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7.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8.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479" r:id="rId4"/>
    <p:sldMasterId id="2147485475" r:id="rId5"/>
  </p:sldMasterIdLst>
  <p:notesMasterIdLst>
    <p:notesMasterId r:id="rId18"/>
  </p:notesMasterIdLst>
  <p:handoutMasterIdLst>
    <p:handoutMasterId r:id="rId19"/>
  </p:handoutMasterIdLst>
  <p:sldIdLst>
    <p:sldId id="5915" r:id="rId6"/>
    <p:sldId id="5936" r:id="rId7"/>
    <p:sldId id="5937" r:id="rId8"/>
    <p:sldId id="5940" r:id="rId9"/>
    <p:sldId id="5938" r:id="rId10"/>
    <p:sldId id="5939" r:id="rId11"/>
    <p:sldId id="2147375346" r:id="rId12"/>
    <p:sldId id="5942" r:id="rId13"/>
    <p:sldId id="5943" r:id="rId14"/>
    <p:sldId id="256" r:id="rId15"/>
    <p:sldId id="5932" r:id="rId16"/>
    <p:sldId id="5944" r:id="rId17"/>
  </p:sldIdLst>
  <p:sldSz cx="12192000" cy="6858000"/>
  <p:notesSz cx="6881813" cy="92964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3" pos="3840" userDrawn="1">
          <p15:clr>
            <a:srgbClr val="A4A3A4"/>
          </p15:clr>
        </p15:guide>
        <p15:guide id="4" pos="336" userDrawn="1">
          <p15:clr>
            <a:srgbClr val="A4A3A4"/>
          </p15:clr>
        </p15:guide>
        <p15:guide id="5" pos="4488" userDrawn="1">
          <p15:clr>
            <a:srgbClr val="A4A3A4"/>
          </p15:clr>
        </p15:guide>
        <p15:guide id="6" pos="5184" userDrawn="1">
          <p15:clr>
            <a:srgbClr val="A4A3A4"/>
          </p15:clr>
        </p15:guide>
        <p15:guide id="7" pos="7392" userDrawn="1">
          <p15:clr>
            <a:srgbClr val="A4A3A4"/>
          </p15:clr>
        </p15:guide>
        <p15:guide id="8" pos="6816" userDrawn="1">
          <p15:clr>
            <a:srgbClr val="A4A3A4"/>
          </p15:clr>
        </p15:guide>
        <p15:guide id="9" pos="7680" userDrawn="1">
          <p15:clr>
            <a:srgbClr val="A4A3A4"/>
          </p15:clr>
        </p15:guide>
        <p15:guide id="10" orient="horz" pos="3744" userDrawn="1">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va Jensen" initials="" lastIdx="6" clrIdx="0"/>
  <p:cmAuthor id="7" name="Eva Muehlhofer" initials="EM" lastIdx="19" clrIdx="7">
    <p:extLst>
      <p:ext uri="{19B8F6BF-5375-455C-9EA6-DF929625EA0E}">
        <p15:presenceInfo xmlns:p15="http://schemas.microsoft.com/office/powerpoint/2012/main" userId="S::eva.muehlhofer@bayer.com::a7fc5224-9597-4ae3-b030-1a62222bb9eb" providerId="AD"/>
      </p:ext>
    </p:extLst>
  </p:cmAuthor>
  <p:cmAuthor id="1" name="Dantzer, Emily A." initials="" lastIdx="1" clrIdx="1"/>
  <p:cmAuthor id="8" name="Will Hiatt" initials="WH" lastIdx="3" clrIdx="8">
    <p:extLst>
      <p:ext uri="{19B8F6BF-5375-455C-9EA6-DF929625EA0E}">
        <p15:presenceInfo xmlns:p15="http://schemas.microsoft.com/office/powerpoint/2012/main" userId="S::hiattw@cpcmed.org::97a47642-62b4-430e-b310-e049b2fbae4a" providerId="AD"/>
      </p:ext>
    </p:extLst>
  </p:cmAuthor>
  <p:cmAuthor id="2" name="Eva Jensen" initials="EJ" lastIdx="20" clrIdx="2"/>
  <p:cmAuthor id="9" name="Bonaca, Marc Peter,M.D.,M.P.H." initials="BMP" lastIdx="8" clrIdx="9">
    <p:extLst>
      <p:ext uri="{19B8F6BF-5375-455C-9EA6-DF929625EA0E}">
        <p15:presenceInfo xmlns:p15="http://schemas.microsoft.com/office/powerpoint/2012/main" userId="Bonaca, Marc Peter,M.D.,M.P.H." providerId="None"/>
      </p:ext>
    </p:extLst>
  </p:cmAuthor>
  <p:cmAuthor id="3" name="Ann Maxe Ahlbom" initials="AMA" lastIdx="2" clrIdx="3"/>
  <p:cmAuthor id="4" name="Partners Information Systems" initials="PHS IS" lastIdx="3" clrIdx="4"/>
  <p:cmAuthor id="5" name="Marc Bonaca" initials="MB" lastIdx="1" clrIdx="5">
    <p:extLst>
      <p:ext uri="{19B8F6BF-5375-455C-9EA6-DF929625EA0E}">
        <p15:presenceInfo xmlns:p15="http://schemas.microsoft.com/office/powerpoint/2012/main" userId="S::bonacam@cpcmed.org::9c4e2345-5900-4451-8161-9b8849b3f1f1" providerId="AD"/>
      </p:ext>
    </p:extLst>
  </p:cmAuthor>
  <p:cmAuthor id="6" name="Bauersachs" initials="B" lastIdx="22" clrIdx="6">
    <p:extLst>
      <p:ext uri="{19B8F6BF-5375-455C-9EA6-DF929625EA0E}">
        <p15:presenceInfo xmlns:p15="http://schemas.microsoft.com/office/powerpoint/2012/main" userId="Bauersach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539B"/>
    <a:srgbClr val="1108C4"/>
    <a:srgbClr val="CC6600"/>
    <a:srgbClr val="336600"/>
    <a:srgbClr val="0A5DA2"/>
    <a:srgbClr val="FF99FF"/>
    <a:srgbClr val="C00000"/>
    <a:srgbClr val="960000"/>
    <a:srgbClr val="990033"/>
    <a:srgbClr val="E4D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31" autoAdjust="0"/>
    <p:restoredTop sz="87211" autoAdjust="0"/>
  </p:normalViewPr>
  <p:slideViewPr>
    <p:cSldViewPr snapToGrid="0">
      <p:cViewPr varScale="1">
        <p:scale>
          <a:sx n="58" d="100"/>
          <a:sy n="58" d="100"/>
        </p:scale>
        <p:origin x="1180" y="48"/>
      </p:cViewPr>
      <p:guideLst>
        <p:guide orient="horz" pos="3264"/>
        <p:guide pos="3840"/>
        <p:guide pos="336"/>
        <p:guide pos="4488"/>
        <p:guide pos="5184"/>
        <p:guide pos="7392"/>
        <p:guide pos="6816"/>
        <p:guide pos="7680"/>
        <p:guide orient="horz" pos="3744"/>
      </p:guideLst>
    </p:cSldViewPr>
  </p:slideViewPr>
  <p:outlineViewPr>
    <p:cViewPr>
      <p:scale>
        <a:sx n="33" d="100"/>
        <a:sy n="33" d="100"/>
      </p:scale>
      <p:origin x="0" y="-3474"/>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78" d="100"/>
          <a:sy n="78" d="100"/>
        </p:scale>
        <p:origin x="-3264" y="-96"/>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11_1_TIMI_major%20Landmark.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15_1_ALI%20Landmark.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mbona\Dropbox\.A%20UC%20and%20CPC\.A%20VOYAGER\Slides\Clopidogrel%20Subgroup\KM%20data%20for%20effiacy%20with%20clopi.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mbona\Dropbox\.A%20UC%20and%20CPC\.A%20VOYAGER\Slides\Clopidogrel%20Subgroup\KM%20Data%20for%20Safety%20-%20yes%20Clopidogrel.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3_2d_MALE_CLOP_Y%20Landmark.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15_2a_ALI_CLOP_Y%20Landmark.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1_1_PEP%20Landmark.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1_1_PEP%20Landmark.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11_1_TIMI_major%20Landmark.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20_2_NBC2_Overall%20Landmark.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20_2_NBC2_Overall%20Landmark.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3_1_MALE%20Landmark.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3_1_MALE%20Landmark.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mbona\Dropbox\.A%20UC%20and%20CPC\.A%20VOYAGER\A%20Voyager\.A%20Publications\.A%20Manuscripts\Landmark\F15_1_ALI%20Landmark.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Rivaxaban</c:v>
          </c:tx>
          <c:spPr>
            <a:ln w="38100" cap="rnd">
              <a:solidFill>
                <a:srgbClr val="7030A0"/>
              </a:solidFill>
              <a:round/>
            </a:ln>
            <a:effectLst/>
          </c:spPr>
          <c:marker>
            <c:symbol val="none"/>
          </c:marker>
          <c:cat>
            <c:numRef>
              <c:f>'90 Day Data'!$H$5:$H$3246</c:f>
              <c:numCache>
                <c:formatCode>########0</c:formatCode>
                <c:ptCount val="3242"/>
                <c:pt idx="0">
                  <c:v>90</c:v>
                </c:pt>
                <c:pt idx="1">
                  <c:v>91</c:v>
                </c:pt>
                <c:pt idx="2">
                  <c:v>91</c:v>
                </c:pt>
                <c:pt idx="3">
                  <c:v>91</c:v>
                </c:pt>
                <c:pt idx="4">
                  <c:v>91</c:v>
                </c:pt>
                <c:pt idx="5">
                  <c:v>91</c:v>
                </c:pt>
                <c:pt idx="6">
                  <c:v>91</c:v>
                </c:pt>
                <c:pt idx="7">
                  <c:v>91</c:v>
                </c:pt>
                <c:pt idx="8">
                  <c:v>92</c:v>
                </c:pt>
                <c:pt idx="9">
                  <c:v>92</c:v>
                </c:pt>
                <c:pt idx="10">
                  <c:v>92</c:v>
                </c:pt>
                <c:pt idx="11">
                  <c:v>93</c:v>
                </c:pt>
                <c:pt idx="12">
                  <c:v>93</c:v>
                </c:pt>
                <c:pt idx="13">
                  <c:v>93</c:v>
                </c:pt>
                <c:pt idx="14">
                  <c:v>93</c:v>
                </c:pt>
                <c:pt idx="15">
                  <c:v>94</c:v>
                </c:pt>
                <c:pt idx="16">
                  <c:v>94</c:v>
                </c:pt>
                <c:pt idx="17">
                  <c:v>94</c:v>
                </c:pt>
                <c:pt idx="18">
                  <c:v>94</c:v>
                </c:pt>
                <c:pt idx="19">
                  <c:v>94</c:v>
                </c:pt>
                <c:pt idx="20">
                  <c:v>94</c:v>
                </c:pt>
                <c:pt idx="21">
                  <c:v>94</c:v>
                </c:pt>
                <c:pt idx="22">
                  <c:v>94</c:v>
                </c:pt>
                <c:pt idx="23">
                  <c:v>95</c:v>
                </c:pt>
                <c:pt idx="24">
                  <c:v>95</c:v>
                </c:pt>
                <c:pt idx="25">
                  <c:v>95</c:v>
                </c:pt>
                <c:pt idx="26">
                  <c:v>95</c:v>
                </c:pt>
                <c:pt idx="27">
                  <c:v>96</c:v>
                </c:pt>
                <c:pt idx="28">
                  <c:v>96</c:v>
                </c:pt>
                <c:pt idx="29">
                  <c:v>96</c:v>
                </c:pt>
                <c:pt idx="30">
                  <c:v>96</c:v>
                </c:pt>
                <c:pt idx="31">
                  <c:v>97</c:v>
                </c:pt>
                <c:pt idx="32">
                  <c:v>97</c:v>
                </c:pt>
                <c:pt idx="33">
                  <c:v>97</c:v>
                </c:pt>
                <c:pt idx="34">
                  <c:v>98</c:v>
                </c:pt>
                <c:pt idx="35">
                  <c:v>98</c:v>
                </c:pt>
                <c:pt idx="36">
                  <c:v>98</c:v>
                </c:pt>
                <c:pt idx="37">
                  <c:v>98</c:v>
                </c:pt>
                <c:pt idx="38">
                  <c:v>99</c:v>
                </c:pt>
                <c:pt idx="39">
                  <c:v>99</c:v>
                </c:pt>
                <c:pt idx="40">
                  <c:v>100</c:v>
                </c:pt>
                <c:pt idx="41">
                  <c:v>100</c:v>
                </c:pt>
                <c:pt idx="42">
                  <c:v>100</c:v>
                </c:pt>
                <c:pt idx="43">
                  <c:v>101</c:v>
                </c:pt>
                <c:pt idx="44">
                  <c:v>101</c:v>
                </c:pt>
                <c:pt idx="45">
                  <c:v>101</c:v>
                </c:pt>
                <c:pt idx="46">
                  <c:v>102</c:v>
                </c:pt>
                <c:pt idx="47">
                  <c:v>102</c:v>
                </c:pt>
                <c:pt idx="48">
                  <c:v>102</c:v>
                </c:pt>
                <c:pt idx="49">
                  <c:v>103</c:v>
                </c:pt>
                <c:pt idx="50">
                  <c:v>104</c:v>
                </c:pt>
                <c:pt idx="51">
                  <c:v>104</c:v>
                </c:pt>
                <c:pt idx="52">
                  <c:v>104</c:v>
                </c:pt>
                <c:pt idx="53">
                  <c:v>105</c:v>
                </c:pt>
                <c:pt idx="54">
                  <c:v>105</c:v>
                </c:pt>
                <c:pt idx="55">
                  <c:v>105</c:v>
                </c:pt>
                <c:pt idx="56">
                  <c:v>106</c:v>
                </c:pt>
                <c:pt idx="57">
                  <c:v>106</c:v>
                </c:pt>
                <c:pt idx="58">
                  <c:v>106</c:v>
                </c:pt>
                <c:pt idx="59">
                  <c:v>107</c:v>
                </c:pt>
                <c:pt idx="60">
                  <c:v>107</c:v>
                </c:pt>
                <c:pt idx="61">
                  <c:v>108</c:v>
                </c:pt>
                <c:pt idx="62">
                  <c:v>108</c:v>
                </c:pt>
                <c:pt idx="63">
                  <c:v>109</c:v>
                </c:pt>
                <c:pt idx="64">
                  <c:v>109</c:v>
                </c:pt>
                <c:pt idx="65">
                  <c:v>109</c:v>
                </c:pt>
                <c:pt idx="66">
                  <c:v>109</c:v>
                </c:pt>
                <c:pt idx="67">
                  <c:v>109</c:v>
                </c:pt>
                <c:pt idx="68">
                  <c:v>110</c:v>
                </c:pt>
                <c:pt idx="69">
                  <c:v>110</c:v>
                </c:pt>
                <c:pt idx="70">
                  <c:v>111</c:v>
                </c:pt>
                <c:pt idx="71">
                  <c:v>112</c:v>
                </c:pt>
                <c:pt idx="72">
                  <c:v>113</c:v>
                </c:pt>
                <c:pt idx="73">
                  <c:v>113</c:v>
                </c:pt>
                <c:pt idx="74">
                  <c:v>113</c:v>
                </c:pt>
                <c:pt idx="75">
                  <c:v>113</c:v>
                </c:pt>
                <c:pt idx="76">
                  <c:v>114</c:v>
                </c:pt>
                <c:pt idx="77">
                  <c:v>114</c:v>
                </c:pt>
                <c:pt idx="78">
                  <c:v>114</c:v>
                </c:pt>
                <c:pt idx="79">
                  <c:v>114</c:v>
                </c:pt>
                <c:pt idx="80">
                  <c:v>115</c:v>
                </c:pt>
                <c:pt idx="81">
                  <c:v>115</c:v>
                </c:pt>
                <c:pt idx="82">
                  <c:v>116</c:v>
                </c:pt>
                <c:pt idx="83">
                  <c:v>116</c:v>
                </c:pt>
                <c:pt idx="84">
                  <c:v>116</c:v>
                </c:pt>
                <c:pt idx="85">
                  <c:v>116</c:v>
                </c:pt>
                <c:pt idx="86">
                  <c:v>116</c:v>
                </c:pt>
                <c:pt idx="87">
                  <c:v>116</c:v>
                </c:pt>
                <c:pt idx="88">
                  <c:v>117</c:v>
                </c:pt>
                <c:pt idx="89">
                  <c:v>117</c:v>
                </c:pt>
                <c:pt idx="90">
                  <c:v>119</c:v>
                </c:pt>
                <c:pt idx="91">
                  <c:v>120</c:v>
                </c:pt>
                <c:pt idx="92">
                  <c:v>120</c:v>
                </c:pt>
                <c:pt idx="93">
                  <c:v>121</c:v>
                </c:pt>
                <c:pt idx="94">
                  <c:v>121</c:v>
                </c:pt>
                <c:pt idx="95">
                  <c:v>122</c:v>
                </c:pt>
                <c:pt idx="96">
                  <c:v>122</c:v>
                </c:pt>
                <c:pt idx="97">
                  <c:v>122</c:v>
                </c:pt>
                <c:pt idx="98">
                  <c:v>122</c:v>
                </c:pt>
                <c:pt idx="99">
                  <c:v>123</c:v>
                </c:pt>
                <c:pt idx="100">
                  <c:v>125</c:v>
                </c:pt>
                <c:pt idx="101">
                  <c:v>125</c:v>
                </c:pt>
                <c:pt idx="102">
                  <c:v>126</c:v>
                </c:pt>
                <c:pt idx="103">
                  <c:v>127</c:v>
                </c:pt>
                <c:pt idx="104">
                  <c:v>128</c:v>
                </c:pt>
                <c:pt idx="105">
                  <c:v>128</c:v>
                </c:pt>
                <c:pt idx="106">
                  <c:v>130</c:v>
                </c:pt>
                <c:pt idx="107">
                  <c:v>131</c:v>
                </c:pt>
                <c:pt idx="108">
                  <c:v>132</c:v>
                </c:pt>
                <c:pt idx="109">
                  <c:v>133</c:v>
                </c:pt>
                <c:pt idx="110">
                  <c:v>133</c:v>
                </c:pt>
                <c:pt idx="111">
                  <c:v>133</c:v>
                </c:pt>
                <c:pt idx="112">
                  <c:v>134</c:v>
                </c:pt>
                <c:pt idx="113">
                  <c:v>134</c:v>
                </c:pt>
                <c:pt idx="114">
                  <c:v>134</c:v>
                </c:pt>
                <c:pt idx="115">
                  <c:v>136</c:v>
                </c:pt>
                <c:pt idx="116">
                  <c:v>136</c:v>
                </c:pt>
                <c:pt idx="117">
                  <c:v>137</c:v>
                </c:pt>
                <c:pt idx="118">
                  <c:v>137</c:v>
                </c:pt>
                <c:pt idx="119">
                  <c:v>138</c:v>
                </c:pt>
                <c:pt idx="120">
                  <c:v>138</c:v>
                </c:pt>
                <c:pt idx="121">
                  <c:v>138</c:v>
                </c:pt>
                <c:pt idx="122">
                  <c:v>139</c:v>
                </c:pt>
                <c:pt idx="123">
                  <c:v>140</c:v>
                </c:pt>
                <c:pt idx="124">
                  <c:v>140</c:v>
                </c:pt>
                <c:pt idx="125">
                  <c:v>141</c:v>
                </c:pt>
                <c:pt idx="126">
                  <c:v>141</c:v>
                </c:pt>
                <c:pt idx="127">
                  <c:v>141</c:v>
                </c:pt>
                <c:pt idx="128">
                  <c:v>142</c:v>
                </c:pt>
                <c:pt idx="129">
                  <c:v>142</c:v>
                </c:pt>
                <c:pt idx="130">
                  <c:v>142</c:v>
                </c:pt>
                <c:pt idx="131">
                  <c:v>143</c:v>
                </c:pt>
                <c:pt idx="132">
                  <c:v>143</c:v>
                </c:pt>
                <c:pt idx="133">
                  <c:v>144</c:v>
                </c:pt>
                <c:pt idx="134">
                  <c:v>145</c:v>
                </c:pt>
                <c:pt idx="135">
                  <c:v>145</c:v>
                </c:pt>
                <c:pt idx="136">
                  <c:v>145</c:v>
                </c:pt>
                <c:pt idx="137">
                  <c:v>145</c:v>
                </c:pt>
                <c:pt idx="138">
                  <c:v>146</c:v>
                </c:pt>
                <c:pt idx="139">
                  <c:v>146</c:v>
                </c:pt>
                <c:pt idx="140">
                  <c:v>146</c:v>
                </c:pt>
                <c:pt idx="141">
                  <c:v>147</c:v>
                </c:pt>
                <c:pt idx="142">
                  <c:v>147</c:v>
                </c:pt>
                <c:pt idx="143">
                  <c:v>148</c:v>
                </c:pt>
                <c:pt idx="144">
                  <c:v>148</c:v>
                </c:pt>
                <c:pt idx="145">
                  <c:v>149</c:v>
                </c:pt>
                <c:pt idx="146">
                  <c:v>149</c:v>
                </c:pt>
                <c:pt idx="147">
                  <c:v>150</c:v>
                </c:pt>
                <c:pt idx="148">
                  <c:v>150</c:v>
                </c:pt>
                <c:pt idx="149">
                  <c:v>150</c:v>
                </c:pt>
                <c:pt idx="150">
                  <c:v>150</c:v>
                </c:pt>
                <c:pt idx="151">
                  <c:v>151</c:v>
                </c:pt>
                <c:pt idx="152">
                  <c:v>151</c:v>
                </c:pt>
                <c:pt idx="153">
                  <c:v>152</c:v>
                </c:pt>
                <c:pt idx="154">
                  <c:v>152</c:v>
                </c:pt>
                <c:pt idx="155">
                  <c:v>152</c:v>
                </c:pt>
                <c:pt idx="156">
                  <c:v>152</c:v>
                </c:pt>
                <c:pt idx="157">
                  <c:v>153</c:v>
                </c:pt>
                <c:pt idx="158">
                  <c:v>153</c:v>
                </c:pt>
                <c:pt idx="159">
                  <c:v>154</c:v>
                </c:pt>
                <c:pt idx="160">
                  <c:v>156</c:v>
                </c:pt>
                <c:pt idx="161">
                  <c:v>156</c:v>
                </c:pt>
                <c:pt idx="162">
                  <c:v>157</c:v>
                </c:pt>
                <c:pt idx="163">
                  <c:v>157</c:v>
                </c:pt>
                <c:pt idx="164">
                  <c:v>158</c:v>
                </c:pt>
                <c:pt idx="165">
                  <c:v>158</c:v>
                </c:pt>
                <c:pt idx="166">
                  <c:v>159</c:v>
                </c:pt>
                <c:pt idx="167">
                  <c:v>159</c:v>
                </c:pt>
                <c:pt idx="168">
                  <c:v>160</c:v>
                </c:pt>
                <c:pt idx="169">
                  <c:v>161</c:v>
                </c:pt>
                <c:pt idx="170">
                  <c:v>162</c:v>
                </c:pt>
                <c:pt idx="171">
                  <c:v>163</c:v>
                </c:pt>
                <c:pt idx="172">
                  <c:v>163</c:v>
                </c:pt>
                <c:pt idx="173">
                  <c:v>163</c:v>
                </c:pt>
                <c:pt idx="174">
                  <c:v>163</c:v>
                </c:pt>
                <c:pt idx="175">
                  <c:v>164</c:v>
                </c:pt>
                <c:pt idx="176">
                  <c:v>165</c:v>
                </c:pt>
                <c:pt idx="177">
                  <c:v>165</c:v>
                </c:pt>
                <c:pt idx="178">
                  <c:v>166</c:v>
                </c:pt>
                <c:pt idx="179">
                  <c:v>166</c:v>
                </c:pt>
                <c:pt idx="180">
                  <c:v>166</c:v>
                </c:pt>
                <c:pt idx="181">
                  <c:v>166</c:v>
                </c:pt>
                <c:pt idx="182">
                  <c:v>167</c:v>
                </c:pt>
                <c:pt idx="183">
                  <c:v>168</c:v>
                </c:pt>
                <c:pt idx="184">
                  <c:v>168</c:v>
                </c:pt>
                <c:pt idx="185">
                  <c:v>169</c:v>
                </c:pt>
                <c:pt idx="186">
                  <c:v>169</c:v>
                </c:pt>
                <c:pt idx="187">
                  <c:v>170</c:v>
                </c:pt>
                <c:pt idx="188">
                  <c:v>170</c:v>
                </c:pt>
                <c:pt idx="189">
                  <c:v>170</c:v>
                </c:pt>
                <c:pt idx="190">
                  <c:v>170</c:v>
                </c:pt>
                <c:pt idx="191">
                  <c:v>171</c:v>
                </c:pt>
                <c:pt idx="192">
                  <c:v>171</c:v>
                </c:pt>
                <c:pt idx="193">
                  <c:v>172</c:v>
                </c:pt>
                <c:pt idx="194">
                  <c:v>173</c:v>
                </c:pt>
                <c:pt idx="195">
                  <c:v>173</c:v>
                </c:pt>
                <c:pt idx="196">
                  <c:v>173</c:v>
                </c:pt>
                <c:pt idx="197">
                  <c:v>174</c:v>
                </c:pt>
                <c:pt idx="198">
                  <c:v>174</c:v>
                </c:pt>
                <c:pt idx="199">
                  <c:v>175</c:v>
                </c:pt>
                <c:pt idx="200">
                  <c:v>176</c:v>
                </c:pt>
                <c:pt idx="201">
                  <c:v>176</c:v>
                </c:pt>
                <c:pt idx="202">
                  <c:v>177</c:v>
                </c:pt>
                <c:pt idx="203">
                  <c:v>177</c:v>
                </c:pt>
                <c:pt idx="204">
                  <c:v>177</c:v>
                </c:pt>
                <c:pt idx="205">
                  <c:v>177</c:v>
                </c:pt>
                <c:pt idx="206">
                  <c:v>178</c:v>
                </c:pt>
                <c:pt idx="207">
                  <c:v>178</c:v>
                </c:pt>
                <c:pt idx="208">
                  <c:v>178</c:v>
                </c:pt>
                <c:pt idx="209">
                  <c:v>178</c:v>
                </c:pt>
                <c:pt idx="210">
                  <c:v>178</c:v>
                </c:pt>
                <c:pt idx="211">
                  <c:v>179</c:v>
                </c:pt>
                <c:pt idx="212">
                  <c:v>179</c:v>
                </c:pt>
                <c:pt idx="213">
                  <c:v>180</c:v>
                </c:pt>
                <c:pt idx="214">
                  <c:v>181</c:v>
                </c:pt>
                <c:pt idx="215">
                  <c:v>181</c:v>
                </c:pt>
                <c:pt idx="216">
                  <c:v>181</c:v>
                </c:pt>
                <c:pt idx="217">
                  <c:v>182</c:v>
                </c:pt>
                <c:pt idx="218">
                  <c:v>182</c:v>
                </c:pt>
                <c:pt idx="219">
                  <c:v>182</c:v>
                </c:pt>
                <c:pt idx="220">
                  <c:v>182</c:v>
                </c:pt>
                <c:pt idx="221">
                  <c:v>183</c:v>
                </c:pt>
                <c:pt idx="222">
                  <c:v>183</c:v>
                </c:pt>
                <c:pt idx="223">
                  <c:v>183</c:v>
                </c:pt>
                <c:pt idx="224">
                  <c:v>183</c:v>
                </c:pt>
                <c:pt idx="225">
                  <c:v>183</c:v>
                </c:pt>
                <c:pt idx="226">
                  <c:v>184</c:v>
                </c:pt>
                <c:pt idx="227">
                  <c:v>184</c:v>
                </c:pt>
                <c:pt idx="228">
                  <c:v>184</c:v>
                </c:pt>
                <c:pt idx="229">
                  <c:v>184</c:v>
                </c:pt>
                <c:pt idx="230">
                  <c:v>184</c:v>
                </c:pt>
                <c:pt idx="231">
                  <c:v>184</c:v>
                </c:pt>
                <c:pt idx="232">
                  <c:v>184</c:v>
                </c:pt>
                <c:pt idx="233">
                  <c:v>184</c:v>
                </c:pt>
                <c:pt idx="234">
                  <c:v>184</c:v>
                </c:pt>
                <c:pt idx="235">
                  <c:v>185</c:v>
                </c:pt>
                <c:pt idx="236">
                  <c:v>185</c:v>
                </c:pt>
                <c:pt idx="237">
                  <c:v>185</c:v>
                </c:pt>
                <c:pt idx="238">
                  <c:v>185</c:v>
                </c:pt>
                <c:pt idx="239">
                  <c:v>185</c:v>
                </c:pt>
                <c:pt idx="240">
                  <c:v>185</c:v>
                </c:pt>
                <c:pt idx="241">
                  <c:v>185</c:v>
                </c:pt>
                <c:pt idx="242">
                  <c:v>186</c:v>
                </c:pt>
                <c:pt idx="243">
                  <c:v>186</c:v>
                </c:pt>
                <c:pt idx="244">
                  <c:v>186</c:v>
                </c:pt>
                <c:pt idx="245">
                  <c:v>186</c:v>
                </c:pt>
                <c:pt idx="246">
                  <c:v>186</c:v>
                </c:pt>
                <c:pt idx="247">
                  <c:v>186</c:v>
                </c:pt>
                <c:pt idx="248">
                  <c:v>187</c:v>
                </c:pt>
                <c:pt idx="249">
                  <c:v>187</c:v>
                </c:pt>
                <c:pt idx="250">
                  <c:v>187</c:v>
                </c:pt>
                <c:pt idx="251">
                  <c:v>188</c:v>
                </c:pt>
                <c:pt idx="252">
                  <c:v>188</c:v>
                </c:pt>
                <c:pt idx="253">
                  <c:v>188</c:v>
                </c:pt>
                <c:pt idx="254">
                  <c:v>189</c:v>
                </c:pt>
                <c:pt idx="255">
                  <c:v>189</c:v>
                </c:pt>
                <c:pt idx="256">
                  <c:v>189</c:v>
                </c:pt>
                <c:pt idx="257">
                  <c:v>189</c:v>
                </c:pt>
                <c:pt idx="258">
                  <c:v>190</c:v>
                </c:pt>
                <c:pt idx="259">
                  <c:v>190</c:v>
                </c:pt>
                <c:pt idx="260">
                  <c:v>190</c:v>
                </c:pt>
                <c:pt idx="261">
                  <c:v>191</c:v>
                </c:pt>
                <c:pt idx="262">
                  <c:v>191</c:v>
                </c:pt>
                <c:pt idx="263">
                  <c:v>191</c:v>
                </c:pt>
                <c:pt idx="264">
                  <c:v>191</c:v>
                </c:pt>
                <c:pt idx="265">
                  <c:v>191</c:v>
                </c:pt>
                <c:pt idx="266">
                  <c:v>191</c:v>
                </c:pt>
                <c:pt idx="267">
                  <c:v>192</c:v>
                </c:pt>
                <c:pt idx="268">
                  <c:v>192</c:v>
                </c:pt>
                <c:pt idx="269">
                  <c:v>193</c:v>
                </c:pt>
                <c:pt idx="270">
                  <c:v>193</c:v>
                </c:pt>
                <c:pt idx="271">
                  <c:v>194</c:v>
                </c:pt>
                <c:pt idx="272">
                  <c:v>194</c:v>
                </c:pt>
                <c:pt idx="273">
                  <c:v>195</c:v>
                </c:pt>
                <c:pt idx="274">
                  <c:v>195</c:v>
                </c:pt>
                <c:pt idx="275">
                  <c:v>195</c:v>
                </c:pt>
                <c:pt idx="276">
                  <c:v>196</c:v>
                </c:pt>
                <c:pt idx="277">
                  <c:v>196</c:v>
                </c:pt>
                <c:pt idx="278">
                  <c:v>197</c:v>
                </c:pt>
                <c:pt idx="279">
                  <c:v>197</c:v>
                </c:pt>
                <c:pt idx="280">
                  <c:v>197</c:v>
                </c:pt>
                <c:pt idx="281">
                  <c:v>198</c:v>
                </c:pt>
                <c:pt idx="282">
                  <c:v>199</c:v>
                </c:pt>
                <c:pt idx="283">
                  <c:v>200</c:v>
                </c:pt>
                <c:pt idx="284">
                  <c:v>200</c:v>
                </c:pt>
                <c:pt idx="285">
                  <c:v>201</c:v>
                </c:pt>
                <c:pt idx="286">
                  <c:v>201</c:v>
                </c:pt>
                <c:pt idx="287">
                  <c:v>202</c:v>
                </c:pt>
                <c:pt idx="288">
                  <c:v>202</c:v>
                </c:pt>
                <c:pt idx="289">
                  <c:v>203</c:v>
                </c:pt>
                <c:pt idx="290">
                  <c:v>204</c:v>
                </c:pt>
                <c:pt idx="291">
                  <c:v>204</c:v>
                </c:pt>
                <c:pt idx="292">
                  <c:v>205</c:v>
                </c:pt>
                <c:pt idx="293">
                  <c:v>205</c:v>
                </c:pt>
                <c:pt idx="294">
                  <c:v>205</c:v>
                </c:pt>
                <c:pt idx="295">
                  <c:v>206</c:v>
                </c:pt>
                <c:pt idx="296">
                  <c:v>206</c:v>
                </c:pt>
                <c:pt idx="297">
                  <c:v>206</c:v>
                </c:pt>
                <c:pt idx="298">
                  <c:v>206</c:v>
                </c:pt>
                <c:pt idx="299">
                  <c:v>206</c:v>
                </c:pt>
                <c:pt idx="300">
                  <c:v>206</c:v>
                </c:pt>
                <c:pt idx="301">
                  <c:v>206</c:v>
                </c:pt>
                <c:pt idx="302">
                  <c:v>207</c:v>
                </c:pt>
                <c:pt idx="303">
                  <c:v>207</c:v>
                </c:pt>
                <c:pt idx="304">
                  <c:v>208</c:v>
                </c:pt>
                <c:pt idx="305">
                  <c:v>208</c:v>
                </c:pt>
                <c:pt idx="306">
                  <c:v>210</c:v>
                </c:pt>
                <c:pt idx="307">
                  <c:v>210</c:v>
                </c:pt>
                <c:pt idx="308">
                  <c:v>210</c:v>
                </c:pt>
                <c:pt idx="309">
                  <c:v>211</c:v>
                </c:pt>
                <c:pt idx="310">
                  <c:v>211</c:v>
                </c:pt>
                <c:pt idx="311">
                  <c:v>211</c:v>
                </c:pt>
                <c:pt idx="312">
                  <c:v>212</c:v>
                </c:pt>
                <c:pt idx="313">
                  <c:v>212</c:v>
                </c:pt>
                <c:pt idx="314">
                  <c:v>212</c:v>
                </c:pt>
                <c:pt idx="315">
                  <c:v>213</c:v>
                </c:pt>
                <c:pt idx="316">
                  <c:v>213</c:v>
                </c:pt>
                <c:pt idx="317">
                  <c:v>214</c:v>
                </c:pt>
                <c:pt idx="318">
                  <c:v>214</c:v>
                </c:pt>
                <c:pt idx="319">
                  <c:v>216</c:v>
                </c:pt>
                <c:pt idx="320">
                  <c:v>217</c:v>
                </c:pt>
                <c:pt idx="321">
                  <c:v>218</c:v>
                </c:pt>
                <c:pt idx="322">
                  <c:v>218</c:v>
                </c:pt>
                <c:pt idx="323">
                  <c:v>219</c:v>
                </c:pt>
                <c:pt idx="324">
                  <c:v>219</c:v>
                </c:pt>
                <c:pt idx="325">
                  <c:v>220</c:v>
                </c:pt>
                <c:pt idx="326">
                  <c:v>220</c:v>
                </c:pt>
                <c:pt idx="327">
                  <c:v>220</c:v>
                </c:pt>
                <c:pt idx="328">
                  <c:v>221</c:v>
                </c:pt>
                <c:pt idx="329">
                  <c:v>221</c:v>
                </c:pt>
                <c:pt idx="330">
                  <c:v>222</c:v>
                </c:pt>
                <c:pt idx="331">
                  <c:v>222</c:v>
                </c:pt>
                <c:pt idx="332">
                  <c:v>222</c:v>
                </c:pt>
                <c:pt idx="333">
                  <c:v>223</c:v>
                </c:pt>
                <c:pt idx="334">
                  <c:v>224</c:v>
                </c:pt>
                <c:pt idx="335">
                  <c:v>224</c:v>
                </c:pt>
                <c:pt idx="336">
                  <c:v>224</c:v>
                </c:pt>
                <c:pt idx="337">
                  <c:v>224</c:v>
                </c:pt>
                <c:pt idx="338">
                  <c:v>225</c:v>
                </c:pt>
                <c:pt idx="339">
                  <c:v>225</c:v>
                </c:pt>
                <c:pt idx="340">
                  <c:v>226</c:v>
                </c:pt>
                <c:pt idx="341">
                  <c:v>227</c:v>
                </c:pt>
                <c:pt idx="342">
                  <c:v>227</c:v>
                </c:pt>
                <c:pt idx="343">
                  <c:v>227</c:v>
                </c:pt>
                <c:pt idx="344">
                  <c:v>228</c:v>
                </c:pt>
                <c:pt idx="345">
                  <c:v>229</c:v>
                </c:pt>
                <c:pt idx="346">
                  <c:v>229</c:v>
                </c:pt>
                <c:pt idx="347">
                  <c:v>230</c:v>
                </c:pt>
                <c:pt idx="348">
                  <c:v>231</c:v>
                </c:pt>
                <c:pt idx="349">
                  <c:v>233</c:v>
                </c:pt>
                <c:pt idx="350">
                  <c:v>233</c:v>
                </c:pt>
                <c:pt idx="351">
                  <c:v>233</c:v>
                </c:pt>
                <c:pt idx="352">
                  <c:v>234</c:v>
                </c:pt>
                <c:pt idx="353">
                  <c:v>235</c:v>
                </c:pt>
                <c:pt idx="354">
                  <c:v>236</c:v>
                </c:pt>
                <c:pt idx="355">
                  <c:v>237</c:v>
                </c:pt>
                <c:pt idx="356">
                  <c:v>237</c:v>
                </c:pt>
                <c:pt idx="357">
                  <c:v>238</c:v>
                </c:pt>
                <c:pt idx="358">
                  <c:v>238</c:v>
                </c:pt>
                <c:pt idx="359">
                  <c:v>239</c:v>
                </c:pt>
                <c:pt idx="360">
                  <c:v>240</c:v>
                </c:pt>
                <c:pt idx="361">
                  <c:v>243</c:v>
                </c:pt>
                <c:pt idx="362">
                  <c:v>244</c:v>
                </c:pt>
                <c:pt idx="363">
                  <c:v>245</c:v>
                </c:pt>
                <c:pt idx="364">
                  <c:v>245</c:v>
                </c:pt>
                <c:pt idx="365">
                  <c:v>245</c:v>
                </c:pt>
                <c:pt idx="366">
                  <c:v>245</c:v>
                </c:pt>
                <c:pt idx="367">
                  <c:v>246</c:v>
                </c:pt>
                <c:pt idx="368">
                  <c:v>247</c:v>
                </c:pt>
                <c:pt idx="369">
                  <c:v>247</c:v>
                </c:pt>
                <c:pt idx="370">
                  <c:v>249</c:v>
                </c:pt>
                <c:pt idx="371">
                  <c:v>249</c:v>
                </c:pt>
                <c:pt idx="372">
                  <c:v>249</c:v>
                </c:pt>
                <c:pt idx="373">
                  <c:v>250</c:v>
                </c:pt>
                <c:pt idx="374">
                  <c:v>250</c:v>
                </c:pt>
                <c:pt idx="375">
                  <c:v>251</c:v>
                </c:pt>
                <c:pt idx="376">
                  <c:v>251</c:v>
                </c:pt>
                <c:pt idx="377">
                  <c:v>253</c:v>
                </c:pt>
                <c:pt idx="378">
                  <c:v>254</c:v>
                </c:pt>
                <c:pt idx="379">
                  <c:v>254</c:v>
                </c:pt>
                <c:pt idx="380">
                  <c:v>255</c:v>
                </c:pt>
                <c:pt idx="381">
                  <c:v>256</c:v>
                </c:pt>
                <c:pt idx="382">
                  <c:v>256</c:v>
                </c:pt>
                <c:pt idx="383">
                  <c:v>256</c:v>
                </c:pt>
                <c:pt idx="384">
                  <c:v>257</c:v>
                </c:pt>
                <c:pt idx="385">
                  <c:v>258</c:v>
                </c:pt>
                <c:pt idx="386">
                  <c:v>258</c:v>
                </c:pt>
                <c:pt idx="387">
                  <c:v>259</c:v>
                </c:pt>
                <c:pt idx="388">
                  <c:v>259</c:v>
                </c:pt>
                <c:pt idx="389">
                  <c:v>261</c:v>
                </c:pt>
                <c:pt idx="390">
                  <c:v>263</c:v>
                </c:pt>
                <c:pt idx="391">
                  <c:v>263</c:v>
                </c:pt>
                <c:pt idx="392">
                  <c:v>263</c:v>
                </c:pt>
                <c:pt idx="393">
                  <c:v>264</c:v>
                </c:pt>
                <c:pt idx="394">
                  <c:v>265</c:v>
                </c:pt>
                <c:pt idx="395">
                  <c:v>266</c:v>
                </c:pt>
                <c:pt idx="396">
                  <c:v>266</c:v>
                </c:pt>
                <c:pt idx="397">
                  <c:v>267</c:v>
                </c:pt>
                <c:pt idx="398">
                  <c:v>267</c:v>
                </c:pt>
                <c:pt idx="399">
                  <c:v>267</c:v>
                </c:pt>
                <c:pt idx="400">
                  <c:v>267</c:v>
                </c:pt>
                <c:pt idx="401">
                  <c:v>267</c:v>
                </c:pt>
                <c:pt idx="402">
                  <c:v>268</c:v>
                </c:pt>
                <c:pt idx="403">
                  <c:v>269</c:v>
                </c:pt>
                <c:pt idx="404">
                  <c:v>270</c:v>
                </c:pt>
                <c:pt idx="405">
                  <c:v>270</c:v>
                </c:pt>
                <c:pt idx="406">
                  <c:v>270</c:v>
                </c:pt>
                <c:pt idx="407">
                  <c:v>270</c:v>
                </c:pt>
                <c:pt idx="408">
                  <c:v>271</c:v>
                </c:pt>
                <c:pt idx="409">
                  <c:v>271</c:v>
                </c:pt>
                <c:pt idx="410">
                  <c:v>272</c:v>
                </c:pt>
                <c:pt idx="411">
                  <c:v>273</c:v>
                </c:pt>
                <c:pt idx="412">
                  <c:v>274</c:v>
                </c:pt>
                <c:pt idx="413">
                  <c:v>275</c:v>
                </c:pt>
                <c:pt idx="414">
                  <c:v>276</c:v>
                </c:pt>
                <c:pt idx="415">
                  <c:v>276</c:v>
                </c:pt>
                <c:pt idx="416">
                  <c:v>276</c:v>
                </c:pt>
                <c:pt idx="417">
                  <c:v>277</c:v>
                </c:pt>
                <c:pt idx="418">
                  <c:v>278</c:v>
                </c:pt>
                <c:pt idx="419">
                  <c:v>280</c:v>
                </c:pt>
                <c:pt idx="420">
                  <c:v>280</c:v>
                </c:pt>
                <c:pt idx="421">
                  <c:v>281</c:v>
                </c:pt>
                <c:pt idx="422">
                  <c:v>281</c:v>
                </c:pt>
                <c:pt idx="423">
                  <c:v>281</c:v>
                </c:pt>
                <c:pt idx="424">
                  <c:v>282</c:v>
                </c:pt>
                <c:pt idx="425">
                  <c:v>282</c:v>
                </c:pt>
                <c:pt idx="426">
                  <c:v>282</c:v>
                </c:pt>
                <c:pt idx="427">
                  <c:v>283</c:v>
                </c:pt>
                <c:pt idx="428">
                  <c:v>284</c:v>
                </c:pt>
                <c:pt idx="429">
                  <c:v>284</c:v>
                </c:pt>
                <c:pt idx="430">
                  <c:v>285</c:v>
                </c:pt>
                <c:pt idx="431">
                  <c:v>286</c:v>
                </c:pt>
                <c:pt idx="432">
                  <c:v>286</c:v>
                </c:pt>
                <c:pt idx="433">
                  <c:v>286</c:v>
                </c:pt>
                <c:pt idx="434">
                  <c:v>287</c:v>
                </c:pt>
                <c:pt idx="435">
                  <c:v>289</c:v>
                </c:pt>
                <c:pt idx="436">
                  <c:v>290</c:v>
                </c:pt>
                <c:pt idx="437">
                  <c:v>290</c:v>
                </c:pt>
                <c:pt idx="438">
                  <c:v>290</c:v>
                </c:pt>
                <c:pt idx="439">
                  <c:v>291</c:v>
                </c:pt>
                <c:pt idx="440">
                  <c:v>293</c:v>
                </c:pt>
                <c:pt idx="441">
                  <c:v>296</c:v>
                </c:pt>
                <c:pt idx="442">
                  <c:v>296</c:v>
                </c:pt>
                <c:pt idx="443">
                  <c:v>297</c:v>
                </c:pt>
                <c:pt idx="444">
                  <c:v>300</c:v>
                </c:pt>
                <c:pt idx="445">
                  <c:v>300</c:v>
                </c:pt>
                <c:pt idx="446">
                  <c:v>302</c:v>
                </c:pt>
                <c:pt idx="447">
                  <c:v>304</c:v>
                </c:pt>
                <c:pt idx="448">
                  <c:v>306</c:v>
                </c:pt>
                <c:pt idx="449">
                  <c:v>307</c:v>
                </c:pt>
                <c:pt idx="450">
                  <c:v>308</c:v>
                </c:pt>
                <c:pt idx="451">
                  <c:v>309</c:v>
                </c:pt>
                <c:pt idx="452">
                  <c:v>310</c:v>
                </c:pt>
                <c:pt idx="453">
                  <c:v>311</c:v>
                </c:pt>
                <c:pt idx="454">
                  <c:v>312</c:v>
                </c:pt>
                <c:pt idx="455">
                  <c:v>315</c:v>
                </c:pt>
                <c:pt idx="456">
                  <c:v>316</c:v>
                </c:pt>
                <c:pt idx="457">
                  <c:v>316</c:v>
                </c:pt>
                <c:pt idx="458">
                  <c:v>319</c:v>
                </c:pt>
                <c:pt idx="459">
                  <c:v>319</c:v>
                </c:pt>
                <c:pt idx="460">
                  <c:v>321</c:v>
                </c:pt>
                <c:pt idx="461">
                  <c:v>325</c:v>
                </c:pt>
                <c:pt idx="462">
                  <c:v>326</c:v>
                </c:pt>
                <c:pt idx="463">
                  <c:v>326</c:v>
                </c:pt>
                <c:pt idx="464">
                  <c:v>326</c:v>
                </c:pt>
                <c:pt idx="465">
                  <c:v>328</c:v>
                </c:pt>
                <c:pt idx="466">
                  <c:v>329</c:v>
                </c:pt>
                <c:pt idx="467">
                  <c:v>331</c:v>
                </c:pt>
                <c:pt idx="468">
                  <c:v>332</c:v>
                </c:pt>
                <c:pt idx="469">
                  <c:v>333</c:v>
                </c:pt>
                <c:pt idx="470">
                  <c:v>333</c:v>
                </c:pt>
                <c:pt idx="471">
                  <c:v>334</c:v>
                </c:pt>
                <c:pt idx="472">
                  <c:v>334</c:v>
                </c:pt>
                <c:pt idx="473">
                  <c:v>334</c:v>
                </c:pt>
                <c:pt idx="474">
                  <c:v>335</c:v>
                </c:pt>
                <c:pt idx="475">
                  <c:v>335</c:v>
                </c:pt>
                <c:pt idx="476">
                  <c:v>335</c:v>
                </c:pt>
                <c:pt idx="477">
                  <c:v>336</c:v>
                </c:pt>
                <c:pt idx="478">
                  <c:v>336</c:v>
                </c:pt>
                <c:pt idx="479">
                  <c:v>337</c:v>
                </c:pt>
                <c:pt idx="480">
                  <c:v>338</c:v>
                </c:pt>
                <c:pt idx="481">
                  <c:v>340</c:v>
                </c:pt>
                <c:pt idx="482">
                  <c:v>340</c:v>
                </c:pt>
                <c:pt idx="483">
                  <c:v>340</c:v>
                </c:pt>
                <c:pt idx="484">
                  <c:v>342</c:v>
                </c:pt>
                <c:pt idx="485">
                  <c:v>344</c:v>
                </c:pt>
                <c:pt idx="486">
                  <c:v>344</c:v>
                </c:pt>
                <c:pt idx="487">
                  <c:v>345</c:v>
                </c:pt>
                <c:pt idx="488">
                  <c:v>346</c:v>
                </c:pt>
                <c:pt idx="489">
                  <c:v>346</c:v>
                </c:pt>
                <c:pt idx="490">
                  <c:v>347</c:v>
                </c:pt>
                <c:pt idx="491">
                  <c:v>347</c:v>
                </c:pt>
                <c:pt idx="492">
                  <c:v>348</c:v>
                </c:pt>
                <c:pt idx="493">
                  <c:v>349</c:v>
                </c:pt>
                <c:pt idx="494">
                  <c:v>349</c:v>
                </c:pt>
                <c:pt idx="495">
                  <c:v>349</c:v>
                </c:pt>
                <c:pt idx="496">
                  <c:v>350</c:v>
                </c:pt>
                <c:pt idx="497">
                  <c:v>351</c:v>
                </c:pt>
                <c:pt idx="498">
                  <c:v>352</c:v>
                </c:pt>
                <c:pt idx="499">
                  <c:v>353</c:v>
                </c:pt>
                <c:pt idx="500">
                  <c:v>354</c:v>
                </c:pt>
                <c:pt idx="501">
                  <c:v>356</c:v>
                </c:pt>
                <c:pt idx="502">
                  <c:v>358</c:v>
                </c:pt>
                <c:pt idx="503">
                  <c:v>358</c:v>
                </c:pt>
                <c:pt idx="504">
                  <c:v>359</c:v>
                </c:pt>
                <c:pt idx="505">
                  <c:v>359</c:v>
                </c:pt>
                <c:pt idx="506">
                  <c:v>360</c:v>
                </c:pt>
                <c:pt idx="507">
                  <c:v>361</c:v>
                </c:pt>
                <c:pt idx="508">
                  <c:v>361</c:v>
                </c:pt>
                <c:pt idx="509">
                  <c:v>362</c:v>
                </c:pt>
                <c:pt idx="510">
                  <c:v>362</c:v>
                </c:pt>
                <c:pt idx="511">
                  <c:v>362</c:v>
                </c:pt>
                <c:pt idx="512">
                  <c:v>362</c:v>
                </c:pt>
                <c:pt idx="513">
                  <c:v>363</c:v>
                </c:pt>
                <c:pt idx="514">
                  <c:v>363</c:v>
                </c:pt>
                <c:pt idx="515">
                  <c:v>363</c:v>
                </c:pt>
                <c:pt idx="516">
                  <c:v>363</c:v>
                </c:pt>
                <c:pt idx="517">
                  <c:v>364</c:v>
                </c:pt>
                <c:pt idx="518">
                  <c:v>364</c:v>
                </c:pt>
                <c:pt idx="519">
                  <c:v>364</c:v>
                </c:pt>
                <c:pt idx="520">
                  <c:v>364</c:v>
                </c:pt>
                <c:pt idx="521">
                  <c:v>365</c:v>
                </c:pt>
                <c:pt idx="522">
                  <c:v>365</c:v>
                </c:pt>
                <c:pt idx="523">
                  <c:v>365</c:v>
                </c:pt>
                <c:pt idx="524">
                  <c:v>365</c:v>
                </c:pt>
                <c:pt idx="525">
                  <c:v>365</c:v>
                </c:pt>
                <c:pt idx="526">
                  <c:v>365</c:v>
                </c:pt>
                <c:pt idx="527">
                  <c:v>366</c:v>
                </c:pt>
                <c:pt idx="528">
                  <c:v>366</c:v>
                </c:pt>
                <c:pt idx="529">
                  <c:v>366</c:v>
                </c:pt>
                <c:pt idx="530">
                  <c:v>366</c:v>
                </c:pt>
                <c:pt idx="531">
                  <c:v>366</c:v>
                </c:pt>
                <c:pt idx="532">
                  <c:v>366</c:v>
                </c:pt>
                <c:pt idx="533">
                  <c:v>366</c:v>
                </c:pt>
                <c:pt idx="534">
                  <c:v>367</c:v>
                </c:pt>
                <c:pt idx="535">
                  <c:v>367</c:v>
                </c:pt>
                <c:pt idx="536">
                  <c:v>367</c:v>
                </c:pt>
                <c:pt idx="537">
                  <c:v>367</c:v>
                </c:pt>
                <c:pt idx="538">
                  <c:v>368</c:v>
                </c:pt>
                <c:pt idx="539">
                  <c:v>368</c:v>
                </c:pt>
                <c:pt idx="540">
                  <c:v>368</c:v>
                </c:pt>
                <c:pt idx="541">
                  <c:v>368</c:v>
                </c:pt>
                <c:pt idx="542">
                  <c:v>369</c:v>
                </c:pt>
                <c:pt idx="543">
                  <c:v>369</c:v>
                </c:pt>
                <c:pt idx="544">
                  <c:v>369</c:v>
                </c:pt>
                <c:pt idx="545">
                  <c:v>370</c:v>
                </c:pt>
                <c:pt idx="546">
                  <c:v>370</c:v>
                </c:pt>
                <c:pt idx="547">
                  <c:v>371</c:v>
                </c:pt>
                <c:pt idx="548">
                  <c:v>371</c:v>
                </c:pt>
                <c:pt idx="549">
                  <c:v>372</c:v>
                </c:pt>
                <c:pt idx="550">
                  <c:v>372</c:v>
                </c:pt>
                <c:pt idx="551">
                  <c:v>372</c:v>
                </c:pt>
                <c:pt idx="552">
                  <c:v>373</c:v>
                </c:pt>
                <c:pt idx="553">
                  <c:v>373</c:v>
                </c:pt>
                <c:pt idx="554">
                  <c:v>374</c:v>
                </c:pt>
                <c:pt idx="555">
                  <c:v>374</c:v>
                </c:pt>
                <c:pt idx="556">
                  <c:v>375</c:v>
                </c:pt>
                <c:pt idx="557">
                  <c:v>376</c:v>
                </c:pt>
                <c:pt idx="558">
                  <c:v>376</c:v>
                </c:pt>
                <c:pt idx="559">
                  <c:v>376</c:v>
                </c:pt>
                <c:pt idx="560">
                  <c:v>377</c:v>
                </c:pt>
                <c:pt idx="561">
                  <c:v>377</c:v>
                </c:pt>
                <c:pt idx="562">
                  <c:v>378</c:v>
                </c:pt>
                <c:pt idx="563">
                  <c:v>378</c:v>
                </c:pt>
                <c:pt idx="564">
                  <c:v>379</c:v>
                </c:pt>
                <c:pt idx="565">
                  <c:v>380</c:v>
                </c:pt>
                <c:pt idx="566">
                  <c:v>380</c:v>
                </c:pt>
                <c:pt idx="567">
                  <c:v>380</c:v>
                </c:pt>
                <c:pt idx="568">
                  <c:v>381</c:v>
                </c:pt>
                <c:pt idx="569">
                  <c:v>382</c:v>
                </c:pt>
                <c:pt idx="570">
                  <c:v>382</c:v>
                </c:pt>
                <c:pt idx="571">
                  <c:v>382</c:v>
                </c:pt>
                <c:pt idx="572">
                  <c:v>383</c:v>
                </c:pt>
                <c:pt idx="573">
                  <c:v>383</c:v>
                </c:pt>
                <c:pt idx="574">
                  <c:v>384</c:v>
                </c:pt>
                <c:pt idx="575">
                  <c:v>385</c:v>
                </c:pt>
                <c:pt idx="576">
                  <c:v>385</c:v>
                </c:pt>
                <c:pt idx="577">
                  <c:v>386</c:v>
                </c:pt>
                <c:pt idx="578">
                  <c:v>386</c:v>
                </c:pt>
                <c:pt idx="579">
                  <c:v>386</c:v>
                </c:pt>
                <c:pt idx="580">
                  <c:v>387</c:v>
                </c:pt>
                <c:pt idx="581">
                  <c:v>388</c:v>
                </c:pt>
                <c:pt idx="582">
                  <c:v>389</c:v>
                </c:pt>
                <c:pt idx="583">
                  <c:v>390</c:v>
                </c:pt>
                <c:pt idx="584">
                  <c:v>390</c:v>
                </c:pt>
                <c:pt idx="585">
                  <c:v>392</c:v>
                </c:pt>
                <c:pt idx="586">
                  <c:v>393</c:v>
                </c:pt>
                <c:pt idx="587">
                  <c:v>393</c:v>
                </c:pt>
                <c:pt idx="588">
                  <c:v>394</c:v>
                </c:pt>
                <c:pt idx="589">
                  <c:v>394</c:v>
                </c:pt>
                <c:pt idx="590">
                  <c:v>394</c:v>
                </c:pt>
                <c:pt idx="591">
                  <c:v>395</c:v>
                </c:pt>
                <c:pt idx="592">
                  <c:v>395</c:v>
                </c:pt>
                <c:pt idx="593">
                  <c:v>395</c:v>
                </c:pt>
                <c:pt idx="594">
                  <c:v>396</c:v>
                </c:pt>
                <c:pt idx="595">
                  <c:v>396</c:v>
                </c:pt>
                <c:pt idx="596">
                  <c:v>398</c:v>
                </c:pt>
                <c:pt idx="597">
                  <c:v>398</c:v>
                </c:pt>
                <c:pt idx="598">
                  <c:v>399</c:v>
                </c:pt>
                <c:pt idx="599">
                  <c:v>400</c:v>
                </c:pt>
                <c:pt idx="600">
                  <c:v>400</c:v>
                </c:pt>
                <c:pt idx="601">
                  <c:v>400</c:v>
                </c:pt>
                <c:pt idx="602">
                  <c:v>404</c:v>
                </c:pt>
                <c:pt idx="603">
                  <c:v>405</c:v>
                </c:pt>
                <c:pt idx="604">
                  <c:v>405</c:v>
                </c:pt>
                <c:pt idx="605">
                  <c:v>406</c:v>
                </c:pt>
                <c:pt idx="606">
                  <c:v>407</c:v>
                </c:pt>
                <c:pt idx="607">
                  <c:v>408</c:v>
                </c:pt>
                <c:pt idx="608">
                  <c:v>408</c:v>
                </c:pt>
                <c:pt idx="609">
                  <c:v>409</c:v>
                </c:pt>
                <c:pt idx="610">
                  <c:v>410</c:v>
                </c:pt>
                <c:pt idx="611">
                  <c:v>417</c:v>
                </c:pt>
                <c:pt idx="612">
                  <c:v>417</c:v>
                </c:pt>
                <c:pt idx="613">
                  <c:v>417</c:v>
                </c:pt>
                <c:pt idx="614">
                  <c:v>418</c:v>
                </c:pt>
                <c:pt idx="615">
                  <c:v>418</c:v>
                </c:pt>
                <c:pt idx="616">
                  <c:v>419</c:v>
                </c:pt>
                <c:pt idx="617">
                  <c:v>419</c:v>
                </c:pt>
                <c:pt idx="618">
                  <c:v>420</c:v>
                </c:pt>
                <c:pt idx="619">
                  <c:v>422</c:v>
                </c:pt>
                <c:pt idx="620">
                  <c:v>422</c:v>
                </c:pt>
                <c:pt idx="621">
                  <c:v>423</c:v>
                </c:pt>
                <c:pt idx="622">
                  <c:v>424</c:v>
                </c:pt>
                <c:pt idx="623">
                  <c:v>425</c:v>
                </c:pt>
                <c:pt idx="624">
                  <c:v>425</c:v>
                </c:pt>
                <c:pt idx="625">
                  <c:v>426</c:v>
                </c:pt>
                <c:pt idx="626">
                  <c:v>427</c:v>
                </c:pt>
                <c:pt idx="627">
                  <c:v>428</c:v>
                </c:pt>
                <c:pt idx="628">
                  <c:v>429</c:v>
                </c:pt>
                <c:pt idx="629">
                  <c:v>429</c:v>
                </c:pt>
                <c:pt idx="630">
                  <c:v>430</c:v>
                </c:pt>
                <c:pt idx="631">
                  <c:v>430</c:v>
                </c:pt>
                <c:pt idx="632">
                  <c:v>430</c:v>
                </c:pt>
                <c:pt idx="633">
                  <c:v>432</c:v>
                </c:pt>
                <c:pt idx="634">
                  <c:v>433</c:v>
                </c:pt>
                <c:pt idx="635">
                  <c:v>433</c:v>
                </c:pt>
                <c:pt idx="636">
                  <c:v>434</c:v>
                </c:pt>
                <c:pt idx="637">
                  <c:v>436</c:v>
                </c:pt>
                <c:pt idx="638">
                  <c:v>439</c:v>
                </c:pt>
                <c:pt idx="639">
                  <c:v>440</c:v>
                </c:pt>
                <c:pt idx="640">
                  <c:v>440</c:v>
                </c:pt>
                <c:pt idx="641">
                  <c:v>442</c:v>
                </c:pt>
                <c:pt idx="642">
                  <c:v>444</c:v>
                </c:pt>
                <c:pt idx="643">
                  <c:v>445</c:v>
                </c:pt>
                <c:pt idx="644">
                  <c:v>446</c:v>
                </c:pt>
                <c:pt idx="645">
                  <c:v>446</c:v>
                </c:pt>
                <c:pt idx="646">
                  <c:v>446</c:v>
                </c:pt>
                <c:pt idx="647">
                  <c:v>447</c:v>
                </c:pt>
                <c:pt idx="648">
                  <c:v>448</c:v>
                </c:pt>
                <c:pt idx="649">
                  <c:v>448</c:v>
                </c:pt>
                <c:pt idx="650">
                  <c:v>448</c:v>
                </c:pt>
                <c:pt idx="651">
                  <c:v>448</c:v>
                </c:pt>
                <c:pt idx="652">
                  <c:v>448</c:v>
                </c:pt>
                <c:pt idx="653">
                  <c:v>449</c:v>
                </c:pt>
                <c:pt idx="654">
                  <c:v>450</c:v>
                </c:pt>
                <c:pt idx="655">
                  <c:v>450</c:v>
                </c:pt>
                <c:pt idx="656">
                  <c:v>450</c:v>
                </c:pt>
                <c:pt idx="657">
                  <c:v>451</c:v>
                </c:pt>
                <c:pt idx="658">
                  <c:v>451</c:v>
                </c:pt>
                <c:pt idx="659">
                  <c:v>451</c:v>
                </c:pt>
                <c:pt idx="660">
                  <c:v>452</c:v>
                </c:pt>
                <c:pt idx="661">
                  <c:v>452</c:v>
                </c:pt>
                <c:pt idx="662">
                  <c:v>452</c:v>
                </c:pt>
                <c:pt idx="663">
                  <c:v>453</c:v>
                </c:pt>
                <c:pt idx="664">
                  <c:v>454</c:v>
                </c:pt>
                <c:pt idx="665">
                  <c:v>455</c:v>
                </c:pt>
                <c:pt idx="666">
                  <c:v>456</c:v>
                </c:pt>
                <c:pt idx="667">
                  <c:v>458</c:v>
                </c:pt>
                <c:pt idx="668">
                  <c:v>458</c:v>
                </c:pt>
                <c:pt idx="669">
                  <c:v>459</c:v>
                </c:pt>
                <c:pt idx="670">
                  <c:v>460</c:v>
                </c:pt>
                <c:pt idx="671">
                  <c:v>460</c:v>
                </c:pt>
                <c:pt idx="672">
                  <c:v>461</c:v>
                </c:pt>
                <c:pt idx="673">
                  <c:v>462</c:v>
                </c:pt>
                <c:pt idx="674">
                  <c:v>463</c:v>
                </c:pt>
                <c:pt idx="675">
                  <c:v>464</c:v>
                </c:pt>
                <c:pt idx="676">
                  <c:v>465</c:v>
                </c:pt>
                <c:pt idx="677">
                  <c:v>466</c:v>
                </c:pt>
                <c:pt idx="678">
                  <c:v>467</c:v>
                </c:pt>
                <c:pt idx="679">
                  <c:v>467</c:v>
                </c:pt>
                <c:pt idx="680">
                  <c:v>467</c:v>
                </c:pt>
                <c:pt idx="681">
                  <c:v>469</c:v>
                </c:pt>
                <c:pt idx="682">
                  <c:v>470</c:v>
                </c:pt>
                <c:pt idx="683">
                  <c:v>471</c:v>
                </c:pt>
                <c:pt idx="684">
                  <c:v>471</c:v>
                </c:pt>
                <c:pt idx="685">
                  <c:v>472</c:v>
                </c:pt>
                <c:pt idx="686">
                  <c:v>472</c:v>
                </c:pt>
                <c:pt idx="687">
                  <c:v>472</c:v>
                </c:pt>
                <c:pt idx="688">
                  <c:v>473</c:v>
                </c:pt>
                <c:pt idx="689">
                  <c:v>474</c:v>
                </c:pt>
                <c:pt idx="690">
                  <c:v>474</c:v>
                </c:pt>
                <c:pt idx="691">
                  <c:v>477</c:v>
                </c:pt>
                <c:pt idx="692">
                  <c:v>477</c:v>
                </c:pt>
                <c:pt idx="693">
                  <c:v>478</c:v>
                </c:pt>
                <c:pt idx="694">
                  <c:v>479</c:v>
                </c:pt>
                <c:pt idx="695">
                  <c:v>480</c:v>
                </c:pt>
                <c:pt idx="696">
                  <c:v>483</c:v>
                </c:pt>
                <c:pt idx="697">
                  <c:v>484</c:v>
                </c:pt>
                <c:pt idx="698">
                  <c:v>486</c:v>
                </c:pt>
                <c:pt idx="699">
                  <c:v>486</c:v>
                </c:pt>
                <c:pt idx="700">
                  <c:v>488</c:v>
                </c:pt>
                <c:pt idx="701">
                  <c:v>490</c:v>
                </c:pt>
                <c:pt idx="702">
                  <c:v>490</c:v>
                </c:pt>
                <c:pt idx="703">
                  <c:v>491</c:v>
                </c:pt>
                <c:pt idx="704">
                  <c:v>491</c:v>
                </c:pt>
                <c:pt idx="705">
                  <c:v>492</c:v>
                </c:pt>
                <c:pt idx="706">
                  <c:v>493</c:v>
                </c:pt>
                <c:pt idx="707">
                  <c:v>493</c:v>
                </c:pt>
                <c:pt idx="708">
                  <c:v>494</c:v>
                </c:pt>
                <c:pt idx="709">
                  <c:v>496</c:v>
                </c:pt>
                <c:pt idx="710">
                  <c:v>498</c:v>
                </c:pt>
                <c:pt idx="711">
                  <c:v>499</c:v>
                </c:pt>
                <c:pt idx="712">
                  <c:v>500</c:v>
                </c:pt>
                <c:pt idx="713">
                  <c:v>500</c:v>
                </c:pt>
                <c:pt idx="714">
                  <c:v>502</c:v>
                </c:pt>
                <c:pt idx="715">
                  <c:v>502</c:v>
                </c:pt>
                <c:pt idx="716">
                  <c:v>504</c:v>
                </c:pt>
                <c:pt idx="717">
                  <c:v>505</c:v>
                </c:pt>
                <c:pt idx="718">
                  <c:v>506</c:v>
                </c:pt>
                <c:pt idx="719">
                  <c:v>507</c:v>
                </c:pt>
                <c:pt idx="720">
                  <c:v>508</c:v>
                </c:pt>
                <c:pt idx="721">
                  <c:v>508</c:v>
                </c:pt>
                <c:pt idx="722">
                  <c:v>508</c:v>
                </c:pt>
                <c:pt idx="723">
                  <c:v>509</c:v>
                </c:pt>
                <c:pt idx="724">
                  <c:v>511</c:v>
                </c:pt>
                <c:pt idx="725">
                  <c:v>511</c:v>
                </c:pt>
                <c:pt idx="726">
                  <c:v>512</c:v>
                </c:pt>
                <c:pt idx="727">
                  <c:v>512</c:v>
                </c:pt>
                <c:pt idx="728">
                  <c:v>513</c:v>
                </c:pt>
                <c:pt idx="729">
                  <c:v>513</c:v>
                </c:pt>
                <c:pt idx="730">
                  <c:v>514</c:v>
                </c:pt>
                <c:pt idx="731">
                  <c:v>516</c:v>
                </c:pt>
                <c:pt idx="732">
                  <c:v>516</c:v>
                </c:pt>
                <c:pt idx="733">
                  <c:v>518</c:v>
                </c:pt>
                <c:pt idx="734">
                  <c:v>519</c:v>
                </c:pt>
                <c:pt idx="735">
                  <c:v>520</c:v>
                </c:pt>
                <c:pt idx="736">
                  <c:v>525</c:v>
                </c:pt>
                <c:pt idx="737">
                  <c:v>527</c:v>
                </c:pt>
                <c:pt idx="738">
                  <c:v>527</c:v>
                </c:pt>
                <c:pt idx="739">
                  <c:v>528</c:v>
                </c:pt>
                <c:pt idx="740">
                  <c:v>528</c:v>
                </c:pt>
                <c:pt idx="741">
                  <c:v>528</c:v>
                </c:pt>
                <c:pt idx="742">
                  <c:v>528</c:v>
                </c:pt>
                <c:pt idx="743">
                  <c:v>530</c:v>
                </c:pt>
                <c:pt idx="744">
                  <c:v>531</c:v>
                </c:pt>
                <c:pt idx="745">
                  <c:v>531</c:v>
                </c:pt>
                <c:pt idx="746">
                  <c:v>531</c:v>
                </c:pt>
                <c:pt idx="747">
                  <c:v>531</c:v>
                </c:pt>
                <c:pt idx="748">
                  <c:v>534</c:v>
                </c:pt>
                <c:pt idx="749">
                  <c:v>535</c:v>
                </c:pt>
                <c:pt idx="750">
                  <c:v>536</c:v>
                </c:pt>
                <c:pt idx="751">
                  <c:v>538</c:v>
                </c:pt>
                <c:pt idx="752">
                  <c:v>538</c:v>
                </c:pt>
                <c:pt idx="753">
                  <c:v>538</c:v>
                </c:pt>
                <c:pt idx="754">
                  <c:v>539</c:v>
                </c:pt>
                <c:pt idx="755">
                  <c:v>540</c:v>
                </c:pt>
                <c:pt idx="756">
                  <c:v>540</c:v>
                </c:pt>
                <c:pt idx="757">
                  <c:v>540</c:v>
                </c:pt>
                <c:pt idx="758">
                  <c:v>540</c:v>
                </c:pt>
                <c:pt idx="759">
                  <c:v>541</c:v>
                </c:pt>
                <c:pt idx="760">
                  <c:v>541</c:v>
                </c:pt>
                <c:pt idx="761">
                  <c:v>542</c:v>
                </c:pt>
                <c:pt idx="762">
                  <c:v>542</c:v>
                </c:pt>
                <c:pt idx="763">
                  <c:v>542</c:v>
                </c:pt>
                <c:pt idx="764">
                  <c:v>543</c:v>
                </c:pt>
                <c:pt idx="765">
                  <c:v>543</c:v>
                </c:pt>
                <c:pt idx="766">
                  <c:v>543</c:v>
                </c:pt>
                <c:pt idx="767">
                  <c:v>544</c:v>
                </c:pt>
                <c:pt idx="768">
                  <c:v>545</c:v>
                </c:pt>
                <c:pt idx="769">
                  <c:v>546</c:v>
                </c:pt>
                <c:pt idx="770">
                  <c:v>547</c:v>
                </c:pt>
                <c:pt idx="771">
                  <c:v>547</c:v>
                </c:pt>
                <c:pt idx="772">
                  <c:v>547</c:v>
                </c:pt>
                <c:pt idx="773">
                  <c:v>547</c:v>
                </c:pt>
                <c:pt idx="774">
                  <c:v>548</c:v>
                </c:pt>
                <c:pt idx="775">
                  <c:v>548</c:v>
                </c:pt>
                <c:pt idx="776">
                  <c:v>548</c:v>
                </c:pt>
                <c:pt idx="777">
                  <c:v>549</c:v>
                </c:pt>
                <c:pt idx="778">
                  <c:v>549</c:v>
                </c:pt>
                <c:pt idx="779">
                  <c:v>550</c:v>
                </c:pt>
                <c:pt idx="780">
                  <c:v>550</c:v>
                </c:pt>
                <c:pt idx="781">
                  <c:v>550</c:v>
                </c:pt>
                <c:pt idx="782">
                  <c:v>550</c:v>
                </c:pt>
                <c:pt idx="783">
                  <c:v>551</c:v>
                </c:pt>
                <c:pt idx="784">
                  <c:v>551</c:v>
                </c:pt>
                <c:pt idx="785">
                  <c:v>551</c:v>
                </c:pt>
                <c:pt idx="786">
                  <c:v>551</c:v>
                </c:pt>
                <c:pt idx="787">
                  <c:v>551</c:v>
                </c:pt>
                <c:pt idx="788">
                  <c:v>552</c:v>
                </c:pt>
                <c:pt idx="789">
                  <c:v>553</c:v>
                </c:pt>
                <c:pt idx="790">
                  <c:v>554</c:v>
                </c:pt>
                <c:pt idx="791">
                  <c:v>554</c:v>
                </c:pt>
                <c:pt idx="792">
                  <c:v>555</c:v>
                </c:pt>
                <c:pt idx="793">
                  <c:v>555</c:v>
                </c:pt>
                <c:pt idx="794">
                  <c:v>555</c:v>
                </c:pt>
                <c:pt idx="795">
                  <c:v>556</c:v>
                </c:pt>
                <c:pt idx="796">
                  <c:v>556</c:v>
                </c:pt>
                <c:pt idx="797">
                  <c:v>556</c:v>
                </c:pt>
                <c:pt idx="798">
                  <c:v>557</c:v>
                </c:pt>
                <c:pt idx="799">
                  <c:v>558</c:v>
                </c:pt>
                <c:pt idx="800">
                  <c:v>558</c:v>
                </c:pt>
                <c:pt idx="801">
                  <c:v>558</c:v>
                </c:pt>
                <c:pt idx="802">
                  <c:v>559</c:v>
                </c:pt>
                <c:pt idx="803">
                  <c:v>559</c:v>
                </c:pt>
                <c:pt idx="804">
                  <c:v>560</c:v>
                </c:pt>
                <c:pt idx="805">
                  <c:v>560</c:v>
                </c:pt>
                <c:pt idx="806">
                  <c:v>560</c:v>
                </c:pt>
                <c:pt idx="807">
                  <c:v>560</c:v>
                </c:pt>
                <c:pt idx="808">
                  <c:v>561</c:v>
                </c:pt>
                <c:pt idx="809">
                  <c:v>561</c:v>
                </c:pt>
                <c:pt idx="810">
                  <c:v>562</c:v>
                </c:pt>
                <c:pt idx="811">
                  <c:v>563</c:v>
                </c:pt>
                <c:pt idx="812">
                  <c:v>563</c:v>
                </c:pt>
                <c:pt idx="813">
                  <c:v>563</c:v>
                </c:pt>
                <c:pt idx="814">
                  <c:v>563</c:v>
                </c:pt>
                <c:pt idx="815">
                  <c:v>564</c:v>
                </c:pt>
                <c:pt idx="816">
                  <c:v>564</c:v>
                </c:pt>
                <c:pt idx="817">
                  <c:v>565</c:v>
                </c:pt>
                <c:pt idx="818">
                  <c:v>566</c:v>
                </c:pt>
                <c:pt idx="819">
                  <c:v>566</c:v>
                </c:pt>
                <c:pt idx="820">
                  <c:v>566</c:v>
                </c:pt>
                <c:pt idx="821">
                  <c:v>567</c:v>
                </c:pt>
                <c:pt idx="822">
                  <c:v>568</c:v>
                </c:pt>
                <c:pt idx="823">
                  <c:v>568</c:v>
                </c:pt>
                <c:pt idx="824">
                  <c:v>569</c:v>
                </c:pt>
                <c:pt idx="825">
                  <c:v>570</c:v>
                </c:pt>
                <c:pt idx="826">
                  <c:v>573</c:v>
                </c:pt>
                <c:pt idx="827">
                  <c:v>573</c:v>
                </c:pt>
                <c:pt idx="828">
                  <c:v>574</c:v>
                </c:pt>
                <c:pt idx="829">
                  <c:v>574</c:v>
                </c:pt>
                <c:pt idx="830">
                  <c:v>575</c:v>
                </c:pt>
                <c:pt idx="831">
                  <c:v>576</c:v>
                </c:pt>
                <c:pt idx="832">
                  <c:v>576</c:v>
                </c:pt>
                <c:pt idx="833">
                  <c:v>577</c:v>
                </c:pt>
                <c:pt idx="834">
                  <c:v>578</c:v>
                </c:pt>
                <c:pt idx="835">
                  <c:v>578</c:v>
                </c:pt>
                <c:pt idx="836">
                  <c:v>578</c:v>
                </c:pt>
                <c:pt idx="837">
                  <c:v>580</c:v>
                </c:pt>
                <c:pt idx="838">
                  <c:v>581</c:v>
                </c:pt>
                <c:pt idx="839">
                  <c:v>582</c:v>
                </c:pt>
                <c:pt idx="840">
                  <c:v>583</c:v>
                </c:pt>
                <c:pt idx="841">
                  <c:v>583</c:v>
                </c:pt>
                <c:pt idx="842">
                  <c:v>583</c:v>
                </c:pt>
                <c:pt idx="843">
                  <c:v>584</c:v>
                </c:pt>
                <c:pt idx="844">
                  <c:v>584</c:v>
                </c:pt>
                <c:pt idx="845">
                  <c:v>584</c:v>
                </c:pt>
                <c:pt idx="846">
                  <c:v>586</c:v>
                </c:pt>
                <c:pt idx="847">
                  <c:v>589</c:v>
                </c:pt>
                <c:pt idx="848">
                  <c:v>591</c:v>
                </c:pt>
                <c:pt idx="849">
                  <c:v>592</c:v>
                </c:pt>
                <c:pt idx="850">
                  <c:v>592</c:v>
                </c:pt>
                <c:pt idx="851">
                  <c:v>593</c:v>
                </c:pt>
                <c:pt idx="852">
                  <c:v>593</c:v>
                </c:pt>
                <c:pt idx="853">
                  <c:v>594</c:v>
                </c:pt>
                <c:pt idx="854">
                  <c:v>595</c:v>
                </c:pt>
                <c:pt idx="855">
                  <c:v>596</c:v>
                </c:pt>
                <c:pt idx="856">
                  <c:v>596</c:v>
                </c:pt>
                <c:pt idx="857">
                  <c:v>597</c:v>
                </c:pt>
                <c:pt idx="858">
                  <c:v>597</c:v>
                </c:pt>
                <c:pt idx="859">
                  <c:v>598</c:v>
                </c:pt>
                <c:pt idx="860">
                  <c:v>604</c:v>
                </c:pt>
                <c:pt idx="861">
                  <c:v>604</c:v>
                </c:pt>
                <c:pt idx="862">
                  <c:v>604</c:v>
                </c:pt>
                <c:pt idx="863">
                  <c:v>605</c:v>
                </c:pt>
                <c:pt idx="864">
                  <c:v>605</c:v>
                </c:pt>
                <c:pt idx="865">
                  <c:v>608</c:v>
                </c:pt>
                <c:pt idx="866">
                  <c:v>609</c:v>
                </c:pt>
                <c:pt idx="867">
                  <c:v>609</c:v>
                </c:pt>
                <c:pt idx="868">
                  <c:v>611</c:v>
                </c:pt>
                <c:pt idx="869">
                  <c:v>612</c:v>
                </c:pt>
                <c:pt idx="870">
                  <c:v>612</c:v>
                </c:pt>
                <c:pt idx="871">
                  <c:v>613</c:v>
                </c:pt>
                <c:pt idx="872">
                  <c:v>613</c:v>
                </c:pt>
                <c:pt idx="873">
                  <c:v>615</c:v>
                </c:pt>
                <c:pt idx="874">
                  <c:v>618</c:v>
                </c:pt>
                <c:pt idx="875">
                  <c:v>618</c:v>
                </c:pt>
                <c:pt idx="876">
                  <c:v>619</c:v>
                </c:pt>
                <c:pt idx="877">
                  <c:v>619</c:v>
                </c:pt>
                <c:pt idx="878">
                  <c:v>620</c:v>
                </c:pt>
                <c:pt idx="879">
                  <c:v>621</c:v>
                </c:pt>
                <c:pt idx="880">
                  <c:v>621</c:v>
                </c:pt>
                <c:pt idx="881">
                  <c:v>622</c:v>
                </c:pt>
                <c:pt idx="882">
                  <c:v>622</c:v>
                </c:pt>
                <c:pt idx="883">
                  <c:v>623</c:v>
                </c:pt>
                <c:pt idx="884">
                  <c:v>624</c:v>
                </c:pt>
                <c:pt idx="885">
                  <c:v>625</c:v>
                </c:pt>
                <c:pt idx="886">
                  <c:v>625</c:v>
                </c:pt>
                <c:pt idx="887">
                  <c:v>626</c:v>
                </c:pt>
                <c:pt idx="888">
                  <c:v>626</c:v>
                </c:pt>
                <c:pt idx="889">
                  <c:v>626</c:v>
                </c:pt>
                <c:pt idx="890">
                  <c:v>627</c:v>
                </c:pt>
                <c:pt idx="891">
                  <c:v>627</c:v>
                </c:pt>
                <c:pt idx="892">
                  <c:v>627</c:v>
                </c:pt>
                <c:pt idx="893">
                  <c:v>628</c:v>
                </c:pt>
                <c:pt idx="894">
                  <c:v>628</c:v>
                </c:pt>
                <c:pt idx="895">
                  <c:v>629</c:v>
                </c:pt>
                <c:pt idx="896">
                  <c:v>629</c:v>
                </c:pt>
                <c:pt idx="897">
                  <c:v>630</c:v>
                </c:pt>
                <c:pt idx="898">
                  <c:v>630</c:v>
                </c:pt>
                <c:pt idx="899">
                  <c:v>631</c:v>
                </c:pt>
                <c:pt idx="900">
                  <c:v>631</c:v>
                </c:pt>
                <c:pt idx="901">
                  <c:v>632</c:v>
                </c:pt>
                <c:pt idx="902">
                  <c:v>632</c:v>
                </c:pt>
                <c:pt idx="903">
                  <c:v>633</c:v>
                </c:pt>
                <c:pt idx="904">
                  <c:v>633</c:v>
                </c:pt>
                <c:pt idx="905">
                  <c:v>634</c:v>
                </c:pt>
                <c:pt idx="906">
                  <c:v>634</c:v>
                </c:pt>
                <c:pt idx="907">
                  <c:v>635</c:v>
                </c:pt>
                <c:pt idx="908">
                  <c:v>635</c:v>
                </c:pt>
                <c:pt idx="909">
                  <c:v>636</c:v>
                </c:pt>
                <c:pt idx="910">
                  <c:v>636</c:v>
                </c:pt>
                <c:pt idx="911">
                  <c:v>637</c:v>
                </c:pt>
                <c:pt idx="912">
                  <c:v>637</c:v>
                </c:pt>
                <c:pt idx="913">
                  <c:v>638</c:v>
                </c:pt>
                <c:pt idx="914">
                  <c:v>638</c:v>
                </c:pt>
                <c:pt idx="915">
                  <c:v>638</c:v>
                </c:pt>
                <c:pt idx="916">
                  <c:v>639</c:v>
                </c:pt>
                <c:pt idx="917">
                  <c:v>639</c:v>
                </c:pt>
                <c:pt idx="918">
                  <c:v>639</c:v>
                </c:pt>
                <c:pt idx="919">
                  <c:v>639</c:v>
                </c:pt>
                <c:pt idx="920">
                  <c:v>640</c:v>
                </c:pt>
                <c:pt idx="921">
                  <c:v>640</c:v>
                </c:pt>
                <c:pt idx="922">
                  <c:v>640</c:v>
                </c:pt>
                <c:pt idx="923">
                  <c:v>641</c:v>
                </c:pt>
                <c:pt idx="924">
                  <c:v>641</c:v>
                </c:pt>
                <c:pt idx="925">
                  <c:v>641</c:v>
                </c:pt>
                <c:pt idx="926">
                  <c:v>642</c:v>
                </c:pt>
                <c:pt idx="927">
                  <c:v>643</c:v>
                </c:pt>
                <c:pt idx="928">
                  <c:v>643</c:v>
                </c:pt>
                <c:pt idx="929">
                  <c:v>643</c:v>
                </c:pt>
                <c:pt idx="930">
                  <c:v>643</c:v>
                </c:pt>
                <c:pt idx="931">
                  <c:v>643</c:v>
                </c:pt>
                <c:pt idx="932">
                  <c:v>644</c:v>
                </c:pt>
                <c:pt idx="933">
                  <c:v>644</c:v>
                </c:pt>
                <c:pt idx="934">
                  <c:v>644</c:v>
                </c:pt>
                <c:pt idx="935">
                  <c:v>644</c:v>
                </c:pt>
                <c:pt idx="936">
                  <c:v>644</c:v>
                </c:pt>
                <c:pt idx="937">
                  <c:v>645</c:v>
                </c:pt>
                <c:pt idx="938">
                  <c:v>645</c:v>
                </c:pt>
                <c:pt idx="939">
                  <c:v>645</c:v>
                </c:pt>
                <c:pt idx="940">
                  <c:v>645</c:v>
                </c:pt>
                <c:pt idx="941">
                  <c:v>646</c:v>
                </c:pt>
                <c:pt idx="942">
                  <c:v>646</c:v>
                </c:pt>
                <c:pt idx="943">
                  <c:v>646</c:v>
                </c:pt>
                <c:pt idx="944">
                  <c:v>647</c:v>
                </c:pt>
                <c:pt idx="945">
                  <c:v>647</c:v>
                </c:pt>
                <c:pt idx="946">
                  <c:v>647</c:v>
                </c:pt>
                <c:pt idx="947">
                  <c:v>647</c:v>
                </c:pt>
                <c:pt idx="948">
                  <c:v>647</c:v>
                </c:pt>
                <c:pt idx="949">
                  <c:v>648</c:v>
                </c:pt>
                <c:pt idx="950">
                  <c:v>648</c:v>
                </c:pt>
                <c:pt idx="951">
                  <c:v>648</c:v>
                </c:pt>
                <c:pt idx="952">
                  <c:v>648</c:v>
                </c:pt>
                <c:pt idx="953">
                  <c:v>648</c:v>
                </c:pt>
                <c:pt idx="954">
                  <c:v>649</c:v>
                </c:pt>
                <c:pt idx="955">
                  <c:v>649</c:v>
                </c:pt>
                <c:pt idx="956">
                  <c:v>649</c:v>
                </c:pt>
                <c:pt idx="957">
                  <c:v>649</c:v>
                </c:pt>
                <c:pt idx="958">
                  <c:v>649</c:v>
                </c:pt>
                <c:pt idx="959">
                  <c:v>650</c:v>
                </c:pt>
                <c:pt idx="960">
                  <c:v>650</c:v>
                </c:pt>
                <c:pt idx="961">
                  <c:v>650</c:v>
                </c:pt>
                <c:pt idx="962">
                  <c:v>650</c:v>
                </c:pt>
                <c:pt idx="963">
                  <c:v>651</c:v>
                </c:pt>
                <c:pt idx="964">
                  <c:v>651</c:v>
                </c:pt>
                <c:pt idx="965">
                  <c:v>652</c:v>
                </c:pt>
                <c:pt idx="966">
                  <c:v>652</c:v>
                </c:pt>
                <c:pt idx="967">
                  <c:v>652</c:v>
                </c:pt>
                <c:pt idx="968">
                  <c:v>652</c:v>
                </c:pt>
                <c:pt idx="969">
                  <c:v>653</c:v>
                </c:pt>
                <c:pt idx="970">
                  <c:v>653</c:v>
                </c:pt>
                <c:pt idx="971">
                  <c:v>653</c:v>
                </c:pt>
                <c:pt idx="972">
                  <c:v>653</c:v>
                </c:pt>
                <c:pt idx="973">
                  <c:v>653</c:v>
                </c:pt>
                <c:pt idx="974">
                  <c:v>653</c:v>
                </c:pt>
                <c:pt idx="975">
                  <c:v>653</c:v>
                </c:pt>
                <c:pt idx="976">
                  <c:v>654</c:v>
                </c:pt>
                <c:pt idx="977">
                  <c:v>654</c:v>
                </c:pt>
                <c:pt idx="978">
                  <c:v>654</c:v>
                </c:pt>
                <c:pt idx="979">
                  <c:v>654</c:v>
                </c:pt>
                <c:pt idx="980">
                  <c:v>654</c:v>
                </c:pt>
                <c:pt idx="981">
                  <c:v>654</c:v>
                </c:pt>
                <c:pt idx="982">
                  <c:v>655</c:v>
                </c:pt>
                <c:pt idx="983">
                  <c:v>655</c:v>
                </c:pt>
                <c:pt idx="984">
                  <c:v>655</c:v>
                </c:pt>
                <c:pt idx="985">
                  <c:v>655</c:v>
                </c:pt>
                <c:pt idx="986">
                  <c:v>655</c:v>
                </c:pt>
                <c:pt idx="987">
                  <c:v>655</c:v>
                </c:pt>
                <c:pt idx="988">
                  <c:v>656</c:v>
                </c:pt>
                <c:pt idx="989">
                  <c:v>656</c:v>
                </c:pt>
                <c:pt idx="990">
                  <c:v>656</c:v>
                </c:pt>
                <c:pt idx="991">
                  <c:v>656</c:v>
                </c:pt>
                <c:pt idx="992">
                  <c:v>656</c:v>
                </c:pt>
                <c:pt idx="993">
                  <c:v>657</c:v>
                </c:pt>
                <c:pt idx="994">
                  <c:v>657</c:v>
                </c:pt>
                <c:pt idx="995">
                  <c:v>657</c:v>
                </c:pt>
                <c:pt idx="996">
                  <c:v>657</c:v>
                </c:pt>
                <c:pt idx="997">
                  <c:v>657</c:v>
                </c:pt>
                <c:pt idx="998">
                  <c:v>658</c:v>
                </c:pt>
                <c:pt idx="999">
                  <c:v>658</c:v>
                </c:pt>
                <c:pt idx="1000">
                  <c:v>658</c:v>
                </c:pt>
                <c:pt idx="1001">
                  <c:v>658</c:v>
                </c:pt>
                <c:pt idx="1002">
                  <c:v>658</c:v>
                </c:pt>
                <c:pt idx="1003">
                  <c:v>659</c:v>
                </c:pt>
                <c:pt idx="1004">
                  <c:v>659</c:v>
                </c:pt>
                <c:pt idx="1005">
                  <c:v>659</c:v>
                </c:pt>
                <c:pt idx="1006">
                  <c:v>659</c:v>
                </c:pt>
                <c:pt idx="1007">
                  <c:v>659</c:v>
                </c:pt>
                <c:pt idx="1008">
                  <c:v>659</c:v>
                </c:pt>
                <c:pt idx="1009">
                  <c:v>659</c:v>
                </c:pt>
                <c:pt idx="1010">
                  <c:v>659</c:v>
                </c:pt>
                <c:pt idx="1011">
                  <c:v>659</c:v>
                </c:pt>
                <c:pt idx="1012">
                  <c:v>660</c:v>
                </c:pt>
                <c:pt idx="1013">
                  <c:v>660</c:v>
                </c:pt>
                <c:pt idx="1014">
                  <c:v>660</c:v>
                </c:pt>
                <c:pt idx="1015">
                  <c:v>660</c:v>
                </c:pt>
                <c:pt idx="1016">
                  <c:v>660</c:v>
                </c:pt>
                <c:pt idx="1017">
                  <c:v>660</c:v>
                </c:pt>
                <c:pt idx="1018">
                  <c:v>660</c:v>
                </c:pt>
                <c:pt idx="1019">
                  <c:v>660</c:v>
                </c:pt>
                <c:pt idx="1020">
                  <c:v>661</c:v>
                </c:pt>
                <c:pt idx="1021">
                  <c:v>661</c:v>
                </c:pt>
                <c:pt idx="1022">
                  <c:v>661</c:v>
                </c:pt>
                <c:pt idx="1023">
                  <c:v>661</c:v>
                </c:pt>
                <c:pt idx="1024">
                  <c:v>661</c:v>
                </c:pt>
                <c:pt idx="1025">
                  <c:v>661</c:v>
                </c:pt>
                <c:pt idx="1026">
                  <c:v>661</c:v>
                </c:pt>
                <c:pt idx="1027">
                  <c:v>661</c:v>
                </c:pt>
                <c:pt idx="1028">
                  <c:v>661</c:v>
                </c:pt>
                <c:pt idx="1029">
                  <c:v>662</c:v>
                </c:pt>
                <c:pt idx="1030">
                  <c:v>662</c:v>
                </c:pt>
                <c:pt idx="1031">
                  <c:v>662</c:v>
                </c:pt>
                <c:pt idx="1032">
                  <c:v>662</c:v>
                </c:pt>
                <c:pt idx="1033">
                  <c:v>662</c:v>
                </c:pt>
                <c:pt idx="1034">
                  <c:v>662</c:v>
                </c:pt>
                <c:pt idx="1035">
                  <c:v>663</c:v>
                </c:pt>
                <c:pt idx="1036">
                  <c:v>663</c:v>
                </c:pt>
                <c:pt idx="1037">
                  <c:v>663</c:v>
                </c:pt>
                <c:pt idx="1038">
                  <c:v>663</c:v>
                </c:pt>
                <c:pt idx="1039">
                  <c:v>664</c:v>
                </c:pt>
                <c:pt idx="1040">
                  <c:v>664</c:v>
                </c:pt>
                <c:pt idx="1041">
                  <c:v>664</c:v>
                </c:pt>
                <c:pt idx="1042">
                  <c:v>664</c:v>
                </c:pt>
                <c:pt idx="1043">
                  <c:v>664</c:v>
                </c:pt>
                <c:pt idx="1044">
                  <c:v>664</c:v>
                </c:pt>
                <c:pt idx="1045">
                  <c:v>664</c:v>
                </c:pt>
                <c:pt idx="1046">
                  <c:v>665</c:v>
                </c:pt>
                <c:pt idx="1047">
                  <c:v>665</c:v>
                </c:pt>
                <c:pt idx="1048">
                  <c:v>665</c:v>
                </c:pt>
                <c:pt idx="1049">
                  <c:v>665</c:v>
                </c:pt>
                <c:pt idx="1050">
                  <c:v>665</c:v>
                </c:pt>
                <c:pt idx="1051">
                  <c:v>665</c:v>
                </c:pt>
                <c:pt idx="1052">
                  <c:v>665</c:v>
                </c:pt>
                <c:pt idx="1053">
                  <c:v>665</c:v>
                </c:pt>
                <c:pt idx="1054">
                  <c:v>665</c:v>
                </c:pt>
                <c:pt idx="1055">
                  <c:v>666</c:v>
                </c:pt>
                <c:pt idx="1056">
                  <c:v>666</c:v>
                </c:pt>
                <c:pt idx="1057">
                  <c:v>666</c:v>
                </c:pt>
                <c:pt idx="1058">
                  <c:v>666</c:v>
                </c:pt>
                <c:pt idx="1059">
                  <c:v>667</c:v>
                </c:pt>
                <c:pt idx="1060">
                  <c:v>667</c:v>
                </c:pt>
                <c:pt idx="1061">
                  <c:v>667</c:v>
                </c:pt>
                <c:pt idx="1062">
                  <c:v>667</c:v>
                </c:pt>
                <c:pt idx="1063">
                  <c:v>667</c:v>
                </c:pt>
                <c:pt idx="1064">
                  <c:v>667</c:v>
                </c:pt>
                <c:pt idx="1065">
                  <c:v>667</c:v>
                </c:pt>
                <c:pt idx="1066">
                  <c:v>668</c:v>
                </c:pt>
                <c:pt idx="1067">
                  <c:v>668</c:v>
                </c:pt>
                <c:pt idx="1068">
                  <c:v>668</c:v>
                </c:pt>
                <c:pt idx="1069">
                  <c:v>668</c:v>
                </c:pt>
                <c:pt idx="1070">
                  <c:v>668</c:v>
                </c:pt>
                <c:pt idx="1071">
                  <c:v>668</c:v>
                </c:pt>
                <c:pt idx="1072">
                  <c:v>668</c:v>
                </c:pt>
                <c:pt idx="1073">
                  <c:v>668</c:v>
                </c:pt>
                <c:pt idx="1074">
                  <c:v>668</c:v>
                </c:pt>
                <c:pt idx="1075">
                  <c:v>668</c:v>
                </c:pt>
                <c:pt idx="1076">
                  <c:v>669</c:v>
                </c:pt>
                <c:pt idx="1077">
                  <c:v>669</c:v>
                </c:pt>
                <c:pt idx="1078">
                  <c:v>669</c:v>
                </c:pt>
                <c:pt idx="1079">
                  <c:v>669</c:v>
                </c:pt>
                <c:pt idx="1080">
                  <c:v>669</c:v>
                </c:pt>
                <c:pt idx="1081">
                  <c:v>669</c:v>
                </c:pt>
                <c:pt idx="1082">
                  <c:v>669</c:v>
                </c:pt>
                <c:pt idx="1083">
                  <c:v>670</c:v>
                </c:pt>
                <c:pt idx="1084">
                  <c:v>670</c:v>
                </c:pt>
                <c:pt idx="1085">
                  <c:v>670</c:v>
                </c:pt>
                <c:pt idx="1086">
                  <c:v>670</c:v>
                </c:pt>
                <c:pt idx="1087">
                  <c:v>670</c:v>
                </c:pt>
                <c:pt idx="1088">
                  <c:v>670</c:v>
                </c:pt>
                <c:pt idx="1089">
                  <c:v>670</c:v>
                </c:pt>
                <c:pt idx="1090">
                  <c:v>670</c:v>
                </c:pt>
                <c:pt idx="1091">
                  <c:v>671</c:v>
                </c:pt>
                <c:pt idx="1092">
                  <c:v>671</c:v>
                </c:pt>
                <c:pt idx="1093">
                  <c:v>671</c:v>
                </c:pt>
                <c:pt idx="1094">
                  <c:v>671</c:v>
                </c:pt>
                <c:pt idx="1095">
                  <c:v>672</c:v>
                </c:pt>
                <c:pt idx="1096">
                  <c:v>672</c:v>
                </c:pt>
                <c:pt idx="1097">
                  <c:v>672</c:v>
                </c:pt>
                <c:pt idx="1098">
                  <c:v>672</c:v>
                </c:pt>
                <c:pt idx="1099">
                  <c:v>672</c:v>
                </c:pt>
                <c:pt idx="1100">
                  <c:v>672</c:v>
                </c:pt>
                <c:pt idx="1101">
                  <c:v>672</c:v>
                </c:pt>
                <c:pt idx="1102">
                  <c:v>672</c:v>
                </c:pt>
                <c:pt idx="1103">
                  <c:v>672</c:v>
                </c:pt>
                <c:pt idx="1104">
                  <c:v>673</c:v>
                </c:pt>
                <c:pt idx="1105">
                  <c:v>673</c:v>
                </c:pt>
                <c:pt idx="1106">
                  <c:v>673</c:v>
                </c:pt>
                <c:pt idx="1107">
                  <c:v>674</c:v>
                </c:pt>
                <c:pt idx="1108">
                  <c:v>674</c:v>
                </c:pt>
                <c:pt idx="1109">
                  <c:v>674</c:v>
                </c:pt>
                <c:pt idx="1110">
                  <c:v>674</c:v>
                </c:pt>
                <c:pt idx="1111">
                  <c:v>674</c:v>
                </c:pt>
                <c:pt idx="1112">
                  <c:v>674</c:v>
                </c:pt>
                <c:pt idx="1113">
                  <c:v>674</c:v>
                </c:pt>
                <c:pt idx="1114">
                  <c:v>675</c:v>
                </c:pt>
                <c:pt idx="1115">
                  <c:v>675</c:v>
                </c:pt>
                <c:pt idx="1116">
                  <c:v>675</c:v>
                </c:pt>
                <c:pt idx="1117">
                  <c:v>675</c:v>
                </c:pt>
                <c:pt idx="1118">
                  <c:v>675</c:v>
                </c:pt>
                <c:pt idx="1119">
                  <c:v>675</c:v>
                </c:pt>
                <c:pt idx="1120">
                  <c:v>675</c:v>
                </c:pt>
                <c:pt idx="1121">
                  <c:v>675</c:v>
                </c:pt>
                <c:pt idx="1122">
                  <c:v>675</c:v>
                </c:pt>
                <c:pt idx="1123">
                  <c:v>675</c:v>
                </c:pt>
                <c:pt idx="1124">
                  <c:v>676</c:v>
                </c:pt>
                <c:pt idx="1125">
                  <c:v>676</c:v>
                </c:pt>
                <c:pt idx="1126">
                  <c:v>677</c:v>
                </c:pt>
                <c:pt idx="1127">
                  <c:v>677</c:v>
                </c:pt>
                <c:pt idx="1128">
                  <c:v>677</c:v>
                </c:pt>
                <c:pt idx="1129">
                  <c:v>678</c:v>
                </c:pt>
                <c:pt idx="1130">
                  <c:v>678</c:v>
                </c:pt>
                <c:pt idx="1131">
                  <c:v>678</c:v>
                </c:pt>
                <c:pt idx="1132">
                  <c:v>678</c:v>
                </c:pt>
                <c:pt idx="1133">
                  <c:v>678</c:v>
                </c:pt>
                <c:pt idx="1134">
                  <c:v>678</c:v>
                </c:pt>
                <c:pt idx="1135">
                  <c:v>678</c:v>
                </c:pt>
                <c:pt idx="1136">
                  <c:v>678</c:v>
                </c:pt>
                <c:pt idx="1137">
                  <c:v>679</c:v>
                </c:pt>
                <c:pt idx="1138">
                  <c:v>679</c:v>
                </c:pt>
                <c:pt idx="1139">
                  <c:v>679</c:v>
                </c:pt>
                <c:pt idx="1140">
                  <c:v>679</c:v>
                </c:pt>
                <c:pt idx="1141">
                  <c:v>680</c:v>
                </c:pt>
                <c:pt idx="1142">
                  <c:v>680</c:v>
                </c:pt>
                <c:pt idx="1143">
                  <c:v>680</c:v>
                </c:pt>
                <c:pt idx="1144">
                  <c:v>680</c:v>
                </c:pt>
                <c:pt idx="1145">
                  <c:v>680</c:v>
                </c:pt>
                <c:pt idx="1146">
                  <c:v>680</c:v>
                </c:pt>
                <c:pt idx="1147">
                  <c:v>680</c:v>
                </c:pt>
                <c:pt idx="1148">
                  <c:v>680</c:v>
                </c:pt>
                <c:pt idx="1149">
                  <c:v>680</c:v>
                </c:pt>
                <c:pt idx="1150">
                  <c:v>681</c:v>
                </c:pt>
                <c:pt idx="1151">
                  <c:v>681</c:v>
                </c:pt>
                <c:pt idx="1152">
                  <c:v>681</c:v>
                </c:pt>
                <c:pt idx="1153">
                  <c:v>681</c:v>
                </c:pt>
                <c:pt idx="1154">
                  <c:v>681</c:v>
                </c:pt>
                <c:pt idx="1155">
                  <c:v>681</c:v>
                </c:pt>
                <c:pt idx="1156">
                  <c:v>681</c:v>
                </c:pt>
                <c:pt idx="1157">
                  <c:v>682</c:v>
                </c:pt>
                <c:pt idx="1158">
                  <c:v>682</c:v>
                </c:pt>
                <c:pt idx="1159">
                  <c:v>682</c:v>
                </c:pt>
                <c:pt idx="1160">
                  <c:v>682</c:v>
                </c:pt>
                <c:pt idx="1161">
                  <c:v>682</c:v>
                </c:pt>
                <c:pt idx="1162">
                  <c:v>682</c:v>
                </c:pt>
                <c:pt idx="1163">
                  <c:v>682</c:v>
                </c:pt>
                <c:pt idx="1164">
                  <c:v>682</c:v>
                </c:pt>
                <c:pt idx="1165">
                  <c:v>682</c:v>
                </c:pt>
                <c:pt idx="1166">
                  <c:v>682</c:v>
                </c:pt>
                <c:pt idx="1167">
                  <c:v>683</c:v>
                </c:pt>
                <c:pt idx="1168">
                  <c:v>683</c:v>
                </c:pt>
                <c:pt idx="1169">
                  <c:v>683</c:v>
                </c:pt>
                <c:pt idx="1170">
                  <c:v>683</c:v>
                </c:pt>
                <c:pt idx="1171">
                  <c:v>683</c:v>
                </c:pt>
                <c:pt idx="1172">
                  <c:v>683</c:v>
                </c:pt>
                <c:pt idx="1173">
                  <c:v>684</c:v>
                </c:pt>
                <c:pt idx="1174">
                  <c:v>684</c:v>
                </c:pt>
                <c:pt idx="1175">
                  <c:v>684</c:v>
                </c:pt>
                <c:pt idx="1176">
                  <c:v>684</c:v>
                </c:pt>
                <c:pt idx="1177">
                  <c:v>684</c:v>
                </c:pt>
                <c:pt idx="1178">
                  <c:v>685</c:v>
                </c:pt>
                <c:pt idx="1179">
                  <c:v>685</c:v>
                </c:pt>
                <c:pt idx="1180">
                  <c:v>685</c:v>
                </c:pt>
                <c:pt idx="1181">
                  <c:v>685</c:v>
                </c:pt>
                <c:pt idx="1182">
                  <c:v>685</c:v>
                </c:pt>
                <c:pt idx="1183">
                  <c:v>685</c:v>
                </c:pt>
                <c:pt idx="1184">
                  <c:v>686</c:v>
                </c:pt>
                <c:pt idx="1185">
                  <c:v>686</c:v>
                </c:pt>
                <c:pt idx="1186">
                  <c:v>686</c:v>
                </c:pt>
                <c:pt idx="1187">
                  <c:v>686</c:v>
                </c:pt>
                <c:pt idx="1188">
                  <c:v>686</c:v>
                </c:pt>
                <c:pt idx="1189">
                  <c:v>686</c:v>
                </c:pt>
                <c:pt idx="1190">
                  <c:v>687</c:v>
                </c:pt>
                <c:pt idx="1191">
                  <c:v>687</c:v>
                </c:pt>
                <c:pt idx="1192">
                  <c:v>687</c:v>
                </c:pt>
                <c:pt idx="1193">
                  <c:v>687</c:v>
                </c:pt>
                <c:pt idx="1194">
                  <c:v>687</c:v>
                </c:pt>
                <c:pt idx="1195">
                  <c:v>687</c:v>
                </c:pt>
                <c:pt idx="1196">
                  <c:v>687</c:v>
                </c:pt>
                <c:pt idx="1197">
                  <c:v>688</c:v>
                </c:pt>
                <c:pt idx="1198">
                  <c:v>688</c:v>
                </c:pt>
                <c:pt idx="1199">
                  <c:v>688</c:v>
                </c:pt>
                <c:pt idx="1200">
                  <c:v>688</c:v>
                </c:pt>
                <c:pt idx="1201">
                  <c:v>688</c:v>
                </c:pt>
                <c:pt idx="1202">
                  <c:v>689</c:v>
                </c:pt>
                <c:pt idx="1203">
                  <c:v>689</c:v>
                </c:pt>
                <c:pt idx="1204">
                  <c:v>689</c:v>
                </c:pt>
                <c:pt idx="1205">
                  <c:v>689</c:v>
                </c:pt>
                <c:pt idx="1206">
                  <c:v>689</c:v>
                </c:pt>
                <c:pt idx="1207">
                  <c:v>689</c:v>
                </c:pt>
                <c:pt idx="1208">
                  <c:v>689</c:v>
                </c:pt>
                <c:pt idx="1209">
                  <c:v>689</c:v>
                </c:pt>
                <c:pt idx="1210">
                  <c:v>689</c:v>
                </c:pt>
                <c:pt idx="1211">
                  <c:v>690</c:v>
                </c:pt>
                <c:pt idx="1212">
                  <c:v>690</c:v>
                </c:pt>
                <c:pt idx="1213">
                  <c:v>690</c:v>
                </c:pt>
                <c:pt idx="1214">
                  <c:v>690</c:v>
                </c:pt>
                <c:pt idx="1215">
                  <c:v>690</c:v>
                </c:pt>
                <c:pt idx="1216">
                  <c:v>691</c:v>
                </c:pt>
                <c:pt idx="1217">
                  <c:v>691</c:v>
                </c:pt>
                <c:pt idx="1218">
                  <c:v>691</c:v>
                </c:pt>
                <c:pt idx="1219">
                  <c:v>691</c:v>
                </c:pt>
                <c:pt idx="1220">
                  <c:v>691</c:v>
                </c:pt>
                <c:pt idx="1221">
                  <c:v>692</c:v>
                </c:pt>
                <c:pt idx="1222">
                  <c:v>692</c:v>
                </c:pt>
                <c:pt idx="1223">
                  <c:v>692</c:v>
                </c:pt>
                <c:pt idx="1224">
                  <c:v>692</c:v>
                </c:pt>
                <c:pt idx="1225">
                  <c:v>692</c:v>
                </c:pt>
                <c:pt idx="1226">
                  <c:v>693</c:v>
                </c:pt>
                <c:pt idx="1227">
                  <c:v>693</c:v>
                </c:pt>
                <c:pt idx="1228">
                  <c:v>693</c:v>
                </c:pt>
                <c:pt idx="1229">
                  <c:v>693</c:v>
                </c:pt>
                <c:pt idx="1230">
                  <c:v>694</c:v>
                </c:pt>
                <c:pt idx="1231">
                  <c:v>694</c:v>
                </c:pt>
                <c:pt idx="1232">
                  <c:v>694</c:v>
                </c:pt>
                <c:pt idx="1233">
                  <c:v>694</c:v>
                </c:pt>
                <c:pt idx="1234">
                  <c:v>694</c:v>
                </c:pt>
                <c:pt idx="1235">
                  <c:v>694</c:v>
                </c:pt>
                <c:pt idx="1236">
                  <c:v>694</c:v>
                </c:pt>
                <c:pt idx="1237">
                  <c:v>694</c:v>
                </c:pt>
                <c:pt idx="1238">
                  <c:v>694</c:v>
                </c:pt>
                <c:pt idx="1239">
                  <c:v>695</c:v>
                </c:pt>
                <c:pt idx="1240">
                  <c:v>695</c:v>
                </c:pt>
                <c:pt idx="1241">
                  <c:v>695</c:v>
                </c:pt>
                <c:pt idx="1242">
                  <c:v>695</c:v>
                </c:pt>
                <c:pt idx="1243">
                  <c:v>695</c:v>
                </c:pt>
                <c:pt idx="1244">
                  <c:v>695</c:v>
                </c:pt>
                <c:pt idx="1245">
                  <c:v>695</c:v>
                </c:pt>
                <c:pt idx="1246">
                  <c:v>696</c:v>
                </c:pt>
                <c:pt idx="1247">
                  <c:v>696</c:v>
                </c:pt>
                <c:pt idx="1248">
                  <c:v>696</c:v>
                </c:pt>
                <c:pt idx="1249">
                  <c:v>696</c:v>
                </c:pt>
                <c:pt idx="1250">
                  <c:v>696</c:v>
                </c:pt>
                <c:pt idx="1251">
                  <c:v>696</c:v>
                </c:pt>
                <c:pt idx="1252">
                  <c:v>696</c:v>
                </c:pt>
                <c:pt idx="1253">
                  <c:v>697</c:v>
                </c:pt>
                <c:pt idx="1254">
                  <c:v>697</c:v>
                </c:pt>
                <c:pt idx="1255">
                  <c:v>697</c:v>
                </c:pt>
                <c:pt idx="1256">
                  <c:v>697</c:v>
                </c:pt>
                <c:pt idx="1257">
                  <c:v>697</c:v>
                </c:pt>
                <c:pt idx="1258">
                  <c:v>697</c:v>
                </c:pt>
                <c:pt idx="1259">
                  <c:v>698</c:v>
                </c:pt>
                <c:pt idx="1260">
                  <c:v>698</c:v>
                </c:pt>
                <c:pt idx="1261">
                  <c:v>698</c:v>
                </c:pt>
                <c:pt idx="1262">
                  <c:v>698</c:v>
                </c:pt>
                <c:pt idx="1263">
                  <c:v>698</c:v>
                </c:pt>
                <c:pt idx="1264">
                  <c:v>698</c:v>
                </c:pt>
                <c:pt idx="1265">
                  <c:v>698</c:v>
                </c:pt>
                <c:pt idx="1266">
                  <c:v>699</c:v>
                </c:pt>
                <c:pt idx="1267">
                  <c:v>699</c:v>
                </c:pt>
                <c:pt idx="1268">
                  <c:v>699</c:v>
                </c:pt>
                <c:pt idx="1269">
                  <c:v>699</c:v>
                </c:pt>
                <c:pt idx="1270">
                  <c:v>699</c:v>
                </c:pt>
                <c:pt idx="1271">
                  <c:v>699</c:v>
                </c:pt>
                <c:pt idx="1272">
                  <c:v>700</c:v>
                </c:pt>
                <c:pt idx="1273">
                  <c:v>700</c:v>
                </c:pt>
                <c:pt idx="1274">
                  <c:v>700</c:v>
                </c:pt>
                <c:pt idx="1275">
                  <c:v>700</c:v>
                </c:pt>
                <c:pt idx="1276">
                  <c:v>700</c:v>
                </c:pt>
                <c:pt idx="1277">
                  <c:v>701</c:v>
                </c:pt>
                <c:pt idx="1278">
                  <c:v>701</c:v>
                </c:pt>
                <c:pt idx="1279">
                  <c:v>701</c:v>
                </c:pt>
                <c:pt idx="1280">
                  <c:v>701</c:v>
                </c:pt>
                <c:pt idx="1281">
                  <c:v>701</c:v>
                </c:pt>
                <c:pt idx="1282">
                  <c:v>702</c:v>
                </c:pt>
                <c:pt idx="1283">
                  <c:v>702</c:v>
                </c:pt>
                <c:pt idx="1284">
                  <c:v>702</c:v>
                </c:pt>
                <c:pt idx="1285">
                  <c:v>702</c:v>
                </c:pt>
                <c:pt idx="1286">
                  <c:v>703</c:v>
                </c:pt>
                <c:pt idx="1287">
                  <c:v>703</c:v>
                </c:pt>
                <c:pt idx="1288">
                  <c:v>703</c:v>
                </c:pt>
                <c:pt idx="1289">
                  <c:v>703</c:v>
                </c:pt>
                <c:pt idx="1290">
                  <c:v>703</c:v>
                </c:pt>
                <c:pt idx="1291">
                  <c:v>703</c:v>
                </c:pt>
                <c:pt idx="1292">
                  <c:v>703</c:v>
                </c:pt>
                <c:pt idx="1293">
                  <c:v>703</c:v>
                </c:pt>
                <c:pt idx="1294">
                  <c:v>703</c:v>
                </c:pt>
                <c:pt idx="1295">
                  <c:v>703</c:v>
                </c:pt>
                <c:pt idx="1296">
                  <c:v>704</c:v>
                </c:pt>
                <c:pt idx="1297">
                  <c:v>704</c:v>
                </c:pt>
                <c:pt idx="1298">
                  <c:v>704</c:v>
                </c:pt>
                <c:pt idx="1299">
                  <c:v>704</c:v>
                </c:pt>
                <c:pt idx="1300">
                  <c:v>704</c:v>
                </c:pt>
                <c:pt idx="1301">
                  <c:v>705</c:v>
                </c:pt>
                <c:pt idx="1302">
                  <c:v>705</c:v>
                </c:pt>
                <c:pt idx="1303">
                  <c:v>705</c:v>
                </c:pt>
                <c:pt idx="1304">
                  <c:v>705</c:v>
                </c:pt>
                <c:pt idx="1305">
                  <c:v>705</c:v>
                </c:pt>
                <c:pt idx="1306">
                  <c:v>706</c:v>
                </c:pt>
                <c:pt idx="1307">
                  <c:v>706</c:v>
                </c:pt>
                <c:pt idx="1308">
                  <c:v>706</c:v>
                </c:pt>
                <c:pt idx="1309">
                  <c:v>706</c:v>
                </c:pt>
                <c:pt idx="1310">
                  <c:v>706</c:v>
                </c:pt>
                <c:pt idx="1311">
                  <c:v>706</c:v>
                </c:pt>
                <c:pt idx="1312">
                  <c:v>706</c:v>
                </c:pt>
                <c:pt idx="1313">
                  <c:v>707</c:v>
                </c:pt>
                <c:pt idx="1314">
                  <c:v>707</c:v>
                </c:pt>
                <c:pt idx="1315">
                  <c:v>707</c:v>
                </c:pt>
                <c:pt idx="1316">
                  <c:v>707</c:v>
                </c:pt>
                <c:pt idx="1317">
                  <c:v>708</c:v>
                </c:pt>
                <c:pt idx="1318">
                  <c:v>708</c:v>
                </c:pt>
                <c:pt idx="1319">
                  <c:v>708</c:v>
                </c:pt>
                <c:pt idx="1320">
                  <c:v>708</c:v>
                </c:pt>
                <c:pt idx="1321">
                  <c:v>708</c:v>
                </c:pt>
                <c:pt idx="1322">
                  <c:v>709</c:v>
                </c:pt>
                <c:pt idx="1323">
                  <c:v>709</c:v>
                </c:pt>
                <c:pt idx="1324">
                  <c:v>709</c:v>
                </c:pt>
                <c:pt idx="1325">
                  <c:v>709</c:v>
                </c:pt>
                <c:pt idx="1326">
                  <c:v>709</c:v>
                </c:pt>
                <c:pt idx="1327">
                  <c:v>710</c:v>
                </c:pt>
                <c:pt idx="1328">
                  <c:v>710</c:v>
                </c:pt>
                <c:pt idx="1329">
                  <c:v>710</c:v>
                </c:pt>
                <c:pt idx="1330">
                  <c:v>710</c:v>
                </c:pt>
                <c:pt idx="1331">
                  <c:v>710</c:v>
                </c:pt>
                <c:pt idx="1332">
                  <c:v>710</c:v>
                </c:pt>
                <c:pt idx="1333">
                  <c:v>710</c:v>
                </c:pt>
                <c:pt idx="1334">
                  <c:v>710</c:v>
                </c:pt>
                <c:pt idx="1335">
                  <c:v>710</c:v>
                </c:pt>
                <c:pt idx="1336">
                  <c:v>710</c:v>
                </c:pt>
                <c:pt idx="1337">
                  <c:v>711</c:v>
                </c:pt>
                <c:pt idx="1338">
                  <c:v>711</c:v>
                </c:pt>
                <c:pt idx="1339">
                  <c:v>711</c:v>
                </c:pt>
                <c:pt idx="1340">
                  <c:v>711</c:v>
                </c:pt>
                <c:pt idx="1341">
                  <c:v>711</c:v>
                </c:pt>
                <c:pt idx="1342">
                  <c:v>711</c:v>
                </c:pt>
                <c:pt idx="1343">
                  <c:v>712</c:v>
                </c:pt>
                <c:pt idx="1344">
                  <c:v>712</c:v>
                </c:pt>
                <c:pt idx="1345">
                  <c:v>712</c:v>
                </c:pt>
                <c:pt idx="1346">
                  <c:v>712</c:v>
                </c:pt>
                <c:pt idx="1347">
                  <c:v>712</c:v>
                </c:pt>
                <c:pt idx="1348">
                  <c:v>713</c:v>
                </c:pt>
                <c:pt idx="1349">
                  <c:v>713</c:v>
                </c:pt>
                <c:pt idx="1350">
                  <c:v>713</c:v>
                </c:pt>
                <c:pt idx="1351">
                  <c:v>713</c:v>
                </c:pt>
                <c:pt idx="1352">
                  <c:v>713</c:v>
                </c:pt>
                <c:pt idx="1353">
                  <c:v>714</c:v>
                </c:pt>
                <c:pt idx="1354">
                  <c:v>714</c:v>
                </c:pt>
                <c:pt idx="1355">
                  <c:v>714</c:v>
                </c:pt>
                <c:pt idx="1356">
                  <c:v>714</c:v>
                </c:pt>
                <c:pt idx="1357">
                  <c:v>714</c:v>
                </c:pt>
                <c:pt idx="1358">
                  <c:v>714</c:v>
                </c:pt>
                <c:pt idx="1359">
                  <c:v>715</c:v>
                </c:pt>
                <c:pt idx="1360">
                  <c:v>715</c:v>
                </c:pt>
                <c:pt idx="1361">
                  <c:v>715</c:v>
                </c:pt>
                <c:pt idx="1362">
                  <c:v>715</c:v>
                </c:pt>
                <c:pt idx="1363">
                  <c:v>716</c:v>
                </c:pt>
                <c:pt idx="1364">
                  <c:v>716</c:v>
                </c:pt>
                <c:pt idx="1365">
                  <c:v>716</c:v>
                </c:pt>
                <c:pt idx="1366">
                  <c:v>716</c:v>
                </c:pt>
                <c:pt idx="1367">
                  <c:v>716</c:v>
                </c:pt>
                <c:pt idx="1368">
                  <c:v>717</c:v>
                </c:pt>
                <c:pt idx="1369">
                  <c:v>717</c:v>
                </c:pt>
                <c:pt idx="1370">
                  <c:v>717</c:v>
                </c:pt>
                <c:pt idx="1371">
                  <c:v>717</c:v>
                </c:pt>
                <c:pt idx="1372">
                  <c:v>717</c:v>
                </c:pt>
                <c:pt idx="1373">
                  <c:v>718</c:v>
                </c:pt>
                <c:pt idx="1374">
                  <c:v>718</c:v>
                </c:pt>
                <c:pt idx="1375">
                  <c:v>718</c:v>
                </c:pt>
                <c:pt idx="1376">
                  <c:v>718</c:v>
                </c:pt>
                <c:pt idx="1377">
                  <c:v>718</c:v>
                </c:pt>
                <c:pt idx="1378">
                  <c:v>718</c:v>
                </c:pt>
                <c:pt idx="1379">
                  <c:v>718</c:v>
                </c:pt>
                <c:pt idx="1380">
                  <c:v>718</c:v>
                </c:pt>
                <c:pt idx="1381">
                  <c:v>719</c:v>
                </c:pt>
                <c:pt idx="1382">
                  <c:v>719</c:v>
                </c:pt>
                <c:pt idx="1383">
                  <c:v>719</c:v>
                </c:pt>
                <c:pt idx="1384">
                  <c:v>719</c:v>
                </c:pt>
                <c:pt idx="1385">
                  <c:v>719</c:v>
                </c:pt>
                <c:pt idx="1386">
                  <c:v>719</c:v>
                </c:pt>
                <c:pt idx="1387">
                  <c:v>719</c:v>
                </c:pt>
                <c:pt idx="1388">
                  <c:v>719</c:v>
                </c:pt>
                <c:pt idx="1389">
                  <c:v>719</c:v>
                </c:pt>
                <c:pt idx="1390">
                  <c:v>720</c:v>
                </c:pt>
                <c:pt idx="1391">
                  <c:v>720</c:v>
                </c:pt>
                <c:pt idx="1392">
                  <c:v>720</c:v>
                </c:pt>
                <c:pt idx="1393">
                  <c:v>720</c:v>
                </c:pt>
                <c:pt idx="1394">
                  <c:v>721</c:v>
                </c:pt>
                <c:pt idx="1395">
                  <c:v>721</c:v>
                </c:pt>
                <c:pt idx="1396">
                  <c:v>721</c:v>
                </c:pt>
                <c:pt idx="1397">
                  <c:v>721</c:v>
                </c:pt>
                <c:pt idx="1398">
                  <c:v>721</c:v>
                </c:pt>
                <c:pt idx="1399">
                  <c:v>722</c:v>
                </c:pt>
                <c:pt idx="1400">
                  <c:v>722</c:v>
                </c:pt>
                <c:pt idx="1401">
                  <c:v>722</c:v>
                </c:pt>
                <c:pt idx="1402">
                  <c:v>722</c:v>
                </c:pt>
                <c:pt idx="1403">
                  <c:v>722</c:v>
                </c:pt>
                <c:pt idx="1404">
                  <c:v>722</c:v>
                </c:pt>
                <c:pt idx="1405">
                  <c:v>722</c:v>
                </c:pt>
                <c:pt idx="1406">
                  <c:v>723</c:v>
                </c:pt>
                <c:pt idx="1407">
                  <c:v>723</c:v>
                </c:pt>
                <c:pt idx="1408">
                  <c:v>723</c:v>
                </c:pt>
                <c:pt idx="1409">
                  <c:v>724</c:v>
                </c:pt>
                <c:pt idx="1410">
                  <c:v>724</c:v>
                </c:pt>
                <c:pt idx="1411">
                  <c:v>724</c:v>
                </c:pt>
                <c:pt idx="1412">
                  <c:v>724</c:v>
                </c:pt>
                <c:pt idx="1413">
                  <c:v>724</c:v>
                </c:pt>
                <c:pt idx="1414">
                  <c:v>724</c:v>
                </c:pt>
                <c:pt idx="1415">
                  <c:v>724</c:v>
                </c:pt>
                <c:pt idx="1416">
                  <c:v>724</c:v>
                </c:pt>
                <c:pt idx="1417">
                  <c:v>724</c:v>
                </c:pt>
                <c:pt idx="1418">
                  <c:v>724</c:v>
                </c:pt>
                <c:pt idx="1419">
                  <c:v>724</c:v>
                </c:pt>
                <c:pt idx="1420">
                  <c:v>724</c:v>
                </c:pt>
                <c:pt idx="1421">
                  <c:v>724</c:v>
                </c:pt>
                <c:pt idx="1422">
                  <c:v>725</c:v>
                </c:pt>
                <c:pt idx="1423">
                  <c:v>725</c:v>
                </c:pt>
                <c:pt idx="1424">
                  <c:v>725</c:v>
                </c:pt>
                <c:pt idx="1425">
                  <c:v>725</c:v>
                </c:pt>
                <c:pt idx="1426">
                  <c:v>725</c:v>
                </c:pt>
                <c:pt idx="1427">
                  <c:v>725</c:v>
                </c:pt>
                <c:pt idx="1428">
                  <c:v>725</c:v>
                </c:pt>
                <c:pt idx="1429">
                  <c:v>725</c:v>
                </c:pt>
                <c:pt idx="1430">
                  <c:v>725</c:v>
                </c:pt>
                <c:pt idx="1431">
                  <c:v>726</c:v>
                </c:pt>
                <c:pt idx="1432">
                  <c:v>726</c:v>
                </c:pt>
                <c:pt idx="1433">
                  <c:v>726</c:v>
                </c:pt>
                <c:pt idx="1434">
                  <c:v>726</c:v>
                </c:pt>
                <c:pt idx="1435">
                  <c:v>726</c:v>
                </c:pt>
                <c:pt idx="1436">
                  <c:v>727</c:v>
                </c:pt>
                <c:pt idx="1437">
                  <c:v>727</c:v>
                </c:pt>
                <c:pt idx="1438">
                  <c:v>727</c:v>
                </c:pt>
                <c:pt idx="1439">
                  <c:v>727</c:v>
                </c:pt>
                <c:pt idx="1440">
                  <c:v>727</c:v>
                </c:pt>
                <c:pt idx="1441">
                  <c:v>727</c:v>
                </c:pt>
                <c:pt idx="1442">
                  <c:v>727</c:v>
                </c:pt>
                <c:pt idx="1443">
                  <c:v>727</c:v>
                </c:pt>
                <c:pt idx="1444">
                  <c:v>728</c:v>
                </c:pt>
                <c:pt idx="1445">
                  <c:v>728</c:v>
                </c:pt>
                <c:pt idx="1446">
                  <c:v>728</c:v>
                </c:pt>
                <c:pt idx="1447">
                  <c:v>728</c:v>
                </c:pt>
                <c:pt idx="1448">
                  <c:v>729</c:v>
                </c:pt>
                <c:pt idx="1449">
                  <c:v>729</c:v>
                </c:pt>
                <c:pt idx="1450">
                  <c:v>729</c:v>
                </c:pt>
                <c:pt idx="1451">
                  <c:v>729</c:v>
                </c:pt>
                <c:pt idx="1452">
                  <c:v>729</c:v>
                </c:pt>
                <c:pt idx="1453">
                  <c:v>729</c:v>
                </c:pt>
                <c:pt idx="1454">
                  <c:v>729</c:v>
                </c:pt>
                <c:pt idx="1455">
                  <c:v>730</c:v>
                </c:pt>
                <c:pt idx="1456">
                  <c:v>730</c:v>
                </c:pt>
                <c:pt idx="1457">
                  <c:v>730</c:v>
                </c:pt>
                <c:pt idx="1458">
                  <c:v>730</c:v>
                </c:pt>
                <c:pt idx="1459">
                  <c:v>730</c:v>
                </c:pt>
                <c:pt idx="1460">
                  <c:v>730</c:v>
                </c:pt>
                <c:pt idx="1461">
                  <c:v>730</c:v>
                </c:pt>
                <c:pt idx="1462">
                  <c:v>730</c:v>
                </c:pt>
                <c:pt idx="1463">
                  <c:v>730</c:v>
                </c:pt>
                <c:pt idx="1464">
                  <c:v>730</c:v>
                </c:pt>
                <c:pt idx="1465">
                  <c:v>730</c:v>
                </c:pt>
                <c:pt idx="1466">
                  <c:v>731</c:v>
                </c:pt>
                <c:pt idx="1467">
                  <c:v>731</c:v>
                </c:pt>
                <c:pt idx="1468">
                  <c:v>731</c:v>
                </c:pt>
                <c:pt idx="1469">
                  <c:v>731</c:v>
                </c:pt>
                <c:pt idx="1470">
                  <c:v>731</c:v>
                </c:pt>
                <c:pt idx="1471">
                  <c:v>731</c:v>
                </c:pt>
                <c:pt idx="1472">
                  <c:v>731</c:v>
                </c:pt>
                <c:pt idx="1473">
                  <c:v>731</c:v>
                </c:pt>
                <c:pt idx="1474">
                  <c:v>731</c:v>
                </c:pt>
                <c:pt idx="1475">
                  <c:v>731</c:v>
                </c:pt>
                <c:pt idx="1476">
                  <c:v>731</c:v>
                </c:pt>
                <c:pt idx="1477">
                  <c:v>731</c:v>
                </c:pt>
                <c:pt idx="1478">
                  <c:v>732</c:v>
                </c:pt>
                <c:pt idx="1479">
                  <c:v>732</c:v>
                </c:pt>
                <c:pt idx="1480">
                  <c:v>732</c:v>
                </c:pt>
                <c:pt idx="1481">
                  <c:v>732</c:v>
                </c:pt>
                <c:pt idx="1482">
                  <c:v>732</c:v>
                </c:pt>
                <c:pt idx="1483">
                  <c:v>732</c:v>
                </c:pt>
                <c:pt idx="1484">
                  <c:v>732</c:v>
                </c:pt>
                <c:pt idx="1485">
                  <c:v>732</c:v>
                </c:pt>
                <c:pt idx="1486">
                  <c:v>732</c:v>
                </c:pt>
                <c:pt idx="1487">
                  <c:v>732</c:v>
                </c:pt>
                <c:pt idx="1488">
                  <c:v>732</c:v>
                </c:pt>
                <c:pt idx="1489">
                  <c:v>733</c:v>
                </c:pt>
                <c:pt idx="1490">
                  <c:v>733</c:v>
                </c:pt>
                <c:pt idx="1491">
                  <c:v>733</c:v>
                </c:pt>
                <c:pt idx="1492">
                  <c:v>733</c:v>
                </c:pt>
                <c:pt idx="1493">
                  <c:v>733</c:v>
                </c:pt>
                <c:pt idx="1494">
                  <c:v>733</c:v>
                </c:pt>
                <c:pt idx="1495">
                  <c:v>733</c:v>
                </c:pt>
                <c:pt idx="1496">
                  <c:v>733</c:v>
                </c:pt>
                <c:pt idx="1497">
                  <c:v>733</c:v>
                </c:pt>
                <c:pt idx="1498">
                  <c:v>733</c:v>
                </c:pt>
                <c:pt idx="1499">
                  <c:v>733</c:v>
                </c:pt>
                <c:pt idx="1500">
                  <c:v>733</c:v>
                </c:pt>
                <c:pt idx="1501">
                  <c:v>733</c:v>
                </c:pt>
                <c:pt idx="1502">
                  <c:v>733</c:v>
                </c:pt>
                <c:pt idx="1503">
                  <c:v>733</c:v>
                </c:pt>
                <c:pt idx="1504">
                  <c:v>734</c:v>
                </c:pt>
                <c:pt idx="1505">
                  <c:v>734</c:v>
                </c:pt>
                <c:pt idx="1506">
                  <c:v>734</c:v>
                </c:pt>
                <c:pt idx="1507">
                  <c:v>734</c:v>
                </c:pt>
                <c:pt idx="1508">
                  <c:v>734</c:v>
                </c:pt>
                <c:pt idx="1509">
                  <c:v>734</c:v>
                </c:pt>
                <c:pt idx="1510">
                  <c:v>734</c:v>
                </c:pt>
                <c:pt idx="1511">
                  <c:v>734</c:v>
                </c:pt>
                <c:pt idx="1512">
                  <c:v>734</c:v>
                </c:pt>
                <c:pt idx="1513">
                  <c:v>734</c:v>
                </c:pt>
                <c:pt idx="1514">
                  <c:v>734</c:v>
                </c:pt>
                <c:pt idx="1515">
                  <c:v>735</c:v>
                </c:pt>
                <c:pt idx="1516">
                  <c:v>735</c:v>
                </c:pt>
                <c:pt idx="1517">
                  <c:v>735</c:v>
                </c:pt>
                <c:pt idx="1518">
                  <c:v>735</c:v>
                </c:pt>
                <c:pt idx="1519">
                  <c:v>735</c:v>
                </c:pt>
                <c:pt idx="1520">
                  <c:v>735</c:v>
                </c:pt>
                <c:pt idx="1521">
                  <c:v>735</c:v>
                </c:pt>
                <c:pt idx="1522">
                  <c:v>736</c:v>
                </c:pt>
                <c:pt idx="1523">
                  <c:v>736</c:v>
                </c:pt>
                <c:pt idx="1524">
                  <c:v>736</c:v>
                </c:pt>
                <c:pt idx="1525">
                  <c:v>736</c:v>
                </c:pt>
                <c:pt idx="1526">
                  <c:v>736</c:v>
                </c:pt>
                <c:pt idx="1527">
                  <c:v>736</c:v>
                </c:pt>
                <c:pt idx="1528">
                  <c:v>736</c:v>
                </c:pt>
                <c:pt idx="1529">
                  <c:v>737</c:v>
                </c:pt>
                <c:pt idx="1530">
                  <c:v>737</c:v>
                </c:pt>
                <c:pt idx="1531">
                  <c:v>737</c:v>
                </c:pt>
                <c:pt idx="1532">
                  <c:v>737</c:v>
                </c:pt>
                <c:pt idx="1533">
                  <c:v>737</c:v>
                </c:pt>
                <c:pt idx="1534">
                  <c:v>737</c:v>
                </c:pt>
                <c:pt idx="1535">
                  <c:v>737</c:v>
                </c:pt>
                <c:pt idx="1536">
                  <c:v>738</c:v>
                </c:pt>
                <c:pt idx="1537">
                  <c:v>738</c:v>
                </c:pt>
                <c:pt idx="1538">
                  <c:v>738</c:v>
                </c:pt>
                <c:pt idx="1539">
                  <c:v>738</c:v>
                </c:pt>
                <c:pt idx="1540">
                  <c:v>738</c:v>
                </c:pt>
                <c:pt idx="1541">
                  <c:v>738</c:v>
                </c:pt>
                <c:pt idx="1542">
                  <c:v>738</c:v>
                </c:pt>
                <c:pt idx="1543">
                  <c:v>738</c:v>
                </c:pt>
                <c:pt idx="1544">
                  <c:v>738</c:v>
                </c:pt>
                <c:pt idx="1545">
                  <c:v>738</c:v>
                </c:pt>
                <c:pt idx="1546">
                  <c:v>739</c:v>
                </c:pt>
                <c:pt idx="1547">
                  <c:v>739</c:v>
                </c:pt>
                <c:pt idx="1548">
                  <c:v>739</c:v>
                </c:pt>
                <c:pt idx="1549">
                  <c:v>739</c:v>
                </c:pt>
                <c:pt idx="1550">
                  <c:v>739</c:v>
                </c:pt>
                <c:pt idx="1551">
                  <c:v>739</c:v>
                </c:pt>
                <c:pt idx="1552">
                  <c:v>739</c:v>
                </c:pt>
                <c:pt idx="1553">
                  <c:v>739</c:v>
                </c:pt>
                <c:pt idx="1554">
                  <c:v>740</c:v>
                </c:pt>
                <c:pt idx="1555">
                  <c:v>740</c:v>
                </c:pt>
                <c:pt idx="1556">
                  <c:v>740</c:v>
                </c:pt>
                <c:pt idx="1557">
                  <c:v>740</c:v>
                </c:pt>
                <c:pt idx="1558">
                  <c:v>741</c:v>
                </c:pt>
                <c:pt idx="1559">
                  <c:v>741</c:v>
                </c:pt>
                <c:pt idx="1560">
                  <c:v>741</c:v>
                </c:pt>
                <c:pt idx="1561">
                  <c:v>741</c:v>
                </c:pt>
                <c:pt idx="1562">
                  <c:v>741</c:v>
                </c:pt>
                <c:pt idx="1563">
                  <c:v>741</c:v>
                </c:pt>
                <c:pt idx="1564">
                  <c:v>741</c:v>
                </c:pt>
                <c:pt idx="1565">
                  <c:v>741</c:v>
                </c:pt>
                <c:pt idx="1566">
                  <c:v>741</c:v>
                </c:pt>
                <c:pt idx="1567">
                  <c:v>742</c:v>
                </c:pt>
                <c:pt idx="1568">
                  <c:v>742</c:v>
                </c:pt>
                <c:pt idx="1569">
                  <c:v>742</c:v>
                </c:pt>
                <c:pt idx="1570">
                  <c:v>742</c:v>
                </c:pt>
                <c:pt idx="1571">
                  <c:v>742</c:v>
                </c:pt>
                <c:pt idx="1572">
                  <c:v>743</c:v>
                </c:pt>
                <c:pt idx="1573">
                  <c:v>743</c:v>
                </c:pt>
                <c:pt idx="1574">
                  <c:v>743</c:v>
                </c:pt>
                <c:pt idx="1575">
                  <c:v>743</c:v>
                </c:pt>
                <c:pt idx="1576">
                  <c:v>743</c:v>
                </c:pt>
                <c:pt idx="1577">
                  <c:v>743</c:v>
                </c:pt>
                <c:pt idx="1578">
                  <c:v>744</c:v>
                </c:pt>
                <c:pt idx="1579">
                  <c:v>744</c:v>
                </c:pt>
                <c:pt idx="1580">
                  <c:v>744</c:v>
                </c:pt>
                <c:pt idx="1581">
                  <c:v>744</c:v>
                </c:pt>
                <c:pt idx="1582">
                  <c:v>744</c:v>
                </c:pt>
                <c:pt idx="1583">
                  <c:v>744</c:v>
                </c:pt>
                <c:pt idx="1584">
                  <c:v>745</c:v>
                </c:pt>
                <c:pt idx="1585">
                  <c:v>745</c:v>
                </c:pt>
                <c:pt idx="1586">
                  <c:v>745</c:v>
                </c:pt>
                <c:pt idx="1587">
                  <c:v>745</c:v>
                </c:pt>
                <c:pt idx="1588">
                  <c:v>745</c:v>
                </c:pt>
                <c:pt idx="1589">
                  <c:v>745</c:v>
                </c:pt>
                <c:pt idx="1590">
                  <c:v>745</c:v>
                </c:pt>
                <c:pt idx="1591">
                  <c:v>745</c:v>
                </c:pt>
                <c:pt idx="1592">
                  <c:v>745</c:v>
                </c:pt>
                <c:pt idx="1593">
                  <c:v>746</c:v>
                </c:pt>
                <c:pt idx="1594">
                  <c:v>746</c:v>
                </c:pt>
                <c:pt idx="1595">
                  <c:v>746</c:v>
                </c:pt>
                <c:pt idx="1596">
                  <c:v>746</c:v>
                </c:pt>
                <c:pt idx="1597">
                  <c:v>746</c:v>
                </c:pt>
                <c:pt idx="1598">
                  <c:v>746</c:v>
                </c:pt>
                <c:pt idx="1599">
                  <c:v>746</c:v>
                </c:pt>
                <c:pt idx="1600">
                  <c:v>747</c:v>
                </c:pt>
                <c:pt idx="1601">
                  <c:v>747</c:v>
                </c:pt>
                <c:pt idx="1602">
                  <c:v>747</c:v>
                </c:pt>
                <c:pt idx="1603">
                  <c:v>747</c:v>
                </c:pt>
                <c:pt idx="1604">
                  <c:v>747</c:v>
                </c:pt>
                <c:pt idx="1605">
                  <c:v>748</c:v>
                </c:pt>
                <c:pt idx="1606">
                  <c:v>748</c:v>
                </c:pt>
                <c:pt idx="1607">
                  <c:v>748</c:v>
                </c:pt>
                <c:pt idx="1608">
                  <c:v>748</c:v>
                </c:pt>
                <c:pt idx="1609">
                  <c:v>748</c:v>
                </c:pt>
                <c:pt idx="1610">
                  <c:v>748</c:v>
                </c:pt>
                <c:pt idx="1611">
                  <c:v>748</c:v>
                </c:pt>
                <c:pt idx="1612">
                  <c:v>748</c:v>
                </c:pt>
                <c:pt idx="1613">
                  <c:v>749</c:v>
                </c:pt>
                <c:pt idx="1614">
                  <c:v>749</c:v>
                </c:pt>
                <c:pt idx="1615">
                  <c:v>749</c:v>
                </c:pt>
                <c:pt idx="1616">
                  <c:v>749</c:v>
                </c:pt>
                <c:pt idx="1617">
                  <c:v>749</c:v>
                </c:pt>
                <c:pt idx="1618">
                  <c:v>749</c:v>
                </c:pt>
                <c:pt idx="1619">
                  <c:v>749</c:v>
                </c:pt>
                <c:pt idx="1620">
                  <c:v>750</c:v>
                </c:pt>
                <c:pt idx="1621">
                  <c:v>750</c:v>
                </c:pt>
                <c:pt idx="1622">
                  <c:v>750</c:v>
                </c:pt>
                <c:pt idx="1623">
                  <c:v>750</c:v>
                </c:pt>
                <c:pt idx="1624">
                  <c:v>750</c:v>
                </c:pt>
                <c:pt idx="1625">
                  <c:v>750</c:v>
                </c:pt>
                <c:pt idx="1626">
                  <c:v>750</c:v>
                </c:pt>
                <c:pt idx="1627">
                  <c:v>751</c:v>
                </c:pt>
                <c:pt idx="1628">
                  <c:v>751</c:v>
                </c:pt>
                <c:pt idx="1629">
                  <c:v>751</c:v>
                </c:pt>
                <c:pt idx="1630">
                  <c:v>751</c:v>
                </c:pt>
                <c:pt idx="1631">
                  <c:v>751</c:v>
                </c:pt>
                <c:pt idx="1632">
                  <c:v>751</c:v>
                </c:pt>
                <c:pt idx="1633">
                  <c:v>751</c:v>
                </c:pt>
                <c:pt idx="1634">
                  <c:v>751</c:v>
                </c:pt>
                <c:pt idx="1635">
                  <c:v>752</c:v>
                </c:pt>
                <c:pt idx="1636">
                  <c:v>752</c:v>
                </c:pt>
                <c:pt idx="1637">
                  <c:v>752</c:v>
                </c:pt>
                <c:pt idx="1638">
                  <c:v>752</c:v>
                </c:pt>
                <c:pt idx="1639">
                  <c:v>753</c:v>
                </c:pt>
                <c:pt idx="1640">
                  <c:v>753</c:v>
                </c:pt>
                <c:pt idx="1641">
                  <c:v>753</c:v>
                </c:pt>
                <c:pt idx="1642">
                  <c:v>753</c:v>
                </c:pt>
                <c:pt idx="1643">
                  <c:v>754</c:v>
                </c:pt>
                <c:pt idx="1644">
                  <c:v>754</c:v>
                </c:pt>
                <c:pt idx="1645">
                  <c:v>755</c:v>
                </c:pt>
                <c:pt idx="1646">
                  <c:v>755</c:v>
                </c:pt>
                <c:pt idx="1647">
                  <c:v>755</c:v>
                </c:pt>
                <c:pt idx="1648">
                  <c:v>755</c:v>
                </c:pt>
                <c:pt idx="1649">
                  <c:v>756</c:v>
                </c:pt>
                <c:pt idx="1650">
                  <c:v>756</c:v>
                </c:pt>
                <c:pt idx="1651">
                  <c:v>756</c:v>
                </c:pt>
                <c:pt idx="1652">
                  <c:v>757</c:v>
                </c:pt>
                <c:pt idx="1653">
                  <c:v>757</c:v>
                </c:pt>
                <c:pt idx="1654">
                  <c:v>757</c:v>
                </c:pt>
                <c:pt idx="1655">
                  <c:v>757</c:v>
                </c:pt>
                <c:pt idx="1656">
                  <c:v>758</c:v>
                </c:pt>
                <c:pt idx="1657">
                  <c:v>758</c:v>
                </c:pt>
                <c:pt idx="1658">
                  <c:v>758</c:v>
                </c:pt>
                <c:pt idx="1659">
                  <c:v>758</c:v>
                </c:pt>
                <c:pt idx="1660">
                  <c:v>758</c:v>
                </c:pt>
                <c:pt idx="1661">
                  <c:v>758</c:v>
                </c:pt>
                <c:pt idx="1662">
                  <c:v>759</c:v>
                </c:pt>
                <c:pt idx="1663">
                  <c:v>759</c:v>
                </c:pt>
                <c:pt idx="1664">
                  <c:v>759</c:v>
                </c:pt>
                <c:pt idx="1665">
                  <c:v>759</c:v>
                </c:pt>
                <c:pt idx="1666">
                  <c:v>759</c:v>
                </c:pt>
                <c:pt idx="1667">
                  <c:v>760</c:v>
                </c:pt>
                <c:pt idx="1668">
                  <c:v>760</c:v>
                </c:pt>
                <c:pt idx="1669">
                  <c:v>760</c:v>
                </c:pt>
                <c:pt idx="1670">
                  <c:v>760</c:v>
                </c:pt>
                <c:pt idx="1671">
                  <c:v>760</c:v>
                </c:pt>
                <c:pt idx="1672">
                  <c:v>760</c:v>
                </c:pt>
                <c:pt idx="1673">
                  <c:v>761</c:v>
                </c:pt>
                <c:pt idx="1674">
                  <c:v>761</c:v>
                </c:pt>
                <c:pt idx="1675">
                  <c:v>762</c:v>
                </c:pt>
                <c:pt idx="1676">
                  <c:v>762</c:v>
                </c:pt>
                <c:pt idx="1677">
                  <c:v>762</c:v>
                </c:pt>
                <c:pt idx="1678">
                  <c:v>763</c:v>
                </c:pt>
                <c:pt idx="1679">
                  <c:v>763</c:v>
                </c:pt>
                <c:pt idx="1680">
                  <c:v>763</c:v>
                </c:pt>
                <c:pt idx="1681">
                  <c:v>764</c:v>
                </c:pt>
                <c:pt idx="1682">
                  <c:v>764</c:v>
                </c:pt>
                <c:pt idx="1683">
                  <c:v>764</c:v>
                </c:pt>
                <c:pt idx="1684">
                  <c:v>764</c:v>
                </c:pt>
                <c:pt idx="1685">
                  <c:v>764</c:v>
                </c:pt>
                <c:pt idx="1686">
                  <c:v>764</c:v>
                </c:pt>
                <c:pt idx="1687">
                  <c:v>764</c:v>
                </c:pt>
                <c:pt idx="1688">
                  <c:v>765</c:v>
                </c:pt>
                <c:pt idx="1689">
                  <c:v>765</c:v>
                </c:pt>
                <c:pt idx="1690">
                  <c:v>765</c:v>
                </c:pt>
                <c:pt idx="1691">
                  <c:v>765</c:v>
                </c:pt>
                <c:pt idx="1692">
                  <c:v>766</c:v>
                </c:pt>
                <c:pt idx="1693">
                  <c:v>766</c:v>
                </c:pt>
                <c:pt idx="1694">
                  <c:v>766</c:v>
                </c:pt>
                <c:pt idx="1695">
                  <c:v>766</c:v>
                </c:pt>
                <c:pt idx="1696">
                  <c:v>766</c:v>
                </c:pt>
                <c:pt idx="1697">
                  <c:v>766</c:v>
                </c:pt>
                <c:pt idx="1698">
                  <c:v>766</c:v>
                </c:pt>
                <c:pt idx="1699">
                  <c:v>767</c:v>
                </c:pt>
                <c:pt idx="1700">
                  <c:v>767</c:v>
                </c:pt>
                <c:pt idx="1701">
                  <c:v>767</c:v>
                </c:pt>
                <c:pt idx="1702">
                  <c:v>767</c:v>
                </c:pt>
                <c:pt idx="1703">
                  <c:v>767</c:v>
                </c:pt>
                <c:pt idx="1704">
                  <c:v>767</c:v>
                </c:pt>
                <c:pt idx="1705">
                  <c:v>767</c:v>
                </c:pt>
                <c:pt idx="1706">
                  <c:v>768</c:v>
                </c:pt>
                <c:pt idx="1707">
                  <c:v>768</c:v>
                </c:pt>
                <c:pt idx="1708">
                  <c:v>768</c:v>
                </c:pt>
                <c:pt idx="1709">
                  <c:v>769</c:v>
                </c:pt>
                <c:pt idx="1710">
                  <c:v>769</c:v>
                </c:pt>
                <c:pt idx="1711">
                  <c:v>769</c:v>
                </c:pt>
                <c:pt idx="1712">
                  <c:v>769</c:v>
                </c:pt>
                <c:pt idx="1713">
                  <c:v>769</c:v>
                </c:pt>
                <c:pt idx="1714">
                  <c:v>769</c:v>
                </c:pt>
                <c:pt idx="1715">
                  <c:v>770</c:v>
                </c:pt>
                <c:pt idx="1716">
                  <c:v>770</c:v>
                </c:pt>
                <c:pt idx="1717">
                  <c:v>771</c:v>
                </c:pt>
                <c:pt idx="1718">
                  <c:v>771</c:v>
                </c:pt>
                <c:pt idx="1719">
                  <c:v>771</c:v>
                </c:pt>
                <c:pt idx="1720">
                  <c:v>771</c:v>
                </c:pt>
                <c:pt idx="1721">
                  <c:v>771</c:v>
                </c:pt>
                <c:pt idx="1722">
                  <c:v>771</c:v>
                </c:pt>
                <c:pt idx="1723">
                  <c:v>772</c:v>
                </c:pt>
                <c:pt idx="1724">
                  <c:v>772</c:v>
                </c:pt>
                <c:pt idx="1725">
                  <c:v>772</c:v>
                </c:pt>
                <c:pt idx="1726">
                  <c:v>772</c:v>
                </c:pt>
                <c:pt idx="1727">
                  <c:v>773</c:v>
                </c:pt>
                <c:pt idx="1728">
                  <c:v>773</c:v>
                </c:pt>
                <c:pt idx="1729">
                  <c:v>773</c:v>
                </c:pt>
                <c:pt idx="1730">
                  <c:v>773</c:v>
                </c:pt>
                <c:pt idx="1731">
                  <c:v>773</c:v>
                </c:pt>
                <c:pt idx="1732">
                  <c:v>774</c:v>
                </c:pt>
                <c:pt idx="1733">
                  <c:v>774</c:v>
                </c:pt>
                <c:pt idx="1734">
                  <c:v>774</c:v>
                </c:pt>
                <c:pt idx="1735">
                  <c:v>775</c:v>
                </c:pt>
                <c:pt idx="1736">
                  <c:v>775</c:v>
                </c:pt>
                <c:pt idx="1737">
                  <c:v>775</c:v>
                </c:pt>
                <c:pt idx="1738">
                  <c:v>775</c:v>
                </c:pt>
                <c:pt idx="1739">
                  <c:v>775</c:v>
                </c:pt>
                <c:pt idx="1740">
                  <c:v>775</c:v>
                </c:pt>
                <c:pt idx="1741">
                  <c:v>775</c:v>
                </c:pt>
                <c:pt idx="1742">
                  <c:v>776</c:v>
                </c:pt>
                <c:pt idx="1743">
                  <c:v>776</c:v>
                </c:pt>
                <c:pt idx="1744">
                  <c:v>776</c:v>
                </c:pt>
                <c:pt idx="1745">
                  <c:v>776</c:v>
                </c:pt>
                <c:pt idx="1746">
                  <c:v>776</c:v>
                </c:pt>
                <c:pt idx="1747">
                  <c:v>776</c:v>
                </c:pt>
                <c:pt idx="1748">
                  <c:v>777</c:v>
                </c:pt>
                <c:pt idx="1749">
                  <c:v>777</c:v>
                </c:pt>
                <c:pt idx="1750">
                  <c:v>777</c:v>
                </c:pt>
                <c:pt idx="1751">
                  <c:v>777</c:v>
                </c:pt>
                <c:pt idx="1752">
                  <c:v>777</c:v>
                </c:pt>
                <c:pt idx="1753">
                  <c:v>778</c:v>
                </c:pt>
                <c:pt idx="1754">
                  <c:v>778</c:v>
                </c:pt>
                <c:pt idx="1755">
                  <c:v>779</c:v>
                </c:pt>
                <c:pt idx="1756">
                  <c:v>779</c:v>
                </c:pt>
                <c:pt idx="1757">
                  <c:v>779</c:v>
                </c:pt>
                <c:pt idx="1758">
                  <c:v>779</c:v>
                </c:pt>
                <c:pt idx="1759">
                  <c:v>779</c:v>
                </c:pt>
                <c:pt idx="1760">
                  <c:v>779</c:v>
                </c:pt>
                <c:pt idx="1761">
                  <c:v>780</c:v>
                </c:pt>
                <c:pt idx="1762">
                  <c:v>780</c:v>
                </c:pt>
                <c:pt idx="1763">
                  <c:v>780</c:v>
                </c:pt>
                <c:pt idx="1764">
                  <c:v>780</c:v>
                </c:pt>
                <c:pt idx="1765">
                  <c:v>780</c:v>
                </c:pt>
                <c:pt idx="1766">
                  <c:v>780</c:v>
                </c:pt>
                <c:pt idx="1767">
                  <c:v>781</c:v>
                </c:pt>
                <c:pt idx="1768">
                  <c:v>781</c:v>
                </c:pt>
                <c:pt idx="1769">
                  <c:v>781</c:v>
                </c:pt>
                <c:pt idx="1770">
                  <c:v>781</c:v>
                </c:pt>
                <c:pt idx="1771">
                  <c:v>781</c:v>
                </c:pt>
                <c:pt idx="1772">
                  <c:v>781</c:v>
                </c:pt>
                <c:pt idx="1773">
                  <c:v>781</c:v>
                </c:pt>
                <c:pt idx="1774">
                  <c:v>782</c:v>
                </c:pt>
                <c:pt idx="1775">
                  <c:v>782</c:v>
                </c:pt>
                <c:pt idx="1776">
                  <c:v>782</c:v>
                </c:pt>
                <c:pt idx="1777">
                  <c:v>782</c:v>
                </c:pt>
                <c:pt idx="1778">
                  <c:v>782</c:v>
                </c:pt>
                <c:pt idx="1779">
                  <c:v>782</c:v>
                </c:pt>
                <c:pt idx="1780">
                  <c:v>783</c:v>
                </c:pt>
                <c:pt idx="1781">
                  <c:v>783</c:v>
                </c:pt>
                <c:pt idx="1782">
                  <c:v>783</c:v>
                </c:pt>
                <c:pt idx="1783">
                  <c:v>783</c:v>
                </c:pt>
                <c:pt idx="1784">
                  <c:v>783</c:v>
                </c:pt>
                <c:pt idx="1785">
                  <c:v>784</c:v>
                </c:pt>
                <c:pt idx="1786">
                  <c:v>784</c:v>
                </c:pt>
                <c:pt idx="1787">
                  <c:v>784</c:v>
                </c:pt>
                <c:pt idx="1788">
                  <c:v>784</c:v>
                </c:pt>
                <c:pt idx="1789">
                  <c:v>784</c:v>
                </c:pt>
                <c:pt idx="1790">
                  <c:v>784</c:v>
                </c:pt>
                <c:pt idx="1791">
                  <c:v>784</c:v>
                </c:pt>
                <c:pt idx="1792">
                  <c:v>784</c:v>
                </c:pt>
                <c:pt idx="1793">
                  <c:v>785</c:v>
                </c:pt>
                <c:pt idx="1794">
                  <c:v>785</c:v>
                </c:pt>
                <c:pt idx="1795">
                  <c:v>785</c:v>
                </c:pt>
                <c:pt idx="1796">
                  <c:v>785</c:v>
                </c:pt>
                <c:pt idx="1797">
                  <c:v>785</c:v>
                </c:pt>
                <c:pt idx="1798">
                  <c:v>785</c:v>
                </c:pt>
                <c:pt idx="1799">
                  <c:v>785</c:v>
                </c:pt>
                <c:pt idx="1800">
                  <c:v>785</c:v>
                </c:pt>
                <c:pt idx="1801">
                  <c:v>785</c:v>
                </c:pt>
                <c:pt idx="1802">
                  <c:v>785</c:v>
                </c:pt>
                <c:pt idx="1803">
                  <c:v>785</c:v>
                </c:pt>
                <c:pt idx="1804">
                  <c:v>786</c:v>
                </c:pt>
                <c:pt idx="1805">
                  <c:v>786</c:v>
                </c:pt>
                <c:pt idx="1806">
                  <c:v>786</c:v>
                </c:pt>
                <c:pt idx="1807">
                  <c:v>786</c:v>
                </c:pt>
                <c:pt idx="1808">
                  <c:v>786</c:v>
                </c:pt>
                <c:pt idx="1809">
                  <c:v>786</c:v>
                </c:pt>
                <c:pt idx="1810">
                  <c:v>786</c:v>
                </c:pt>
                <c:pt idx="1811">
                  <c:v>787</c:v>
                </c:pt>
                <c:pt idx="1812">
                  <c:v>787</c:v>
                </c:pt>
                <c:pt idx="1813">
                  <c:v>787</c:v>
                </c:pt>
                <c:pt idx="1814">
                  <c:v>787</c:v>
                </c:pt>
                <c:pt idx="1815">
                  <c:v>787</c:v>
                </c:pt>
                <c:pt idx="1816">
                  <c:v>787</c:v>
                </c:pt>
                <c:pt idx="1817">
                  <c:v>788</c:v>
                </c:pt>
                <c:pt idx="1818">
                  <c:v>788</c:v>
                </c:pt>
                <c:pt idx="1819">
                  <c:v>788</c:v>
                </c:pt>
                <c:pt idx="1820">
                  <c:v>788</c:v>
                </c:pt>
                <c:pt idx="1821">
                  <c:v>788</c:v>
                </c:pt>
                <c:pt idx="1822">
                  <c:v>788</c:v>
                </c:pt>
                <c:pt idx="1823">
                  <c:v>788</c:v>
                </c:pt>
                <c:pt idx="1824">
                  <c:v>789</c:v>
                </c:pt>
                <c:pt idx="1825">
                  <c:v>789</c:v>
                </c:pt>
                <c:pt idx="1826">
                  <c:v>790</c:v>
                </c:pt>
                <c:pt idx="1827">
                  <c:v>790</c:v>
                </c:pt>
                <c:pt idx="1828">
                  <c:v>790</c:v>
                </c:pt>
                <c:pt idx="1829">
                  <c:v>791</c:v>
                </c:pt>
                <c:pt idx="1830">
                  <c:v>791</c:v>
                </c:pt>
                <c:pt idx="1831">
                  <c:v>791</c:v>
                </c:pt>
                <c:pt idx="1832">
                  <c:v>791</c:v>
                </c:pt>
                <c:pt idx="1833">
                  <c:v>791</c:v>
                </c:pt>
                <c:pt idx="1834">
                  <c:v>792</c:v>
                </c:pt>
                <c:pt idx="1835">
                  <c:v>792</c:v>
                </c:pt>
                <c:pt idx="1836">
                  <c:v>792</c:v>
                </c:pt>
                <c:pt idx="1837">
                  <c:v>793</c:v>
                </c:pt>
                <c:pt idx="1838">
                  <c:v>793</c:v>
                </c:pt>
                <c:pt idx="1839">
                  <c:v>793</c:v>
                </c:pt>
                <c:pt idx="1840">
                  <c:v>794</c:v>
                </c:pt>
                <c:pt idx="1841">
                  <c:v>794</c:v>
                </c:pt>
                <c:pt idx="1842">
                  <c:v>794</c:v>
                </c:pt>
                <c:pt idx="1843">
                  <c:v>794</c:v>
                </c:pt>
                <c:pt idx="1844">
                  <c:v>794</c:v>
                </c:pt>
                <c:pt idx="1845">
                  <c:v>795</c:v>
                </c:pt>
                <c:pt idx="1846">
                  <c:v>795</c:v>
                </c:pt>
                <c:pt idx="1847">
                  <c:v>795</c:v>
                </c:pt>
                <c:pt idx="1848">
                  <c:v>795</c:v>
                </c:pt>
                <c:pt idx="1849">
                  <c:v>795</c:v>
                </c:pt>
                <c:pt idx="1850">
                  <c:v>796</c:v>
                </c:pt>
                <c:pt idx="1851">
                  <c:v>796</c:v>
                </c:pt>
                <c:pt idx="1852">
                  <c:v>796</c:v>
                </c:pt>
                <c:pt idx="1853">
                  <c:v>796</c:v>
                </c:pt>
                <c:pt idx="1854">
                  <c:v>796</c:v>
                </c:pt>
                <c:pt idx="1855">
                  <c:v>796</c:v>
                </c:pt>
                <c:pt idx="1856">
                  <c:v>797</c:v>
                </c:pt>
                <c:pt idx="1857">
                  <c:v>797</c:v>
                </c:pt>
                <c:pt idx="1858">
                  <c:v>797</c:v>
                </c:pt>
                <c:pt idx="1859">
                  <c:v>797</c:v>
                </c:pt>
                <c:pt idx="1860">
                  <c:v>797</c:v>
                </c:pt>
                <c:pt idx="1861">
                  <c:v>797</c:v>
                </c:pt>
                <c:pt idx="1862">
                  <c:v>797</c:v>
                </c:pt>
                <c:pt idx="1863">
                  <c:v>797</c:v>
                </c:pt>
                <c:pt idx="1864">
                  <c:v>797</c:v>
                </c:pt>
                <c:pt idx="1865">
                  <c:v>798</c:v>
                </c:pt>
                <c:pt idx="1866">
                  <c:v>798</c:v>
                </c:pt>
                <c:pt idx="1867">
                  <c:v>798</c:v>
                </c:pt>
                <c:pt idx="1868">
                  <c:v>798</c:v>
                </c:pt>
                <c:pt idx="1869">
                  <c:v>798</c:v>
                </c:pt>
                <c:pt idx="1870">
                  <c:v>798</c:v>
                </c:pt>
                <c:pt idx="1871">
                  <c:v>798</c:v>
                </c:pt>
                <c:pt idx="1872">
                  <c:v>798</c:v>
                </c:pt>
                <c:pt idx="1873">
                  <c:v>799</c:v>
                </c:pt>
                <c:pt idx="1874">
                  <c:v>799</c:v>
                </c:pt>
                <c:pt idx="1875">
                  <c:v>799</c:v>
                </c:pt>
                <c:pt idx="1876">
                  <c:v>799</c:v>
                </c:pt>
                <c:pt idx="1877">
                  <c:v>799</c:v>
                </c:pt>
                <c:pt idx="1878">
                  <c:v>799</c:v>
                </c:pt>
                <c:pt idx="1879">
                  <c:v>800</c:v>
                </c:pt>
                <c:pt idx="1880">
                  <c:v>800</c:v>
                </c:pt>
                <c:pt idx="1881">
                  <c:v>800</c:v>
                </c:pt>
                <c:pt idx="1882">
                  <c:v>800</c:v>
                </c:pt>
                <c:pt idx="1883">
                  <c:v>800</c:v>
                </c:pt>
                <c:pt idx="1884">
                  <c:v>801</c:v>
                </c:pt>
                <c:pt idx="1885">
                  <c:v>801</c:v>
                </c:pt>
                <c:pt idx="1886">
                  <c:v>801</c:v>
                </c:pt>
                <c:pt idx="1887">
                  <c:v>802</c:v>
                </c:pt>
                <c:pt idx="1888">
                  <c:v>802</c:v>
                </c:pt>
                <c:pt idx="1889">
                  <c:v>802</c:v>
                </c:pt>
                <c:pt idx="1890">
                  <c:v>803</c:v>
                </c:pt>
                <c:pt idx="1891">
                  <c:v>803</c:v>
                </c:pt>
                <c:pt idx="1892">
                  <c:v>803</c:v>
                </c:pt>
                <c:pt idx="1893">
                  <c:v>803</c:v>
                </c:pt>
                <c:pt idx="1894">
                  <c:v>803</c:v>
                </c:pt>
                <c:pt idx="1895">
                  <c:v>804</c:v>
                </c:pt>
                <c:pt idx="1896">
                  <c:v>804</c:v>
                </c:pt>
                <c:pt idx="1897">
                  <c:v>804</c:v>
                </c:pt>
                <c:pt idx="1898">
                  <c:v>804</c:v>
                </c:pt>
                <c:pt idx="1899">
                  <c:v>804</c:v>
                </c:pt>
                <c:pt idx="1900">
                  <c:v>804</c:v>
                </c:pt>
                <c:pt idx="1901">
                  <c:v>805</c:v>
                </c:pt>
                <c:pt idx="1902">
                  <c:v>805</c:v>
                </c:pt>
                <c:pt idx="1903">
                  <c:v>805</c:v>
                </c:pt>
                <c:pt idx="1904">
                  <c:v>805</c:v>
                </c:pt>
                <c:pt idx="1905">
                  <c:v>805</c:v>
                </c:pt>
                <c:pt idx="1906">
                  <c:v>805</c:v>
                </c:pt>
                <c:pt idx="1907">
                  <c:v>806</c:v>
                </c:pt>
                <c:pt idx="1908">
                  <c:v>806</c:v>
                </c:pt>
                <c:pt idx="1909">
                  <c:v>807</c:v>
                </c:pt>
                <c:pt idx="1910">
                  <c:v>807</c:v>
                </c:pt>
                <c:pt idx="1911">
                  <c:v>807</c:v>
                </c:pt>
                <c:pt idx="1912">
                  <c:v>807</c:v>
                </c:pt>
                <c:pt idx="1913">
                  <c:v>807</c:v>
                </c:pt>
                <c:pt idx="1914">
                  <c:v>807</c:v>
                </c:pt>
                <c:pt idx="1915">
                  <c:v>808</c:v>
                </c:pt>
                <c:pt idx="1916">
                  <c:v>808</c:v>
                </c:pt>
                <c:pt idx="1917">
                  <c:v>808</c:v>
                </c:pt>
                <c:pt idx="1918">
                  <c:v>808</c:v>
                </c:pt>
                <c:pt idx="1919">
                  <c:v>808</c:v>
                </c:pt>
                <c:pt idx="1920">
                  <c:v>808</c:v>
                </c:pt>
                <c:pt idx="1921">
                  <c:v>808</c:v>
                </c:pt>
                <c:pt idx="1922">
                  <c:v>808</c:v>
                </c:pt>
                <c:pt idx="1923">
                  <c:v>808</c:v>
                </c:pt>
                <c:pt idx="1924">
                  <c:v>808</c:v>
                </c:pt>
                <c:pt idx="1925">
                  <c:v>809</c:v>
                </c:pt>
                <c:pt idx="1926">
                  <c:v>809</c:v>
                </c:pt>
                <c:pt idx="1927">
                  <c:v>809</c:v>
                </c:pt>
                <c:pt idx="1928">
                  <c:v>809</c:v>
                </c:pt>
                <c:pt idx="1929">
                  <c:v>809</c:v>
                </c:pt>
                <c:pt idx="1930">
                  <c:v>809</c:v>
                </c:pt>
                <c:pt idx="1931">
                  <c:v>809</c:v>
                </c:pt>
                <c:pt idx="1932">
                  <c:v>810</c:v>
                </c:pt>
                <c:pt idx="1933">
                  <c:v>810</c:v>
                </c:pt>
                <c:pt idx="1934">
                  <c:v>810</c:v>
                </c:pt>
                <c:pt idx="1935">
                  <c:v>810</c:v>
                </c:pt>
                <c:pt idx="1936">
                  <c:v>810</c:v>
                </c:pt>
                <c:pt idx="1937">
                  <c:v>811</c:v>
                </c:pt>
                <c:pt idx="1938">
                  <c:v>811</c:v>
                </c:pt>
                <c:pt idx="1939">
                  <c:v>812</c:v>
                </c:pt>
                <c:pt idx="1940">
                  <c:v>812</c:v>
                </c:pt>
                <c:pt idx="1941">
                  <c:v>812</c:v>
                </c:pt>
                <c:pt idx="1942">
                  <c:v>813</c:v>
                </c:pt>
                <c:pt idx="1943">
                  <c:v>813</c:v>
                </c:pt>
                <c:pt idx="1944">
                  <c:v>813</c:v>
                </c:pt>
                <c:pt idx="1945">
                  <c:v>813</c:v>
                </c:pt>
                <c:pt idx="1946">
                  <c:v>813</c:v>
                </c:pt>
                <c:pt idx="1947">
                  <c:v>814</c:v>
                </c:pt>
                <c:pt idx="1948">
                  <c:v>814</c:v>
                </c:pt>
                <c:pt idx="1949">
                  <c:v>814</c:v>
                </c:pt>
                <c:pt idx="1950">
                  <c:v>814</c:v>
                </c:pt>
                <c:pt idx="1951">
                  <c:v>814</c:v>
                </c:pt>
                <c:pt idx="1952">
                  <c:v>814</c:v>
                </c:pt>
                <c:pt idx="1953">
                  <c:v>814</c:v>
                </c:pt>
                <c:pt idx="1954">
                  <c:v>814</c:v>
                </c:pt>
                <c:pt idx="1955">
                  <c:v>814</c:v>
                </c:pt>
                <c:pt idx="1956">
                  <c:v>814</c:v>
                </c:pt>
                <c:pt idx="1957">
                  <c:v>814</c:v>
                </c:pt>
                <c:pt idx="1958">
                  <c:v>815</c:v>
                </c:pt>
                <c:pt idx="1959">
                  <c:v>815</c:v>
                </c:pt>
                <c:pt idx="1960">
                  <c:v>815</c:v>
                </c:pt>
                <c:pt idx="1961">
                  <c:v>815</c:v>
                </c:pt>
                <c:pt idx="1962">
                  <c:v>815</c:v>
                </c:pt>
                <c:pt idx="1963">
                  <c:v>815</c:v>
                </c:pt>
                <c:pt idx="1964">
                  <c:v>815</c:v>
                </c:pt>
                <c:pt idx="1965">
                  <c:v>815</c:v>
                </c:pt>
                <c:pt idx="1966">
                  <c:v>815</c:v>
                </c:pt>
                <c:pt idx="1967">
                  <c:v>816</c:v>
                </c:pt>
                <c:pt idx="1968">
                  <c:v>817</c:v>
                </c:pt>
                <c:pt idx="1969">
                  <c:v>817</c:v>
                </c:pt>
                <c:pt idx="1970">
                  <c:v>817</c:v>
                </c:pt>
                <c:pt idx="1971">
                  <c:v>817</c:v>
                </c:pt>
                <c:pt idx="1972">
                  <c:v>818</c:v>
                </c:pt>
                <c:pt idx="1973">
                  <c:v>818</c:v>
                </c:pt>
                <c:pt idx="1974">
                  <c:v>818</c:v>
                </c:pt>
                <c:pt idx="1975">
                  <c:v>818</c:v>
                </c:pt>
                <c:pt idx="1976">
                  <c:v>818</c:v>
                </c:pt>
                <c:pt idx="1977">
                  <c:v>819</c:v>
                </c:pt>
                <c:pt idx="1978">
                  <c:v>819</c:v>
                </c:pt>
                <c:pt idx="1979">
                  <c:v>819</c:v>
                </c:pt>
                <c:pt idx="1980">
                  <c:v>819</c:v>
                </c:pt>
                <c:pt idx="1981">
                  <c:v>819</c:v>
                </c:pt>
                <c:pt idx="1982">
                  <c:v>819</c:v>
                </c:pt>
                <c:pt idx="1983">
                  <c:v>819</c:v>
                </c:pt>
                <c:pt idx="1984">
                  <c:v>820</c:v>
                </c:pt>
                <c:pt idx="1985">
                  <c:v>820</c:v>
                </c:pt>
                <c:pt idx="1986">
                  <c:v>820</c:v>
                </c:pt>
                <c:pt idx="1987">
                  <c:v>820</c:v>
                </c:pt>
                <c:pt idx="1988">
                  <c:v>820</c:v>
                </c:pt>
                <c:pt idx="1989">
                  <c:v>821</c:v>
                </c:pt>
                <c:pt idx="1990">
                  <c:v>821</c:v>
                </c:pt>
                <c:pt idx="1991">
                  <c:v>821</c:v>
                </c:pt>
                <c:pt idx="1992">
                  <c:v>821</c:v>
                </c:pt>
                <c:pt idx="1993">
                  <c:v>822</c:v>
                </c:pt>
                <c:pt idx="1994">
                  <c:v>822</c:v>
                </c:pt>
                <c:pt idx="1995">
                  <c:v>822</c:v>
                </c:pt>
                <c:pt idx="1996">
                  <c:v>822</c:v>
                </c:pt>
                <c:pt idx="1997">
                  <c:v>822</c:v>
                </c:pt>
                <c:pt idx="1998">
                  <c:v>822</c:v>
                </c:pt>
                <c:pt idx="1999">
                  <c:v>822</c:v>
                </c:pt>
                <c:pt idx="2000">
                  <c:v>823</c:v>
                </c:pt>
                <c:pt idx="2001">
                  <c:v>823</c:v>
                </c:pt>
                <c:pt idx="2002">
                  <c:v>824</c:v>
                </c:pt>
                <c:pt idx="2003">
                  <c:v>824</c:v>
                </c:pt>
                <c:pt idx="2004">
                  <c:v>824</c:v>
                </c:pt>
                <c:pt idx="2005">
                  <c:v>824</c:v>
                </c:pt>
                <c:pt idx="2006">
                  <c:v>824</c:v>
                </c:pt>
                <c:pt idx="2007">
                  <c:v>825</c:v>
                </c:pt>
                <c:pt idx="2008">
                  <c:v>825</c:v>
                </c:pt>
                <c:pt idx="2009">
                  <c:v>825</c:v>
                </c:pt>
                <c:pt idx="2010">
                  <c:v>825</c:v>
                </c:pt>
                <c:pt idx="2011">
                  <c:v>825</c:v>
                </c:pt>
                <c:pt idx="2012">
                  <c:v>825</c:v>
                </c:pt>
                <c:pt idx="2013">
                  <c:v>825</c:v>
                </c:pt>
                <c:pt idx="2014">
                  <c:v>826</c:v>
                </c:pt>
                <c:pt idx="2015">
                  <c:v>826</c:v>
                </c:pt>
                <c:pt idx="2016">
                  <c:v>826</c:v>
                </c:pt>
                <c:pt idx="2017">
                  <c:v>826</c:v>
                </c:pt>
                <c:pt idx="2018">
                  <c:v>827</c:v>
                </c:pt>
                <c:pt idx="2019">
                  <c:v>827</c:v>
                </c:pt>
                <c:pt idx="2020">
                  <c:v>827</c:v>
                </c:pt>
                <c:pt idx="2021">
                  <c:v>827</c:v>
                </c:pt>
                <c:pt idx="2022">
                  <c:v>828</c:v>
                </c:pt>
                <c:pt idx="2023">
                  <c:v>828</c:v>
                </c:pt>
                <c:pt idx="2024">
                  <c:v>828</c:v>
                </c:pt>
                <c:pt idx="2025">
                  <c:v>828</c:v>
                </c:pt>
                <c:pt idx="2026">
                  <c:v>828</c:v>
                </c:pt>
                <c:pt idx="2027">
                  <c:v>829</c:v>
                </c:pt>
                <c:pt idx="2028">
                  <c:v>829</c:v>
                </c:pt>
                <c:pt idx="2029">
                  <c:v>829</c:v>
                </c:pt>
                <c:pt idx="2030">
                  <c:v>829</c:v>
                </c:pt>
                <c:pt idx="2031">
                  <c:v>829</c:v>
                </c:pt>
                <c:pt idx="2032">
                  <c:v>829</c:v>
                </c:pt>
                <c:pt idx="2033">
                  <c:v>829</c:v>
                </c:pt>
                <c:pt idx="2034">
                  <c:v>829</c:v>
                </c:pt>
                <c:pt idx="2035">
                  <c:v>829</c:v>
                </c:pt>
                <c:pt idx="2036">
                  <c:v>829</c:v>
                </c:pt>
                <c:pt idx="2037">
                  <c:v>830</c:v>
                </c:pt>
                <c:pt idx="2038">
                  <c:v>830</c:v>
                </c:pt>
                <c:pt idx="2039">
                  <c:v>830</c:v>
                </c:pt>
                <c:pt idx="2040">
                  <c:v>830</c:v>
                </c:pt>
                <c:pt idx="2041">
                  <c:v>831</c:v>
                </c:pt>
                <c:pt idx="2042">
                  <c:v>831</c:v>
                </c:pt>
                <c:pt idx="2043">
                  <c:v>831</c:v>
                </c:pt>
                <c:pt idx="2044">
                  <c:v>831</c:v>
                </c:pt>
                <c:pt idx="2045">
                  <c:v>831</c:v>
                </c:pt>
                <c:pt idx="2046">
                  <c:v>831</c:v>
                </c:pt>
                <c:pt idx="2047">
                  <c:v>831</c:v>
                </c:pt>
                <c:pt idx="2048">
                  <c:v>831</c:v>
                </c:pt>
                <c:pt idx="2049">
                  <c:v>831</c:v>
                </c:pt>
                <c:pt idx="2050">
                  <c:v>831</c:v>
                </c:pt>
                <c:pt idx="2051">
                  <c:v>832</c:v>
                </c:pt>
                <c:pt idx="2052">
                  <c:v>832</c:v>
                </c:pt>
                <c:pt idx="2053">
                  <c:v>832</c:v>
                </c:pt>
                <c:pt idx="2054">
                  <c:v>832</c:v>
                </c:pt>
                <c:pt idx="2055">
                  <c:v>832</c:v>
                </c:pt>
                <c:pt idx="2056">
                  <c:v>832</c:v>
                </c:pt>
                <c:pt idx="2057">
                  <c:v>832</c:v>
                </c:pt>
                <c:pt idx="2058">
                  <c:v>832</c:v>
                </c:pt>
                <c:pt idx="2059">
                  <c:v>833</c:v>
                </c:pt>
                <c:pt idx="2060">
                  <c:v>833</c:v>
                </c:pt>
                <c:pt idx="2061">
                  <c:v>833</c:v>
                </c:pt>
                <c:pt idx="2062">
                  <c:v>833</c:v>
                </c:pt>
                <c:pt idx="2063">
                  <c:v>834</c:v>
                </c:pt>
                <c:pt idx="2064">
                  <c:v>834</c:v>
                </c:pt>
                <c:pt idx="2065">
                  <c:v>834</c:v>
                </c:pt>
                <c:pt idx="2066">
                  <c:v>834</c:v>
                </c:pt>
                <c:pt idx="2067">
                  <c:v>834</c:v>
                </c:pt>
                <c:pt idx="2068">
                  <c:v>834</c:v>
                </c:pt>
                <c:pt idx="2069">
                  <c:v>835</c:v>
                </c:pt>
                <c:pt idx="2070">
                  <c:v>835</c:v>
                </c:pt>
                <c:pt idx="2071">
                  <c:v>835</c:v>
                </c:pt>
                <c:pt idx="2072">
                  <c:v>835</c:v>
                </c:pt>
                <c:pt idx="2073">
                  <c:v>835</c:v>
                </c:pt>
                <c:pt idx="2074">
                  <c:v>836</c:v>
                </c:pt>
                <c:pt idx="2075">
                  <c:v>836</c:v>
                </c:pt>
                <c:pt idx="2076">
                  <c:v>836</c:v>
                </c:pt>
                <c:pt idx="2077">
                  <c:v>836</c:v>
                </c:pt>
                <c:pt idx="2078">
                  <c:v>836</c:v>
                </c:pt>
                <c:pt idx="2079">
                  <c:v>836</c:v>
                </c:pt>
                <c:pt idx="2080">
                  <c:v>836</c:v>
                </c:pt>
                <c:pt idx="2081">
                  <c:v>836</c:v>
                </c:pt>
                <c:pt idx="2082">
                  <c:v>836</c:v>
                </c:pt>
                <c:pt idx="2083">
                  <c:v>836</c:v>
                </c:pt>
                <c:pt idx="2084">
                  <c:v>837</c:v>
                </c:pt>
                <c:pt idx="2085">
                  <c:v>837</c:v>
                </c:pt>
                <c:pt idx="2086">
                  <c:v>837</c:v>
                </c:pt>
                <c:pt idx="2087">
                  <c:v>837</c:v>
                </c:pt>
                <c:pt idx="2088">
                  <c:v>837</c:v>
                </c:pt>
                <c:pt idx="2089">
                  <c:v>838</c:v>
                </c:pt>
                <c:pt idx="2090">
                  <c:v>838</c:v>
                </c:pt>
                <c:pt idx="2091">
                  <c:v>838</c:v>
                </c:pt>
                <c:pt idx="2092">
                  <c:v>838</c:v>
                </c:pt>
                <c:pt idx="2093">
                  <c:v>838</c:v>
                </c:pt>
                <c:pt idx="2094">
                  <c:v>839</c:v>
                </c:pt>
                <c:pt idx="2095">
                  <c:v>839</c:v>
                </c:pt>
                <c:pt idx="2096">
                  <c:v>839</c:v>
                </c:pt>
                <c:pt idx="2097">
                  <c:v>839</c:v>
                </c:pt>
                <c:pt idx="2098">
                  <c:v>840</c:v>
                </c:pt>
                <c:pt idx="2099">
                  <c:v>840</c:v>
                </c:pt>
                <c:pt idx="2100">
                  <c:v>840</c:v>
                </c:pt>
                <c:pt idx="2101">
                  <c:v>840</c:v>
                </c:pt>
                <c:pt idx="2102">
                  <c:v>840</c:v>
                </c:pt>
                <c:pt idx="2103">
                  <c:v>841</c:v>
                </c:pt>
                <c:pt idx="2104">
                  <c:v>841</c:v>
                </c:pt>
                <c:pt idx="2105">
                  <c:v>841</c:v>
                </c:pt>
                <c:pt idx="2106">
                  <c:v>841</c:v>
                </c:pt>
                <c:pt idx="2107">
                  <c:v>841</c:v>
                </c:pt>
                <c:pt idx="2108">
                  <c:v>841</c:v>
                </c:pt>
                <c:pt idx="2109">
                  <c:v>841</c:v>
                </c:pt>
                <c:pt idx="2110">
                  <c:v>842</c:v>
                </c:pt>
                <c:pt idx="2111">
                  <c:v>842</c:v>
                </c:pt>
                <c:pt idx="2112">
                  <c:v>842</c:v>
                </c:pt>
                <c:pt idx="2113">
                  <c:v>842</c:v>
                </c:pt>
                <c:pt idx="2114">
                  <c:v>842</c:v>
                </c:pt>
                <c:pt idx="2115">
                  <c:v>842</c:v>
                </c:pt>
                <c:pt idx="2116">
                  <c:v>843</c:v>
                </c:pt>
                <c:pt idx="2117">
                  <c:v>843</c:v>
                </c:pt>
                <c:pt idx="2118">
                  <c:v>843</c:v>
                </c:pt>
                <c:pt idx="2119">
                  <c:v>843</c:v>
                </c:pt>
                <c:pt idx="2120">
                  <c:v>844</c:v>
                </c:pt>
                <c:pt idx="2121">
                  <c:v>844</c:v>
                </c:pt>
                <c:pt idx="2122">
                  <c:v>844</c:v>
                </c:pt>
                <c:pt idx="2123">
                  <c:v>844</c:v>
                </c:pt>
                <c:pt idx="2124">
                  <c:v>844</c:v>
                </c:pt>
                <c:pt idx="2125">
                  <c:v>845</c:v>
                </c:pt>
                <c:pt idx="2126">
                  <c:v>845</c:v>
                </c:pt>
                <c:pt idx="2127">
                  <c:v>845</c:v>
                </c:pt>
                <c:pt idx="2128">
                  <c:v>845</c:v>
                </c:pt>
                <c:pt idx="2129">
                  <c:v>846</c:v>
                </c:pt>
                <c:pt idx="2130">
                  <c:v>846</c:v>
                </c:pt>
                <c:pt idx="2131">
                  <c:v>846</c:v>
                </c:pt>
                <c:pt idx="2132">
                  <c:v>846</c:v>
                </c:pt>
                <c:pt idx="2133">
                  <c:v>846</c:v>
                </c:pt>
                <c:pt idx="2134">
                  <c:v>846</c:v>
                </c:pt>
                <c:pt idx="2135">
                  <c:v>846</c:v>
                </c:pt>
                <c:pt idx="2136">
                  <c:v>847</c:v>
                </c:pt>
                <c:pt idx="2137">
                  <c:v>847</c:v>
                </c:pt>
                <c:pt idx="2138">
                  <c:v>847</c:v>
                </c:pt>
                <c:pt idx="2139">
                  <c:v>847</c:v>
                </c:pt>
                <c:pt idx="2140">
                  <c:v>847</c:v>
                </c:pt>
                <c:pt idx="2141">
                  <c:v>848</c:v>
                </c:pt>
                <c:pt idx="2142">
                  <c:v>848</c:v>
                </c:pt>
                <c:pt idx="2143">
                  <c:v>848</c:v>
                </c:pt>
                <c:pt idx="2144">
                  <c:v>848</c:v>
                </c:pt>
                <c:pt idx="2145">
                  <c:v>848</c:v>
                </c:pt>
                <c:pt idx="2146">
                  <c:v>848</c:v>
                </c:pt>
                <c:pt idx="2147">
                  <c:v>848</c:v>
                </c:pt>
                <c:pt idx="2148">
                  <c:v>849</c:v>
                </c:pt>
                <c:pt idx="2149">
                  <c:v>849</c:v>
                </c:pt>
                <c:pt idx="2150">
                  <c:v>849</c:v>
                </c:pt>
                <c:pt idx="2151">
                  <c:v>850</c:v>
                </c:pt>
                <c:pt idx="2152">
                  <c:v>850</c:v>
                </c:pt>
                <c:pt idx="2153">
                  <c:v>850</c:v>
                </c:pt>
                <c:pt idx="2154">
                  <c:v>850</c:v>
                </c:pt>
                <c:pt idx="2155">
                  <c:v>850</c:v>
                </c:pt>
                <c:pt idx="2156">
                  <c:v>850</c:v>
                </c:pt>
                <c:pt idx="2157">
                  <c:v>850</c:v>
                </c:pt>
                <c:pt idx="2158">
                  <c:v>850</c:v>
                </c:pt>
                <c:pt idx="2159">
                  <c:v>851</c:v>
                </c:pt>
                <c:pt idx="2160">
                  <c:v>851</c:v>
                </c:pt>
                <c:pt idx="2161">
                  <c:v>851</c:v>
                </c:pt>
                <c:pt idx="2162">
                  <c:v>851</c:v>
                </c:pt>
                <c:pt idx="2163">
                  <c:v>852</c:v>
                </c:pt>
                <c:pt idx="2164">
                  <c:v>852</c:v>
                </c:pt>
                <c:pt idx="2165">
                  <c:v>852</c:v>
                </c:pt>
                <c:pt idx="2166">
                  <c:v>852</c:v>
                </c:pt>
                <c:pt idx="2167">
                  <c:v>853</c:v>
                </c:pt>
                <c:pt idx="2168">
                  <c:v>853</c:v>
                </c:pt>
                <c:pt idx="2169">
                  <c:v>853</c:v>
                </c:pt>
                <c:pt idx="2170">
                  <c:v>854</c:v>
                </c:pt>
                <c:pt idx="2171">
                  <c:v>854</c:v>
                </c:pt>
                <c:pt idx="2172">
                  <c:v>854</c:v>
                </c:pt>
                <c:pt idx="2173">
                  <c:v>854</c:v>
                </c:pt>
                <c:pt idx="2174">
                  <c:v>855</c:v>
                </c:pt>
                <c:pt idx="2175">
                  <c:v>856</c:v>
                </c:pt>
                <c:pt idx="2176">
                  <c:v>856</c:v>
                </c:pt>
                <c:pt idx="2177">
                  <c:v>856</c:v>
                </c:pt>
                <c:pt idx="2178">
                  <c:v>856</c:v>
                </c:pt>
                <c:pt idx="2179">
                  <c:v>857</c:v>
                </c:pt>
                <c:pt idx="2180">
                  <c:v>857</c:v>
                </c:pt>
                <c:pt idx="2181">
                  <c:v>857</c:v>
                </c:pt>
                <c:pt idx="2182">
                  <c:v>857</c:v>
                </c:pt>
                <c:pt idx="2183">
                  <c:v>858</c:v>
                </c:pt>
                <c:pt idx="2184">
                  <c:v>858</c:v>
                </c:pt>
                <c:pt idx="2185">
                  <c:v>858</c:v>
                </c:pt>
                <c:pt idx="2186">
                  <c:v>858</c:v>
                </c:pt>
                <c:pt idx="2187">
                  <c:v>858</c:v>
                </c:pt>
                <c:pt idx="2188">
                  <c:v>858</c:v>
                </c:pt>
                <c:pt idx="2189">
                  <c:v>858</c:v>
                </c:pt>
                <c:pt idx="2190">
                  <c:v>858</c:v>
                </c:pt>
                <c:pt idx="2191">
                  <c:v>859</c:v>
                </c:pt>
                <c:pt idx="2192">
                  <c:v>859</c:v>
                </c:pt>
                <c:pt idx="2193">
                  <c:v>860</c:v>
                </c:pt>
                <c:pt idx="2194">
                  <c:v>860</c:v>
                </c:pt>
                <c:pt idx="2195">
                  <c:v>860</c:v>
                </c:pt>
                <c:pt idx="2196">
                  <c:v>860</c:v>
                </c:pt>
                <c:pt idx="2197">
                  <c:v>860</c:v>
                </c:pt>
                <c:pt idx="2198">
                  <c:v>860</c:v>
                </c:pt>
                <c:pt idx="2199">
                  <c:v>861</c:v>
                </c:pt>
                <c:pt idx="2200">
                  <c:v>861</c:v>
                </c:pt>
                <c:pt idx="2201">
                  <c:v>861</c:v>
                </c:pt>
                <c:pt idx="2202">
                  <c:v>861</c:v>
                </c:pt>
                <c:pt idx="2203">
                  <c:v>861</c:v>
                </c:pt>
                <c:pt idx="2204">
                  <c:v>862</c:v>
                </c:pt>
                <c:pt idx="2205">
                  <c:v>862</c:v>
                </c:pt>
                <c:pt idx="2206">
                  <c:v>862</c:v>
                </c:pt>
                <c:pt idx="2207">
                  <c:v>862</c:v>
                </c:pt>
                <c:pt idx="2208">
                  <c:v>863</c:v>
                </c:pt>
                <c:pt idx="2209">
                  <c:v>863</c:v>
                </c:pt>
                <c:pt idx="2210">
                  <c:v>863</c:v>
                </c:pt>
                <c:pt idx="2211">
                  <c:v>863</c:v>
                </c:pt>
                <c:pt idx="2212">
                  <c:v>863</c:v>
                </c:pt>
                <c:pt idx="2213">
                  <c:v>864</c:v>
                </c:pt>
                <c:pt idx="2214">
                  <c:v>864</c:v>
                </c:pt>
                <c:pt idx="2215">
                  <c:v>864</c:v>
                </c:pt>
                <c:pt idx="2216">
                  <c:v>864</c:v>
                </c:pt>
                <c:pt idx="2217">
                  <c:v>864</c:v>
                </c:pt>
                <c:pt idx="2218">
                  <c:v>864</c:v>
                </c:pt>
                <c:pt idx="2219">
                  <c:v>864</c:v>
                </c:pt>
                <c:pt idx="2220">
                  <c:v>865</c:v>
                </c:pt>
                <c:pt idx="2221">
                  <c:v>865</c:v>
                </c:pt>
                <c:pt idx="2222">
                  <c:v>865</c:v>
                </c:pt>
                <c:pt idx="2223">
                  <c:v>865</c:v>
                </c:pt>
                <c:pt idx="2224">
                  <c:v>865</c:v>
                </c:pt>
                <c:pt idx="2225">
                  <c:v>866</c:v>
                </c:pt>
                <c:pt idx="2226">
                  <c:v>866</c:v>
                </c:pt>
                <c:pt idx="2227">
                  <c:v>866</c:v>
                </c:pt>
                <c:pt idx="2228">
                  <c:v>867</c:v>
                </c:pt>
                <c:pt idx="2229">
                  <c:v>867</c:v>
                </c:pt>
                <c:pt idx="2230">
                  <c:v>867</c:v>
                </c:pt>
                <c:pt idx="2231">
                  <c:v>868</c:v>
                </c:pt>
                <c:pt idx="2232">
                  <c:v>868</c:v>
                </c:pt>
                <c:pt idx="2233">
                  <c:v>868</c:v>
                </c:pt>
                <c:pt idx="2234">
                  <c:v>868</c:v>
                </c:pt>
                <c:pt idx="2235">
                  <c:v>868</c:v>
                </c:pt>
                <c:pt idx="2236">
                  <c:v>868</c:v>
                </c:pt>
                <c:pt idx="2237">
                  <c:v>869</c:v>
                </c:pt>
                <c:pt idx="2238">
                  <c:v>870</c:v>
                </c:pt>
                <c:pt idx="2239">
                  <c:v>870</c:v>
                </c:pt>
                <c:pt idx="2240">
                  <c:v>870</c:v>
                </c:pt>
                <c:pt idx="2241">
                  <c:v>870</c:v>
                </c:pt>
                <c:pt idx="2242">
                  <c:v>871</c:v>
                </c:pt>
                <c:pt idx="2243">
                  <c:v>871</c:v>
                </c:pt>
                <c:pt idx="2244">
                  <c:v>871</c:v>
                </c:pt>
                <c:pt idx="2245">
                  <c:v>871</c:v>
                </c:pt>
                <c:pt idx="2246">
                  <c:v>872</c:v>
                </c:pt>
                <c:pt idx="2247">
                  <c:v>872</c:v>
                </c:pt>
                <c:pt idx="2248">
                  <c:v>872</c:v>
                </c:pt>
                <c:pt idx="2249">
                  <c:v>872</c:v>
                </c:pt>
                <c:pt idx="2250">
                  <c:v>872</c:v>
                </c:pt>
                <c:pt idx="2251">
                  <c:v>872</c:v>
                </c:pt>
                <c:pt idx="2252">
                  <c:v>873</c:v>
                </c:pt>
                <c:pt idx="2253">
                  <c:v>873</c:v>
                </c:pt>
                <c:pt idx="2254">
                  <c:v>873</c:v>
                </c:pt>
                <c:pt idx="2255">
                  <c:v>873</c:v>
                </c:pt>
                <c:pt idx="2256">
                  <c:v>874</c:v>
                </c:pt>
                <c:pt idx="2257">
                  <c:v>875</c:v>
                </c:pt>
                <c:pt idx="2258">
                  <c:v>875</c:v>
                </c:pt>
                <c:pt idx="2259">
                  <c:v>875</c:v>
                </c:pt>
                <c:pt idx="2260">
                  <c:v>875</c:v>
                </c:pt>
                <c:pt idx="2261">
                  <c:v>875</c:v>
                </c:pt>
                <c:pt idx="2262">
                  <c:v>876</c:v>
                </c:pt>
                <c:pt idx="2263">
                  <c:v>876</c:v>
                </c:pt>
                <c:pt idx="2264">
                  <c:v>876</c:v>
                </c:pt>
                <c:pt idx="2265">
                  <c:v>876</c:v>
                </c:pt>
                <c:pt idx="2266">
                  <c:v>877</c:v>
                </c:pt>
                <c:pt idx="2267">
                  <c:v>877</c:v>
                </c:pt>
                <c:pt idx="2268">
                  <c:v>877</c:v>
                </c:pt>
                <c:pt idx="2269">
                  <c:v>877</c:v>
                </c:pt>
                <c:pt idx="2270">
                  <c:v>877</c:v>
                </c:pt>
                <c:pt idx="2271">
                  <c:v>877</c:v>
                </c:pt>
                <c:pt idx="2272">
                  <c:v>878</c:v>
                </c:pt>
                <c:pt idx="2273">
                  <c:v>878</c:v>
                </c:pt>
                <c:pt idx="2274">
                  <c:v>879</c:v>
                </c:pt>
                <c:pt idx="2275">
                  <c:v>879</c:v>
                </c:pt>
                <c:pt idx="2276">
                  <c:v>879</c:v>
                </c:pt>
                <c:pt idx="2277">
                  <c:v>879</c:v>
                </c:pt>
                <c:pt idx="2278">
                  <c:v>880</c:v>
                </c:pt>
                <c:pt idx="2279">
                  <c:v>880</c:v>
                </c:pt>
                <c:pt idx="2280">
                  <c:v>880</c:v>
                </c:pt>
                <c:pt idx="2281">
                  <c:v>881</c:v>
                </c:pt>
                <c:pt idx="2282">
                  <c:v>881</c:v>
                </c:pt>
                <c:pt idx="2283">
                  <c:v>882</c:v>
                </c:pt>
                <c:pt idx="2284">
                  <c:v>882</c:v>
                </c:pt>
                <c:pt idx="2285">
                  <c:v>882</c:v>
                </c:pt>
                <c:pt idx="2286">
                  <c:v>883</c:v>
                </c:pt>
                <c:pt idx="2287">
                  <c:v>883</c:v>
                </c:pt>
                <c:pt idx="2288">
                  <c:v>883</c:v>
                </c:pt>
                <c:pt idx="2289">
                  <c:v>884</c:v>
                </c:pt>
                <c:pt idx="2290">
                  <c:v>884</c:v>
                </c:pt>
                <c:pt idx="2291">
                  <c:v>884</c:v>
                </c:pt>
                <c:pt idx="2292">
                  <c:v>884</c:v>
                </c:pt>
                <c:pt idx="2293">
                  <c:v>884</c:v>
                </c:pt>
                <c:pt idx="2294">
                  <c:v>885</c:v>
                </c:pt>
                <c:pt idx="2295">
                  <c:v>885</c:v>
                </c:pt>
                <c:pt idx="2296">
                  <c:v>885</c:v>
                </c:pt>
                <c:pt idx="2297">
                  <c:v>885</c:v>
                </c:pt>
                <c:pt idx="2298">
                  <c:v>886</c:v>
                </c:pt>
                <c:pt idx="2299">
                  <c:v>886</c:v>
                </c:pt>
                <c:pt idx="2300">
                  <c:v>887</c:v>
                </c:pt>
                <c:pt idx="2301">
                  <c:v>887</c:v>
                </c:pt>
                <c:pt idx="2302">
                  <c:v>887</c:v>
                </c:pt>
                <c:pt idx="2303">
                  <c:v>888</c:v>
                </c:pt>
                <c:pt idx="2304">
                  <c:v>888</c:v>
                </c:pt>
                <c:pt idx="2305">
                  <c:v>888</c:v>
                </c:pt>
                <c:pt idx="2306">
                  <c:v>888</c:v>
                </c:pt>
                <c:pt idx="2307">
                  <c:v>889</c:v>
                </c:pt>
                <c:pt idx="2308">
                  <c:v>889</c:v>
                </c:pt>
                <c:pt idx="2309">
                  <c:v>889</c:v>
                </c:pt>
                <c:pt idx="2310">
                  <c:v>889</c:v>
                </c:pt>
                <c:pt idx="2311">
                  <c:v>889</c:v>
                </c:pt>
                <c:pt idx="2312">
                  <c:v>889</c:v>
                </c:pt>
                <c:pt idx="2313">
                  <c:v>889</c:v>
                </c:pt>
                <c:pt idx="2314">
                  <c:v>890</c:v>
                </c:pt>
                <c:pt idx="2315">
                  <c:v>890</c:v>
                </c:pt>
                <c:pt idx="2316">
                  <c:v>890</c:v>
                </c:pt>
                <c:pt idx="2317">
                  <c:v>890</c:v>
                </c:pt>
                <c:pt idx="2318">
                  <c:v>890</c:v>
                </c:pt>
                <c:pt idx="2319">
                  <c:v>891</c:v>
                </c:pt>
                <c:pt idx="2320">
                  <c:v>891</c:v>
                </c:pt>
                <c:pt idx="2321">
                  <c:v>891</c:v>
                </c:pt>
                <c:pt idx="2322">
                  <c:v>891</c:v>
                </c:pt>
                <c:pt idx="2323">
                  <c:v>892</c:v>
                </c:pt>
                <c:pt idx="2324">
                  <c:v>892</c:v>
                </c:pt>
                <c:pt idx="2325">
                  <c:v>892</c:v>
                </c:pt>
                <c:pt idx="2326">
                  <c:v>893</c:v>
                </c:pt>
                <c:pt idx="2327">
                  <c:v>893</c:v>
                </c:pt>
                <c:pt idx="2328">
                  <c:v>893</c:v>
                </c:pt>
                <c:pt idx="2329">
                  <c:v>893</c:v>
                </c:pt>
                <c:pt idx="2330">
                  <c:v>893</c:v>
                </c:pt>
                <c:pt idx="2331">
                  <c:v>894</c:v>
                </c:pt>
                <c:pt idx="2332">
                  <c:v>894</c:v>
                </c:pt>
                <c:pt idx="2333">
                  <c:v>894</c:v>
                </c:pt>
                <c:pt idx="2334">
                  <c:v>895</c:v>
                </c:pt>
                <c:pt idx="2335">
                  <c:v>895</c:v>
                </c:pt>
                <c:pt idx="2336">
                  <c:v>895</c:v>
                </c:pt>
                <c:pt idx="2337">
                  <c:v>895</c:v>
                </c:pt>
                <c:pt idx="2338">
                  <c:v>895</c:v>
                </c:pt>
                <c:pt idx="2339">
                  <c:v>895</c:v>
                </c:pt>
                <c:pt idx="2340">
                  <c:v>896</c:v>
                </c:pt>
                <c:pt idx="2341">
                  <c:v>896</c:v>
                </c:pt>
                <c:pt idx="2342">
                  <c:v>896</c:v>
                </c:pt>
                <c:pt idx="2343">
                  <c:v>896</c:v>
                </c:pt>
                <c:pt idx="2344">
                  <c:v>896</c:v>
                </c:pt>
                <c:pt idx="2345">
                  <c:v>896</c:v>
                </c:pt>
                <c:pt idx="2346">
                  <c:v>896</c:v>
                </c:pt>
                <c:pt idx="2347">
                  <c:v>897</c:v>
                </c:pt>
                <c:pt idx="2348">
                  <c:v>897</c:v>
                </c:pt>
                <c:pt idx="2349">
                  <c:v>897</c:v>
                </c:pt>
                <c:pt idx="2350">
                  <c:v>897</c:v>
                </c:pt>
                <c:pt idx="2351">
                  <c:v>897</c:v>
                </c:pt>
                <c:pt idx="2352">
                  <c:v>897</c:v>
                </c:pt>
                <c:pt idx="2353">
                  <c:v>898</c:v>
                </c:pt>
                <c:pt idx="2354">
                  <c:v>898</c:v>
                </c:pt>
                <c:pt idx="2355">
                  <c:v>898</c:v>
                </c:pt>
                <c:pt idx="2356">
                  <c:v>899</c:v>
                </c:pt>
                <c:pt idx="2357">
                  <c:v>899</c:v>
                </c:pt>
                <c:pt idx="2358">
                  <c:v>899</c:v>
                </c:pt>
                <c:pt idx="2359">
                  <c:v>899</c:v>
                </c:pt>
                <c:pt idx="2360">
                  <c:v>899</c:v>
                </c:pt>
                <c:pt idx="2361">
                  <c:v>899</c:v>
                </c:pt>
                <c:pt idx="2362">
                  <c:v>900</c:v>
                </c:pt>
                <c:pt idx="2363">
                  <c:v>900</c:v>
                </c:pt>
                <c:pt idx="2364">
                  <c:v>900</c:v>
                </c:pt>
                <c:pt idx="2365">
                  <c:v>900</c:v>
                </c:pt>
                <c:pt idx="2366">
                  <c:v>901</c:v>
                </c:pt>
                <c:pt idx="2367">
                  <c:v>901</c:v>
                </c:pt>
                <c:pt idx="2368">
                  <c:v>901</c:v>
                </c:pt>
                <c:pt idx="2369">
                  <c:v>901</c:v>
                </c:pt>
                <c:pt idx="2370">
                  <c:v>902</c:v>
                </c:pt>
                <c:pt idx="2371">
                  <c:v>902</c:v>
                </c:pt>
                <c:pt idx="2372">
                  <c:v>902</c:v>
                </c:pt>
                <c:pt idx="2373">
                  <c:v>902</c:v>
                </c:pt>
                <c:pt idx="2374">
                  <c:v>903</c:v>
                </c:pt>
                <c:pt idx="2375">
                  <c:v>903</c:v>
                </c:pt>
                <c:pt idx="2376">
                  <c:v>903</c:v>
                </c:pt>
                <c:pt idx="2377">
                  <c:v>903</c:v>
                </c:pt>
                <c:pt idx="2378">
                  <c:v>904</c:v>
                </c:pt>
                <c:pt idx="2379">
                  <c:v>905</c:v>
                </c:pt>
                <c:pt idx="2380">
                  <c:v>905</c:v>
                </c:pt>
                <c:pt idx="2381">
                  <c:v>905</c:v>
                </c:pt>
                <c:pt idx="2382">
                  <c:v>905</c:v>
                </c:pt>
                <c:pt idx="2383">
                  <c:v>905</c:v>
                </c:pt>
                <c:pt idx="2384">
                  <c:v>905</c:v>
                </c:pt>
                <c:pt idx="2385">
                  <c:v>906</c:v>
                </c:pt>
                <c:pt idx="2386">
                  <c:v>906</c:v>
                </c:pt>
                <c:pt idx="2387">
                  <c:v>906</c:v>
                </c:pt>
                <c:pt idx="2388">
                  <c:v>906</c:v>
                </c:pt>
                <c:pt idx="2389">
                  <c:v>906</c:v>
                </c:pt>
                <c:pt idx="2390">
                  <c:v>906</c:v>
                </c:pt>
                <c:pt idx="2391">
                  <c:v>906</c:v>
                </c:pt>
                <c:pt idx="2392">
                  <c:v>906</c:v>
                </c:pt>
                <c:pt idx="2393">
                  <c:v>907</c:v>
                </c:pt>
                <c:pt idx="2394">
                  <c:v>907</c:v>
                </c:pt>
                <c:pt idx="2395">
                  <c:v>907</c:v>
                </c:pt>
                <c:pt idx="2396">
                  <c:v>907</c:v>
                </c:pt>
                <c:pt idx="2397">
                  <c:v>907</c:v>
                </c:pt>
                <c:pt idx="2398">
                  <c:v>908</c:v>
                </c:pt>
                <c:pt idx="2399">
                  <c:v>908</c:v>
                </c:pt>
                <c:pt idx="2400">
                  <c:v>909</c:v>
                </c:pt>
                <c:pt idx="2401">
                  <c:v>909</c:v>
                </c:pt>
                <c:pt idx="2402">
                  <c:v>909</c:v>
                </c:pt>
                <c:pt idx="2403">
                  <c:v>910</c:v>
                </c:pt>
                <c:pt idx="2404">
                  <c:v>910</c:v>
                </c:pt>
                <c:pt idx="2405">
                  <c:v>910</c:v>
                </c:pt>
                <c:pt idx="2406">
                  <c:v>910</c:v>
                </c:pt>
                <c:pt idx="2407">
                  <c:v>910</c:v>
                </c:pt>
                <c:pt idx="2408">
                  <c:v>911</c:v>
                </c:pt>
                <c:pt idx="2409">
                  <c:v>911</c:v>
                </c:pt>
                <c:pt idx="2410">
                  <c:v>911</c:v>
                </c:pt>
                <c:pt idx="2411">
                  <c:v>911</c:v>
                </c:pt>
                <c:pt idx="2412">
                  <c:v>911</c:v>
                </c:pt>
                <c:pt idx="2413">
                  <c:v>911</c:v>
                </c:pt>
                <c:pt idx="2414">
                  <c:v>911</c:v>
                </c:pt>
                <c:pt idx="2415">
                  <c:v>912</c:v>
                </c:pt>
                <c:pt idx="2416">
                  <c:v>912</c:v>
                </c:pt>
                <c:pt idx="2417">
                  <c:v>913</c:v>
                </c:pt>
                <c:pt idx="2418">
                  <c:v>913</c:v>
                </c:pt>
                <c:pt idx="2419">
                  <c:v>913</c:v>
                </c:pt>
                <c:pt idx="2420">
                  <c:v>913</c:v>
                </c:pt>
                <c:pt idx="2421">
                  <c:v>913</c:v>
                </c:pt>
                <c:pt idx="2422">
                  <c:v>913</c:v>
                </c:pt>
                <c:pt idx="2423">
                  <c:v>913</c:v>
                </c:pt>
                <c:pt idx="2424">
                  <c:v>913</c:v>
                </c:pt>
                <c:pt idx="2425">
                  <c:v>914</c:v>
                </c:pt>
                <c:pt idx="2426">
                  <c:v>914</c:v>
                </c:pt>
                <c:pt idx="2427">
                  <c:v>914</c:v>
                </c:pt>
                <c:pt idx="2428">
                  <c:v>914</c:v>
                </c:pt>
                <c:pt idx="2429">
                  <c:v>914</c:v>
                </c:pt>
                <c:pt idx="2430">
                  <c:v>914</c:v>
                </c:pt>
                <c:pt idx="2431">
                  <c:v>914</c:v>
                </c:pt>
                <c:pt idx="2432">
                  <c:v>915</c:v>
                </c:pt>
                <c:pt idx="2433">
                  <c:v>915</c:v>
                </c:pt>
                <c:pt idx="2434">
                  <c:v>915</c:v>
                </c:pt>
                <c:pt idx="2435">
                  <c:v>915</c:v>
                </c:pt>
                <c:pt idx="2436">
                  <c:v>915</c:v>
                </c:pt>
                <c:pt idx="2437">
                  <c:v>915</c:v>
                </c:pt>
                <c:pt idx="2438">
                  <c:v>916</c:v>
                </c:pt>
                <c:pt idx="2439">
                  <c:v>916</c:v>
                </c:pt>
                <c:pt idx="2440">
                  <c:v>916</c:v>
                </c:pt>
                <c:pt idx="2441">
                  <c:v>916</c:v>
                </c:pt>
                <c:pt idx="2442">
                  <c:v>916</c:v>
                </c:pt>
                <c:pt idx="2443">
                  <c:v>916</c:v>
                </c:pt>
                <c:pt idx="2444">
                  <c:v>916</c:v>
                </c:pt>
                <c:pt idx="2445">
                  <c:v>916</c:v>
                </c:pt>
                <c:pt idx="2446">
                  <c:v>916</c:v>
                </c:pt>
                <c:pt idx="2447">
                  <c:v>917</c:v>
                </c:pt>
                <c:pt idx="2448">
                  <c:v>917</c:v>
                </c:pt>
                <c:pt idx="2449">
                  <c:v>917</c:v>
                </c:pt>
                <c:pt idx="2450">
                  <c:v>917</c:v>
                </c:pt>
                <c:pt idx="2451">
                  <c:v>917</c:v>
                </c:pt>
                <c:pt idx="2452">
                  <c:v>917</c:v>
                </c:pt>
                <c:pt idx="2453">
                  <c:v>917</c:v>
                </c:pt>
                <c:pt idx="2454">
                  <c:v>917</c:v>
                </c:pt>
                <c:pt idx="2455">
                  <c:v>918</c:v>
                </c:pt>
                <c:pt idx="2456">
                  <c:v>918</c:v>
                </c:pt>
                <c:pt idx="2457">
                  <c:v>918</c:v>
                </c:pt>
                <c:pt idx="2458">
                  <c:v>918</c:v>
                </c:pt>
                <c:pt idx="2459">
                  <c:v>918</c:v>
                </c:pt>
                <c:pt idx="2460">
                  <c:v>918</c:v>
                </c:pt>
                <c:pt idx="2461">
                  <c:v>919</c:v>
                </c:pt>
                <c:pt idx="2462">
                  <c:v>919</c:v>
                </c:pt>
                <c:pt idx="2463">
                  <c:v>919</c:v>
                </c:pt>
                <c:pt idx="2464">
                  <c:v>919</c:v>
                </c:pt>
                <c:pt idx="2465">
                  <c:v>919</c:v>
                </c:pt>
                <c:pt idx="2466">
                  <c:v>919</c:v>
                </c:pt>
                <c:pt idx="2467">
                  <c:v>920</c:v>
                </c:pt>
                <c:pt idx="2468">
                  <c:v>920</c:v>
                </c:pt>
                <c:pt idx="2469">
                  <c:v>920</c:v>
                </c:pt>
                <c:pt idx="2470">
                  <c:v>920</c:v>
                </c:pt>
                <c:pt idx="2471">
                  <c:v>920</c:v>
                </c:pt>
                <c:pt idx="2472">
                  <c:v>920</c:v>
                </c:pt>
                <c:pt idx="2473">
                  <c:v>920</c:v>
                </c:pt>
                <c:pt idx="2474">
                  <c:v>921</c:v>
                </c:pt>
                <c:pt idx="2475">
                  <c:v>921</c:v>
                </c:pt>
                <c:pt idx="2476">
                  <c:v>922</c:v>
                </c:pt>
                <c:pt idx="2477">
                  <c:v>923</c:v>
                </c:pt>
                <c:pt idx="2478">
                  <c:v>923</c:v>
                </c:pt>
                <c:pt idx="2479">
                  <c:v>923</c:v>
                </c:pt>
                <c:pt idx="2480">
                  <c:v>923</c:v>
                </c:pt>
                <c:pt idx="2481">
                  <c:v>924</c:v>
                </c:pt>
                <c:pt idx="2482">
                  <c:v>924</c:v>
                </c:pt>
                <c:pt idx="2483">
                  <c:v>924</c:v>
                </c:pt>
                <c:pt idx="2484">
                  <c:v>924</c:v>
                </c:pt>
                <c:pt idx="2485">
                  <c:v>925</c:v>
                </c:pt>
                <c:pt idx="2486">
                  <c:v>925</c:v>
                </c:pt>
                <c:pt idx="2487">
                  <c:v>925</c:v>
                </c:pt>
                <c:pt idx="2488">
                  <c:v>925</c:v>
                </c:pt>
                <c:pt idx="2489">
                  <c:v>925</c:v>
                </c:pt>
                <c:pt idx="2490">
                  <c:v>926</c:v>
                </c:pt>
                <c:pt idx="2491">
                  <c:v>926</c:v>
                </c:pt>
                <c:pt idx="2492">
                  <c:v>926</c:v>
                </c:pt>
                <c:pt idx="2493">
                  <c:v>926</c:v>
                </c:pt>
                <c:pt idx="2494">
                  <c:v>927</c:v>
                </c:pt>
                <c:pt idx="2495">
                  <c:v>927</c:v>
                </c:pt>
                <c:pt idx="2496">
                  <c:v>927</c:v>
                </c:pt>
                <c:pt idx="2497">
                  <c:v>928</c:v>
                </c:pt>
                <c:pt idx="2498">
                  <c:v>928</c:v>
                </c:pt>
                <c:pt idx="2499">
                  <c:v>928</c:v>
                </c:pt>
                <c:pt idx="2500">
                  <c:v>928</c:v>
                </c:pt>
                <c:pt idx="2501">
                  <c:v>928</c:v>
                </c:pt>
                <c:pt idx="2502">
                  <c:v>928</c:v>
                </c:pt>
                <c:pt idx="2503">
                  <c:v>929</c:v>
                </c:pt>
                <c:pt idx="2504">
                  <c:v>929</c:v>
                </c:pt>
                <c:pt idx="2505">
                  <c:v>929</c:v>
                </c:pt>
                <c:pt idx="2506">
                  <c:v>929</c:v>
                </c:pt>
                <c:pt idx="2507">
                  <c:v>929</c:v>
                </c:pt>
                <c:pt idx="2508">
                  <c:v>930</c:v>
                </c:pt>
                <c:pt idx="2509">
                  <c:v>930</c:v>
                </c:pt>
                <c:pt idx="2510">
                  <c:v>930</c:v>
                </c:pt>
                <c:pt idx="2511">
                  <c:v>930</c:v>
                </c:pt>
                <c:pt idx="2512">
                  <c:v>930</c:v>
                </c:pt>
                <c:pt idx="2513">
                  <c:v>931</c:v>
                </c:pt>
                <c:pt idx="2514">
                  <c:v>931</c:v>
                </c:pt>
                <c:pt idx="2515">
                  <c:v>931</c:v>
                </c:pt>
                <c:pt idx="2516">
                  <c:v>932</c:v>
                </c:pt>
                <c:pt idx="2517">
                  <c:v>932</c:v>
                </c:pt>
                <c:pt idx="2518">
                  <c:v>932</c:v>
                </c:pt>
                <c:pt idx="2519">
                  <c:v>932</c:v>
                </c:pt>
                <c:pt idx="2520">
                  <c:v>932</c:v>
                </c:pt>
                <c:pt idx="2521">
                  <c:v>932</c:v>
                </c:pt>
                <c:pt idx="2522">
                  <c:v>933</c:v>
                </c:pt>
                <c:pt idx="2523">
                  <c:v>933</c:v>
                </c:pt>
                <c:pt idx="2524">
                  <c:v>933</c:v>
                </c:pt>
                <c:pt idx="2525">
                  <c:v>933</c:v>
                </c:pt>
                <c:pt idx="2526">
                  <c:v>934</c:v>
                </c:pt>
                <c:pt idx="2527">
                  <c:v>934</c:v>
                </c:pt>
                <c:pt idx="2528">
                  <c:v>934</c:v>
                </c:pt>
                <c:pt idx="2529">
                  <c:v>934</c:v>
                </c:pt>
                <c:pt idx="2530">
                  <c:v>934</c:v>
                </c:pt>
                <c:pt idx="2531">
                  <c:v>934</c:v>
                </c:pt>
                <c:pt idx="2532">
                  <c:v>935</c:v>
                </c:pt>
                <c:pt idx="2533">
                  <c:v>935</c:v>
                </c:pt>
                <c:pt idx="2534">
                  <c:v>935</c:v>
                </c:pt>
                <c:pt idx="2535">
                  <c:v>935</c:v>
                </c:pt>
                <c:pt idx="2536">
                  <c:v>935</c:v>
                </c:pt>
                <c:pt idx="2537">
                  <c:v>935</c:v>
                </c:pt>
                <c:pt idx="2538">
                  <c:v>936</c:v>
                </c:pt>
                <c:pt idx="2539">
                  <c:v>936</c:v>
                </c:pt>
                <c:pt idx="2540">
                  <c:v>936</c:v>
                </c:pt>
                <c:pt idx="2541">
                  <c:v>936</c:v>
                </c:pt>
                <c:pt idx="2542">
                  <c:v>936</c:v>
                </c:pt>
                <c:pt idx="2543">
                  <c:v>937</c:v>
                </c:pt>
                <c:pt idx="2544">
                  <c:v>937</c:v>
                </c:pt>
                <c:pt idx="2545">
                  <c:v>937</c:v>
                </c:pt>
                <c:pt idx="2546">
                  <c:v>937</c:v>
                </c:pt>
                <c:pt idx="2547">
                  <c:v>937</c:v>
                </c:pt>
                <c:pt idx="2548">
                  <c:v>938</c:v>
                </c:pt>
                <c:pt idx="2549">
                  <c:v>938</c:v>
                </c:pt>
                <c:pt idx="2550">
                  <c:v>938</c:v>
                </c:pt>
                <c:pt idx="2551">
                  <c:v>938</c:v>
                </c:pt>
                <c:pt idx="2552">
                  <c:v>938</c:v>
                </c:pt>
                <c:pt idx="2553">
                  <c:v>939</c:v>
                </c:pt>
                <c:pt idx="2554">
                  <c:v>939</c:v>
                </c:pt>
                <c:pt idx="2555">
                  <c:v>939</c:v>
                </c:pt>
                <c:pt idx="2556">
                  <c:v>939</c:v>
                </c:pt>
                <c:pt idx="2557">
                  <c:v>939</c:v>
                </c:pt>
                <c:pt idx="2558">
                  <c:v>939</c:v>
                </c:pt>
                <c:pt idx="2559">
                  <c:v>940</c:v>
                </c:pt>
                <c:pt idx="2560">
                  <c:v>940</c:v>
                </c:pt>
                <c:pt idx="2561">
                  <c:v>940</c:v>
                </c:pt>
                <c:pt idx="2562">
                  <c:v>940</c:v>
                </c:pt>
                <c:pt idx="2563">
                  <c:v>940</c:v>
                </c:pt>
                <c:pt idx="2564">
                  <c:v>941</c:v>
                </c:pt>
                <c:pt idx="2565">
                  <c:v>941</c:v>
                </c:pt>
                <c:pt idx="2566">
                  <c:v>941</c:v>
                </c:pt>
                <c:pt idx="2567">
                  <c:v>942</c:v>
                </c:pt>
                <c:pt idx="2568">
                  <c:v>942</c:v>
                </c:pt>
                <c:pt idx="2569">
                  <c:v>942</c:v>
                </c:pt>
                <c:pt idx="2570">
                  <c:v>942</c:v>
                </c:pt>
                <c:pt idx="2571">
                  <c:v>942</c:v>
                </c:pt>
                <c:pt idx="2572">
                  <c:v>943</c:v>
                </c:pt>
                <c:pt idx="2573">
                  <c:v>943</c:v>
                </c:pt>
                <c:pt idx="2574">
                  <c:v>943</c:v>
                </c:pt>
                <c:pt idx="2575">
                  <c:v>944</c:v>
                </c:pt>
                <c:pt idx="2576">
                  <c:v>944</c:v>
                </c:pt>
                <c:pt idx="2577">
                  <c:v>945</c:v>
                </c:pt>
                <c:pt idx="2578">
                  <c:v>945</c:v>
                </c:pt>
                <c:pt idx="2579">
                  <c:v>945</c:v>
                </c:pt>
                <c:pt idx="2580">
                  <c:v>945</c:v>
                </c:pt>
                <c:pt idx="2581">
                  <c:v>945</c:v>
                </c:pt>
                <c:pt idx="2582">
                  <c:v>945</c:v>
                </c:pt>
                <c:pt idx="2583">
                  <c:v>946</c:v>
                </c:pt>
                <c:pt idx="2584">
                  <c:v>946</c:v>
                </c:pt>
                <c:pt idx="2585">
                  <c:v>946</c:v>
                </c:pt>
                <c:pt idx="2586">
                  <c:v>946</c:v>
                </c:pt>
                <c:pt idx="2587">
                  <c:v>947</c:v>
                </c:pt>
                <c:pt idx="2588">
                  <c:v>947</c:v>
                </c:pt>
                <c:pt idx="2589">
                  <c:v>947</c:v>
                </c:pt>
                <c:pt idx="2590">
                  <c:v>947</c:v>
                </c:pt>
                <c:pt idx="2591">
                  <c:v>947</c:v>
                </c:pt>
                <c:pt idx="2592">
                  <c:v>947</c:v>
                </c:pt>
                <c:pt idx="2593">
                  <c:v>947</c:v>
                </c:pt>
                <c:pt idx="2594">
                  <c:v>948</c:v>
                </c:pt>
                <c:pt idx="2595">
                  <c:v>948</c:v>
                </c:pt>
                <c:pt idx="2596">
                  <c:v>948</c:v>
                </c:pt>
                <c:pt idx="2597">
                  <c:v>948</c:v>
                </c:pt>
                <c:pt idx="2598">
                  <c:v>948</c:v>
                </c:pt>
                <c:pt idx="2599">
                  <c:v>948</c:v>
                </c:pt>
                <c:pt idx="2600">
                  <c:v>948</c:v>
                </c:pt>
                <c:pt idx="2601">
                  <c:v>949</c:v>
                </c:pt>
                <c:pt idx="2602">
                  <c:v>949</c:v>
                </c:pt>
                <c:pt idx="2603">
                  <c:v>949</c:v>
                </c:pt>
                <c:pt idx="2604">
                  <c:v>949</c:v>
                </c:pt>
                <c:pt idx="2605">
                  <c:v>949</c:v>
                </c:pt>
                <c:pt idx="2606">
                  <c:v>949</c:v>
                </c:pt>
                <c:pt idx="2607">
                  <c:v>950</c:v>
                </c:pt>
                <c:pt idx="2608">
                  <c:v>951</c:v>
                </c:pt>
                <c:pt idx="2609">
                  <c:v>951</c:v>
                </c:pt>
                <c:pt idx="2610">
                  <c:v>951</c:v>
                </c:pt>
                <c:pt idx="2611">
                  <c:v>951</c:v>
                </c:pt>
                <c:pt idx="2612">
                  <c:v>951</c:v>
                </c:pt>
                <c:pt idx="2613">
                  <c:v>952</c:v>
                </c:pt>
                <c:pt idx="2614">
                  <c:v>952</c:v>
                </c:pt>
                <c:pt idx="2615">
                  <c:v>952</c:v>
                </c:pt>
                <c:pt idx="2616">
                  <c:v>952</c:v>
                </c:pt>
                <c:pt idx="2617">
                  <c:v>953</c:v>
                </c:pt>
                <c:pt idx="2618">
                  <c:v>953</c:v>
                </c:pt>
                <c:pt idx="2619">
                  <c:v>953</c:v>
                </c:pt>
                <c:pt idx="2620">
                  <c:v>953</c:v>
                </c:pt>
                <c:pt idx="2621">
                  <c:v>954</c:v>
                </c:pt>
                <c:pt idx="2622">
                  <c:v>954</c:v>
                </c:pt>
                <c:pt idx="2623">
                  <c:v>954</c:v>
                </c:pt>
                <c:pt idx="2624">
                  <c:v>954</c:v>
                </c:pt>
                <c:pt idx="2625">
                  <c:v>954</c:v>
                </c:pt>
                <c:pt idx="2626">
                  <c:v>954</c:v>
                </c:pt>
                <c:pt idx="2627">
                  <c:v>954</c:v>
                </c:pt>
                <c:pt idx="2628">
                  <c:v>955</c:v>
                </c:pt>
                <c:pt idx="2629">
                  <c:v>955</c:v>
                </c:pt>
                <c:pt idx="2630">
                  <c:v>955</c:v>
                </c:pt>
                <c:pt idx="2631">
                  <c:v>956</c:v>
                </c:pt>
                <c:pt idx="2632">
                  <c:v>956</c:v>
                </c:pt>
                <c:pt idx="2633">
                  <c:v>956</c:v>
                </c:pt>
                <c:pt idx="2634">
                  <c:v>956</c:v>
                </c:pt>
                <c:pt idx="2635">
                  <c:v>956</c:v>
                </c:pt>
                <c:pt idx="2636">
                  <c:v>957</c:v>
                </c:pt>
                <c:pt idx="2637">
                  <c:v>957</c:v>
                </c:pt>
                <c:pt idx="2638">
                  <c:v>957</c:v>
                </c:pt>
                <c:pt idx="2639">
                  <c:v>957</c:v>
                </c:pt>
                <c:pt idx="2640">
                  <c:v>957</c:v>
                </c:pt>
                <c:pt idx="2641">
                  <c:v>958</c:v>
                </c:pt>
                <c:pt idx="2642">
                  <c:v>958</c:v>
                </c:pt>
                <c:pt idx="2643">
                  <c:v>958</c:v>
                </c:pt>
                <c:pt idx="2644">
                  <c:v>959</c:v>
                </c:pt>
                <c:pt idx="2645">
                  <c:v>959</c:v>
                </c:pt>
                <c:pt idx="2646">
                  <c:v>959</c:v>
                </c:pt>
                <c:pt idx="2647">
                  <c:v>959</c:v>
                </c:pt>
                <c:pt idx="2648">
                  <c:v>960</c:v>
                </c:pt>
                <c:pt idx="2649">
                  <c:v>960</c:v>
                </c:pt>
                <c:pt idx="2650">
                  <c:v>960</c:v>
                </c:pt>
                <c:pt idx="2651">
                  <c:v>960</c:v>
                </c:pt>
                <c:pt idx="2652">
                  <c:v>960</c:v>
                </c:pt>
                <c:pt idx="2653">
                  <c:v>961</c:v>
                </c:pt>
                <c:pt idx="2654">
                  <c:v>961</c:v>
                </c:pt>
                <c:pt idx="2655">
                  <c:v>961</c:v>
                </c:pt>
                <c:pt idx="2656">
                  <c:v>961</c:v>
                </c:pt>
                <c:pt idx="2657">
                  <c:v>961</c:v>
                </c:pt>
                <c:pt idx="2658">
                  <c:v>961</c:v>
                </c:pt>
                <c:pt idx="2659">
                  <c:v>961</c:v>
                </c:pt>
                <c:pt idx="2660">
                  <c:v>962</c:v>
                </c:pt>
                <c:pt idx="2661">
                  <c:v>962</c:v>
                </c:pt>
                <c:pt idx="2662">
                  <c:v>962</c:v>
                </c:pt>
                <c:pt idx="2663">
                  <c:v>963</c:v>
                </c:pt>
                <c:pt idx="2664">
                  <c:v>963</c:v>
                </c:pt>
                <c:pt idx="2665">
                  <c:v>963</c:v>
                </c:pt>
                <c:pt idx="2666">
                  <c:v>963</c:v>
                </c:pt>
                <c:pt idx="2667">
                  <c:v>963</c:v>
                </c:pt>
                <c:pt idx="2668">
                  <c:v>963</c:v>
                </c:pt>
                <c:pt idx="2669">
                  <c:v>964</c:v>
                </c:pt>
                <c:pt idx="2670">
                  <c:v>964</c:v>
                </c:pt>
                <c:pt idx="2671">
                  <c:v>964</c:v>
                </c:pt>
                <c:pt idx="2672">
                  <c:v>964</c:v>
                </c:pt>
                <c:pt idx="2673">
                  <c:v>964</c:v>
                </c:pt>
                <c:pt idx="2674">
                  <c:v>964</c:v>
                </c:pt>
                <c:pt idx="2675">
                  <c:v>964</c:v>
                </c:pt>
                <c:pt idx="2676">
                  <c:v>965</c:v>
                </c:pt>
                <c:pt idx="2677">
                  <c:v>965</c:v>
                </c:pt>
                <c:pt idx="2678">
                  <c:v>965</c:v>
                </c:pt>
                <c:pt idx="2679">
                  <c:v>965</c:v>
                </c:pt>
                <c:pt idx="2680">
                  <c:v>965</c:v>
                </c:pt>
                <c:pt idx="2681">
                  <c:v>965</c:v>
                </c:pt>
                <c:pt idx="2682">
                  <c:v>965</c:v>
                </c:pt>
                <c:pt idx="2683">
                  <c:v>965</c:v>
                </c:pt>
                <c:pt idx="2684">
                  <c:v>966</c:v>
                </c:pt>
                <c:pt idx="2685">
                  <c:v>966</c:v>
                </c:pt>
                <c:pt idx="2686">
                  <c:v>966</c:v>
                </c:pt>
                <c:pt idx="2687">
                  <c:v>966</c:v>
                </c:pt>
                <c:pt idx="2688">
                  <c:v>967</c:v>
                </c:pt>
                <c:pt idx="2689">
                  <c:v>967</c:v>
                </c:pt>
                <c:pt idx="2690">
                  <c:v>967</c:v>
                </c:pt>
                <c:pt idx="2691">
                  <c:v>967</c:v>
                </c:pt>
                <c:pt idx="2692">
                  <c:v>967</c:v>
                </c:pt>
                <c:pt idx="2693">
                  <c:v>967</c:v>
                </c:pt>
                <c:pt idx="2694">
                  <c:v>967</c:v>
                </c:pt>
                <c:pt idx="2695">
                  <c:v>967</c:v>
                </c:pt>
                <c:pt idx="2696">
                  <c:v>967</c:v>
                </c:pt>
                <c:pt idx="2697">
                  <c:v>968</c:v>
                </c:pt>
                <c:pt idx="2698">
                  <c:v>968</c:v>
                </c:pt>
                <c:pt idx="2699">
                  <c:v>968</c:v>
                </c:pt>
                <c:pt idx="2700">
                  <c:v>968</c:v>
                </c:pt>
                <c:pt idx="2701">
                  <c:v>969</c:v>
                </c:pt>
                <c:pt idx="2702">
                  <c:v>969</c:v>
                </c:pt>
                <c:pt idx="2703">
                  <c:v>969</c:v>
                </c:pt>
                <c:pt idx="2704">
                  <c:v>969</c:v>
                </c:pt>
                <c:pt idx="2705">
                  <c:v>969</c:v>
                </c:pt>
                <c:pt idx="2706">
                  <c:v>969</c:v>
                </c:pt>
                <c:pt idx="2707">
                  <c:v>969</c:v>
                </c:pt>
                <c:pt idx="2708">
                  <c:v>970</c:v>
                </c:pt>
                <c:pt idx="2709">
                  <c:v>970</c:v>
                </c:pt>
                <c:pt idx="2710">
                  <c:v>970</c:v>
                </c:pt>
                <c:pt idx="2711">
                  <c:v>970</c:v>
                </c:pt>
                <c:pt idx="2712">
                  <c:v>970</c:v>
                </c:pt>
                <c:pt idx="2713">
                  <c:v>970</c:v>
                </c:pt>
                <c:pt idx="2714">
                  <c:v>970</c:v>
                </c:pt>
                <c:pt idx="2715">
                  <c:v>970</c:v>
                </c:pt>
                <c:pt idx="2716">
                  <c:v>971</c:v>
                </c:pt>
                <c:pt idx="2717">
                  <c:v>971</c:v>
                </c:pt>
                <c:pt idx="2718">
                  <c:v>971</c:v>
                </c:pt>
                <c:pt idx="2719">
                  <c:v>971</c:v>
                </c:pt>
                <c:pt idx="2720">
                  <c:v>971</c:v>
                </c:pt>
                <c:pt idx="2721">
                  <c:v>972</c:v>
                </c:pt>
                <c:pt idx="2722">
                  <c:v>972</c:v>
                </c:pt>
                <c:pt idx="2723">
                  <c:v>972</c:v>
                </c:pt>
                <c:pt idx="2724">
                  <c:v>973</c:v>
                </c:pt>
                <c:pt idx="2725">
                  <c:v>973</c:v>
                </c:pt>
                <c:pt idx="2726">
                  <c:v>974</c:v>
                </c:pt>
                <c:pt idx="2727">
                  <c:v>974</c:v>
                </c:pt>
                <c:pt idx="2728">
                  <c:v>974</c:v>
                </c:pt>
                <c:pt idx="2729">
                  <c:v>974</c:v>
                </c:pt>
                <c:pt idx="2730">
                  <c:v>975</c:v>
                </c:pt>
                <c:pt idx="2731">
                  <c:v>975</c:v>
                </c:pt>
                <c:pt idx="2732">
                  <c:v>975</c:v>
                </c:pt>
                <c:pt idx="2733">
                  <c:v>976</c:v>
                </c:pt>
                <c:pt idx="2734">
                  <c:v>976</c:v>
                </c:pt>
                <c:pt idx="2735">
                  <c:v>976</c:v>
                </c:pt>
                <c:pt idx="2736">
                  <c:v>976</c:v>
                </c:pt>
                <c:pt idx="2737">
                  <c:v>976</c:v>
                </c:pt>
                <c:pt idx="2738">
                  <c:v>977</c:v>
                </c:pt>
                <c:pt idx="2739">
                  <c:v>977</c:v>
                </c:pt>
                <c:pt idx="2740">
                  <c:v>977</c:v>
                </c:pt>
                <c:pt idx="2741">
                  <c:v>977</c:v>
                </c:pt>
                <c:pt idx="2742">
                  <c:v>978</c:v>
                </c:pt>
                <c:pt idx="2743">
                  <c:v>978</c:v>
                </c:pt>
                <c:pt idx="2744">
                  <c:v>979</c:v>
                </c:pt>
                <c:pt idx="2745">
                  <c:v>979</c:v>
                </c:pt>
                <c:pt idx="2746">
                  <c:v>979</c:v>
                </c:pt>
                <c:pt idx="2747">
                  <c:v>979</c:v>
                </c:pt>
                <c:pt idx="2748">
                  <c:v>979</c:v>
                </c:pt>
                <c:pt idx="2749">
                  <c:v>979</c:v>
                </c:pt>
                <c:pt idx="2750">
                  <c:v>979</c:v>
                </c:pt>
                <c:pt idx="2751">
                  <c:v>979</c:v>
                </c:pt>
                <c:pt idx="2752">
                  <c:v>979</c:v>
                </c:pt>
                <c:pt idx="2753">
                  <c:v>980</c:v>
                </c:pt>
                <c:pt idx="2754">
                  <c:v>980</c:v>
                </c:pt>
                <c:pt idx="2755">
                  <c:v>980</c:v>
                </c:pt>
                <c:pt idx="2756">
                  <c:v>980</c:v>
                </c:pt>
                <c:pt idx="2757">
                  <c:v>980</c:v>
                </c:pt>
                <c:pt idx="2758">
                  <c:v>980</c:v>
                </c:pt>
                <c:pt idx="2759">
                  <c:v>981</c:v>
                </c:pt>
                <c:pt idx="2760">
                  <c:v>981</c:v>
                </c:pt>
                <c:pt idx="2761">
                  <c:v>982</c:v>
                </c:pt>
                <c:pt idx="2762">
                  <c:v>982</c:v>
                </c:pt>
                <c:pt idx="2763">
                  <c:v>982</c:v>
                </c:pt>
                <c:pt idx="2764">
                  <c:v>982</c:v>
                </c:pt>
                <c:pt idx="2765">
                  <c:v>982</c:v>
                </c:pt>
                <c:pt idx="2766">
                  <c:v>982</c:v>
                </c:pt>
                <c:pt idx="2767">
                  <c:v>983</c:v>
                </c:pt>
                <c:pt idx="2768">
                  <c:v>983</c:v>
                </c:pt>
                <c:pt idx="2769">
                  <c:v>983</c:v>
                </c:pt>
                <c:pt idx="2770">
                  <c:v>983</c:v>
                </c:pt>
                <c:pt idx="2771">
                  <c:v>983</c:v>
                </c:pt>
                <c:pt idx="2772">
                  <c:v>983</c:v>
                </c:pt>
                <c:pt idx="2773">
                  <c:v>983</c:v>
                </c:pt>
                <c:pt idx="2774">
                  <c:v>984</c:v>
                </c:pt>
                <c:pt idx="2775">
                  <c:v>984</c:v>
                </c:pt>
                <c:pt idx="2776">
                  <c:v>985</c:v>
                </c:pt>
                <c:pt idx="2777">
                  <c:v>985</c:v>
                </c:pt>
                <c:pt idx="2778">
                  <c:v>985</c:v>
                </c:pt>
                <c:pt idx="2779">
                  <c:v>985</c:v>
                </c:pt>
                <c:pt idx="2780">
                  <c:v>985</c:v>
                </c:pt>
                <c:pt idx="2781">
                  <c:v>985</c:v>
                </c:pt>
                <c:pt idx="2782">
                  <c:v>986</c:v>
                </c:pt>
                <c:pt idx="2783">
                  <c:v>986</c:v>
                </c:pt>
                <c:pt idx="2784">
                  <c:v>987</c:v>
                </c:pt>
                <c:pt idx="2785">
                  <c:v>987</c:v>
                </c:pt>
                <c:pt idx="2786">
                  <c:v>987</c:v>
                </c:pt>
                <c:pt idx="2787">
                  <c:v>988</c:v>
                </c:pt>
                <c:pt idx="2788">
                  <c:v>988</c:v>
                </c:pt>
                <c:pt idx="2789">
                  <c:v>988</c:v>
                </c:pt>
                <c:pt idx="2790">
                  <c:v>989</c:v>
                </c:pt>
                <c:pt idx="2791">
                  <c:v>989</c:v>
                </c:pt>
                <c:pt idx="2792">
                  <c:v>989</c:v>
                </c:pt>
                <c:pt idx="2793">
                  <c:v>989</c:v>
                </c:pt>
                <c:pt idx="2794">
                  <c:v>990</c:v>
                </c:pt>
                <c:pt idx="2795">
                  <c:v>990</c:v>
                </c:pt>
                <c:pt idx="2796">
                  <c:v>990</c:v>
                </c:pt>
                <c:pt idx="2797">
                  <c:v>990</c:v>
                </c:pt>
                <c:pt idx="2798">
                  <c:v>990</c:v>
                </c:pt>
                <c:pt idx="2799">
                  <c:v>991</c:v>
                </c:pt>
                <c:pt idx="2800">
                  <c:v>991</c:v>
                </c:pt>
                <c:pt idx="2801">
                  <c:v>992</c:v>
                </c:pt>
                <c:pt idx="2802">
                  <c:v>993</c:v>
                </c:pt>
                <c:pt idx="2803">
                  <c:v>993</c:v>
                </c:pt>
                <c:pt idx="2804">
                  <c:v>993</c:v>
                </c:pt>
                <c:pt idx="2805">
                  <c:v>994</c:v>
                </c:pt>
                <c:pt idx="2806">
                  <c:v>994</c:v>
                </c:pt>
                <c:pt idx="2807">
                  <c:v>994</c:v>
                </c:pt>
                <c:pt idx="2808">
                  <c:v>994</c:v>
                </c:pt>
                <c:pt idx="2809">
                  <c:v>994</c:v>
                </c:pt>
                <c:pt idx="2810">
                  <c:v>995</c:v>
                </c:pt>
                <c:pt idx="2811">
                  <c:v>995</c:v>
                </c:pt>
                <c:pt idx="2812">
                  <c:v>995</c:v>
                </c:pt>
                <c:pt idx="2813">
                  <c:v>995</c:v>
                </c:pt>
                <c:pt idx="2814">
                  <c:v>995</c:v>
                </c:pt>
                <c:pt idx="2815">
                  <c:v>995</c:v>
                </c:pt>
                <c:pt idx="2816">
                  <c:v>996</c:v>
                </c:pt>
                <c:pt idx="2817">
                  <c:v>996</c:v>
                </c:pt>
                <c:pt idx="2818">
                  <c:v>996</c:v>
                </c:pt>
                <c:pt idx="2819">
                  <c:v>996</c:v>
                </c:pt>
                <c:pt idx="2820">
                  <c:v>997</c:v>
                </c:pt>
                <c:pt idx="2821">
                  <c:v>997</c:v>
                </c:pt>
                <c:pt idx="2822">
                  <c:v>997</c:v>
                </c:pt>
                <c:pt idx="2823">
                  <c:v>997</c:v>
                </c:pt>
                <c:pt idx="2824">
                  <c:v>997</c:v>
                </c:pt>
                <c:pt idx="2825">
                  <c:v>997</c:v>
                </c:pt>
                <c:pt idx="2826">
                  <c:v>997</c:v>
                </c:pt>
                <c:pt idx="2827">
                  <c:v>998</c:v>
                </c:pt>
                <c:pt idx="2828">
                  <c:v>998</c:v>
                </c:pt>
                <c:pt idx="2829">
                  <c:v>998</c:v>
                </c:pt>
                <c:pt idx="2830">
                  <c:v>998</c:v>
                </c:pt>
                <c:pt idx="2831">
                  <c:v>999</c:v>
                </c:pt>
                <c:pt idx="2832">
                  <c:v>999</c:v>
                </c:pt>
                <c:pt idx="2833">
                  <c:v>1000</c:v>
                </c:pt>
                <c:pt idx="2834">
                  <c:v>1000</c:v>
                </c:pt>
                <c:pt idx="2835">
                  <c:v>1000</c:v>
                </c:pt>
                <c:pt idx="2836">
                  <c:v>1001</c:v>
                </c:pt>
                <c:pt idx="2837">
                  <c:v>1001</c:v>
                </c:pt>
                <c:pt idx="2838">
                  <c:v>1001</c:v>
                </c:pt>
                <c:pt idx="2839">
                  <c:v>1001</c:v>
                </c:pt>
                <c:pt idx="2840">
                  <c:v>1002</c:v>
                </c:pt>
                <c:pt idx="2841">
                  <c:v>1002</c:v>
                </c:pt>
                <c:pt idx="2842">
                  <c:v>1002</c:v>
                </c:pt>
                <c:pt idx="2843">
                  <c:v>1003</c:v>
                </c:pt>
                <c:pt idx="2844">
                  <c:v>1004</c:v>
                </c:pt>
                <c:pt idx="2845">
                  <c:v>1004</c:v>
                </c:pt>
                <c:pt idx="2846">
                  <c:v>1004</c:v>
                </c:pt>
                <c:pt idx="2847">
                  <c:v>1004</c:v>
                </c:pt>
                <c:pt idx="2848">
                  <c:v>1004</c:v>
                </c:pt>
                <c:pt idx="2849">
                  <c:v>1004</c:v>
                </c:pt>
                <c:pt idx="2850">
                  <c:v>1005</c:v>
                </c:pt>
                <c:pt idx="2851">
                  <c:v>1005</c:v>
                </c:pt>
                <c:pt idx="2852">
                  <c:v>1005</c:v>
                </c:pt>
                <c:pt idx="2853">
                  <c:v>1006</c:v>
                </c:pt>
                <c:pt idx="2854">
                  <c:v>1007</c:v>
                </c:pt>
                <c:pt idx="2855">
                  <c:v>1007</c:v>
                </c:pt>
                <c:pt idx="2856">
                  <c:v>1007</c:v>
                </c:pt>
                <c:pt idx="2857">
                  <c:v>1007</c:v>
                </c:pt>
                <c:pt idx="2858">
                  <c:v>1007</c:v>
                </c:pt>
                <c:pt idx="2859">
                  <c:v>1008</c:v>
                </c:pt>
                <c:pt idx="2860">
                  <c:v>1008</c:v>
                </c:pt>
                <c:pt idx="2861">
                  <c:v>1008</c:v>
                </c:pt>
                <c:pt idx="2862">
                  <c:v>1008</c:v>
                </c:pt>
                <c:pt idx="2863">
                  <c:v>1008</c:v>
                </c:pt>
                <c:pt idx="2864">
                  <c:v>1009</c:v>
                </c:pt>
                <c:pt idx="2865">
                  <c:v>1009</c:v>
                </c:pt>
                <c:pt idx="2866">
                  <c:v>1009</c:v>
                </c:pt>
                <c:pt idx="2867">
                  <c:v>1009</c:v>
                </c:pt>
                <c:pt idx="2868">
                  <c:v>1009</c:v>
                </c:pt>
                <c:pt idx="2869">
                  <c:v>1010</c:v>
                </c:pt>
                <c:pt idx="2870">
                  <c:v>1010</c:v>
                </c:pt>
                <c:pt idx="2871">
                  <c:v>1010</c:v>
                </c:pt>
                <c:pt idx="2872">
                  <c:v>1010</c:v>
                </c:pt>
                <c:pt idx="2873">
                  <c:v>1010</c:v>
                </c:pt>
                <c:pt idx="2874">
                  <c:v>1010</c:v>
                </c:pt>
                <c:pt idx="2875">
                  <c:v>1010</c:v>
                </c:pt>
                <c:pt idx="2876">
                  <c:v>1010</c:v>
                </c:pt>
                <c:pt idx="2877">
                  <c:v>1011</c:v>
                </c:pt>
                <c:pt idx="2878">
                  <c:v>1011</c:v>
                </c:pt>
                <c:pt idx="2879">
                  <c:v>1011</c:v>
                </c:pt>
                <c:pt idx="2880">
                  <c:v>1011</c:v>
                </c:pt>
                <c:pt idx="2881">
                  <c:v>1011</c:v>
                </c:pt>
                <c:pt idx="2882">
                  <c:v>1011</c:v>
                </c:pt>
                <c:pt idx="2883">
                  <c:v>1012</c:v>
                </c:pt>
                <c:pt idx="2884">
                  <c:v>1012</c:v>
                </c:pt>
                <c:pt idx="2885">
                  <c:v>1012</c:v>
                </c:pt>
                <c:pt idx="2886">
                  <c:v>1012</c:v>
                </c:pt>
                <c:pt idx="2887">
                  <c:v>1012</c:v>
                </c:pt>
                <c:pt idx="2888">
                  <c:v>1013</c:v>
                </c:pt>
                <c:pt idx="2889">
                  <c:v>1013</c:v>
                </c:pt>
                <c:pt idx="2890">
                  <c:v>1013</c:v>
                </c:pt>
                <c:pt idx="2891">
                  <c:v>1013</c:v>
                </c:pt>
                <c:pt idx="2892">
                  <c:v>1014</c:v>
                </c:pt>
                <c:pt idx="2893">
                  <c:v>1014</c:v>
                </c:pt>
                <c:pt idx="2894">
                  <c:v>1014</c:v>
                </c:pt>
                <c:pt idx="2895">
                  <c:v>1014</c:v>
                </c:pt>
                <c:pt idx="2896">
                  <c:v>1014</c:v>
                </c:pt>
                <c:pt idx="2897">
                  <c:v>1015</c:v>
                </c:pt>
                <c:pt idx="2898">
                  <c:v>1015</c:v>
                </c:pt>
                <c:pt idx="2899">
                  <c:v>1015</c:v>
                </c:pt>
                <c:pt idx="2900">
                  <c:v>1015</c:v>
                </c:pt>
                <c:pt idx="2901">
                  <c:v>1015</c:v>
                </c:pt>
                <c:pt idx="2902">
                  <c:v>1016</c:v>
                </c:pt>
                <c:pt idx="2903">
                  <c:v>1016</c:v>
                </c:pt>
                <c:pt idx="2904">
                  <c:v>1016</c:v>
                </c:pt>
                <c:pt idx="2905">
                  <c:v>1016</c:v>
                </c:pt>
                <c:pt idx="2906">
                  <c:v>1016</c:v>
                </c:pt>
                <c:pt idx="2907">
                  <c:v>1016</c:v>
                </c:pt>
                <c:pt idx="2908">
                  <c:v>1017</c:v>
                </c:pt>
                <c:pt idx="2909">
                  <c:v>1017</c:v>
                </c:pt>
                <c:pt idx="2910">
                  <c:v>1017</c:v>
                </c:pt>
                <c:pt idx="2911">
                  <c:v>1017</c:v>
                </c:pt>
                <c:pt idx="2912">
                  <c:v>1017</c:v>
                </c:pt>
                <c:pt idx="2913">
                  <c:v>1017</c:v>
                </c:pt>
                <c:pt idx="2914">
                  <c:v>1018</c:v>
                </c:pt>
                <c:pt idx="2915">
                  <c:v>1018</c:v>
                </c:pt>
                <c:pt idx="2916">
                  <c:v>1018</c:v>
                </c:pt>
                <c:pt idx="2917">
                  <c:v>1018</c:v>
                </c:pt>
                <c:pt idx="2918">
                  <c:v>1018</c:v>
                </c:pt>
                <c:pt idx="2919">
                  <c:v>1018</c:v>
                </c:pt>
                <c:pt idx="2920">
                  <c:v>1019</c:v>
                </c:pt>
                <c:pt idx="2921">
                  <c:v>1019</c:v>
                </c:pt>
                <c:pt idx="2922">
                  <c:v>1019</c:v>
                </c:pt>
                <c:pt idx="2923">
                  <c:v>1019</c:v>
                </c:pt>
                <c:pt idx="2924">
                  <c:v>1019</c:v>
                </c:pt>
                <c:pt idx="2925">
                  <c:v>1019</c:v>
                </c:pt>
                <c:pt idx="2926">
                  <c:v>1020</c:v>
                </c:pt>
                <c:pt idx="2927">
                  <c:v>1021</c:v>
                </c:pt>
                <c:pt idx="2928">
                  <c:v>1021</c:v>
                </c:pt>
                <c:pt idx="2929">
                  <c:v>1022</c:v>
                </c:pt>
                <c:pt idx="2930">
                  <c:v>1022</c:v>
                </c:pt>
                <c:pt idx="2931">
                  <c:v>1022</c:v>
                </c:pt>
                <c:pt idx="2932">
                  <c:v>1022</c:v>
                </c:pt>
                <c:pt idx="2933">
                  <c:v>1023</c:v>
                </c:pt>
                <c:pt idx="2934">
                  <c:v>1023</c:v>
                </c:pt>
                <c:pt idx="2935">
                  <c:v>1023</c:v>
                </c:pt>
                <c:pt idx="2936">
                  <c:v>1023</c:v>
                </c:pt>
                <c:pt idx="2937">
                  <c:v>1024</c:v>
                </c:pt>
                <c:pt idx="2938">
                  <c:v>1024</c:v>
                </c:pt>
                <c:pt idx="2939">
                  <c:v>1024</c:v>
                </c:pt>
                <c:pt idx="2940">
                  <c:v>1024</c:v>
                </c:pt>
                <c:pt idx="2941">
                  <c:v>1025</c:v>
                </c:pt>
                <c:pt idx="2942">
                  <c:v>1025</c:v>
                </c:pt>
                <c:pt idx="2943">
                  <c:v>1025</c:v>
                </c:pt>
                <c:pt idx="2944">
                  <c:v>1025</c:v>
                </c:pt>
                <c:pt idx="2945">
                  <c:v>1025</c:v>
                </c:pt>
                <c:pt idx="2946">
                  <c:v>1025</c:v>
                </c:pt>
                <c:pt idx="2947">
                  <c:v>1026</c:v>
                </c:pt>
                <c:pt idx="2948">
                  <c:v>1026</c:v>
                </c:pt>
                <c:pt idx="2949">
                  <c:v>1026</c:v>
                </c:pt>
                <c:pt idx="2950">
                  <c:v>1026</c:v>
                </c:pt>
                <c:pt idx="2951">
                  <c:v>1027</c:v>
                </c:pt>
                <c:pt idx="2952">
                  <c:v>1027</c:v>
                </c:pt>
                <c:pt idx="2953">
                  <c:v>1027</c:v>
                </c:pt>
                <c:pt idx="2954">
                  <c:v>1028</c:v>
                </c:pt>
                <c:pt idx="2955">
                  <c:v>1028</c:v>
                </c:pt>
                <c:pt idx="2956">
                  <c:v>1028</c:v>
                </c:pt>
                <c:pt idx="2957">
                  <c:v>1028</c:v>
                </c:pt>
                <c:pt idx="2958">
                  <c:v>1029</c:v>
                </c:pt>
                <c:pt idx="2959">
                  <c:v>1029</c:v>
                </c:pt>
                <c:pt idx="2960">
                  <c:v>1030</c:v>
                </c:pt>
                <c:pt idx="2961">
                  <c:v>1030</c:v>
                </c:pt>
                <c:pt idx="2962">
                  <c:v>1031</c:v>
                </c:pt>
                <c:pt idx="2963">
                  <c:v>1031</c:v>
                </c:pt>
                <c:pt idx="2964">
                  <c:v>1031</c:v>
                </c:pt>
                <c:pt idx="2965">
                  <c:v>1031</c:v>
                </c:pt>
                <c:pt idx="2966">
                  <c:v>1031</c:v>
                </c:pt>
                <c:pt idx="2967">
                  <c:v>1032</c:v>
                </c:pt>
                <c:pt idx="2968">
                  <c:v>1032</c:v>
                </c:pt>
                <c:pt idx="2969">
                  <c:v>1032</c:v>
                </c:pt>
                <c:pt idx="2970">
                  <c:v>1032</c:v>
                </c:pt>
                <c:pt idx="2971">
                  <c:v>1032</c:v>
                </c:pt>
                <c:pt idx="2972">
                  <c:v>1032</c:v>
                </c:pt>
                <c:pt idx="2973">
                  <c:v>1033</c:v>
                </c:pt>
                <c:pt idx="2974">
                  <c:v>1033</c:v>
                </c:pt>
                <c:pt idx="2975">
                  <c:v>1033</c:v>
                </c:pt>
                <c:pt idx="2976">
                  <c:v>1033</c:v>
                </c:pt>
                <c:pt idx="2977">
                  <c:v>1033</c:v>
                </c:pt>
                <c:pt idx="2978">
                  <c:v>1034</c:v>
                </c:pt>
                <c:pt idx="2979">
                  <c:v>1034</c:v>
                </c:pt>
                <c:pt idx="2980">
                  <c:v>1034</c:v>
                </c:pt>
                <c:pt idx="2981">
                  <c:v>1034</c:v>
                </c:pt>
                <c:pt idx="2982">
                  <c:v>1034</c:v>
                </c:pt>
                <c:pt idx="2983">
                  <c:v>1034</c:v>
                </c:pt>
                <c:pt idx="2984">
                  <c:v>1035</c:v>
                </c:pt>
                <c:pt idx="2985">
                  <c:v>1035</c:v>
                </c:pt>
                <c:pt idx="2986">
                  <c:v>1035</c:v>
                </c:pt>
                <c:pt idx="2987">
                  <c:v>1035</c:v>
                </c:pt>
                <c:pt idx="2988">
                  <c:v>1035</c:v>
                </c:pt>
                <c:pt idx="2989">
                  <c:v>1036</c:v>
                </c:pt>
                <c:pt idx="2990">
                  <c:v>1036</c:v>
                </c:pt>
                <c:pt idx="2991">
                  <c:v>1037</c:v>
                </c:pt>
                <c:pt idx="2992">
                  <c:v>1037</c:v>
                </c:pt>
                <c:pt idx="2993">
                  <c:v>1038</c:v>
                </c:pt>
                <c:pt idx="2994">
                  <c:v>1038</c:v>
                </c:pt>
                <c:pt idx="2995">
                  <c:v>1038</c:v>
                </c:pt>
                <c:pt idx="2996">
                  <c:v>1038</c:v>
                </c:pt>
                <c:pt idx="2997">
                  <c:v>1039</c:v>
                </c:pt>
                <c:pt idx="2998">
                  <c:v>1039</c:v>
                </c:pt>
                <c:pt idx="2999">
                  <c:v>1039</c:v>
                </c:pt>
                <c:pt idx="3000">
                  <c:v>1039</c:v>
                </c:pt>
                <c:pt idx="3001">
                  <c:v>1039</c:v>
                </c:pt>
                <c:pt idx="3002">
                  <c:v>1039</c:v>
                </c:pt>
                <c:pt idx="3003">
                  <c:v>1039</c:v>
                </c:pt>
                <c:pt idx="3004">
                  <c:v>1040</c:v>
                </c:pt>
                <c:pt idx="3005">
                  <c:v>1040</c:v>
                </c:pt>
                <c:pt idx="3006">
                  <c:v>1040</c:v>
                </c:pt>
                <c:pt idx="3007">
                  <c:v>1040</c:v>
                </c:pt>
                <c:pt idx="3008">
                  <c:v>1040</c:v>
                </c:pt>
                <c:pt idx="3009">
                  <c:v>1041</c:v>
                </c:pt>
                <c:pt idx="3010">
                  <c:v>1041</c:v>
                </c:pt>
                <c:pt idx="3011">
                  <c:v>1041</c:v>
                </c:pt>
                <c:pt idx="3012">
                  <c:v>1041</c:v>
                </c:pt>
                <c:pt idx="3013">
                  <c:v>1042</c:v>
                </c:pt>
                <c:pt idx="3014">
                  <c:v>1042</c:v>
                </c:pt>
                <c:pt idx="3015">
                  <c:v>1043</c:v>
                </c:pt>
                <c:pt idx="3016">
                  <c:v>1043</c:v>
                </c:pt>
                <c:pt idx="3017">
                  <c:v>1043</c:v>
                </c:pt>
                <c:pt idx="3018">
                  <c:v>1044</c:v>
                </c:pt>
                <c:pt idx="3019">
                  <c:v>1044</c:v>
                </c:pt>
                <c:pt idx="3020">
                  <c:v>1044</c:v>
                </c:pt>
                <c:pt idx="3021">
                  <c:v>1044</c:v>
                </c:pt>
                <c:pt idx="3022">
                  <c:v>1044</c:v>
                </c:pt>
                <c:pt idx="3023">
                  <c:v>1044</c:v>
                </c:pt>
                <c:pt idx="3024">
                  <c:v>1045</c:v>
                </c:pt>
                <c:pt idx="3025">
                  <c:v>1045</c:v>
                </c:pt>
                <c:pt idx="3026">
                  <c:v>1045</c:v>
                </c:pt>
                <c:pt idx="3027">
                  <c:v>1046</c:v>
                </c:pt>
                <c:pt idx="3028">
                  <c:v>1046</c:v>
                </c:pt>
                <c:pt idx="3029">
                  <c:v>1046</c:v>
                </c:pt>
                <c:pt idx="3030">
                  <c:v>1046</c:v>
                </c:pt>
                <c:pt idx="3031">
                  <c:v>1046</c:v>
                </c:pt>
                <c:pt idx="3032">
                  <c:v>1047</c:v>
                </c:pt>
                <c:pt idx="3033">
                  <c:v>1047</c:v>
                </c:pt>
                <c:pt idx="3034">
                  <c:v>1047</c:v>
                </c:pt>
                <c:pt idx="3035">
                  <c:v>1047</c:v>
                </c:pt>
                <c:pt idx="3036">
                  <c:v>1048</c:v>
                </c:pt>
                <c:pt idx="3037">
                  <c:v>1048</c:v>
                </c:pt>
                <c:pt idx="3038">
                  <c:v>1048</c:v>
                </c:pt>
                <c:pt idx="3039">
                  <c:v>1049</c:v>
                </c:pt>
                <c:pt idx="3040">
                  <c:v>1049</c:v>
                </c:pt>
                <c:pt idx="3041">
                  <c:v>1049</c:v>
                </c:pt>
                <c:pt idx="3042">
                  <c:v>1050</c:v>
                </c:pt>
                <c:pt idx="3043">
                  <c:v>1050</c:v>
                </c:pt>
                <c:pt idx="3044">
                  <c:v>1051</c:v>
                </c:pt>
                <c:pt idx="3045">
                  <c:v>1051</c:v>
                </c:pt>
                <c:pt idx="3046">
                  <c:v>1051</c:v>
                </c:pt>
                <c:pt idx="3047">
                  <c:v>1051</c:v>
                </c:pt>
                <c:pt idx="3048">
                  <c:v>1051</c:v>
                </c:pt>
                <c:pt idx="3049">
                  <c:v>1051</c:v>
                </c:pt>
                <c:pt idx="3050">
                  <c:v>1051</c:v>
                </c:pt>
                <c:pt idx="3051">
                  <c:v>1052</c:v>
                </c:pt>
                <c:pt idx="3052">
                  <c:v>1052</c:v>
                </c:pt>
                <c:pt idx="3053">
                  <c:v>1052</c:v>
                </c:pt>
                <c:pt idx="3054">
                  <c:v>1052</c:v>
                </c:pt>
                <c:pt idx="3055">
                  <c:v>1052</c:v>
                </c:pt>
                <c:pt idx="3056">
                  <c:v>1052</c:v>
                </c:pt>
                <c:pt idx="3057">
                  <c:v>1053</c:v>
                </c:pt>
                <c:pt idx="3058">
                  <c:v>1053</c:v>
                </c:pt>
                <c:pt idx="3059">
                  <c:v>1053</c:v>
                </c:pt>
                <c:pt idx="3060">
                  <c:v>1053</c:v>
                </c:pt>
                <c:pt idx="3061">
                  <c:v>1053</c:v>
                </c:pt>
                <c:pt idx="3062">
                  <c:v>1054</c:v>
                </c:pt>
                <c:pt idx="3063">
                  <c:v>1054</c:v>
                </c:pt>
                <c:pt idx="3064">
                  <c:v>1054</c:v>
                </c:pt>
                <c:pt idx="3065">
                  <c:v>1054</c:v>
                </c:pt>
                <c:pt idx="3066">
                  <c:v>1054</c:v>
                </c:pt>
                <c:pt idx="3067">
                  <c:v>1054</c:v>
                </c:pt>
                <c:pt idx="3068">
                  <c:v>1055</c:v>
                </c:pt>
                <c:pt idx="3069">
                  <c:v>1055</c:v>
                </c:pt>
                <c:pt idx="3070">
                  <c:v>1055</c:v>
                </c:pt>
                <c:pt idx="3071">
                  <c:v>1056</c:v>
                </c:pt>
                <c:pt idx="3072">
                  <c:v>1056</c:v>
                </c:pt>
                <c:pt idx="3073">
                  <c:v>1057</c:v>
                </c:pt>
                <c:pt idx="3074">
                  <c:v>1057</c:v>
                </c:pt>
                <c:pt idx="3075">
                  <c:v>1057</c:v>
                </c:pt>
                <c:pt idx="3076">
                  <c:v>1058</c:v>
                </c:pt>
                <c:pt idx="3077">
                  <c:v>1058</c:v>
                </c:pt>
                <c:pt idx="3078">
                  <c:v>1058</c:v>
                </c:pt>
                <c:pt idx="3079">
                  <c:v>1058</c:v>
                </c:pt>
                <c:pt idx="3080">
                  <c:v>1059</c:v>
                </c:pt>
                <c:pt idx="3081">
                  <c:v>1059</c:v>
                </c:pt>
                <c:pt idx="3082">
                  <c:v>1059</c:v>
                </c:pt>
                <c:pt idx="3083">
                  <c:v>1059</c:v>
                </c:pt>
                <c:pt idx="3084">
                  <c:v>1059</c:v>
                </c:pt>
                <c:pt idx="3085">
                  <c:v>1059</c:v>
                </c:pt>
                <c:pt idx="3086">
                  <c:v>1059</c:v>
                </c:pt>
                <c:pt idx="3087">
                  <c:v>1059</c:v>
                </c:pt>
                <c:pt idx="3088">
                  <c:v>1060</c:v>
                </c:pt>
                <c:pt idx="3089">
                  <c:v>1060</c:v>
                </c:pt>
                <c:pt idx="3090">
                  <c:v>1060</c:v>
                </c:pt>
                <c:pt idx="3091">
                  <c:v>1060</c:v>
                </c:pt>
                <c:pt idx="3092">
                  <c:v>1060</c:v>
                </c:pt>
                <c:pt idx="3093">
                  <c:v>1060</c:v>
                </c:pt>
                <c:pt idx="3094">
                  <c:v>1060</c:v>
                </c:pt>
                <c:pt idx="3095">
                  <c:v>1061</c:v>
                </c:pt>
                <c:pt idx="3096">
                  <c:v>1061</c:v>
                </c:pt>
                <c:pt idx="3097">
                  <c:v>1061</c:v>
                </c:pt>
                <c:pt idx="3098">
                  <c:v>1062</c:v>
                </c:pt>
                <c:pt idx="3099">
                  <c:v>1062</c:v>
                </c:pt>
                <c:pt idx="3100">
                  <c:v>1063</c:v>
                </c:pt>
                <c:pt idx="3101">
                  <c:v>1064</c:v>
                </c:pt>
                <c:pt idx="3102">
                  <c:v>1064</c:v>
                </c:pt>
                <c:pt idx="3103">
                  <c:v>1064</c:v>
                </c:pt>
                <c:pt idx="3104">
                  <c:v>1064</c:v>
                </c:pt>
                <c:pt idx="3105">
                  <c:v>1065</c:v>
                </c:pt>
                <c:pt idx="3106">
                  <c:v>1065</c:v>
                </c:pt>
                <c:pt idx="3107">
                  <c:v>1065</c:v>
                </c:pt>
                <c:pt idx="3108">
                  <c:v>1065</c:v>
                </c:pt>
                <c:pt idx="3109">
                  <c:v>1066</c:v>
                </c:pt>
                <c:pt idx="3110">
                  <c:v>1066</c:v>
                </c:pt>
                <c:pt idx="3111">
                  <c:v>1066</c:v>
                </c:pt>
                <c:pt idx="3112">
                  <c:v>1066</c:v>
                </c:pt>
                <c:pt idx="3113">
                  <c:v>1067</c:v>
                </c:pt>
                <c:pt idx="3114">
                  <c:v>1067</c:v>
                </c:pt>
                <c:pt idx="3115">
                  <c:v>1067</c:v>
                </c:pt>
                <c:pt idx="3116">
                  <c:v>1067</c:v>
                </c:pt>
                <c:pt idx="3117">
                  <c:v>1067</c:v>
                </c:pt>
                <c:pt idx="3118">
                  <c:v>1068</c:v>
                </c:pt>
                <c:pt idx="3119">
                  <c:v>1068</c:v>
                </c:pt>
                <c:pt idx="3120">
                  <c:v>1069</c:v>
                </c:pt>
                <c:pt idx="3121">
                  <c:v>1069</c:v>
                </c:pt>
                <c:pt idx="3122">
                  <c:v>1069</c:v>
                </c:pt>
                <c:pt idx="3123">
                  <c:v>1069</c:v>
                </c:pt>
                <c:pt idx="3124">
                  <c:v>1070</c:v>
                </c:pt>
                <c:pt idx="3125">
                  <c:v>1071</c:v>
                </c:pt>
                <c:pt idx="3126">
                  <c:v>1071</c:v>
                </c:pt>
                <c:pt idx="3127">
                  <c:v>1072</c:v>
                </c:pt>
                <c:pt idx="3128">
                  <c:v>1072</c:v>
                </c:pt>
                <c:pt idx="3129">
                  <c:v>1072</c:v>
                </c:pt>
                <c:pt idx="3130">
                  <c:v>1073</c:v>
                </c:pt>
                <c:pt idx="3131">
                  <c:v>1073</c:v>
                </c:pt>
                <c:pt idx="3132">
                  <c:v>1073</c:v>
                </c:pt>
                <c:pt idx="3133">
                  <c:v>1073</c:v>
                </c:pt>
                <c:pt idx="3134">
                  <c:v>1074</c:v>
                </c:pt>
                <c:pt idx="3135">
                  <c:v>1074</c:v>
                </c:pt>
                <c:pt idx="3136">
                  <c:v>1074</c:v>
                </c:pt>
                <c:pt idx="3137">
                  <c:v>1074</c:v>
                </c:pt>
                <c:pt idx="3138">
                  <c:v>1074</c:v>
                </c:pt>
                <c:pt idx="3139">
                  <c:v>1075</c:v>
                </c:pt>
                <c:pt idx="3140">
                  <c:v>1075</c:v>
                </c:pt>
                <c:pt idx="3141">
                  <c:v>1075</c:v>
                </c:pt>
                <c:pt idx="3142">
                  <c:v>1075</c:v>
                </c:pt>
                <c:pt idx="3143">
                  <c:v>1076</c:v>
                </c:pt>
                <c:pt idx="3144">
                  <c:v>1076</c:v>
                </c:pt>
                <c:pt idx="3145">
                  <c:v>1076</c:v>
                </c:pt>
                <c:pt idx="3146">
                  <c:v>1077</c:v>
                </c:pt>
                <c:pt idx="3147">
                  <c:v>1077</c:v>
                </c:pt>
                <c:pt idx="3148">
                  <c:v>1077</c:v>
                </c:pt>
                <c:pt idx="3149">
                  <c:v>1077</c:v>
                </c:pt>
                <c:pt idx="3150">
                  <c:v>1077</c:v>
                </c:pt>
                <c:pt idx="3151">
                  <c:v>1077</c:v>
                </c:pt>
                <c:pt idx="3152">
                  <c:v>1078</c:v>
                </c:pt>
                <c:pt idx="3153">
                  <c:v>1078</c:v>
                </c:pt>
                <c:pt idx="3154">
                  <c:v>1079</c:v>
                </c:pt>
                <c:pt idx="3155">
                  <c:v>1079</c:v>
                </c:pt>
                <c:pt idx="3156">
                  <c:v>1079</c:v>
                </c:pt>
                <c:pt idx="3157">
                  <c:v>1079</c:v>
                </c:pt>
                <c:pt idx="3158">
                  <c:v>1079</c:v>
                </c:pt>
                <c:pt idx="3159">
                  <c:v>1080</c:v>
                </c:pt>
                <c:pt idx="3160">
                  <c:v>1080</c:v>
                </c:pt>
                <c:pt idx="3161">
                  <c:v>1080</c:v>
                </c:pt>
                <c:pt idx="3162">
                  <c:v>1080</c:v>
                </c:pt>
                <c:pt idx="3163">
                  <c:v>1080</c:v>
                </c:pt>
                <c:pt idx="3164">
                  <c:v>1080</c:v>
                </c:pt>
                <c:pt idx="3165">
                  <c:v>1080</c:v>
                </c:pt>
                <c:pt idx="3166">
                  <c:v>1081</c:v>
                </c:pt>
                <c:pt idx="3167">
                  <c:v>1081</c:v>
                </c:pt>
                <c:pt idx="3168">
                  <c:v>1081</c:v>
                </c:pt>
                <c:pt idx="3169">
                  <c:v>1081</c:v>
                </c:pt>
                <c:pt idx="3170">
                  <c:v>1081</c:v>
                </c:pt>
                <c:pt idx="3171">
                  <c:v>1081</c:v>
                </c:pt>
                <c:pt idx="3172">
                  <c:v>1081</c:v>
                </c:pt>
                <c:pt idx="3173">
                  <c:v>1082</c:v>
                </c:pt>
                <c:pt idx="3174">
                  <c:v>1082</c:v>
                </c:pt>
                <c:pt idx="3175">
                  <c:v>1082</c:v>
                </c:pt>
                <c:pt idx="3176">
                  <c:v>1082</c:v>
                </c:pt>
                <c:pt idx="3177">
                  <c:v>1083</c:v>
                </c:pt>
                <c:pt idx="3178">
                  <c:v>1083</c:v>
                </c:pt>
                <c:pt idx="3179">
                  <c:v>1083</c:v>
                </c:pt>
                <c:pt idx="3180">
                  <c:v>1084</c:v>
                </c:pt>
                <c:pt idx="3181">
                  <c:v>1085</c:v>
                </c:pt>
                <c:pt idx="3182">
                  <c:v>1085</c:v>
                </c:pt>
                <c:pt idx="3183">
                  <c:v>1085</c:v>
                </c:pt>
                <c:pt idx="3184">
                  <c:v>1085</c:v>
                </c:pt>
                <c:pt idx="3185">
                  <c:v>1086</c:v>
                </c:pt>
                <c:pt idx="3186">
                  <c:v>1086</c:v>
                </c:pt>
                <c:pt idx="3187">
                  <c:v>1086</c:v>
                </c:pt>
                <c:pt idx="3188">
                  <c:v>1086</c:v>
                </c:pt>
                <c:pt idx="3189">
                  <c:v>1086</c:v>
                </c:pt>
                <c:pt idx="3190">
                  <c:v>1086</c:v>
                </c:pt>
                <c:pt idx="3191">
                  <c:v>1086</c:v>
                </c:pt>
                <c:pt idx="3192">
                  <c:v>1087</c:v>
                </c:pt>
                <c:pt idx="3193">
                  <c:v>1087</c:v>
                </c:pt>
                <c:pt idx="3194">
                  <c:v>1087</c:v>
                </c:pt>
                <c:pt idx="3195">
                  <c:v>1087</c:v>
                </c:pt>
                <c:pt idx="3196">
                  <c:v>1088</c:v>
                </c:pt>
                <c:pt idx="3197">
                  <c:v>1088</c:v>
                </c:pt>
                <c:pt idx="3198">
                  <c:v>1088</c:v>
                </c:pt>
                <c:pt idx="3199">
                  <c:v>1088</c:v>
                </c:pt>
                <c:pt idx="3200">
                  <c:v>1088</c:v>
                </c:pt>
                <c:pt idx="3201">
                  <c:v>1088</c:v>
                </c:pt>
                <c:pt idx="3202">
                  <c:v>1089</c:v>
                </c:pt>
                <c:pt idx="3203">
                  <c:v>1089</c:v>
                </c:pt>
                <c:pt idx="3204">
                  <c:v>1089</c:v>
                </c:pt>
                <c:pt idx="3205">
                  <c:v>1089</c:v>
                </c:pt>
                <c:pt idx="3206">
                  <c:v>1090</c:v>
                </c:pt>
                <c:pt idx="3207">
                  <c:v>1091</c:v>
                </c:pt>
                <c:pt idx="3208">
                  <c:v>1091</c:v>
                </c:pt>
                <c:pt idx="3209">
                  <c:v>1091</c:v>
                </c:pt>
                <c:pt idx="3210">
                  <c:v>1092</c:v>
                </c:pt>
                <c:pt idx="3211">
                  <c:v>1092</c:v>
                </c:pt>
                <c:pt idx="3212">
                  <c:v>1092</c:v>
                </c:pt>
                <c:pt idx="3213">
                  <c:v>1092</c:v>
                </c:pt>
                <c:pt idx="3214">
                  <c:v>1093</c:v>
                </c:pt>
                <c:pt idx="3215">
                  <c:v>1093</c:v>
                </c:pt>
                <c:pt idx="3216">
                  <c:v>1093</c:v>
                </c:pt>
                <c:pt idx="3217">
                  <c:v>1093</c:v>
                </c:pt>
                <c:pt idx="3218">
                  <c:v>1093</c:v>
                </c:pt>
                <c:pt idx="3219">
                  <c:v>1093</c:v>
                </c:pt>
                <c:pt idx="3220">
                  <c:v>1094</c:v>
                </c:pt>
                <c:pt idx="3221">
                  <c:v>1095</c:v>
                </c:pt>
                <c:pt idx="3222">
                  <c:v>1095</c:v>
                </c:pt>
                <c:pt idx="3223">
                  <c:v>1095</c:v>
                </c:pt>
                <c:pt idx="3224">
                  <c:v>1095</c:v>
                </c:pt>
                <c:pt idx="3225">
                  <c:v>1095</c:v>
                </c:pt>
                <c:pt idx="3226">
                  <c:v>1096</c:v>
                </c:pt>
                <c:pt idx="3227">
                  <c:v>1096</c:v>
                </c:pt>
                <c:pt idx="3228">
                  <c:v>1096</c:v>
                </c:pt>
                <c:pt idx="3229">
                  <c:v>1096</c:v>
                </c:pt>
                <c:pt idx="3230">
                  <c:v>1096</c:v>
                </c:pt>
                <c:pt idx="3231">
                  <c:v>1097</c:v>
                </c:pt>
                <c:pt idx="3232">
                  <c:v>1097</c:v>
                </c:pt>
                <c:pt idx="3233">
                  <c:v>1097</c:v>
                </c:pt>
                <c:pt idx="3234">
                  <c:v>1097</c:v>
                </c:pt>
                <c:pt idx="3235">
                  <c:v>1097</c:v>
                </c:pt>
                <c:pt idx="3236">
                  <c:v>1097</c:v>
                </c:pt>
                <c:pt idx="3237">
                  <c:v>1098</c:v>
                </c:pt>
                <c:pt idx="3238">
                  <c:v>1098</c:v>
                </c:pt>
                <c:pt idx="3239">
                  <c:v>1098</c:v>
                </c:pt>
                <c:pt idx="3240">
                  <c:v>1098</c:v>
                </c:pt>
                <c:pt idx="3241">
                  <c:v>1098</c:v>
                </c:pt>
              </c:numCache>
            </c:numRef>
          </c:cat>
          <c:val>
            <c:numRef>
              <c:f>'90 Day Data'!$I$5:$I$3246</c:f>
              <c:numCache>
                <c:formatCode>0.0000000</c:formatCode>
                <c:ptCount val="3242"/>
                <c:pt idx="0">
                  <c:v>0</c:v>
                </c:pt>
                <c:pt idx="1">
                  <c:v>3.3713498329690061E-2</c:v>
                </c:pt>
                <c:pt idx="2">
                  <c:v>3.3713498329690061E-2</c:v>
                </c:pt>
                <c:pt idx="3">
                  <c:v>3.3713498329690061E-2</c:v>
                </c:pt>
                <c:pt idx="4">
                  <c:v>3.3713498329690061E-2</c:v>
                </c:pt>
                <c:pt idx="5">
                  <c:v>3.3713498329690061E-2</c:v>
                </c:pt>
                <c:pt idx="6">
                  <c:v>3.3713498329690061E-2</c:v>
                </c:pt>
                <c:pt idx="7">
                  <c:v>3.3713498329690061E-2</c:v>
                </c:pt>
                <c:pt idx="8">
                  <c:v>3.3713498329690061E-2</c:v>
                </c:pt>
                <c:pt idx="9">
                  <c:v>3.3713498329690061E-2</c:v>
                </c:pt>
                <c:pt idx="10">
                  <c:v>3.3713498329690061E-2</c:v>
                </c:pt>
                <c:pt idx="11">
                  <c:v>3.3713498329690061E-2</c:v>
                </c:pt>
                <c:pt idx="12">
                  <c:v>3.3713498329690061E-2</c:v>
                </c:pt>
                <c:pt idx="13">
                  <c:v>3.3713498329690061E-2</c:v>
                </c:pt>
                <c:pt idx="14">
                  <c:v>3.3713498329690061E-2</c:v>
                </c:pt>
                <c:pt idx="15">
                  <c:v>3.3713498329690061E-2</c:v>
                </c:pt>
                <c:pt idx="16">
                  <c:v>3.3713498329690061E-2</c:v>
                </c:pt>
                <c:pt idx="17">
                  <c:v>3.3713498329690061E-2</c:v>
                </c:pt>
                <c:pt idx="18">
                  <c:v>3.3713498329690061E-2</c:v>
                </c:pt>
                <c:pt idx="19">
                  <c:v>3.3713498329690061E-2</c:v>
                </c:pt>
                <c:pt idx="20">
                  <c:v>3.3713498329690061E-2</c:v>
                </c:pt>
                <c:pt idx="21">
                  <c:v>3.3713498329690061E-2</c:v>
                </c:pt>
                <c:pt idx="22">
                  <c:v>3.3713498329690061E-2</c:v>
                </c:pt>
                <c:pt idx="23">
                  <c:v>3.3713498329690061E-2</c:v>
                </c:pt>
                <c:pt idx="24">
                  <c:v>3.3713498329690061E-2</c:v>
                </c:pt>
                <c:pt idx="25">
                  <c:v>3.3713498329690061E-2</c:v>
                </c:pt>
                <c:pt idx="26">
                  <c:v>3.3713498329690061E-2</c:v>
                </c:pt>
                <c:pt idx="27">
                  <c:v>3.3713498329690061E-2</c:v>
                </c:pt>
                <c:pt idx="28">
                  <c:v>3.3713498329690061E-2</c:v>
                </c:pt>
                <c:pt idx="29">
                  <c:v>3.3713498329690061E-2</c:v>
                </c:pt>
                <c:pt idx="30">
                  <c:v>3.3713498329690061E-2</c:v>
                </c:pt>
                <c:pt idx="31">
                  <c:v>3.3713498329690061E-2</c:v>
                </c:pt>
                <c:pt idx="32">
                  <c:v>3.3713498329690061E-2</c:v>
                </c:pt>
                <c:pt idx="33">
                  <c:v>3.3713498329690061E-2</c:v>
                </c:pt>
                <c:pt idx="34">
                  <c:v>3.3713498329690061E-2</c:v>
                </c:pt>
                <c:pt idx="35">
                  <c:v>3.3713498329690061E-2</c:v>
                </c:pt>
                <c:pt idx="36">
                  <c:v>3.3713498329690061E-2</c:v>
                </c:pt>
                <c:pt idx="37">
                  <c:v>3.3713498329690061E-2</c:v>
                </c:pt>
                <c:pt idx="38">
                  <c:v>3.3713498329690061E-2</c:v>
                </c:pt>
                <c:pt idx="39">
                  <c:v>3.3713498329690061E-2</c:v>
                </c:pt>
                <c:pt idx="40">
                  <c:v>3.3713498329690061E-2</c:v>
                </c:pt>
                <c:pt idx="41">
                  <c:v>3.3713498329690061E-2</c:v>
                </c:pt>
                <c:pt idx="42">
                  <c:v>3.3713498329690061E-2</c:v>
                </c:pt>
                <c:pt idx="43">
                  <c:v>3.3713498329690061E-2</c:v>
                </c:pt>
                <c:pt idx="44">
                  <c:v>3.3713498329690061E-2</c:v>
                </c:pt>
                <c:pt idx="45">
                  <c:v>3.3713498329690061E-2</c:v>
                </c:pt>
                <c:pt idx="46">
                  <c:v>3.3713498329690061E-2</c:v>
                </c:pt>
                <c:pt idx="47">
                  <c:v>3.3713498329690061E-2</c:v>
                </c:pt>
                <c:pt idx="48">
                  <c:v>3.3713498329690061E-2</c:v>
                </c:pt>
                <c:pt idx="49">
                  <c:v>3.3713498329690061E-2</c:v>
                </c:pt>
                <c:pt idx="50">
                  <c:v>3.3713498329690061E-2</c:v>
                </c:pt>
                <c:pt idx="51">
                  <c:v>3.3713498329690061E-2</c:v>
                </c:pt>
                <c:pt idx="52">
                  <c:v>3.3713498329690061E-2</c:v>
                </c:pt>
                <c:pt idx="53">
                  <c:v>6.7914253001379987E-2</c:v>
                </c:pt>
                <c:pt idx="54">
                  <c:v>6.7914253001379987E-2</c:v>
                </c:pt>
                <c:pt idx="55">
                  <c:v>6.7914253001379987E-2</c:v>
                </c:pt>
                <c:pt idx="56">
                  <c:v>6.7914253001379987E-2</c:v>
                </c:pt>
                <c:pt idx="57">
                  <c:v>6.7914253001379987E-2</c:v>
                </c:pt>
                <c:pt idx="58">
                  <c:v>6.7914253001379987E-2</c:v>
                </c:pt>
                <c:pt idx="59">
                  <c:v>6.7914253001379987E-2</c:v>
                </c:pt>
                <c:pt idx="60">
                  <c:v>6.7914253001379987E-2</c:v>
                </c:pt>
                <c:pt idx="61">
                  <c:v>6.7914253001379987E-2</c:v>
                </c:pt>
                <c:pt idx="62">
                  <c:v>6.7914253001379987E-2</c:v>
                </c:pt>
                <c:pt idx="63">
                  <c:v>6.7914253001379987E-2</c:v>
                </c:pt>
                <c:pt idx="64">
                  <c:v>6.7914253001379987E-2</c:v>
                </c:pt>
                <c:pt idx="65">
                  <c:v>6.7914253001379987E-2</c:v>
                </c:pt>
                <c:pt idx="66">
                  <c:v>6.7914253001379987E-2</c:v>
                </c:pt>
                <c:pt idx="67">
                  <c:v>6.7914253001379987E-2</c:v>
                </c:pt>
                <c:pt idx="68">
                  <c:v>6.7914253001379987E-2</c:v>
                </c:pt>
                <c:pt idx="69">
                  <c:v>6.7914253001379987E-2</c:v>
                </c:pt>
                <c:pt idx="70">
                  <c:v>6.7914253001379987E-2</c:v>
                </c:pt>
                <c:pt idx="71">
                  <c:v>6.7914253001379987E-2</c:v>
                </c:pt>
                <c:pt idx="72">
                  <c:v>0.10230441995230999</c:v>
                </c:pt>
                <c:pt idx="73">
                  <c:v>0.10230441995230999</c:v>
                </c:pt>
                <c:pt idx="74">
                  <c:v>0.10230441995230999</c:v>
                </c:pt>
                <c:pt idx="75">
                  <c:v>0.10230441995230999</c:v>
                </c:pt>
                <c:pt idx="76">
                  <c:v>0.10230441995230999</c:v>
                </c:pt>
                <c:pt idx="77">
                  <c:v>0.10230441995230999</c:v>
                </c:pt>
                <c:pt idx="78">
                  <c:v>0.10230441995230999</c:v>
                </c:pt>
                <c:pt idx="79">
                  <c:v>0.10230441995230999</c:v>
                </c:pt>
                <c:pt idx="80">
                  <c:v>0.10230441995230999</c:v>
                </c:pt>
                <c:pt idx="81">
                  <c:v>0.10230441995230999</c:v>
                </c:pt>
                <c:pt idx="82">
                  <c:v>0.13673034790873007</c:v>
                </c:pt>
                <c:pt idx="83">
                  <c:v>0.13673034790873007</c:v>
                </c:pt>
                <c:pt idx="84">
                  <c:v>0.13673034790873007</c:v>
                </c:pt>
                <c:pt idx="85">
                  <c:v>0.13673034790873007</c:v>
                </c:pt>
                <c:pt idx="86">
                  <c:v>0.13673034790873007</c:v>
                </c:pt>
                <c:pt idx="87">
                  <c:v>0.13673034790873007</c:v>
                </c:pt>
                <c:pt idx="88">
                  <c:v>0.13673034790873007</c:v>
                </c:pt>
                <c:pt idx="89">
                  <c:v>0.13673034790873007</c:v>
                </c:pt>
                <c:pt idx="90">
                  <c:v>0.13673034790873007</c:v>
                </c:pt>
                <c:pt idx="91">
                  <c:v>0.13673034790873007</c:v>
                </c:pt>
                <c:pt idx="92">
                  <c:v>0.13673034790873007</c:v>
                </c:pt>
                <c:pt idx="93">
                  <c:v>0.13673034790873007</c:v>
                </c:pt>
                <c:pt idx="94">
                  <c:v>0.13673034790873007</c:v>
                </c:pt>
                <c:pt idx="95">
                  <c:v>0.13673034790873007</c:v>
                </c:pt>
                <c:pt idx="96">
                  <c:v>0.13673034790873007</c:v>
                </c:pt>
                <c:pt idx="97">
                  <c:v>0.13673034790873007</c:v>
                </c:pt>
                <c:pt idx="98">
                  <c:v>0.13673034790873007</c:v>
                </c:pt>
                <c:pt idx="99">
                  <c:v>0.13673034790873007</c:v>
                </c:pt>
                <c:pt idx="100">
                  <c:v>0.13673034790873007</c:v>
                </c:pt>
                <c:pt idx="101">
                  <c:v>0.13673034790873007</c:v>
                </c:pt>
                <c:pt idx="102">
                  <c:v>0.13673034790873007</c:v>
                </c:pt>
                <c:pt idx="103">
                  <c:v>0.13673034790873007</c:v>
                </c:pt>
                <c:pt idx="104">
                  <c:v>0.13673034790873007</c:v>
                </c:pt>
                <c:pt idx="105">
                  <c:v>0.13673034790873007</c:v>
                </c:pt>
                <c:pt idx="106">
                  <c:v>0.13673034790873007</c:v>
                </c:pt>
                <c:pt idx="107">
                  <c:v>0.13673034790873007</c:v>
                </c:pt>
                <c:pt idx="108">
                  <c:v>0.13673034790873007</c:v>
                </c:pt>
                <c:pt idx="109">
                  <c:v>0.13673034790873007</c:v>
                </c:pt>
                <c:pt idx="110">
                  <c:v>0.13673034790873007</c:v>
                </c:pt>
                <c:pt idx="111">
                  <c:v>0.13673034790873007</c:v>
                </c:pt>
                <c:pt idx="112">
                  <c:v>0.13673034790873007</c:v>
                </c:pt>
                <c:pt idx="113">
                  <c:v>0.13673034790873007</c:v>
                </c:pt>
                <c:pt idx="114">
                  <c:v>0.13673034790873007</c:v>
                </c:pt>
                <c:pt idx="115">
                  <c:v>0.13673034790873007</c:v>
                </c:pt>
                <c:pt idx="116">
                  <c:v>0.13673034790873007</c:v>
                </c:pt>
                <c:pt idx="117">
                  <c:v>0.13673034790873007</c:v>
                </c:pt>
                <c:pt idx="118">
                  <c:v>0.13673034790873007</c:v>
                </c:pt>
                <c:pt idx="119">
                  <c:v>0.13673034790873007</c:v>
                </c:pt>
                <c:pt idx="120">
                  <c:v>0.13673034790873007</c:v>
                </c:pt>
                <c:pt idx="121">
                  <c:v>0.13673034790873007</c:v>
                </c:pt>
                <c:pt idx="122">
                  <c:v>0.13673034790873007</c:v>
                </c:pt>
                <c:pt idx="123">
                  <c:v>0.13673034790873007</c:v>
                </c:pt>
                <c:pt idx="124">
                  <c:v>0.13673034790873007</c:v>
                </c:pt>
                <c:pt idx="125">
                  <c:v>0.13673034790873007</c:v>
                </c:pt>
                <c:pt idx="126">
                  <c:v>0.13673034790873007</c:v>
                </c:pt>
                <c:pt idx="127">
                  <c:v>0.13673034790873007</c:v>
                </c:pt>
                <c:pt idx="128">
                  <c:v>0.13673034790873007</c:v>
                </c:pt>
                <c:pt idx="129">
                  <c:v>0.13673034790873007</c:v>
                </c:pt>
                <c:pt idx="130">
                  <c:v>0.13673034790873007</c:v>
                </c:pt>
                <c:pt idx="131">
                  <c:v>0.13673034790873007</c:v>
                </c:pt>
                <c:pt idx="132">
                  <c:v>0.13673034790873007</c:v>
                </c:pt>
                <c:pt idx="133">
                  <c:v>0.13673034790873007</c:v>
                </c:pt>
                <c:pt idx="134">
                  <c:v>0.13673034790873007</c:v>
                </c:pt>
                <c:pt idx="135">
                  <c:v>0.13673034790873007</c:v>
                </c:pt>
                <c:pt idx="136">
                  <c:v>0.13673034790873007</c:v>
                </c:pt>
                <c:pt idx="137">
                  <c:v>0.13673034790873007</c:v>
                </c:pt>
                <c:pt idx="138">
                  <c:v>0.13673034790873007</c:v>
                </c:pt>
                <c:pt idx="139">
                  <c:v>0.13673034790873007</c:v>
                </c:pt>
                <c:pt idx="140">
                  <c:v>0.13673034790873007</c:v>
                </c:pt>
                <c:pt idx="141">
                  <c:v>0.13673034790873007</c:v>
                </c:pt>
                <c:pt idx="142">
                  <c:v>0.13673034790873007</c:v>
                </c:pt>
                <c:pt idx="143">
                  <c:v>0.13673034790873007</c:v>
                </c:pt>
                <c:pt idx="144">
                  <c:v>0.13673034790873007</c:v>
                </c:pt>
                <c:pt idx="145">
                  <c:v>0.13673034790873007</c:v>
                </c:pt>
                <c:pt idx="146">
                  <c:v>0.13673034790873007</c:v>
                </c:pt>
                <c:pt idx="147">
                  <c:v>0.13673034790873007</c:v>
                </c:pt>
                <c:pt idx="148">
                  <c:v>0.13673034790873007</c:v>
                </c:pt>
                <c:pt idx="149">
                  <c:v>0.13673034790873007</c:v>
                </c:pt>
                <c:pt idx="150">
                  <c:v>0.13673034790873007</c:v>
                </c:pt>
                <c:pt idx="151">
                  <c:v>0.13673034790873007</c:v>
                </c:pt>
                <c:pt idx="152">
                  <c:v>0.13673034790873007</c:v>
                </c:pt>
                <c:pt idx="153">
                  <c:v>0.13673034790873007</c:v>
                </c:pt>
                <c:pt idx="154">
                  <c:v>0.13673034790873007</c:v>
                </c:pt>
                <c:pt idx="155">
                  <c:v>0.13673034790873007</c:v>
                </c:pt>
                <c:pt idx="156">
                  <c:v>0.13673034790873007</c:v>
                </c:pt>
                <c:pt idx="157">
                  <c:v>0.13673034790873007</c:v>
                </c:pt>
                <c:pt idx="158">
                  <c:v>0.13673034790873007</c:v>
                </c:pt>
                <c:pt idx="159">
                  <c:v>0.13673034790873007</c:v>
                </c:pt>
                <c:pt idx="160">
                  <c:v>0.13673034790873007</c:v>
                </c:pt>
                <c:pt idx="161">
                  <c:v>0.13673034790873007</c:v>
                </c:pt>
                <c:pt idx="162">
                  <c:v>0.13673034790873007</c:v>
                </c:pt>
                <c:pt idx="163">
                  <c:v>0.13673034790873007</c:v>
                </c:pt>
                <c:pt idx="164">
                  <c:v>0.13673034790873007</c:v>
                </c:pt>
                <c:pt idx="165">
                  <c:v>0.13673034790873007</c:v>
                </c:pt>
                <c:pt idx="166">
                  <c:v>0.13673034790873007</c:v>
                </c:pt>
                <c:pt idx="167">
                  <c:v>0.13673034790873007</c:v>
                </c:pt>
                <c:pt idx="168">
                  <c:v>0.13673034790873007</c:v>
                </c:pt>
                <c:pt idx="169">
                  <c:v>0.13673034790873007</c:v>
                </c:pt>
                <c:pt idx="170">
                  <c:v>0.13673034790873007</c:v>
                </c:pt>
                <c:pt idx="171">
                  <c:v>0.13673034790873007</c:v>
                </c:pt>
                <c:pt idx="172">
                  <c:v>0.13673034790873007</c:v>
                </c:pt>
                <c:pt idx="173">
                  <c:v>0.13673034790873007</c:v>
                </c:pt>
                <c:pt idx="174">
                  <c:v>0.13673034790873007</c:v>
                </c:pt>
                <c:pt idx="175">
                  <c:v>0.17198758378456003</c:v>
                </c:pt>
                <c:pt idx="176">
                  <c:v>0.17198758378456003</c:v>
                </c:pt>
                <c:pt idx="177">
                  <c:v>0.17198758378456003</c:v>
                </c:pt>
                <c:pt idx="178">
                  <c:v>0.17198758378456003</c:v>
                </c:pt>
                <c:pt idx="179">
                  <c:v>0.17198758378456003</c:v>
                </c:pt>
                <c:pt idx="180">
                  <c:v>0.17198758378456003</c:v>
                </c:pt>
                <c:pt idx="181">
                  <c:v>0.17198758378456003</c:v>
                </c:pt>
                <c:pt idx="182">
                  <c:v>0.17198758378456003</c:v>
                </c:pt>
                <c:pt idx="183">
                  <c:v>0.17198758378456003</c:v>
                </c:pt>
                <c:pt idx="184">
                  <c:v>0.17198758378456003</c:v>
                </c:pt>
                <c:pt idx="185">
                  <c:v>0.17198758378456003</c:v>
                </c:pt>
                <c:pt idx="186">
                  <c:v>0.17198758378456003</c:v>
                </c:pt>
                <c:pt idx="187">
                  <c:v>0.17198758378456003</c:v>
                </c:pt>
                <c:pt idx="188">
                  <c:v>0.17198758378456003</c:v>
                </c:pt>
                <c:pt idx="189">
                  <c:v>0.17198758378456003</c:v>
                </c:pt>
                <c:pt idx="190">
                  <c:v>0.17198758378456003</c:v>
                </c:pt>
                <c:pt idx="191">
                  <c:v>0.17198758378456003</c:v>
                </c:pt>
                <c:pt idx="192">
                  <c:v>0.17198758378456003</c:v>
                </c:pt>
                <c:pt idx="193">
                  <c:v>0.17198758378456003</c:v>
                </c:pt>
                <c:pt idx="194">
                  <c:v>0.17198758378456003</c:v>
                </c:pt>
                <c:pt idx="195">
                  <c:v>0.17198758378456003</c:v>
                </c:pt>
                <c:pt idx="196">
                  <c:v>0.17198758378456003</c:v>
                </c:pt>
                <c:pt idx="197">
                  <c:v>0.17198758378456003</c:v>
                </c:pt>
                <c:pt idx="198">
                  <c:v>0.17198758378456003</c:v>
                </c:pt>
                <c:pt idx="199">
                  <c:v>0.17198758378456003</c:v>
                </c:pt>
                <c:pt idx="200">
                  <c:v>0.17198758378456003</c:v>
                </c:pt>
                <c:pt idx="201">
                  <c:v>0.17198758378456003</c:v>
                </c:pt>
                <c:pt idx="202">
                  <c:v>0.17198758378456003</c:v>
                </c:pt>
                <c:pt idx="203">
                  <c:v>0.17198758378456003</c:v>
                </c:pt>
                <c:pt idx="204">
                  <c:v>0.17198758378456003</c:v>
                </c:pt>
                <c:pt idx="205">
                  <c:v>0.17198758378456003</c:v>
                </c:pt>
                <c:pt idx="206">
                  <c:v>0.20757349952154003</c:v>
                </c:pt>
                <c:pt idx="207">
                  <c:v>0.20757349952154003</c:v>
                </c:pt>
                <c:pt idx="208">
                  <c:v>0.20757349952154003</c:v>
                </c:pt>
                <c:pt idx="209">
                  <c:v>0.20757349952154003</c:v>
                </c:pt>
                <c:pt idx="210">
                  <c:v>0.20757349952154003</c:v>
                </c:pt>
                <c:pt idx="211">
                  <c:v>0.20757349952154003</c:v>
                </c:pt>
                <c:pt idx="212">
                  <c:v>0.20757349952154003</c:v>
                </c:pt>
                <c:pt idx="213">
                  <c:v>0.20757349952154003</c:v>
                </c:pt>
                <c:pt idx="214">
                  <c:v>0.20757349952154003</c:v>
                </c:pt>
                <c:pt idx="215">
                  <c:v>0.20757349952154003</c:v>
                </c:pt>
                <c:pt idx="216">
                  <c:v>0.20757349952154003</c:v>
                </c:pt>
                <c:pt idx="217">
                  <c:v>0.20757349952154003</c:v>
                </c:pt>
                <c:pt idx="218">
                  <c:v>0.20757349952154003</c:v>
                </c:pt>
                <c:pt idx="219">
                  <c:v>0.20757349952154003</c:v>
                </c:pt>
                <c:pt idx="220">
                  <c:v>0.20757349952154003</c:v>
                </c:pt>
                <c:pt idx="221">
                  <c:v>0.20757349952154003</c:v>
                </c:pt>
                <c:pt idx="222">
                  <c:v>0.20757349952154003</c:v>
                </c:pt>
                <c:pt idx="223">
                  <c:v>0.20757349952154003</c:v>
                </c:pt>
                <c:pt idx="224">
                  <c:v>0.20757349952154003</c:v>
                </c:pt>
                <c:pt idx="225">
                  <c:v>0.20757349952154003</c:v>
                </c:pt>
                <c:pt idx="226">
                  <c:v>0.20757349952154003</c:v>
                </c:pt>
                <c:pt idx="227">
                  <c:v>0.20757349952154003</c:v>
                </c:pt>
                <c:pt idx="228">
                  <c:v>0.20757349952154003</c:v>
                </c:pt>
                <c:pt idx="229">
                  <c:v>0.20757349952154003</c:v>
                </c:pt>
                <c:pt idx="230">
                  <c:v>0.20757349952154003</c:v>
                </c:pt>
                <c:pt idx="231">
                  <c:v>0.20757349952154003</c:v>
                </c:pt>
                <c:pt idx="232">
                  <c:v>0.20757349952154003</c:v>
                </c:pt>
                <c:pt idx="233">
                  <c:v>0.20757349952154003</c:v>
                </c:pt>
                <c:pt idx="234">
                  <c:v>0.20757349952154003</c:v>
                </c:pt>
                <c:pt idx="235">
                  <c:v>0.20757349952154003</c:v>
                </c:pt>
                <c:pt idx="236">
                  <c:v>0.20757349952154003</c:v>
                </c:pt>
                <c:pt idx="237">
                  <c:v>0.20757349952154003</c:v>
                </c:pt>
                <c:pt idx="238">
                  <c:v>0.20757349952154003</c:v>
                </c:pt>
                <c:pt idx="239">
                  <c:v>0.20757349952154003</c:v>
                </c:pt>
                <c:pt idx="240">
                  <c:v>0.20757349952154003</c:v>
                </c:pt>
                <c:pt idx="241">
                  <c:v>0.20757349952154003</c:v>
                </c:pt>
                <c:pt idx="242">
                  <c:v>0.24348140146678998</c:v>
                </c:pt>
                <c:pt idx="243">
                  <c:v>0.24348140146678998</c:v>
                </c:pt>
                <c:pt idx="244">
                  <c:v>0.24348140146678998</c:v>
                </c:pt>
                <c:pt idx="245">
                  <c:v>0.24348140146678998</c:v>
                </c:pt>
                <c:pt idx="246">
                  <c:v>0.24348140146678998</c:v>
                </c:pt>
                <c:pt idx="247">
                  <c:v>0.24348140146678998</c:v>
                </c:pt>
                <c:pt idx="248">
                  <c:v>0.27945442474308002</c:v>
                </c:pt>
                <c:pt idx="249">
                  <c:v>0.27945442474308002</c:v>
                </c:pt>
                <c:pt idx="250">
                  <c:v>0.27945442474308002</c:v>
                </c:pt>
                <c:pt idx="251">
                  <c:v>0.27945442474308002</c:v>
                </c:pt>
                <c:pt idx="252">
                  <c:v>0.27945442474308002</c:v>
                </c:pt>
                <c:pt idx="253">
                  <c:v>0.27945442474308002</c:v>
                </c:pt>
                <c:pt idx="254">
                  <c:v>0.27945442474308002</c:v>
                </c:pt>
                <c:pt idx="255">
                  <c:v>0.27945442474308002</c:v>
                </c:pt>
                <c:pt idx="256">
                  <c:v>0.27945442474308002</c:v>
                </c:pt>
                <c:pt idx="257">
                  <c:v>0.27945442474308002</c:v>
                </c:pt>
                <c:pt idx="258">
                  <c:v>0.27945442474308002</c:v>
                </c:pt>
                <c:pt idx="259">
                  <c:v>0.27945442474308002</c:v>
                </c:pt>
                <c:pt idx="260">
                  <c:v>0.27945442474308002</c:v>
                </c:pt>
                <c:pt idx="261">
                  <c:v>0.27945442474308002</c:v>
                </c:pt>
                <c:pt idx="262">
                  <c:v>0.27945442474308002</c:v>
                </c:pt>
                <c:pt idx="263">
                  <c:v>0.27945442474308002</c:v>
                </c:pt>
                <c:pt idx="264">
                  <c:v>0.27945442474308002</c:v>
                </c:pt>
                <c:pt idx="265">
                  <c:v>0.27945442474308002</c:v>
                </c:pt>
                <c:pt idx="266">
                  <c:v>0.27945442474308002</c:v>
                </c:pt>
                <c:pt idx="267">
                  <c:v>0.27945442474308002</c:v>
                </c:pt>
                <c:pt idx="268">
                  <c:v>0.27945442474308002</c:v>
                </c:pt>
                <c:pt idx="269">
                  <c:v>0.27945442474308002</c:v>
                </c:pt>
                <c:pt idx="270">
                  <c:v>0.27945442474308002</c:v>
                </c:pt>
                <c:pt idx="271">
                  <c:v>0.27945442474308002</c:v>
                </c:pt>
                <c:pt idx="272">
                  <c:v>0.27945442474308002</c:v>
                </c:pt>
                <c:pt idx="273">
                  <c:v>0.31563750946917002</c:v>
                </c:pt>
                <c:pt idx="274">
                  <c:v>0.31563750946917002</c:v>
                </c:pt>
                <c:pt idx="275">
                  <c:v>0.31563750946917002</c:v>
                </c:pt>
                <c:pt idx="276">
                  <c:v>0.31563750946917002</c:v>
                </c:pt>
                <c:pt idx="277">
                  <c:v>0.31563750946917002</c:v>
                </c:pt>
                <c:pt idx="278">
                  <c:v>0.31563750946917002</c:v>
                </c:pt>
                <c:pt idx="279">
                  <c:v>0.31563750946917002</c:v>
                </c:pt>
                <c:pt idx="280">
                  <c:v>0.31563750946917002</c:v>
                </c:pt>
                <c:pt idx="281">
                  <c:v>0.31563750946917002</c:v>
                </c:pt>
                <c:pt idx="282">
                  <c:v>0.31563750946917002</c:v>
                </c:pt>
                <c:pt idx="283">
                  <c:v>0.31563750946917002</c:v>
                </c:pt>
                <c:pt idx="284">
                  <c:v>0.31563750946917002</c:v>
                </c:pt>
                <c:pt idx="285">
                  <c:v>0.31563750946917002</c:v>
                </c:pt>
                <c:pt idx="286">
                  <c:v>0.31563750946917002</c:v>
                </c:pt>
                <c:pt idx="287">
                  <c:v>0.35197981569021008</c:v>
                </c:pt>
                <c:pt idx="288">
                  <c:v>0.35197981569021008</c:v>
                </c:pt>
                <c:pt idx="289">
                  <c:v>0.35197981569021008</c:v>
                </c:pt>
                <c:pt idx="290">
                  <c:v>0.35197981569021008</c:v>
                </c:pt>
                <c:pt idx="291">
                  <c:v>0.35197981569021008</c:v>
                </c:pt>
                <c:pt idx="292">
                  <c:v>0.35197981569021008</c:v>
                </c:pt>
                <c:pt idx="293">
                  <c:v>0.35197981569021008</c:v>
                </c:pt>
                <c:pt idx="294">
                  <c:v>0.35197981569021008</c:v>
                </c:pt>
                <c:pt idx="295">
                  <c:v>0.35197981569021008</c:v>
                </c:pt>
                <c:pt idx="296">
                  <c:v>0.35197981569021008</c:v>
                </c:pt>
                <c:pt idx="297">
                  <c:v>0.35197981569021008</c:v>
                </c:pt>
                <c:pt idx="298">
                  <c:v>0.35197981569021008</c:v>
                </c:pt>
                <c:pt idx="299">
                  <c:v>0.35197981569021008</c:v>
                </c:pt>
                <c:pt idx="300">
                  <c:v>0.35197981569021008</c:v>
                </c:pt>
                <c:pt idx="301">
                  <c:v>0.35197981569021008</c:v>
                </c:pt>
                <c:pt idx="302">
                  <c:v>0.35197981569021008</c:v>
                </c:pt>
                <c:pt idx="303">
                  <c:v>0.35197981569021008</c:v>
                </c:pt>
                <c:pt idx="304">
                  <c:v>0.35197981569021008</c:v>
                </c:pt>
                <c:pt idx="305">
                  <c:v>0.35197981569021008</c:v>
                </c:pt>
                <c:pt idx="306">
                  <c:v>0.38849626491931</c:v>
                </c:pt>
                <c:pt idx="307">
                  <c:v>0.38849626491931</c:v>
                </c:pt>
                <c:pt idx="308">
                  <c:v>0.38849626491931</c:v>
                </c:pt>
                <c:pt idx="309">
                  <c:v>0.42503966355743006</c:v>
                </c:pt>
                <c:pt idx="310">
                  <c:v>0.42503966355743006</c:v>
                </c:pt>
                <c:pt idx="311">
                  <c:v>0.42503966355743006</c:v>
                </c:pt>
                <c:pt idx="312">
                  <c:v>0.42503966355743006</c:v>
                </c:pt>
                <c:pt idx="313">
                  <c:v>0.42503966355743006</c:v>
                </c:pt>
                <c:pt idx="314">
                  <c:v>0.42503966355743006</c:v>
                </c:pt>
                <c:pt idx="315">
                  <c:v>0.42503966355743006</c:v>
                </c:pt>
                <c:pt idx="316">
                  <c:v>0.42503966355743006</c:v>
                </c:pt>
                <c:pt idx="317">
                  <c:v>0.42503966355743006</c:v>
                </c:pt>
                <c:pt idx="318">
                  <c:v>0.42503966355743006</c:v>
                </c:pt>
                <c:pt idx="319">
                  <c:v>0.42503966355743006</c:v>
                </c:pt>
                <c:pt idx="320">
                  <c:v>0.42503966355743006</c:v>
                </c:pt>
                <c:pt idx="321">
                  <c:v>0.42503966355743006</c:v>
                </c:pt>
                <c:pt idx="322">
                  <c:v>0.42503966355743006</c:v>
                </c:pt>
                <c:pt idx="323">
                  <c:v>0.42503966355743006</c:v>
                </c:pt>
                <c:pt idx="324">
                  <c:v>0.42503966355743006</c:v>
                </c:pt>
                <c:pt idx="325">
                  <c:v>0.42503966355743006</c:v>
                </c:pt>
                <c:pt idx="326">
                  <c:v>0.42503966355743006</c:v>
                </c:pt>
                <c:pt idx="327">
                  <c:v>0.42503966355743006</c:v>
                </c:pt>
                <c:pt idx="328">
                  <c:v>0.42503966355743006</c:v>
                </c:pt>
                <c:pt idx="329">
                  <c:v>0.42503966355743006</c:v>
                </c:pt>
                <c:pt idx="330">
                  <c:v>0.42503966355743006</c:v>
                </c:pt>
                <c:pt idx="331">
                  <c:v>0.42503966355743006</c:v>
                </c:pt>
                <c:pt idx="332">
                  <c:v>0.42503966355743006</c:v>
                </c:pt>
                <c:pt idx="333">
                  <c:v>0.42503966355743006</c:v>
                </c:pt>
                <c:pt idx="334">
                  <c:v>0.42503966355743006</c:v>
                </c:pt>
                <c:pt idx="335">
                  <c:v>0.42503966355743006</c:v>
                </c:pt>
                <c:pt idx="336">
                  <c:v>0.42503966355743006</c:v>
                </c:pt>
                <c:pt idx="337">
                  <c:v>0.42503966355743006</c:v>
                </c:pt>
                <c:pt idx="338">
                  <c:v>0.42503966355743006</c:v>
                </c:pt>
                <c:pt idx="339">
                  <c:v>0.42503966355743006</c:v>
                </c:pt>
                <c:pt idx="340">
                  <c:v>0.42503966355743006</c:v>
                </c:pt>
                <c:pt idx="341">
                  <c:v>0.42503966355743006</c:v>
                </c:pt>
                <c:pt idx="342">
                  <c:v>0.42503966355743006</c:v>
                </c:pt>
                <c:pt idx="343">
                  <c:v>0.42503966355743006</c:v>
                </c:pt>
                <c:pt idx="344">
                  <c:v>0.42503966355743006</c:v>
                </c:pt>
                <c:pt idx="345">
                  <c:v>0.42503966355743006</c:v>
                </c:pt>
                <c:pt idx="346">
                  <c:v>0.42503966355743006</c:v>
                </c:pt>
                <c:pt idx="347">
                  <c:v>0.42503966355743006</c:v>
                </c:pt>
                <c:pt idx="348">
                  <c:v>0.42503966355743006</c:v>
                </c:pt>
                <c:pt idx="349">
                  <c:v>0.42503966355743006</c:v>
                </c:pt>
                <c:pt idx="350">
                  <c:v>0.42503966355743006</c:v>
                </c:pt>
                <c:pt idx="351">
                  <c:v>0.42503966355743006</c:v>
                </c:pt>
                <c:pt idx="352">
                  <c:v>0.46192344407554997</c:v>
                </c:pt>
                <c:pt idx="353">
                  <c:v>0.46192344407554997</c:v>
                </c:pt>
                <c:pt idx="354">
                  <c:v>0.46192344407554997</c:v>
                </c:pt>
                <c:pt idx="355">
                  <c:v>0.49882097693541994</c:v>
                </c:pt>
                <c:pt idx="356">
                  <c:v>0.49882097693541994</c:v>
                </c:pt>
                <c:pt idx="357">
                  <c:v>0.49882097693541994</c:v>
                </c:pt>
                <c:pt idx="358">
                  <c:v>0.49882097693541994</c:v>
                </c:pt>
                <c:pt idx="359">
                  <c:v>0.53575984385002995</c:v>
                </c:pt>
                <c:pt idx="360">
                  <c:v>0.53575984385002995</c:v>
                </c:pt>
                <c:pt idx="361">
                  <c:v>0.53575984385002995</c:v>
                </c:pt>
                <c:pt idx="362">
                  <c:v>0.53575984385002995</c:v>
                </c:pt>
                <c:pt idx="363">
                  <c:v>0.57272632860904005</c:v>
                </c:pt>
                <c:pt idx="364">
                  <c:v>0.57272632860904005</c:v>
                </c:pt>
                <c:pt idx="365">
                  <c:v>0.57272632860904005</c:v>
                </c:pt>
                <c:pt idx="366">
                  <c:v>0.57272632860904005</c:v>
                </c:pt>
                <c:pt idx="367">
                  <c:v>0.57272632860904005</c:v>
                </c:pt>
                <c:pt idx="368">
                  <c:v>0.57272632860904005</c:v>
                </c:pt>
                <c:pt idx="369">
                  <c:v>0.57272632860904005</c:v>
                </c:pt>
                <c:pt idx="370">
                  <c:v>0.57272632860904005</c:v>
                </c:pt>
                <c:pt idx="371">
                  <c:v>0.57272632860904005</c:v>
                </c:pt>
                <c:pt idx="372">
                  <c:v>0.57272632860904005</c:v>
                </c:pt>
                <c:pt idx="373">
                  <c:v>0.57272632860904005</c:v>
                </c:pt>
                <c:pt idx="374">
                  <c:v>0.57272632860904005</c:v>
                </c:pt>
                <c:pt idx="375">
                  <c:v>0.57272632860904005</c:v>
                </c:pt>
                <c:pt idx="376">
                  <c:v>0.57272632860904005</c:v>
                </c:pt>
                <c:pt idx="377">
                  <c:v>0.57272632860904005</c:v>
                </c:pt>
                <c:pt idx="378">
                  <c:v>0.57272632860904005</c:v>
                </c:pt>
                <c:pt idx="379">
                  <c:v>0.57272632860904005</c:v>
                </c:pt>
                <c:pt idx="380">
                  <c:v>0.57272632860904005</c:v>
                </c:pt>
                <c:pt idx="381">
                  <c:v>0.57272632860904005</c:v>
                </c:pt>
                <c:pt idx="382">
                  <c:v>0.57272632860904005</c:v>
                </c:pt>
                <c:pt idx="383">
                  <c:v>0.57272632860904005</c:v>
                </c:pt>
                <c:pt idx="384">
                  <c:v>0.57272632860904005</c:v>
                </c:pt>
                <c:pt idx="385">
                  <c:v>0.57272632860904005</c:v>
                </c:pt>
                <c:pt idx="386">
                  <c:v>0.57272632860904005</c:v>
                </c:pt>
                <c:pt idx="387">
                  <c:v>0.57272632860904005</c:v>
                </c:pt>
                <c:pt idx="388">
                  <c:v>0.57272632860904005</c:v>
                </c:pt>
                <c:pt idx="389">
                  <c:v>0.57272632860904005</c:v>
                </c:pt>
                <c:pt idx="390">
                  <c:v>0.57272632860904005</c:v>
                </c:pt>
                <c:pt idx="391">
                  <c:v>0.57272632860904005</c:v>
                </c:pt>
                <c:pt idx="392">
                  <c:v>0.57272632860904005</c:v>
                </c:pt>
                <c:pt idx="393">
                  <c:v>0.60992933208875999</c:v>
                </c:pt>
                <c:pt idx="394">
                  <c:v>0.60992933208875999</c:v>
                </c:pt>
                <c:pt idx="395">
                  <c:v>0.60992933208875999</c:v>
                </c:pt>
                <c:pt idx="396">
                  <c:v>0.60992933208875999</c:v>
                </c:pt>
                <c:pt idx="397">
                  <c:v>0.60992933208875999</c:v>
                </c:pt>
                <c:pt idx="398">
                  <c:v>0.60992933208875999</c:v>
                </c:pt>
                <c:pt idx="399">
                  <c:v>0.60992933208875999</c:v>
                </c:pt>
                <c:pt idx="400">
                  <c:v>0.60992933208875999</c:v>
                </c:pt>
                <c:pt idx="401">
                  <c:v>0.60992933208875999</c:v>
                </c:pt>
                <c:pt idx="402">
                  <c:v>0.60992933208875999</c:v>
                </c:pt>
                <c:pt idx="403">
                  <c:v>0.60992933208875999</c:v>
                </c:pt>
                <c:pt idx="404">
                  <c:v>0.60992933208875999</c:v>
                </c:pt>
                <c:pt idx="405">
                  <c:v>0.60992933208875999</c:v>
                </c:pt>
                <c:pt idx="406">
                  <c:v>0.60992933208875999</c:v>
                </c:pt>
                <c:pt idx="407">
                  <c:v>0.60992933208875999</c:v>
                </c:pt>
                <c:pt idx="408">
                  <c:v>0.60992933208875999</c:v>
                </c:pt>
                <c:pt idx="409">
                  <c:v>0.60992933208875999</c:v>
                </c:pt>
                <c:pt idx="410">
                  <c:v>0.60992933208875999</c:v>
                </c:pt>
                <c:pt idx="411">
                  <c:v>0.60992933208875999</c:v>
                </c:pt>
                <c:pt idx="412">
                  <c:v>0.60992933208875999</c:v>
                </c:pt>
                <c:pt idx="413">
                  <c:v>0.60992933208875999</c:v>
                </c:pt>
                <c:pt idx="414">
                  <c:v>0.60992933208875999</c:v>
                </c:pt>
                <c:pt idx="415">
                  <c:v>0.60992933208875999</c:v>
                </c:pt>
                <c:pt idx="416">
                  <c:v>0.60992933208875999</c:v>
                </c:pt>
                <c:pt idx="417">
                  <c:v>0.60992933208875999</c:v>
                </c:pt>
                <c:pt idx="418">
                  <c:v>0.60992933208875999</c:v>
                </c:pt>
                <c:pt idx="419">
                  <c:v>0.60992933208875999</c:v>
                </c:pt>
                <c:pt idx="420">
                  <c:v>0.60992933208875999</c:v>
                </c:pt>
                <c:pt idx="421">
                  <c:v>0.60992933208875999</c:v>
                </c:pt>
                <c:pt idx="422">
                  <c:v>0.60992933208875999</c:v>
                </c:pt>
                <c:pt idx="423">
                  <c:v>0.60992933208875999</c:v>
                </c:pt>
                <c:pt idx="424">
                  <c:v>0.60992933208875999</c:v>
                </c:pt>
                <c:pt idx="425">
                  <c:v>0.60992933208875999</c:v>
                </c:pt>
                <c:pt idx="426">
                  <c:v>0.60992933208875999</c:v>
                </c:pt>
                <c:pt idx="427">
                  <c:v>0.60992933208875999</c:v>
                </c:pt>
                <c:pt idx="428">
                  <c:v>0.60992933208875999</c:v>
                </c:pt>
                <c:pt idx="429">
                  <c:v>0.60992933208875999</c:v>
                </c:pt>
                <c:pt idx="430">
                  <c:v>0.60992933208875999</c:v>
                </c:pt>
                <c:pt idx="431">
                  <c:v>0.60992933208875999</c:v>
                </c:pt>
                <c:pt idx="432">
                  <c:v>0.60992933208875999</c:v>
                </c:pt>
                <c:pt idx="433">
                  <c:v>0.60992933208875999</c:v>
                </c:pt>
                <c:pt idx="434">
                  <c:v>0.60992933208875999</c:v>
                </c:pt>
                <c:pt idx="435">
                  <c:v>0.60992933208875999</c:v>
                </c:pt>
                <c:pt idx="436">
                  <c:v>0.64758603073286003</c:v>
                </c:pt>
                <c:pt idx="437">
                  <c:v>0.64758603073286003</c:v>
                </c:pt>
                <c:pt idx="438">
                  <c:v>0.64758603073286003</c:v>
                </c:pt>
                <c:pt idx="439">
                  <c:v>0.64758603073286003</c:v>
                </c:pt>
                <c:pt idx="440">
                  <c:v>0.64758603073286003</c:v>
                </c:pt>
                <c:pt idx="441">
                  <c:v>0.64758603073286003</c:v>
                </c:pt>
                <c:pt idx="442">
                  <c:v>0.64758603073286003</c:v>
                </c:pt>
                <c:pt idx="443">
                  <c:v>0.64758603073286003</c:v>
                </c:pt>
                <c:pt idx="444">
                  <c:v>0.64758603073286003</c:v>
                </c:pt>
                <c:pt idx="445">
                  <c:v>0.64758603073286003</c:v>
                </c:pt>
                <c:pt idx="446">
                  <c:v>0.64758603073286003</c:v>
                </c:pt>
                <c:pt idx="447">
                  <c:v>0.64758603073286003</c:v>
                </c:pt>
                <c:pt idx="448">
                  <c:v>0.64758603073286003</c:v>
                </c:pt>
                <c:pt idx="449">
                  <c:v>0.64758603073286003</c:v>
                </c:pt>
                <c:pt idx="450">
                  <c:v>0.64758603073286003</c:v>
                </c:pt>
                <c:pt idx="451">
                  <c:v>0.64758603073286003</c:v>
                </c:pt>
                <c:pt idx="452">
                  <c:v>0.64758603073286003</c:v>
                </c:pt>
                <c:pt idx="453">
                  <c:v>0.64758603073286003</c:v>
                </c:pt>
                <c:pt idx="454">
                  <c:v>0.64758603073286003</c:v>
                </c:pt>
                <c:pt idx="455">
                  <c:v>0.64758603073286003</c:v>
                </c:pt>
                <c:pt idx="456">
                  <c:v>0.64758603073286003</c:v>
                </c:pt>
                <c:pt idx="457">
                  <c:v>0.64758603073286003</c:v>
                </c:pt>
                <c:pt idx="458">
                  <c:v>0.64758603073286003</c:v>
                </c:pt>
                <c:pt idx="459">
                  <c:v>0.64758603073286003</c:v>
                </c:pt>
                <c:pt idx="460">
                  <c:v>0.64758603073286003</c:v>
                </c:pt>
                <c:pt idx="461">
                  <c:v>0.64758603073286003</c:v>
                </c:pt>
                <c:pt idx="462">
                  <c:v>0.64758603073286003</c:v>
                </c:pt>
                <c:pt idx="463">
                  <c:v>0.64758603073286003</c:v>
                </c:pt>
                <c:pt idx="464">
                  <c:v>0.64758603073286003</c:v>
                </c:pt>
                <c:pt idx="465">
                  <c:v>0.64758603073286003</c:v>
                </c:pt>
                <c:pt idx="466">
                  <c:v>0.64758603073286003</c:v>
                </c:pt>
                <c:pt idx="467">
                  <c:v>0.64758603073286003</c:v>
                </c:pt>
                <c:pt idx="468">
                  <c:v>0.64758603073286003</c:v>
                </c:pt>
                <c:pt idx="469">
                  <c:v>0.64758603073286003</c:v>
                </c:pt>
                <c:pt idx="470">
                  <c:v>0.64758603073286003</c:v>
                </c:pt>
                <c:pt idx="471">
                  <c:v>0.64758603073286003</c:v>
                </c:pt>
                <c:pt idx="472">
                  <c:v>0.64758603073286003</c:v>
                </c:pt>
                <c:pt idx="473">
                  <c:v>0.64758603073286003</c:v>
                </c:pt>
                <c:pt idx="474">
                  <c:v>0.64758603073286003</c:v>
                </c:pt>
                <c:pt idx="475">
                  <c:v>0.64758603073286003</c:v>
                </c:pt>
                <c:pt idx="476">
                  <c:v>0.64758603073286003</c:v>
                </c:pt>
                <c:pt idx="477">
                  <c:v>0.64758603073286003</c:v>
                </c:pt>
                <c:pt idx="478">
                  <c:v>0.64758603073286003</c:v>
                </c:pt>
                <c:pt idx="479">
                  <c:v>0.64758603073286003</c:v>
                </c:pt>
                <c:pt idx="480">
                  <c:v>0.64758603073286003</c:v>
                </c:pt>
                <c:pt idx="481">
                  <c:v>0.64758603073286003</c:v>
                </c:pt>
                <c:pt idx="482">
                  <c:v>0.64758603073286003</c:v>
                </c:pt>
                <c:pt idx="483">
                  <c:v>0.64758603073286003</c:v>
                </c:pt>
                <c:pt idx="484">
                  <c:v>0.64758603073286003</c:v>
                </c:pt>
                <c:pt idx="485">
                  <c:v>0.64758603073286003</c:v>
                </c:pt>
                <c:pt idx="486">
                  <c:v>0.64758603073286003</c:v>
                </c:pt>
                <c:pt idx="487">
                  <c:v>0.64758603073286003</c:v>
                </c:pt>
                <c:pt idx="488">
                  <c:v>0.64758603073286003</c:v>
                </c:pt>
                <c:pt idx="489">
                  <c:v>0.64758603073286003</c:v>
                </c:pt>
                <c:pt idx="490">
                  <c:v>0.64758603073286003</c:v>
                </c:pt>
                <c:pt idx="491">
                  <c:v>0.64758603073286003</c:v>
                </c:pt>
                <c:pt idx="492">
                  <c:v>0.64758603073286003</c:v>
                </c:pt>
                <c:pt idx="493">
                  <c:v>0.64758603073286003</c:v>
                </c:pt>
                <c:pt idx="494">
                  <c:v>0.64758603073286003</c:v>
                </c:pt>
                <c:pt idx="495">
                  <c:v>0.64758603073286003</c:v>
                </c:pt>
                <c:pt idx="496">
                  <c:v>0.64758603073286003</c:v>
                </c:pt>
                <c:pt idx="497">
                  <c:v>0.64758603073286003</c:v>
                </c:pt>
                <c:pt idx="498">
                  <c:v>0.64758603073286003</c:v>
                </c:pt>
                <c:pt idx="499">
                  <c:v>0.64758603073286003</c:v>
                </c:pt>
                <c:pt idx="500">
                  <c:v>0.64758603073286003</c:v>
                </c:pt>
                <c:pt idx="501">
                  <c:v>0.64758603073286003</c:v>
                </c:pt>
                <c:pt idx="502">
                  <c:v>0.64758603073286003</c:v>
                </c:pt>
                <c:pt idx="503">
                  <c:v>0.64758603073286003</c:v>
                </c:pt>
                <c:pt idx="504">
                  <c:v>0.64758603073286003</c:v>
                </c:pt>
                <c:pt idx="505">
                  <c:v>0.64758603073286003</c:v>
                </c:pt>
                <c:pt idx="506">
                  <c:v>0.64758603073286003</c:v>
                </c:pt>
                <c:pt idx="507">
                  <c:v>0.64758603073286003</c:v>
                </c:pt>
                <c:pt idx="508">
                  <c:v>0.64758603073286003</c:v>
                </c:pt>
                <c:pt idx="509">
                  <c:v>0.64758603073286003</c:v>
                </c:pt>
                <c:pt idx="510">
                  <c:v>0.64758603073286003</c:v>
                </c:pt>
                <c:pt idx="511">
                  <c:v>0.64758603073286003</c:v>
                </c:pt>
                <c:pt idx="512">
                  <c:v>0.64758603073286003</c:v>
                </c:pt>
                <c:pt idx="513">
                  <c:v>0.64758603073286003</c:v>
                </c:pt>
                <c:pt idx="514">
                  <c:v>0.64758603073286003</c:v>
                </c:pt>
                <c:pt idx="515">
                  <c:v>0.64758603073286003</c:v>
                </c:pt>
                <c:pt idx="516">
                  <c:v>0.64758603073286003</c:v>
                </c:pt>
                <c:pt idx="517">
                  <c:v>0.64758603073286003</c:v>
                </c:pt>
                <c:pt idx="518">
                  <c:v>0.64758603073286003</c:v>
                </c:pt>
                <c:pt idx="519">
                  <c:v>0.64758603073286003</c:v>
                </c:pt>
                <c:pt idx="520">
                  <c:v>0.64758603073286003</c:v>
                </c:pt>
                <c:pt idx="521">
                  <c:v>0.64758603073286003</c:v>
                </c:pt>
                <c:pt idx="522">
                  <c:v>0.64758603073286003</c:v>
                </c:pt>
                <c:pt idx="523">
                  <c:v>0.64758603073286003</c:v>
                </c:pt>
                <c:pt idx="524">
                  <c:v>0.64758603073286003</c:v>
                </c:pt>
                <c:pt idx="525">
                  <c:v>0.64758603073286003</c:v>
                </c:pt>
                <c:pt idx="526">
                  <c:v>0.64758603073286003</c:v>
                </c:pt>
                <c:pt idx="527">
                  <c:v>0.64758603073286003</c:v>
                </c:pt>
                <c:pt idx="528">
                  <c:v>0.64758603073286003</c:v>
                </c:pt>
                <c:pt idx="529">
                  <c:v>0.64758603073286003</c:v>
                </c:pt>
                <c:pt idx="530">
                  <c:v>0.64758603073286003</c:v>
                </c:pt>
                <c:pt idx="531">
                  <c:v>0.64758603073286003</c:v>
                </c:pt>
                <c:pt idx="532">
                  <c:v>0.64758603073286003</c:v>
                </c:pt>
                <c:pt idx="533">
                  <c:v>0.64758603073286003</c:v>
                </c:pt>
                <c:pt idx="534">
                  <c:v>0.64758603073286003</c:v>
                </c:pt>
                <c:pt idx="535">
                  <c:v>0.64758603073286003</c:v>
                </c:pt>
                <c:pt idx="536">
                  <c:v>0.64758603073286003</c:v>
                </c:pt>
                <c:pt idx="537">
                  <c:v>0.64758603073286003</c:v>
                </c:pt>
                <c:pt idx="538">
                  <c:v>0.64758603073286003</c:v>
                </c:pt>
                <c:pt idx="539">
                  <c:v>0.64758603073286003</c:v>
                </c:pt>
                <c:pt idx="540">
                  <c:v>0.64758603073286003</c:v>
                </c:pt>
                <c:pt idx="541">
                  <c:v>0.64758603073286003</c:v>
                </c:pt>
                <c:pt idx="542">
                  <c:v>0.64758603073286003</c:v>
                </c:pt>
                <c:pt idx="543">
                  <c:v>0.64758603073286003</c:v>
                </c:pt>
                <c:pt idx="544">
                  <c:v>0.64758603073286003</c:v>
                </c:pt>
                <c:pt idx="545">
                  <c:v>0.64758603073286003</c:v>
                </c:pt>
                <c:pt idx="546">
                  <c:v>0.64758603073286003</c:v>
                </c:pt>
                <c:pt idx="547">
                  <c:v>0.64758603073286003</c:v>
                </c:pt>
                <c:pt idx="548">
                  <c:v>0.64758603073286003</c:v>
                </c:pt>
                <c:pt idx="549">
                  <c:v>0.64758603073286003</c:v>
                </c:pt>
                <c:pt idx="550">
                  <c:v>0.64758603073286003</c:v>
                </c:pt>
                <c:pt idx="551">
                  <c:v>0.64758603073286003</c:v>
                </c:pt>
                <c:pt idx="552">
                  <c:v>0.64758603073286003</c:v>
                </c:pt>
                <c:pt idx="553">
                  <c:v>0.64758603073286003</c:v>
                </c:pt>
                <c:pt idx="554">
                  <c:v>0.64758603073286003</c:v>
                </c:pt>
                <c:pt idx="555">
                  <c:v>0.64758603073286003</c:v>
                </c:pt>
                <c:pt idx="556">
                  <c:v>0.64758603073286003</c:v>
                </c:pt>
                <c:pt idx="557">
                  <c:v>0.64758603073286003</c:v>
                </c:pt>
                <c:pt idx="558">
                  <c:v>0.64758603073286003</c:v>
                </c:pt>
                <c:pt idx="559">
                  <c:v>0.64758603073286003</c:v>
                </c:pt>
                <c:pt idx="560">
                  <c:v>0.64758603073286003</c:v>
                </c:pt>
                <c:pt idx="561">
                  <c:v>0.64758603073286003</c:v>
                </c:pt>
                <c:pt idx="562">
                  <c:v>0.64758603073286003</c:v>
                </c:pt>
                <c:pt idx="563">
                  <c:v>0.64758603073286003</c:v>
                </c:pt>
                <c:pt idx="564">
                  <c:v>0.64758603073286003</c:v>
                </c:pt>
                <c:pt idx="565">
                  <c:v>0.64758603073286003</c:v>
                </c:pt>
                <c:pt idx="566">
                  <c:v>0.64758603073286003</c:v>
                </c:pt>
                <c:pt idx="567">
                  <c:v>0.64758603073286003</c:v>
                </c:pt>
                <c:pt idx="568">
                  <c:v>0.64758603073286003</c:v>
                </c:pt>
                <c:pt idx="569">
                  <c:v>0.64758603073286003</c:v>
                </c:pt>
                <c:pt idx="570">
                  <c:v>0.64758603073286003</c:v>
                </c:pt>
                <c:pt idx="571">
                  <c:v>0.64758603073286003</c:v>
                </c:pt>
                <c:pt idx="572">
                  <c:v>0.64758603073286003</c:v>
                </c:pt>
                <c:pt idx="573">
                  <c:v>0.64758603073286003</c:v>
                </c:pt>
                <c:pt idx="574">
                  <c:v>0.64758603073286003</c:v>
                </c:pt>
                <c:pt idx="575">
                  <c:v>0.64758603073286003</c:v>
                </c:pt>
                <c:pt idx="576">
                  <c:v>0.64758603073286003</c:v>
                </c:pt>
                <c:pt idx="577">
                  <c:v>0.64758603073286003</c:v>
                </c:pt>
                <c:pt idx="578">
                  <c:v>0.64758603073286003</c:v>
                </c:pt>
                <c:pt idx="579">
                  <c:v>0.64758603073286003</c:v>
                </c:pt>
                <c:pt idx="580">
                  <c:v>0.64758603073286003</c:v>
                </c:pt>
                <c:pt idx="581">
                  <c:v>0.64758603073286003</c:v>
                </c:pt>
                <c:pt idx="582">
                  <c:v>0.64758603073286003</c:v>
                </c:pt>
                <c:pt idx="583">
                  <c:v>0.64758603073286003</c:v>
                </c:pt>
                <c:pt idx="584">
                  <c:v>0.64758603073286003</c:v>
                </c:pt>
                <c:pt idx="585">
                  <c:v>0.68638160046715013</c:v>
                </c:pt>
                <c:pt idx="586">
                  <c:v>0.68638160046715013</c:v>
                </c:pt>
                <c:pt idx="587">
                  <c:v>0.68638160046715013</c:v>
                </c:pt>
                <c:pt idx="588">
                  <c:v>0.68638160046715013</c:v>
                </c:pt>
                <c:pt idx="589">
                  <c:v>0.68638160046715013</c:v>
                </c:pt>
                <c:pt idx="590">
                  <c:v>0.68638160046715013</c:v>
                </c:pt>
                <c:pt idx="591">
                  <c:v>0.68638160046715013</c:v>
                </c:pt>
                <c:pt idx="592">
                  <c:v>0.68638160046715013</c:v>
                </c:pt>
                <c:pt idx="593">
                  <c:v>0.68638160046715013</c:v>
                </c:pt>
                <c:pt idx="594">
                  <c:v>0.68638160046715013</c:v>
                </c:pt>
                <c:pt idx="595">
                  <c:v>0.68638160046715013</c:v>
                </c:pt>
                <c:pt idx="596">
                  <c:v>0.72522295568892003</c:v>
                </c:pt>
                <c:pt idx="597">
                  <c:v>0.72522295568892003</c:v>
                </c:pt>
                <c:pt idx="598">
                  <c:v>0.72522295568892003</c:v>
                </c:pt>
                <c:pt idx="599">
                  <c:v>0.72522295568892003</c:v>
                </c:pt>
                <c:pt idx="600">
                  <c:v>0.72522295568892003</c:v>
                </c:pt>
                <c:pt idx="601">
                  <c:v>0.72522295568892003</c:v>
                </c:pt>
                <c:pt idx="602">
                  <c:v>0.72522295568892003</c:v>
                </c:pt>
                <c:pt idx="603">
                  <c:v>0.72522295568892003</c:v>
                </c:pt>
                <c:pt idx="604">
                  <c:v>0.72522295568892003</c:v>
                </c:pt>
                <c:pt idx="605">
                  <c:v>0.72522295568892003</c:v>
                </c:pt>
                <c:pt idx="606">
                  <c:v>0.72522295568892003</c:v>
                </c:pt>
                <c:pt idx="607">
                  <c:v>0.72522295568892003</c:v>
                </c:pt>
                <c:pt idx="608">
                  <c:v>0.72522295568892003</c:v>
                </c:pt>
                <c:pt idx="609">
                  <c:v>0.72522295568892003</c:v>
                </c:pt>
                <c:pt idx="610">
                  <c:v>0.72522295568892003</c:v>
                </c:pt>
                <c:pt idx="611">
                  <c:v>0.72522295568892003</c:v>
                </c:pt>
                <c:pt idx="612">
                  <c:v>0.72522295568892003</c:v>
                </c:pt>
                <c:pt idx="613">
                  <c:v>0.72522295568892003</c:v>
                </c:pt>
                <c:pt idx="614">
                  <c:v>0.72522295568892003</c:v>
                </c:pt>
                <c:pt idx="615">
                  <c:v>0.72522295568892003</c:v>
                </c:pt>
                <c:pt idx="616">
                  <c:v>0.72522295568892003</c:v>
                </c:pt>
                <c:pt idx="617">
                  <c:v>0.72522295568892003</c:v>
                </c:pt>
                <c:pt idx="618">
                  <c:v>0.72522295568892003</c:v>
                </c:pt>
                <c:pt idx="619">
                  <c:v>0.72522295568892003</c:v>
                </c:pt>
                <c:pt idx="620">
                  <c:v>0.72522295568892003</c:v>
                </c:pt>
                <c:pt idx="621">
                  <c:v>0.72522295568892003</c:v>
                </c:pt>
                <c:pt idx="622">
                  <c:v>0.72522295568892003</c:v>
                </c:pt>
                <c:pt idx="623">
                  <c:v>0.72522295568892003</c:v>
                </c:pt>
                <c:pt idx="624">
                  <c:v>0.72522295568892003</c:v>
                </c:pt>
                <c:pt idx="625">
                  <c:v>0.72522295568892003</c:v>
                </c:pt>
                <c:pt idx="626">
                  <c:v>0.72522295568892003</c:v>
                </c:pt>
                <c:pt idx="627">
                  <c:v>0.72522295568892003</c:v>
                </c:pt>
                <c:pt idx="628">
                  <c:v>0.72522295568892003</c:v>
                </c:pt>
                <c:pt idx="629">
                  <c:v>0.72522295568892003</c:v>
                </c:pt>
                <c:pt idx="630">
                  <c:v>0.72522295568892003</c:v>
                </c:pt>
                <c:pt idx="631">
                  <c:v>0.72522295568892003</c:v>
                </c:pt>
                <c:pt idx="632">
                  <c:v>0.72522295568892003</c:v>
                </c:pt>
                <c:pt idx="633">
                  <c:v>0.72522295568892003</c:v>
                </c:pt>
                <c:pt idx="634">
                  <c:v>0.72522295568892003</c:v>
                </c:pt>
                <c:pt idx="635">
                  <c:v>0.72522295568892003</c:v>
                </c:pt>
                <c:pt idx="636">
                  <c:v>0.72522295568892003</c:v>
                </c:pt>
                <c:pt idx="637">
                  <c:v>0.72522295568892003</c:v>
                </c:pt>
                <c:pt idx="638">
                  <c:v>0.72522295568892003</c:v>
                </c:pt>
                <c:pt idx="639">
                  <c:v>0.72522295568892003</c:v>
                </c:pt>
                <c:pt idx="640">
                  <c:v>0.72522295568892003</c:v>
                </c:pt>
                <c:pt idx="641">
                  <c:v>0.72522295568892003</c:v>
                </c:pt>
                <c:pt idx="642">
                  <c:v>0.72522295568892003</c:v>
                </c:pt>
                <c:pt idx="643">
                  <c:v>0.72522295568892003</c:v>
                </c:pt>
                <c:pt idx="644">
                  <c:v>0.72522295568892003</c:v>
                </c:pt>
                <c:pt idx="645">
                  <c:v>0.72522295568892003</c:v>
                </c:pt>
                <c:pt idx="646">
                  <c:v>0.72522295568892003</c:v>
                </c:pt>
                <c:pt idx="647">
                  <c:v>0.72522295568892003</c:v>
                </c:pt>
                <c:pt idx="648">
                  <c:v>0.76451271827590994</c:v>
                </c:pt>
                <c:pt idx="649">
                  <c:v>0.76451271827590994</c:v>
                </c:pt>
                <c:pt idx="650">
                  <c:v>0.76451271827590994</c:v>
                </c:pt>
                <c:pt idx="651">
                  <c:v>0.76451271827590994</c:v>
                </c:pt>
                <c:pt idx="652">
                  <c:v>0.76451271827590994</c:v>
                </c:pt>
                <c:pt idx="653">
                  <c:v>0.76451271827590994</c:v>
                </c:pt>
                <c:pt idx="654">
                  <c:v>0.76451271827590994</c:v>
                </c:pt>
                <c:pt idx="655">
                  <c:v>0.76451271827590994</c:v>
                </c:pt>
                <c:pt idx="656">
                  <c:v>0.76451271827590994</c:v>
                </c:pt>
                <c:pt idx="657">
                  <c:v>0.76451271827590994</c:v>
                </c:pt>
                <c:pt idx="658">
                  <c:v>0.76451271827590994</c:v>
                </c:pt>
                <c:pt idx="659">
                  <c:v>0.76451271827590994</c:v>
                </c:pt>
                <c:pt idx="660">
                  <c:v>0.76451271827590994</c:v>
                </c:pt>
                <c:pt idx="661">
                  <c:v>0.76451271827590994</c:v>
                </c:pt>
                <c:pt idx="662">
                  <c:v>0.76451271827590994</c:v>
                </c:pt>
                <c:pt idx="663">
                  <c:v>0.76451271827590994</c:v>
                </c:pt>
                <c:pt idx="664">
                  <c:v>0.76451271827590994</c:v>
                </c:pt>
                <c:pt idx="665">
                  <c:v>0.76451271827590994</c:v>
                </c:pt>
                <c:pt idx="666">
                  <c:v>0.76451271827590994</c:v>
                </c:pt>
                <c:pt idx="667">
                  <c:v>0.76451271827590994</c:v>
                </c:pt>
                <c:pt idx="668">
                  <c:v>0.76451271827590994</c:v>
                </c:pt>
                <c:pt idx="669">
                  <c:v>0.76451271827590994</c:v>
                </c:pt>
                <c:pt idx="670">
                  <c:v>0.76451271827590994</c:v>
                </c:pt>
                <c:pt idx="671">
                  <c:v>0.76451271827590994</c:v>
                </c:pt>
                <c:pt idx="672">
                  <c:v>0.76451271827590994</c:v>
                </c:pt>
                <c:pt idx="673">
                  <c:v>0.76451271827590994</c:v>
                </c:pt>
                <c:pt idx="674">
                  <c:v>0.76451271827590994</c:v>
                </c:pt>
                <c:pt idx="675">
                  <c:v>0.76451271827590994</c:v>
                </c:pt>
                <c:pt idx="676">
                  <c:v>0.76451271827590994</c:v>
                </c:pt>
                <c:pt idx="677">
                  <c:v>0.76451271827590994</c:v>
                </c:pt>
                <c:pt idx="678">
                  <c:v>0.76451271827590994</c:v>
                </c:pt>
                <c:pt idx="679">
                  <c:v>0.76451271827590994</c:v>
                </c:pt>
                <c:pt idx="680">
                  <c:v>0.76451271827590994</c:v>
                </c:pt>
                <c:pt idx="681">
                  <c:v>0.76451271827590994</c:v>
                </c:pt>
                <c:pt idx="682">
                  <c:v>0.76451271827590994</c:v>
                </c:pt>
                <c:pt idx="683">
                  <c:v>0.76451271827590994</c:v>
                </c:pt>
                <c:pt idx="684">
                  <c:v>0.76451271827590994</c:v>
                </c:pt>
                <c:pt idx="685">
                  <c:v>0.76451271827590994</c:v>
                </c:pt>
                <c:pt idx="686">
                  <c:v>0.76451271827590994</c:v>
                </c:pt>
                <c:pt idx="687">
                  <c:v>0.76451271827590994</c:v>
                </c:pt>
                <c:pt idx="688">
                  <c:v>0.76451271827590994</c:v>
                </c:pt>
                <c:pt idx="689">
                  <c:v>0.80424553899922002</c:v>
                </c:pt>
                <c:pt idx="690">
                  <c:v>0.80424553899922002</c:v>
                </c:pt>
                <c:pt idx="691">
                  <c:v>0.80424553899922002</c:v>
                </c:pt>
                <c:pt idx="692">
                  <c:v>0.80424553899922002</c:v>
                </c:pt>
                <c:pt idx="693">
                  <c:v>0.80424553899922002</c:v>
                </c:pt>
                <c:pt idx="694">
                  <c:v>0.80424553899922002</c:v>
                </c:pt>
                <c:pt idx="695">
                  <c:v>0.80424553899922002</c:v>
                </c:pt>
                <c:pt idx="696">
                  <c:v>0.80424553899922002</c:v>
                </c:pt>
                <c:pt idx="697">
                  <c:v>0.80424553899922002</c:v>
                </c:pt>
                <c:pt idx="698">
                  <c:v>0.84405856323629003</c:v>
                </c:pt>
                <c:pt idx="699">
                  <c:v>0.84405856323629003</c:v>
                </c:pt>
                <c:pt idx="700">
                  <c:v>0.84405856323629003</c:v>
                </c:pt>
                <c:pt idx="701">
                  <c:v>0.84405856323629003</c:v>
                </c:pt>
                <c:pt idx="702">
                  <c:v>0.84405856323629003</c:v>
                </c:pt>
                <c:pt idx="703">
                  <c:v>0.84405856323629003</c:v>
                </c:pt>
                <c:pt idx="704">
                  <c:v>0.84405856323629003</c:v>
                </c:pt>
                <c:pt idx="705">
                  <c:v>0.84405856323629003</c:v>
                </c:pt>
                <c:pt idx="706">
                  <c:v>0.84405856323629003</c:v>
                </c:pt>
                <c:pt idx="707">
                  <c:v>0.84405856323629003</c:v>
                </c:pt>
                <c:pt idx="708">
                  <c:v>0.84405856323629003</c:v>
                </c:pt>
                <c:pt idx="709">
                  <c:v>0.84405856323629003</c:v>
                </c:pt>
                <c:pt idx="710">
                  <c:v>0.84405856323629003</c:v>
                </c:pt>
                <c:pt idx="711">
                  <c:v>0.84405856323629003</c:v>
                </c:pt>
                <c:pt idx="712">
                  <c:v>0.84405856323629003</c:v>
                </c:pt>
                <c:pt idx="713">
                  <c:v>0.84405856323629003</c:v>
                </c:pt>
                <c:pt idx="714">
                  <c:v>0.88398446360526006</c:v>
                </c:pt>
                <c:pt idx="715">
                  <c:v>0.88398446360526006</c:v>
                </c:pt>
                <c:pt idx="716">
                  <c:v>0.88398446360526006</c:v>
                </c:pt>
                <c:pt idx="717">
                  <c:v>0.88398446360526006</c:v>
                </c:pt>
                <c:pt idx="718">
                  <c:v>0.88398446360526006</c:v>
                </c:pt>
                <c:pt idx="719">
                  <c:v>0.88398446360526006</c:v>
                </c:pt>
                <c:pt idx="720">
                  <c:v>0.88398446360526006</c:v>
                </c:pt>
                <c:pt idx="721">
                  <c:v>0.88398446360526006</c:v>
                </c:pt>
                <c:pt idx="722">
                  <c:v>0.88398446360526006</c:v>
                </c:pt>
                <c:pt idx="723">
                  <c:v>0.88398446360526006</c:v>
                </c:pt>
                <c:pt idx="724">
                  <c:v>0.88398446360526006</c:v>
                </c:pt>
                <c:pt idx="725">
                  <c:v>0.88398446360526006</c:v>
                </c:pt>
                <c:pt idx="726">
                  <c:v>0.88398446360526006</c:v>
                </c:pt>
                <c:pt idx="727">
                  <c:v>0.88398446360526006</c:v>
                </c:pt>
                <c:pt idx="728">
                  <c:v>0.88398446360526006</c:v>
                </c:pt>
                <c:pt idx="729">
                  <c:v>0.88398446360526006</c:v>
                </c:pt>
                <c:pt idx="730">
                  <c:v>0.88398446360526006</c:v>
                </c:pt>
                <c:pt idx="731">
                  <c:v>0.88398446360526006</c:v>
                </c:pt>
                <c:pt idx="732">
                  <c:v>0.88398446360526006</c:v>
                </c:pt>
                <c:pt idx="733">
                  <c:v>0.88398446360526006</c:v>
                </c:pt>
                <c:pt idx="734">
                  <c:v>0.88398446360526006</c:v>
                </c:pt>
                <c:pt idx="735">
                  <c:v>0.88398446360526006</c:v>
                </c:pt>
                <c:pt idx="736">
                  <c:v>0.88398446360526006</c:v>
                </c:pt>
                <c:pt idx="737">
                  <c:v>0.88398446360526006</c:v>
                </c:pt>
                <c:pt idx="738">
                  <c:v>0.88398446360526006</c:v>
                </c:pt>
                <c:pt idx="739">
                  <c:v>0.88398446360526006</c:v>
                </c:pt>
                <c:pt idx="740">
                  <c:v>0.88398446360526006</c:v>
                </c:pt>
                <c:pt idx="741">
                  <c:v>0.88398446360526006</c:v>
                </c:pt>
                <c:pt idx="742">
                  <c:v>0.88398446360526006</c:v>
                </c:pt>
                <c:pt idx="743">
                  <c:v>0.88398446360526006</c:v>
                </c:pt>
                <c:pt idx="744">
                  <c:v>0.88398446360526006</c:v>
                </c:pt>
                <c:pt idx="745">
                  <c:v>0.88398446360526006</c:v>
                </c:pt>
                <c:pt idx="746">
                  <c:v>0.88398446360526006</c:v>
                </c:pt>
                <c:pt idx="747">
                  <c:v>0.88398446360526006</c:v>
                </c:pt>
                <c:pt idx="748">
                  <c:v>0.88398446360526006</c:v>
                </c:pt>
                <c:pt idx="749">
                  <c:v>0.92426946855645009</c:v>
                </c:pt>
                <c:pt idx="750">
                  <c:v>0.92426946855645009</c:v>
                </c:pt>
                <c:pt idx="751">
                  <c:v>0.96457095673389004</c:v>
                </c:pt>
                <c:pt idx="752">
                  <c:v>0.96457095673389004</c:v>
                </c:pt>
                <c:pt idx="753">
                  <c:v>0.96457095673389004</c:v>
                </c:pt>
                <c:pt idx="754">
                  <c:v>0.96457095673389004</c:v>
                </c:pt>
                <c:pt idx="755">
                  <c:v>0.96457095673389004</c:v>
                </c:pt>
                <c:pt idx="756">
                  <c:v>0.96457095673389004</c:v>
                </c:pt>
                <c:pt idx="757">
                  <c:v>0.96457095673389004</c:v>
                </c:pt>
                <c:pt idx="758">
                  <c:v>0.96457095673389004</c:v>
                </c:pt>
                <c:pt idx="759">
                  <c:v>0.96457095673389004</c:v>
                </c:pt>
                <c:pt idx="760">
                  <c:v>0.96457095673389004</c:v>
                </c:pt>
                <c:pt idx="761">
                  <c:v>0.96457095673389004</c:v>
                </c:pt>
                <c:pt idx="762">
                  <c:v>0.96457095673389004</c:v>
                </c:pt>
                <c:pt idx="763">
                  <c:v>0.96457095673389004</c:v>
                </c:pt>
                <c:pt idx="764">
                  <c:v>0.96457095673389004</c:v>
                </c:pt>
                <c:pt idx="765">
                  <c:v>0.96457095673389004</c:v>
                </c:pt>
                <c:pt idx="766">
                  <c:v>0.96457095673389004</c:v>
                </c:pt>
                <c:pt idx="767">
                  <c:v>0.96457095673389004</c:v>
                </c:pt>
                <c:pt idx="768">
                  <c:v>1.00505472960293</c:v>
                </c:pt>
                <c:pt idx="769">
                  <c:v>1.00505472960293</c:v>
                </c:pt>
                <c:pt idx="770">
                  <c:v>1.00505472960293</c:v>
                </c:pt>
                <c:pt idx="771">
                  <c:v>1.00505472960293</c:v>
                </c:pt>
                <c:pt idx="772">
                  <c:v>1.00505472960293</c:v>
                </c:pt>
                <c:pt idx="773">
                  <c:v>1.00505472960293</c:v>
                </c:pt>
                <c:pt idx="774">
                  <c:v>1.00505472960293</c:v>
                </c:pt>
                <c:pt idx="775">
                  <c:v>1.00505472960293</c:v>
                </c:pt>
                <c:pt idx="776">
                  <c:v>1.00505472960293</c:v>
                </c:pt>
                <c:pt idx="777">
                  <c:v>1.00505472960293</c:v>
                </c:pt>
                <c:pt idx="778">
                  <c:v>1.00505472960293</c:v>
                </c:pt>
                <c:pt idx="779">
                  <c:v>1.00505472960293</c:v>
                </c:pt>
                <c:pt idx="780">
                  <c:v>1.00505472960293</c:v>
                </c:pt>
                <c:pt idx="781">
                  <c:v>1.00505472960293</c:v>
                </c:pt>
                <c:pt idx="782">
                  <c:v>1.00505472960293</c:v>
                </c:pt>
                <c:pt idx="783">
                  <c:v>1.00505472960293</c:v>
                </c:pt>
                <c:pt idx="784">
                  <c:v>1.00505472960293</c:v>
                </c:pt>
                <c:pt idx="785">
                  <c:v>1.00505472960293</c:v>
                </c:pt>
                <c:pt idx="786">
                  <c:v>1.00505472960293</c:v>
                </c:pt>
                <c:pt idx="787">
                  <c:v>1.00505472960293</c:v>
                </c:pt>
                <c:pt idx="788">
                  <c:v>1.00505472960293</c:v>
                </c:pt>
                <c:pt idx="789">
                  <c:v>1.00505472960293</c:v>
                </c:pt>
                <c:pt idx="790">
                  <c:v>1.00505472960293</c:v>
                </c:pt>
                <c:pt idx="791">
                  <c:v>1.00505472960293</c:v>
                </c:pt>
                <c:pt idx="792">
                  <c:v>1.00505472960293</c:v>
                </c:pt>
                <c:pt idx="793">
                  <c:v>1.00505472960293</c:v>
                </c:pt>
                <c:pt idx="794">
                  <c:v>1.00505472960293</c:v>
                </c:pt>
                <c:pt idx="795">
                  <c:v>1.00505472960293</c:v>
                </c:pt>
                <c:pt idx="796">
                  <c:v>1.00505472960293</c:v>
                </c:pt>
                <c:pt idx="797">
                  <c:v>1.00505472960293</c:v>
                </c:pt>
                <c:pt idx="798">
                  <c:v>1.00505472960293</c:v>
                </c:pt>
                <c:pt idx="799">
                  <c:v>1.00505472960293</c:v>
                </c:pt>
                <c:pt idx="800">
                  <c:v>1.00505472960293</c:v>
                </c:pt>
                <c:pt idx="801">
                  <c:v>1.00505472960293</c:v>
                </c:pt>
                <c:pt idx="802">
                  <c:v>1.00505472960293</c:v>
                </c:pt>
                <c:pt idx="803">
                  <c:v>1.00505472960293</c:v>
                </c:pt>
                <c:pt idx="804">
                  <c:v>1.00505472960293</c:v>
                </c:pt>
                <c:pt idx="805">
                  <c:v>1.00505472960293</c:v>
                </c:pt>
                <c:pt idx="806">
                  <c:v>1.00505472960293</c:v>
                </c:pt>
                <c:pt idx="807">
                  <c:v>1.00505472960293</c:v>
                </c:pt>
                <c:pt idx="808">
                  <c:v>1.00505472960293</c:v>
                </c:pt>
                <c:pt idx="809">
                  <c:v>1.00505472960293</c:v>
                </c:pt>
                <c:pt idx="810">
                  <c:v>1.00505472960293</c:v>
                </c:pt>
                <c:pt idx="811">
                  <c:v>1.00505472960293</c:v>
                </c:pt>
                <c:pt idx="812">
                  <c:v>1.00505472960293</c:v>
                </c:pt>
                <c:pt idx="813">
                  <c:v>1.00505472960293</c:v>
                </c:pt>
                <c:pt idx="814">
                  <c:v>1.00505472960293</c:v>
                </c:pt>
                <c:pt idx="815">
                  <c:v>1.00505472960293</c:v>
                </c:pt>
                <c:pt idx="816">
                  <c:v>1.00505472960293</c:v>
                </c:pt>
                <c:pt idx="817">
                  <c:v>1.00505472960293</c:v>
                </c:pt>
                <c:pt idx="818">
                  <c:v>1.00505472960293</c:v>
                </c:pt>
                <c:pt idx="819">
                  <c:v>1.00505472960293</c:v>
                </c:pt>
                <c:pt idx="820">
                  <c:v>1.00505472960293</c:v>
                </c:pt>
                <c:pt idx="821">
                  <c:v>1.00505472960293</c:v>
                </c:pt>
                <c:pt idx="822">
                  <c:v>1.00505472960293</c:v>
                </c:pt>
                <c:pt idx="823">
                  <c:v>1.00505472960293</c:v>
                </c:pt>
                <c:pt idx="824">
                  <c:v>1.00505472960293</c:v>
                </c:pt>
                <c:pt idx="825">
                  <c:v>1.00505472960293</c:v>
                </c:pt>
                <c:pt idx="826">
                  <c:v>1.00505472960293</c:v>
                </c:pt>
                <c:pt idx="827">
                  <c:v>1.00505472960293</c:v>
                </c:pt>
                <c:pt idx="828">
                  <c:v>1.00505472960293</c:v>
                </c:pt>
                <c:pt idx="829">
                  <c:v>1.00505472960293</c:v>
                </c:pt>
                <c:pt idx="830">
                  <c:v>1.00505472960293</c:v>
                </c:pt>
                <c:pt idx="831">
                  <c:v>1.00505472960293</c:v>
                </c:pt>
                <c:pt idx="832">
                  <c:v>1.00505472960293</c:v>
                </c:pt>
                <c:pt idx="833">
                  <c:v>1.00505472960293</c:v>
                </c:pt>
                <c:pt idx="834">
                  <c:v>1.00505472960293</c:v>
                </c:pt>
                <c:pt idx="835">
                  <c:v>1.00505472960293</c:v>
                </c:pt>
                <c:pt idx="836">
                  <c:v>1.00505472960293</c:v>
                </c:pt>
                <c:pt idx="837">
                  <c:v>1.00505472960293</c:v>
                </c:pt>
                <c:pt idx="838">
                  <c:v>1.00505472960293</c:v>
                </c:pt>
                <c:pt idx="839">
                  <c:v>1.0464756268439401</c:v>
                </c:pt>
                <c:pt idx="840">
                  <c:v>1.0464756268439401</c:v>
                </c:pt>
                <c:pt idx="841">
                  <c:v>1.0464756268439401</c:v>
                </c:pt>
                <c:pt idx="842">
                  <c:v>1.0464756268439401</c:v>
                </c:pt>
                <c:pt idx="843">
                  <c:v>1.0464756268439401</c:v>
                </c:pt>
                <c:pt idx="844">
                  <c:v>1.0464756268439401</c:v>
                </c:pt>
                <c:pt idx="845">
                  <c:v>1.0464756268439401</c:v>
                </c:pt>
                <c:pt idx="846">
                  <c:v>1.0464756268439401</c:v>
                </c:pt>
                <c:pt idx="847">
                  <c:v>1.0464756268439401</c:v>
                </c:pt>
                <c:pt idx="848">
                  <c:v>1.0464756268439401</c:v>
                </c:pt>
                <c:pt idx="849">
                  <c:v>1.0464756268439401</c:v>
                </c:pt>
                <c:pt idx="850">
                  <c:v>1.0464756268439401</c:v>
                </c:pt>
                <c:pt idx="851">
                  <c:v>1.0464756268439401</c:v>
                </c:pt>
                <c:pt idx="852">
                  <c:v>1.0464756268439401</c:v>
                </c:pt>
                <c:pt idx="853">
                  <c:v>1.0464756268439401</c:v>
                </c:pt>
                <c:pt idx="854">
                  <c:v>1.0464756268439401</c:v>
                </c:pt>
                <c:pt idx="855">
                  <c:v>1.0464756268439401</c:v>
                </c:pt>
                <c:pt idx="856">
                  <c:v>1.0464756268439401</c:v>
                </c:pt>
                <c:pt idx="857">
                  <c:v>1.0464756268439401</c:v>
                </c:pt>
                <c:pt idx="858">
                  <c:v>1.0464756268439401</c:v>
                </c:pt>
                <c:pt idx="859">
                  <c:v>1.0464756268439401</c:v>
                </c:pt>
                <c:pt idx="860">
                  <c:v>1.0464756268439401</c:v>
                </c:pt>
                <c:pt idx="861">
                  <c:v>1.0464756268439401</c:v>
                </c:pt>
                <c:pt idx="862">
                  <c:v>1.0464756268439401</c:v>
                </c:pt>
                <c:pt idx="863">
                  <c:v>1.0464756268439401</c:v>
                </c:pt>
                <c:pt idx="864">
                  <c:v>1.0464756268439401</c:v>
                </c:pt>
                <c:pt idx="865">
                  <c:v>1.0464756268439401</c:v>
                </c:pt>
                <c:pt idx="866">
                  <c:v>1.0464756268439401</c:v>
                </c:pt>
                <c:pt idx="867">
                  <c:v>1.0464756268439401</c:v>
                </c:pt>
                <c:pt idx="868">
                  <c:v>1.0464756268439401</c:v>
                </c:pt>
                <c:pt idx="869">
                  <c:v>1.0464756268439401</c:v>
                </c:pt>
                <c:pt idx="870">
                  <c:v>1.0464756268439401</c:v>
                </c:pt>
                <c:pt idx="871">
                  <c:v>1.0464756268439401</c:v>
                </c:pt>
                <c:pt idx="872">
                  <c:v>1.0464756268439401</c:v>
                </c:pt>
                <c:pt idx="873">
                  <c:v>1.0464756268439401</c:v>
                </c:pt>
                <c:pt idx="874">
                  <c:v>1.0464756268439401</c:v>
                </c:pt>
                <c:pt idx="875">
                  <c:v>1.0464756268439401</c:v>
                </c:pt>
                <c:pt idx="876">
                  <c:v>1.0464756268439401</c:v>
                </c:pt>
                <c:pt idx="877">
                  <c:v>1.0464756268439401</c:v>
                </c:pt>
                <c:pt idx="878">
                  <c:v>1.0464756268439401</c:v>
                </c:pt>
                <c:pt idx="879">
                  <c:v>1.0464756268439401</c:v>
                </c:pt>
                <c:pt idx="880">
                  <c:v>1.0464756268439401</c:v>
                </c:pt>
                <c:pt idx="881">
                  <c:v>1.0464756268439401</c:v>
                </c:pt>
                <c:pt idx="882">
                  <c:v>1.0464756268439401</c:v>
                </c:pt>
                <c:pt idx="883">
                  <c:v>1.0464756268439401</c:v>
                </c:pt>
                <c:pt idx="884">
                  <c:v>1.0464756268439401</c:v>
                </c:pt>
                <c:pt idx="885">
                  <c:v>1.0464756268439401</c:v>
                </c:pt>
                <c:pt idx="886">
                  <c:v>1.0464756268439401</c:v>
                </c:pt>
                <c:pt idx="887">
                  <c:v>1.0464756268439401</c:v>
                </c:pt>
                <c:pt idx="888">
                  <c:v>1.0464756268439401</c:v>
                </c:pt>
                <c:pt idx="889">
                  <c:v>1.0464756268439401</c:v>
                </c:pt>
                <c:pt idx="890">
                  <c:v>1.088498109094</c:v>
                </c:pt>
                <c:pt idx="891">
                  <c:v>1.088498109094</c:v>
                </c:pt>
                <c:pt idx="892">
                  <c:v>1.088498109094</c:v>
                </c:pt>
                <c:pt idx="893">
                  <c:v>1.088498109094</c:v>
                </c:pt>
                <c:pt idx="894">
                  <c:v>1.088498109094</c:v>
                </c:pt>
                <c:pt idx="895">
                  <c:v>1.088498109094</c:v>
                </c:pt>
                <c:pt idx="896">
                  <c:v>1.088498109094</c:v>
                </c:pt>
                <c:pt idx="897">
                  <c:v>1.088498109094</c:v>
                </c:pt>
                <c:pt idx="898">
                  <c:v>1.088498109094</c:v>
                </c:pt>
                <c:pt idx="899">
                  <c:v>1.088498109094</c:v>
                </c:pt>
                <c:pt idx="900">
                  <c:v>1.088498109094</c:v>
                </c:pt>
                <c:pt idx="901">
                  <c:v>1.088498109094</c:v>
                </c:pt>
                <c:pt idx="902">
                  <c:v>1.088498109094</c:v>
                </c:pt>
                <c:pt idx="903">
                  <c:v>1.13070094534513</c:v>
                </c:pt>
                <c:pt idx="904">
                  <c:v>1.13070094534513</c:v>
                </c:pt>
                <c:pt idx="905">
                  <c:v>1.13070094534513</c:v>
                </c:pt>
                <c:pt idx="906">
                  <c:v>1.13070094534513</c:v>
                </c:pt>
                <c:pt idx="907">
                  <c:v>1.13070094534513</c:v>
                </c:pt>
                <c:pt idx="908">
                  <c:v>1.13070094534513</c:v>
                </c:pt>
                <c:pt idx="909">
                  <c:v>1.13070094534513</c:v>
                </c:pt>
                <c:pt idx="910">
                  <c:v>1.13070094534513</c:v>
                </c:pt>
                <c:pt idx="911">
                  <c:v>1.13070094534513</c:v>
                </c:pt>
                <c:pt idx="912">
                  <c:v>1.13070094534513</c:v>
                </c:pt>
                <c:pt idx="913">
                  <c:v>1.13070094534513</c:v>
                </c:pt>
                <c:pt idx="914">
                  <c:v>1.13070094534513</c:v>
                </c:pt>
                <c:pt idx="915">
                  <c:v>1.13070094534513</c:v>
                </c:pt>
                <c:pt idx="916">
                  <c:v>1.13070094534513</c:v>
                </c:pt>
                <c:pt idx="917">
                  <c:v>1.13070094534513</c:v>
                </c:pt>
                <c:pt idx="918">
                  <c:v>1.13070094534513</c:v>
                </c:pt>
                <c:pt idx="919">
                  <c:v>1.13070094534513</c:v>
                </c:pt>
                <c:pt idx="920">
                  <c:v>1.13070094534513</c:v>
                </c:pt>
                <c:pt idx="921">
                  <c:v>1.13070094534513</c:v>
                </c:pt>
                <c:pt idx="922">
                  <c:v>1.13070094534513</c:v>
                </c:pt>
                <c:pt idx="923">
                  <c:v>1.13070094534513</c:v>
                </c:pt>
                <c:pt idx="924">
                  <c:v>1.13070094534513</c:v>
                </c:pt>
                <c:pt idx="925">
                  <c:v>1.13070094534513</c:v>
                </c:pt>
                <c:pt idx="926">
                  <c:v>1.13070094534513</c:v>
                </c:pt>
                <c:pt idx="927">
                  <c:v>1.13070094534513</c:v>
                </c:pt>
                <c:pt idx="928">
                  <c:v>1.13070094534513</c:v>
                </c:pt>
                <c:pt idx="929">
                  <c:v>1.13070094534513</c:v>
                </c:pt>
                <c:pt idx="930">
                  <c:v>1.13070094534513</c:v>
                </c:pt>
                <c:pt idx="931">
                  <c:v>1.13070094534513</c:v>
                </c:pt>
                <c:pt idx="932">
                  <c:v>1.13070094534513</c:v>
                </c:pt>
                <c:pt idx="933">
                  <c:v>1.13070094534513</c:v>
                </c:pt>
                <c:pt idx="934">
                  <c:v>1.13070094534513</c:v>
                </c:pt>
                <c:pt idx="935">
                  <c:v>1.13070094534513</c:v>
                </c:pt>
                <c:pt idx="936">
                  <c:v>1.13070094534513</c:v>
                </c:pt>
                <c:pt idx="937">
                  <c:v>1.13070094534513</c:v>
                </c:pt>
                <c:pt idx="938">
                  <c:v>1.13070094534513</c:v>
                </c:pt>
                <c:pt idx="939">
                  <c:v>1.13070094534513</c:v>
                </c:pt>
                <c:pt idx="940">
                  <c:v>1.13070094534513</c:v>
                </c:pt>
                <c:pt idx="941">
                  <c:v>1.13070094534513</c:v>
                </c:pt>
                <c:pt idx="942">
                  <c:v>1.13070094534513</c:v>
                </c:pt>
                <c:pt idx="943">
                  <c:v>1.13070094534513</c:v>
                </c:pt>
                <c:pt idx="944">
                  <c:v>1.13070094534513</c:v>
                </c:pt>
                <c:pt idx="945">
                  <c:v>1.13070094534513</c:v>
                </c:pt>
                <c:pt idx="946">
                  <c:v>1.13070094534513</c:v>
                </c:pt>
                <c:pt idx="947">
                  <c:v>1.13070094534513</c:v>
                </c:pt>
                <c:pt idx="948">
                  <c:v>1.13070094534513</c:v>
                </c:pt>
                <c:pt idx="949">
                  <c:v>1.13070094534513</c:v>
                </c:pt>
                <c:pt idx="950">
                  <c:v>1.13070094534513</c:v>
                </c:pt>
                <c:pt idx="951">
                  <c:v>1.13070094534513</c:v>
                </c:pt>
                <c:pt idx="952">
                  <c:v>1.13070094534513</c:v>
                </c:pt>
                <c:pt idx="953">
                  <c:v>1.13070094534513</c:v>
                </c:pt>
                <c:pt idx="954">
                  <c:v>1.13070094534513</c:v>
                </c:pt>
                <c:pt idx="955">
                  <c:v>1.13070094534513</c:v>
                </c:pt>
                <c:pt idx="956">
                  <c:v>1.13070094534513</c:v>
                </c:pt>
                <c:pt idx="957">
                  <c:v>1.13070094534513</c:v>
                </c:pt>
                <c:pt idx="958">
                  <c:v>1.13070094534513</c:v>
                </c:pt>
                <c:pt idx="959">
                  <c:v>1.13070094534513</c:v>
                </c:pt>
                <c:pt idx="960">
                  <c:v>1.13070094534513</c:v>
                </c:pt>
                <c:pt idx="961">
                  <c:v>1.13070094534513</c:v>
                </c:pt>
                <c:pt idx="962">
                  <c:v>1.13070094534513</c:v>
                </c:pt>
                <c:pt idx="963">
                  <c:v>1.13070094534513</c:v>
                </c:pt>
                <c:pt idx="964">
                  <c:v>1.13070094534513</c:v>
                </c:pt>
                <c:pt idx="965">
                  <c:v>1.13070094534513</c:v>
                </c:pt>
                <c:pt idx="966">
                  <c:v>1.13070094534513</c:v>
                </c:pt>
                <c:pt idx="967">
                  <c:v>1.13070094534513</c:v>
                </c:pt>
                <c:pt idx="968">
                  <c:v>1.13070094534513</c:v>
                </c:pt>
                <c:pt idx="969">
                  <c:v>1.13070094534513</c:v>
                </c:pt>
                <c:pt idx="970">
                  <c:v>1.13070094534513</c:v>
                </c:pt>
                <c:pt idx="971">
                  <c:v>1.13070094534513</c:v>
                </c:pt>
                <c:pt idx="972">
                  <c:v>1.13070094534513</c:v>
                </c:pt>
                <c:pt idx="973">
                  <c:v>1.13070094534513</c:v>
                </c:pt>
                <c:pt idx="974">
                  <c:v>1.13070094534513</c:v>
                </c:pt>
                <c:pt idx="975">
                  <c:v>1.13070094534513</c:v>
                </c:pt>
                <c:pt idx="976">
                  <c:v>1.13070094534513</c:v>
                </c:pt>
                <c:pt idx="977">
                  <c:v>1.13070094534513</c:v>
                </c:pt>
                <c:pt idx="978">
                  <c:v>1.13070094534513</c:v>
                </c:pt>
                <c:pt idx="979">
                  <c:v>1.13070094534513</c:v>
                </c:pt>
                <c:pt idx="980">
                  <c:v>1.13070094534513</c:v>
                </c:pt>
                <c:pt idx="981">
                  <c:v>1.13070094534513</c:v>
                </c:pt>
                <c:pt idx="982">
                  <c:v>1.13070094534513</c:v>
                </c:pt>
                <c:pt idx="983">
                  <c:v>1.13070094534513</c:v>
                </c:pt>
                <c:pt idx="984">
                  <c:v>1.13070094534513</c:v>
                </c:pt>
                <c:pt idx="985">
                  <c:v>1.13070094534513</c:v>
                </c:pt>
                <c:pt idx="986">
                  <c:v>1.13070094534513</c:v>
                </c:pt>
                <c:pt idx="987">
                  <c:v>1.13070094534513</c:v>
                </c:pt>
                <c:pt idx="988">
                  <c:v>1.13070094534513</c:v>
                </c:pt>
                <c:pt idx="989">
                  <c:v>1.13070094534513</c:v>
                </c:pt>
                <c:pt idx="990">
                  <c:v>1.13070094534513</c:v>
                </c:pt>
                <c:pt idx="991">
                  <c:v>1.13070094534513</c:v>
                </c:pt>
                <c:pt idx="992">
                  <c:v>1.13070094534513</c:v>
                </c:pt>
                <c:pt idx="993">
                  <c:v>1.1743080463340001</c:v>
                </c:pt>
                <c:pt idx="994">
                  <c:v>1.1743080463340001</c:v>
                </c:pt>
                <c:pt idx="995">
                  <c:v>1.1743080463340001</c:v>
                </c:pt>
                <c:pt idx="996">
                  <c:v>1.1743080463340001</c:v>
                </c:pt>
                <c:pt idx="997">
                  <c:v>1.1743080463340001</c:v>
                </c:pt>
                <c:pt idx="998">
                  <c:v>1.1743080463340001</c:v>
                </c:pt>
                <c:pt idx="999">
                  <c:v>1.1743080463340001</c:v>
                </c:pt>
                <c:pt idx="1000">
                  <c:v>1.1743080463340001</c:v>
                </c:pt>
                <c:pt idx="1001">
                  <c:v>1.1743080463340001</c:v>
                </c:pt>
                <c:pt idx="1002">
                  <c:v>1.1743080463340001</c:v>
                </c:pt>
                <c:pt idx="1003">
                  <c:v>1.1743080463340001</c:v>
                </c:pt>
                <c:pt idx="1004">
                  <c:v>1.1743080463340001</c:v>
                </c:pt>
                <c:pt idx="1005">
                  <c:v>1.1743080463340001</c:v>
                </c:pt>
                <c:pt idx="1006">
                  <c:v>1.1743080463340001</c:v>
                </c:pt>
                <c:pt idx="1007">
                  <c:v>1.1743080463340001</c:v>
                </c:pt>
                <c:pt idx="1008">
                  <c:v>1.1743080463340001</c:v>
                </c:pt>
                <c:pt idx="1009">
                  <c:v>1.1743080463340001</c:v>
                </c:pt>
                <c:pt idx="1010">
                  <c:v>1.1743080463340001</c:v>
                </c:pt>
                <c:pt idx="1011">
                  <c:v>1.1743080463340001</c:v>
                </c:pt>
                <c:pt idx="1012">
                  <c:v>1.1743080463340001</c:v>
                </c:pt>
                <c:pt idx="1013">
                  <c:v>1.1743080463340001</c:v>
                </c:pt>
                <c:pt idx="1014">
                  <c:v>1.1743080463340001</c:v>
                </c:pt>
                <c:pt idx="1015">
                  <c:v>1.1743080463340001</c:v>
                </c:pt>
                <c:pt idx="1016">
                  <c:v>1.1743080463340001</c:v>
                </c:pt>
                <c:pt idx="1017">
                  <c:v>1.1743080463340001</c:v>
                </c:pt>
                <c:pt idx="1018">
                  <c:v>1.1743080463340001</c:v>
                </c:pt>
                <c:pt idx="1019">
                  <c:v>1.1743080463340001</c:v>
                </c:pt>
                <c:pt idx="1020">
                  <c:v>1.1743080463340001</c:v>
                </c:pt>
                <c:pt idx="1021">
                  <c:v>1.1743080463340001</c:v>
                </c:pt>
                <c:pt idx="1022">
                  <c:v>1.1743080463340001</c:v>
                </c:pt>
                <c:pt idx="1023">
                  <c:v>1.1743080463340001</c:v>
                </c:pt>
                <c:pt idx="1024">
                  <c:v>1.1743080463340001</c:v>
                </c:pt>
                <c:pt idx="1025">
                  <c:v>1.1743080463340001</c:v>
                </c:pt>
                <c:pt idx="1026">
                  <c:v>1.1743080463340001</c:v>
                </c:pt>
                <c:pt idx="1027">
                  <c:v>1.1743080463340001</c:v>
                </c:pt>
                <c:pt idx="1028">
                  <c:v>1.1743080463340001</c:v>
                </c:pt>
                <c:pt idx="1029">
                  <c:v>1.21842425582115</c:v>
                </c:pt>
                <c:pt idx="1030">
                  <c:v>1.21842425582115</c:v>
                </c:pt>
                <c:pt idx="1031">
                  <c:v>1.21842425582115</c:v>
                </c:pt>
                <c:pt idx="1032">
                  <c:v>1.21842425582115</c:v>
                </c:pt>
                <c:pt idx="1033">
                  <c:v>1.21842425582115</c:v>
                </c:pt>
                <c:pt idx="1034">
                  <c:v>1.21842425582115</c:v>
                </c:pt>
                <c:pt idx="1035">
                  <c:v>1.21842425582115</c:v>
                </c:pt>
                <c:pt idx="1036">
                  <c:v>1.21842425582115</c:v>
                </c:pt>
                <c:pt idx="1037">
                  <c:v>1.21842425582115</c:v>
                </c:pt>
                <c:pt idx="1038">
                  <c:v>1.21842425582115</c:v>
                </c:pt>
                <c:pt idx="1039">
                  <c:v>1.21842425582115</c:v>
                </c:pt>
                <c:pt idx="1040">
                  <c:v>1.21842425582115</c:v>
                </c:pt>
                <c:pt idx="1041">
                  <c:v>1.21842425582115</c:v>
                </c:pt>
                <c:pt idx="1042">
                  <c:v>1.21842425582115</c:v>
                </c:pt>
                <c:pt idx="1043">
                  <c:v>1.21842425582115</c:v>
                </c:pt>
                <c:pt idx="1044">
                  <c:v>1.21842425582115</c:v>
                </c:pt>
                <c:pt idx="1045">
                  <c:v>1.21842425582115</c:v>
                </c:pt>
                <c:pt idx="1046">
                  <c:v>1.21842425582115</c:v>
                </c:pt>
                <c:pt idx="1047">
                  <c:v>1.21842425582115</c:v>
                </c:pt>
                <c:pt idx="1048">
                  <c:v>1.21842425582115</c:v>
                </c:pt>
                <c:pt idx="1049">
                  <c:v>1.21842425582115</c:v>
                </c:pt>
                <c:pt idx="1050">
                  <c:v>1.21842425582115</c:v>
                </c:pt>
                <c:pt idx="1051">
                  <c:v>1.21842425582115</c:v>
                </c:pt>
                <c:pt idx="1052">
                  <c:v>1.21842425582115</c:v>
                </c:pt>
                <c:pt idx="1053">
                  <c:v>1.21842425582115</c:v>
                </c:pt>
                <c:pt idx="1054">
                  <c:v>1.21842425582115</c:v>
                </c:pt>
                <c:pt idx="1055">
                  <c:v>1.21842425582115</c:v>
                </c:pt>
                <c:pt idx="1056">
                  <c:v>1.21842425582115</c:v>
                </c:pt>
                <c:pt idx="1057">
                  <c:v>1.21842425582115</c:v>
                </c:pt>
                <c:pt idx="1058">
                  <c:v>1.21842425582115</c:v>
                </c:pt>
                <c:pt idx="1059">
                  <c:v>1.21842425582115</c:v>
                </c:pt>
                <c:pt idx="1060">
                  <c:v>1.21842425582115</c:v>
                </c:pt>
                <c:pt idx="1061">
                  <c:v>1.21842425582115</c:v>
                </c:pt>
                <c:pt idx="1062">
                  <c:v>1.21842425582115</c:v>
                </c:pt>
                <c:pt idx="1063">
                  <c:v>1.21842425582115</c:v>
                </c:pt>
                <c:pt idx="1064">
                  <c:v>1.21842425582115</c:v>
                </c:pt>
                <c:pt idx="1065">
                  <c:v>1.21842425582115</c:v>
                </c:pt>
                <c:pt idx="1066">
                  <c:v>1.21842425582115</c:v>
                </c:pt>
                <c:pt idx="1067">
                  <c:v>1.21842425582115</c:v>
                </c:pt>
                <c:pt idx="1068">
                  <c:v>1.21842425582115</c:v>
                </c:pt>
                <c:pt idx="1069">
                  <c:v>1.21842425582115</c:v>
                </c:pt>
                <c:pt idx="1070">
                  <c:v>1.21842425582115</c:v>
                </c:pt>
                <c:pt idx="1071">
                  <c:v>1.21842425582115</c:v>
                </c:pt>
                <c:pt idx="1072">
                  <c:v>1.21842425582115</c:v>
                </c:pt>
                <c:pt idx="1073">
                  <c:v>1.21842425582115</c:v>
                </c:pt>
                <c:pt idx="1074">
                  <c:v>1.21842425582115</c:v>
                </c:pt>
                <c:pt idx="1075">
                  <c:v>1.21842425582115</c:v>
                </c:pt>
                <c:pt idx="1076">
                  <c:v>1.21842425582115</c:v>
                </c:pt>
                <c:pt idx="1077">
                  <c:v>1.21842425582115</c:v>
                </c:pt>
                <c:pt idx="1078">
                  <c:v>1.21842425582115</c:v>
                </c:pt>
                <c:pt idx="1079">
                  <c:v>1.21842425582115</c:v>
                </c:pt>
                <c:pt idx="1080">
                  <c:v>1.21842425582115</c:v>
                </c:pt>
                <c:pt idx="1081">
                  <c:v>1.21842425582115</c:v>
                </c:pt>
                <c:pt idx="1082">
                  <c:v>1.21842425582115</c:v>
                </c:pt>
                <c:pt idx="1083">
                  <c:v>1.21842425582115</c:v>
                </c:pt>
                <c:pt idx="1084">
                  <c:v>1.21842425582115</c:v>
                </c:pt>
                <c:pt idx="1085">
                  <c:v>1.21842425582115</c:v>
                </c:pt>
                <c:pt idx="1086">
                  <c:v>1.21842425582115</c:v>
                </c:pt>
                <c:pt idx="1087">
                  <c:v>1.21842425582115</c:v>
                </c:pt>
                <c:pt idx="1088">
                  <c:v>1.21842425582115</c:v>
                </c:pt>
                <c:pt idx="1089">
                  <c:v>1.21842425582115</c:v>
                </c:pt>
                <c:pt idx="1090">
                  <c:v>1.21842425582115</c:v>
                </c:pt>
                <c:pt idx="1091">
                  <c:v>1.21842425582115</c:v>
                </c:pt>
                <c:pt idx="1092">
                  <c:v>1.21842425582115</c:v>
                </c:pt>
                <c:pt idx="1093">
                  <c:v>1.21842425582115</c:v>
                </c:pt>
                <c:pt idx="1094">
                  <c:v>1.21842425582115</c:v>
                </c:pt>
                <c:pt idx="1095">
                  <c:v>1.21842425582115</c:v>
                </c:pt>
                <c:pt idx="1096">
                  <c:v>1.21842425582115</c:v>
                </c:pt>
                <c:pt idx="1097">
                  <c:v>1.21842425582115</c:v>
                </c:pt>
                <c:pt idx="1098">
                  <c:v>1.21842425582115</c:v>
                </c:pt>
                <c:pt idx="1099">
                  <c:v>1.21842425582115</c:v>
                </c:pt>
                <c:pt idx="1100">
                  <c:v>1.21842425582115</c:v>
                </c:pt>
                <c:pt idx="1101">
                  <c:v>1.21842425582115</c:v>
                </c:pt>
                <c:pt idx="1102">
                  <c:v>1.21842425582115</c:v>
                </c:pt>
                <c:pt idx="1103">
                  <c:v>1.21842425582115</c:v>
                </c:pt>
                <c:pt idx="1104">
                  <c:v>1.21842425582115</c:v>
                </c:pt>
                <c:pt idx="1105">
                  <c:v>1.21842425582115</c:v>
                </c:pt>
                <c:pt idx="1106">
                  <c:v>1.21842425582115</c:v>
                </c:pt>
                <c:pt idx="1107">
                  <c:v>1.21842425582115</c:v>
                </c:pt>
                <c:pt idx="1108">
                  <c:v>1.21842425582115</c:v>
                </c:pt>
                <c:pt idx="1109">
                  <c:v>1.21842425582115</c:v>
                </c:pt>
                <c:pt idx="1110">
                  <c:v>1.21842425582115</c:v>
                </c:pt>
                <c:pt idx="1111">
                  <c:v>1.21842425582115</c:v>
                </c:pt>
                <c:pt idx="1112">
                  <c:v>1.21842425582115</c:v>
                </c:pt>
                <c:pt idx="1113">
                  <c:v>1.21842425582115</c:v>
                </c:pt>
                <c:pt idx="1114">
                  <c:v>1.21842425582115</c:v>
                </c:pt>
                <c:pt idx="1115">
                  <c:v>1.21842425582115</c:v>
                </c:pt>
                <c:pt idx="1116">
                  <c:v>1.21842425582115</c:v>
                </c:pt>
                <c:pt idx="1117">
                  <c:v>1.21842425582115</c:v>
                </c:pt>
                <c:pt idx="1118">
                  <c:v>1.21842425582115</c:v>
                </c:pt>
                <c:pt idx="1119">
                  <c:v>1.21842425582115</c:v>
                </c:pt>
                <c:pt idx="1120">
                  <c:v>1.21842425582115</c:v>
                </c:pt>
                <c:pt idx="1121">
                  <c:v>1.21842425582115</c:v>
                </c:pt>
                <c:pt idx="1122">
                  <c:v>1.21842425582115</c:v>
                </c:pt>
                <c:pt idx="1123">
                  <c:v>1.21842425582115</c:v>
                </c:pt>
                <c:pt idx="1124">
                  <c:v>1.21842425582115</c:v>
                </c:pt>
                <c:pt idx="1125">
                  <c:v>1.21842425582115</c:v>
                </c:pt>
                <c:pt idx="1126">
                  <c:v>1.21842425582115</c:v>
                </c:pt>
                <c:pt idx="1127">
                  <c:v>1.21842425582115</c:v>
                </c:pt>
                <c:pt idx="1128">
                  <c:v>1.21842425582115</c:v>
                </c:pt>
                <c:pt idx="1129">
                  <c:v>1.2641637445581901</c:v>
                </c:pt>
                <c:pt idx="1130">
                  <c:v>1.2641637445581901</c:v>
                </c:pt>
                <c:pt idx="1131">
                  <c:v>1.2641637445581901</c:v>
                </c:pt>
                <c:pt idx="1132">
                  <c:v>1.2641637445581901</c:v>
                </c:pt>
                <c:pt idx="1133">
                  <c:v>1.2641637445581901</c:v>
                </c:pt>
                <c:pt idx="1134">
                  <c:v>1.2641637445581901</c:v>
                </c:pt>
                <c:pt idx="1135">
                  <c:v>1.2641637445581901</c:v>
                </c:pt>
                <c:pt idx="1136">
                  <c:v>1.2641637445581901</c:v>
                </c:pt>
                <c:pt idx="1137">
                  <c:v>1.2641637445581901</c:v>
                </c:pt>
                <c:pt idx="1138">
                  <c:v>1.2641637445581901</c:v>
                </c:pt>
                <c:pt idx="1139">
                  <c:v>1.2641637445581901</c:v>
                </c:pt>
                <c:pt idx="1140">
                  <c:v>1.2641637445581901</c:v>
                </c:pt>
                <c:pt idx="1141">
                  <c:v>1.2641637445581901</c:v>
                </c:pt>
                <c:pt idx="1142">
                  <c:v>1.2641637445581901</c:v>
                </c:pt>
                <c:pt idx="1143">
                  <c:v>1.2641637445581901</c:v>
                </c:pt>
                <c:pt idx="1144">
                  <c:v>1.2641637445581901</c:v>
                </c:pt>
                <c:pt idx="1145">
                  <c:v>1.2641637445581901</c:v>
                </c:pt>
                <c:pt idx="1146">
                  <c:v>1.2641637445581901</c:v>
                </c:pt>
                <c:pt idx="1147">
                  <c:v>1.2641637445581901</c:v>
                </c:pt>
                <c:pt idx="1148">
                  <c:v>1.2641637445581901</c:v>
                </c:pt>
                <c:pt idx="1149">
                  <c:v>1.2641637445581901</c:v>
                </c:pt>
                <c:pt idx="1150">
                  <c:v>1.2641637445581901</c:v>
                </c:pt>
                <c:pt idx="1151">
                  <c:v>1.2641637445581901</c:v>
                </c:pt>
                <c:pt idx="1152">
                  <c:v>1.2641637445581901</c:v>
                </c:pt>
                <c:pt idx="1153">
                  <c:v>1.2641637445581901</c:v>
                </c:pt>
                <c:pt idx="1154">
                  <c:v>1.2641637445581901</c:v>
                </c:pt>
                <c:pt idx="1155">
                  <c:v>1.2641637445581901</c:v>
                </c:pt>
                <c:pt idx="1156">
                  <c:v>1.2641637445581901</c:v>
                </c:pt>
                <c:pt idx="1157">
                  <c:v>1.2641637445581901</c:v>
                </c:pt>
                <c:pt idx="1158">
                  <c:v>1.2641637445581901</c:v>
                </c:pt>
                <c:pt idx="1159">
                  <c:v>1.2641637445581901</c:v>
                </c:pt>
                <c:pt idx="1160">
                  <c:v>1.2641637445581901</c:v>
                </c:pt>
                <c:pt idx="1161">
                  <c:v>1.2641637445581901</c:v>
                </c:pt>
                <c:pt idx="1162">
                  <c:v>1.2641637445581901</c:v>
                </c:pt>
                <c:pt idx="1163">
                  <c:v>1.2641637445581901</c:v>
                </c:pt>
                <c:pt idx="1164">
                  <c:v>1.2641637445581901</c:v>
                </c:pt>
                <c:pt idx="1165">
                  <c:v>1.2641637445581901</c:v>
                </c:pt>
                <c:pt idx="1166">
                  <c:v>1.2641637445581901</c:v>
                </c:pt>
                <c:pt idx="1167">
                  <c:v>1.2641637445581901</c:v>
                </c:pt>
                <c:pt idx="1168">
                  <c:v>1.2641637445581901</c:v>
                </c:pt>
                <c:pt idx="1169">
                  <c:v>1.2641637445581901</c:v>
                </c:pt>
                <c:pt idx="1170">
                  <c:v>1.2641637445581901</c:v>
                </c:pt>
                <c:pt idx="1171">
                  <c:v>1.2641637445581901</c:v>
                </c:pt>
                <c:pt idx="1172">
                  <c:v>1.2641637445581901</c:v>
                </c:pt>
                <c:pt idx="1173">
                  <c:v>1.2641637445581901</c:v>
                </c:pt>
                <c:pt idx="1174">
                  <c:v>1.2641637445581901</c:v>
                </c:pt>
                <c:pt idx="1175">
                  <c:v>1.2641637445581901</c:v>
                </c:pt>
                <c:pt idx="1176">
                  <c:v>1.2641637445581901</c:v>
                </c:pt>
                <c:pt idx="1177">
                  <c:v>1.2641637445581901</c:v>
                </c:pt>
                <c:pt idx="1178">
                  <c:v>1.2641637445581901</c:v>
                </c:pt>
                <c:pt idx="1179">
                  <c:v>1.2641637445581901</c:v>
                </c:pt>
                <c:pt idx="1180">
                  <c:v>1.2641637445581901</c:v>
                </c:pt>
                <c:pt idx="1181">
                  <c:v>1.2641637445581901</c:v>
                </c:pt>
                <c:pt idx="1182">
                  <c:v>1.2641637445581901</c:v>
                </c:pt>
                <c:pt idx="1183">
                  <c:v>1.2641637445581901</c:v>
                </c:pt>
                <c:pt idx="1184">
                  <c:v>1.2641637445581901</c:v>
                </c:pt>
                <c:pt idx="1185">
                  <c:v>1.2641637445581901</c:v>
                </c:pt>
                <c:pt idx="1186">
                  <c:v>1.2641637445581901</c:v>
                </c:pt>
                <c:pt idx="1187">
                  <c:v>1.2641637445581901</c:v>
                </c:pt>
                <c:pt idx="1188">
                  <c:v>1.2641637445581901</c:v>
                </c:pt>
                <c:pt idx="1189">
                  <c:v>1.2641637445581901</c:v>
                </c:pt>
                <c:pt idx="1190">
                  <c:v>1.2641637445581901</c:v>
                </c:pt>
                <c:pt idx="1191">
                  <c:v>1.2641637445581901</c:v>
                </c:pt>
                <c:pt idx="1192">
                  <c:v>1.2641637445581901</c:v>
                </c:pt>
                <c:pt idx="1193">
                  <c:v>1.2641637445581901</c:v>
                </c:pt>
                <c:pt idx="1194">
                  <c:v>1.2641637445581901</c:v>
                </c:pt>
                <c:pt idx="1195">
                  <c:v>1.2641637445581901</c:v>
                </c:pt>
                <c:pt idx="1196">
                  <c:v>1.2641637445581901</c:v>
                </c:pt>
                <c:pt idx="1197">
                  <c:v>1.2641637445581901</c:v>
                </c:pt>
                <c:pt idx="1198">
                  <c:v>1.2641637445581901</c:v>
                </c:pt>
                <c:pt idx="1199">
                  <c:v>1.2641637445581901</c:v>
                </c:pt>
                <c:pt idx="1200">
                  <c:v>1.2641637445581901</c:v>
                </c:pt>
                <c:pt idx="1201">
                  <c:v>1.2641637445581901</c:v>
                </c:pt>
                <c:pt idx="1202">
                  <c:v>1.2641637445581901</c:v>
                </c:pt>
                <c:pt idx="1203">
                  <c:v>1.2641637445581901</c:v>
                </c:pt>
                <c:pt idx="1204">
                  <c:v>1.2641637445581901</c:v>
                </c:pt>
                <c:pt idx="1205">
                  <c:v>1.2641637445581901</c:v>
                </c:pt>
                <c:pt idx="1206">
                  <c:v>1.2641637445581901</c:v>
                </c:pt>
                <c:pt idx="1207">
                  <c:v>1.2641637445581901</c:v>
                </c:pt>
                <c:pt idx="1208">
                  <c:v>1.2641637445581901</c:v>
                </c:pt>
                <c:pt idx="1209">
                  <c:v>1.2641637445581901</c:v>
                </c:pt>
                <c:pt idx="1210">
                  <c:v>1.2641637445581901</c:v>
                </c:pt>
                <c:pt idx="1211">
                  <c:v>1.2641637445581901</c:v>
                </c:pt>
                <c:pt idx="1212">
                  <c:v>1.2641637445581901</c:v>
                </c:pt>
                <c:pt idx="1213">
                  <c:v>1.2641637445581901</c:v>
                </c:pt>
                <c:pt idx="1214">
                  <c:v>1.2641637445581901</c:v>
                </c:pt>
                <c:pt idx="1215">
                  <c:v>1.2641637445581901</c:v>
                </c:pt>
                <c:pt idx="1216">
                  <c:v>1.2641637445581901</c:v>
                </c:pt>
                <c:pt idx="1217">
                  <c:v>1.2641637445581901</c:v>
                </c:pt>
                <c:pt idx="1218">
                  <c:v>1.2641637445581901</c:v>
                </c:pt>
                <c:pt idx="1219">
                  <c:v>1.2641637445581901</c:v>
                </c:pt>
                <c:pt idx="1220">
                  <c:v>1.2641637445581901</c:v>
                </c:pt>
                <c:pt idx="1221">
                  <c:v>1.2641637445581901</c:v>
                </c:pt>
                <c:pt idx="1222">
                  <c:v>1.2641637445581901</c:v>
                </c:pt>
                <c:pt idx="1223">
                  <c:v>1.2641637445581901</c:v>
                </c:pt>
                <c:pt idx="1224">
                  <c:v>1.2641637445581901</c:v>
                </c:pt>
                <c:pt idx="1225">
                  <c:v>1.2641637445581901</c:v>
                </c:pt>
                <c:pt idx="1226">
                  <c:v>1.2641637445581901</c:v>
                </c:pt>
                <c:pt idx="1227">
                  <c:v>1.2641637445581901</c:v>
                </c:pt>
                <c:pt idx="1228">
                  <c:v>1.2641637445581901</c:v>
                </c:pt>
                <c:pt idx="1229">
                  <c:v>1.2641637445581901</c:v>
                </c:pt>
                <c:pt idx="1230">
                  <c:v>1.2641637445581901</c:v>
                </c:pt>
                <c:pt idx="1231">
                  <c:v>1.2641637445581901</c:v>
                </c:pt>
                <c:pt idx="1232">
                  <c:v>1.2641637445581901</c:v>
                </c:pt>
                <c:pt idx="1233">
                  <c:v>1.2641637445581901</c:v>
                </c:pt>
                <c:pt idx="1234">
                  <c:v>1.2641637445581901</c:v>
                </c:pt>
                <c:pt idx="1235">
                  <c:v>1.2641637445581901</c:v>
                </c:pt>
                <c:pt idx="1236">
                  <c:v>1.2641637445581901</c:v>
                </c:pt>
                <c:pt idx="1237">
                  <c:v>1.2641637445581901</c:v>
                </c:pt>
                <c:pt idx="1238">
                  <c:v>1.2641637445581901</c:v>
                </c:pt>
                <c:pt idx="1239">
                  <c:v>1.2641637445581901</c:v>
                </c:pt>
                <c:pt idx="1240">
                  <c:v>1.2641637445581901</c:v>
                </c:pt>
                <c:pt idx="1241">
                  <c:v>1.2641637445581901</c:v>
                </c:pt>
                <c:pt idx="1242">
                  <c:v>1.2641637445581901</c:v>
                </c:pt>
                <c:pt idx="1243">
                  <c:v>1.2641637445581901</c:v>
                </c:pt>
                <c:pt idx="1244">
                  <c:v>1.2641637445581901</c:v>
                </c:pt>
                <c:pt idx="1245">
                  <c:v>1.2641637445581901</c:v>
                </c:pt>
                <c:pt idx="1246">
                  <c:v>1.2641637445581901</c:v>
                </c:pt>
                <c:pt idx="1247">
                  <c:v>1.2641637445581901</c:v>
                </c:pt>
                <c:pt idx="1248">
                  <c:v>1.2641637445581901</c:v>
                </c:pt>
                <c:pt idx="1249">
                  <c:v>1.2641637445581901</c:v>
                </c:pt>
                <c:pt idx="1250">
                  <c:v>1.2641637445581901</c:v>
                </c:pt>
                <c:pt idx="1251">
                  <c:v>1.2641637445581901</c:v>
                </c:pt>
                <c:pt idx="1252">
                  <c:v>1.2641637445581901</c:v>
                </c:pt>
                <c:pt idx="1253">
                  <c:v>1.2641637445581901</c:v>
                </c:pt>
                <c:pt idx="1254">
                  <c:v>1.2641637445581901</c:v>
                </c:pt>
                <c:pt idx="1255">
                  <c:v>1.2641637445581901</c:v>
                </c:pt>
                <c:pt idx="1256">
                  <c:v>1.2641637445581901</c:v>
                </c:pt>
                <c:pt idx="1257">
                  <c:v>1.2641637445581901</c:v>
                </c:pt>
                <c:pt idx="1258">
                  <c:v>1.2641637445581901</c:v>
                </c:pt>
                <c:pt idx="1259">
                  <c:v>1.2641637445581901</c:v>
                </c:pt>
                <c:pt idx="1260">
                  <c:v>1.2641637445581901</c:v>
                </c:pt>
                <c:pt idx="1261">
                  <c:v>1.2641637445581901</c:v>
                </c:pt>
                <c:pt idx="1262">
                  <c:v>1.2641637445581901</c:v>
                </c:pt>
                <c:pt idx="1263">
                  <c:v>1.2641637445581901</c:v>
                </c:pt>
                <c:pt idx="1264">
                  <c:v>1.2641637445581901</c:v>
                </c:pt>
                <c:pt idx="1265">
                  <c:v>1.2641637445581901</c:v>
                </c:pt>
                <c:pt idx="1266">
                  <c:v>1.2641637445581901</c:v>
                </c:pt>
                <c:pt idx="1267">
                  <c:v>1.2641637445581901</c:v>
                </c:pt>
                <c:pt idx="1268">
                  <c:v>1.2641637445581901</c:v>
                </c:pt>
                <c:pt idx="1269">
                  <c:v>1.2641637445581901</c:v>
                </c:pt>
                <c:pt idx="1270">
                  <c:v>1.2641637445581901</c:v>
                </c:pt>
                <c:pt idx="1271">
                  <c:v>1.2641637445581901</c:v>
                </c:pt>
                <c:pt idx="1272">
                  <c:v>1.2641637445581901</c:v>
                </c:pt>
                <c:pt idx="1273">
                  <c:v>1.2641637445581901</c:v>
                </c:pt>
                <c:pt idx="1274">
                  <c:v>1.2641637445581901</c:v>
                </c:pt>
                <c:pt idx="1275">
                  <c:v>1.2641637445581901</c:v>
                </c:pt>
                <c:pt idx="1276">
                  <c:v>1.2641637445581901</c:v>
                </c:pt>
                <c:pt idx="1277">
                  <c:v>1.2641637445581901</c:v>
                </c:pt>
                <c:pt idx="1278">
                  <c:v>1.2641637445581901</c:v>
                </c:pt>
                <c:pt idx="1279">
                  <c:v>1.2641637445581901</c:v>
                </c:pt>
                <c:pt idx="1280">
                  <c:v>1.2641637445581901</c:v>
                </c:pt>
                <c:pt idx="1281">
                  <c:v>1.2641637445581901</c:v>
                </c:pt>
                <c:pt idx="1282">
                  <c:v>1.2641637445581901</c:v>
                </c:pt>
                <c:pt idx="1283">
                  <c:v>1.2641637445581901</c:v>
                </c:pt>
                <c:pt idx="1284">
                  <c:v>1.2641637445581901</c:v>
                </c:pt>
                <c:pt idx="1285">
                  <c:v>1.2641637445581901</c:v>
                </c:pt>
                <c:pt idx="1286">
                  <c:v>1.2641637445581901</c:v>
                </c:pt>
                <c:pt idx="1287">
                  <c:v>1.2641637445581901</c:v>
                </c:pt>
                <c:pt idx="1288">
                  <c:v>1.2641637445581901</c:v>
                </c:pt>
                <c:pt idx="1289">
                  <c:v>1.2641637445581901</c:v>
                </c:pt>
                <c:pt idx="1290">
                  <c:v>1.2641637445581901</c:v>
                </c:pt>
                <c:pt idx="1291">
                  <c:v>1.2641637445581901</c:v>
                </c:pt>
                <c:pt idx="1292">
                  <c:v>1.2641637445581901</c:v>
                </c:pt>
                <c:pt idx="1293">
                  <c:v>1.2641637445581901</c:v>
                </c:pt>
                <c:pt idx="1294">
                  <c:v>1.2641637445581901</c:v>
                </c:pt>
                <c:pt idx="1295">
                  <c:v>1.2641637445581901</c:v>
                </c:pt>
                <c:pt idx="1296">
                  <c:v>1.2641637445581901</c:v>
                </c:pt>
                <c:pt idx="1297">
                  <c:v>1.2641637445581901</c:v>
                </c:pt>
                <c:pt idx="1298">
                  <c:v>1.2641637445581901</c:v>
                </c:pt>
                <c:pt idx="1299">
                  <c:v>1.2641637445581901</c:v>
                </c:pt>
                <c:pt idx="1300">
                  <c:v>1.2641637445581901</c:v>
                </c:pt>
                <c:pt idx="1301">
                  <c:v>1.2641637445581901</c:v>
                </c:pt>
                <c:pt idx="1302">
                  <c:v>1.2641637445581901</c:v>
                </c:pt>
                <c:pt idx="1303">
                  <c:v>1.2641637445581901</c:v>
                </c:pt>
                <c:pt idx="1304">
                  <c:v>1.2641637445581901</c:v>
                </c:pt>
                <c:pt idx="1305">
                  <c:v>1.2641637445581901</c:v>
                </c:pt>
                <c:pt idx="1306">
                  <c:v>1.3132422159730199</c:v>
                </c:pt>
                <c:pt idx="1307">
                  <c:v>1.3132422159730199</c:v>
                </c:pt>
                <c:pt idx="1308">
                  <c:v>1.3132422159730199</c:v>
                </c:pt>
                <c:pt idx="1309">
                  <c:v>1.3132422159730199</c:v>
                </c:pt>
                <c:pt idx="1310">
                  <c:v>1.3132422159730199</c:v>
                </c:pt>
                <c:pt idx="1311">
                  <c:v>1.3132422159730199</c:v>
                </c:pt>
                <c:pt idx="1312">
                  <c:v>1.3132422159730199</c:v>
                </c:pt>
                <c:pt idx="1313">
                  <c:v>1.3132422159730199</c:v>
                </c:pt>
                <c:pt idx="1314">
                  <c:v>1.3132422159730199</c:v>
                </c:pt>
                <c:pt idx="1315">
                  <c:v>1.3132422159730199</c:v>
                </c:pt>
                <c:pt idx="1316">
                  <c:v>1.3132422159730199</c:v>
                </c:pt>
                <c:pt idx="1317">
                  <c:v>1.3132422159730199</c:v>
                </c:pt>
                <c:pt idx="1318">
                  <c:v>1.3132422159730199</c:v>
                </c:pt>
                <c:pt idx="1319">
                  <c:v>1.3132422159730199</c:v>
                </c:pt>
                <c:pt idx="1320">
                  <c:v>1.3132422159730199</c:v>
                </c:pt>
                <c:pt idx="1321">
                  <c:v>1.3132422159730199</c:v>
                </c:pt>
                <c:pt idx="1322">
                  <c:v>1.3132422159730199</c:v>
                </c:pt>
                <c:pt idx="1323">
                  <c:v>1.3132422159730199</c:v>
                </c:pt>
                <c:pt idx="1324">
                  <c:v>1.3132422159730199</c:v>
                </c:pt>
                <c:pt idx="1325">
                  <c:v>1.3132422159730199</c:v>
                </c:pt>
                <c:pt idx="1326">
                  <c:v>1.3132422159730199</c:v>
                </c:pt>
                <c:pt idx="1327">
                  <c:v>1.3132422159730199</c:v>
                </c:pt>
                <c:pt idx="1328">
                  <c:v>1.3132422159730199</c:v>
                </c:pt>
                <c:pt idx="1329">
                  <c:v>1.3132422159730199</c:v>
                </c:pt>
                <c:pt idx="1330">
                  <c:v>1.3132422159730199</c:v>
                </c:pt>
                <c:pt idx="1331">
                  <c:v>1.3132422159730199</c:v>
                </c:pt>
                <c:pt idx="1332">
                  <c:v>1.3132422159730199</c:v>
                </c:pt>
                <c:pt idx="1333">
                  <c:v>1.3132422159730199</c:v>
                </c:pt>
                <c:pt idx="1334">
                  <c:v>1.3132422159730199</c:v>
                </c:pt>
                <c:pt idx="1335">
                  <c:v>1.3132422159730199</c:v>
                </c:pt>
                <c:pt idx="1336">
                  <c:v>1.3132422159730199</c:v>
                </c:pt>
                <c:pt idx="1337">
                  <c:v>1.3132422159730199</c:v>
                </c:pt>
                <c:pt idx="1338">
                  <c:v>1.3132422159730199</c:v>
                </c:pt>
                <c:pt idx="1339">
                  <c:v>1.3132422159730199</c:v>
                </c:pt>
                <c:pt idx="1340">
                  <c:v>1.3132422159730199</c:v>
                </c:pt>
                <c:pt idx="1341">
                  <c:v>1.3132422159730199</c:v>
                </c:pt>
                <c:pt idx="1342">
                  <c:v>1.3132422159730199</c:v>
                </c:pt>
                <c:pt idx="1343">
                  <c:v>1.3631444867554601</c:v>
                </c:pt>
                <c:pt idx="1344">
                  <c:v>1.3631444867554601</c:v>
                </c:pt>
                <c:pt idx="1345">
                  <c:v>1.3631444867554601</c:v>
                </c:pt>
                <c:pt idx="1346">
                  <c:v>1.3631444867554601</c:v>
                </c:pt>
                <c:pt idx="1347">
                  <c:v>1.3631444867554601</c:v>
                </c:pt>
                <c:pt idx="1348">
                  <c:v>1.3631444867554601</c:v>
                </c:pt>
                <c:pt idx="1349">
                  <c:v>1.3631444867554601</c:v>
                </c:pt>
                <c:pt idx="1350">
                  <c:v>1.3631444867554601</c:v>
                </c:pt>
                <c:pt idx="1351">
                  <c:v>1.3631444867554601</c:v>
                </c:pt>
                <c:pt idx="1352">
                  <c:v>1.3631444867554601</c:v>
                </c:pt>
                <c:pt idx="1353">
                  <c:v>1.3631444867554601</c:v>
                </c:pt>
                <c:pt idx="1354">
                  <c:v>1.3631444867554601</c:v>
                </c:pt>
                <c:pt idx="1355">
                  <c:v>1.3631444867554601</c:v>
                </c:pt>
                <c:pt idx="1356">
                  <c:v>1.3631444867554601</c:v>
                </c:pt>
                <c:pt idx="1357">
                  <c:v>1.3631444867554601</c:v>
                </c:pt>
                <c:pt idx="1358">
                  <c:v>1.3631444867554601</c:v>
                </c:pt>
                <c:pt idx="1359">
                  <c:v>1.3631444867554601</c:v>
                </c:pt>
                <c:pt idx="1360">
                  <c:v>1.3631444867554601</c:v>
                </c:pt>
                <c:pt idx="1361">
                  <c:v>1.3631444867554601</c:v>
                </c:pt>
                <c:pt idx="1362">
                  <c:v>1.3631444867554601</c:v>
                </c:pt>
                <c:pt idx="1363">
                  <c:v>1.3631444867554601</c:v>
                </c:pt>
                <c:pt idx="1364">
                  <c:v>1.3631444867554601</c:v>
                </c:pt>
                <c:pt idx="1365">
                  <c:v>1.3631444867554601</c:v>
                </c:pt>
                <c:pt idx="1366">
                  <c:v>1.3631444867554601</c:v>
                </c:pt>
                <c:pt idx="1367">
                  <c:v>1.3631444867554601</c:v>
                </c:pt>
                <c:pt idx="1368">
                  <c:v>1.3631444867554601</c:v>
                </c:pt>
                <c:pt idx="1369">
                  <c:v>1.3631444867554601</c:v>
                </c:pt>
                <c:pt idx="1370">
                  <c:v>1.3631444867554601</c:v>
                </c:pt>
                <c:pt idx="1371">
                  <c:v>1.3631444867554601</c:v>
                </c:pt>
                <c:pt idx="1372">
                  <c:v>1.3631444867554601</c:v>
                </c:pt>
                <c:pt idx="1373">
                  <c:v>1.3631444867554601</c:v>
                </c:pt>
                <c:pt idx="1374">
                  <c:v>1.3631444867554601</c:v>
                </c:pt>
                <c:pt idx="1375">
                  <c:v>1.3631444867554601</c:v>
                </c:pt>
                <c:pt idx="1376">
                  <c:v>1.3631444867554601</c:v>
                </c:pt>
                <c:pt idx="1377">
                  <c:v>1.3631444867554601</c:v>
                </c:pt>
                <c:pt idx="1378">
                  <c:v>1.3631444867554601</c:v>
                </c:pt>
                <c:pt idx="1379">
                  <c:v>1.3631444867554601</c:v>
                </c:pt>
                <c:pt idx="1380">
                  <c:v>1.3631444867554601</c:v>
                </c:pt>
                <c:pt idx="1381">
                  <c:v>1.3631444867554601</c:v>
                </c:pt>
                <c:pt idx="1382">
                  <c:v>1.3631444867554601</c:v>
                </c:pt>
                <c:pt idx="1383">
                  <c:v>1.3631444867554601</c:v>
                </c:pt>
                <c:pt idx="1384">
                  <c:v>1.3631444867554601</c:v>
                </c:pt>
                <c:pt idx="1385">
                  <c:v>1.3631444867554601</c:v>
                </c:pt>
                <c:pt idx="1386">
                  <c:v>1.3631444867554601</c:v>
                </c:pt>
                <c:pt idx="1387">
                  <c:v>1.3631444867554601</c:v>
                </c:pt>
                <c:pt idx="1388">
                  <c:v>1.3631444867554601</c:v>
                </c:pt>
                <c:pt idx="1389">
                  <c:v>1.3631444867554601</c:v>
                </c:pt>
                <c:pt idx="1390">
                  <c:v>1.3631444867554601</c:v>
                </c:pt>
                <c:pt idx="1391">
                  <c:v>1.3631444867554601</c:v>
                </c:pt>
                <c:pt idx="1392">
                  <c:v>1.3631444867554601</c:v>
                </c:pt>
                <c:pt idx="1393">
                  <c:v>1.3631444867554601</c:v>
                </c:pt>
                <c:pt idx="1394">
                  <c:v>1.3631444867554601</c:v>
                </c:pt>
                <c:pt idx="1395">
                  <c:v>1.3631444867554601</c:v>
                </c:pt>
                <c:pt idx="1396">
                  <c:v>1.3631444867554601</c:v>
                </c:pt>
                <c:pt idx="1397">
                  <c:v>1.3631444867554601</c:v>
                </c:pt>
                <c:pt idx="1398">
                  <c:v>1.3631444867554601</c:v>
                </c:pt>
                <c:pt idx="1399">
                  <c:v>1.3631444867554601</c:v>
                </c:pt>
                <c:pt idx="1400">
                  <c:v>1.3631444867554601</c:v>
                </c:pt>
                <c:pt idx="1401">
                  <c:v>1.3631444867554601</c:v>
                </c:pt>
                <c:pt idx="1402">
                  <c:v>1.3631444867554601</c:v>
                </c:pt>
                <c:pt idx="1403">
                  <c:v>1.3631444867554601</c:v>
                </c:pt>
                <c:pt idx="1404">
                  <c:v>1.3631444867554601</c:v>
                </c:pt>
                <c:pt idx="1405">
                  <c:v>1.3631444867554601</c:v>
                </c:pt>
                <c:pt idx="1406">
                  <c:v>1.3631444867554601</c:v>
                </c:pt>
                <c:pt idx="1407">
                  <c:v>1.3631444867554601</c:v>
                </c:pt>
                <c:pt idx="1408">
                  <c:v>1.3631444867554601</c:v>
                </c:pt>
                <c:pt idx="1409">
                  <c:v>1.3631444867554601</c:v>
                </c:pt>
                <c:pt idx="1410">
                  <c:v>1.3631444867554601</c:v>
                </c:pt>
                <c:pt idx="1411">
                  <c:v>1.3631444867554601</c:v>
                </c:pt>
                <c:pt idx="1412">
                  <c:v>1.3631444867554601</c:v>
                </c:pt>
                <c:pt idx="1413">
                  <c:v>1.3631444867554601</c:v>
                </c:pt>
                <c:pt idx="1414">
                  <c:v>1.3631444867554601</c:v>
                </c:pt>
                <c:pt idx="1415">
                  <c:v>1.3631444867554601</c:v>
                </c:pt>
                <c:pt idx="1416">
                  <c:v>1.3631444867554601</c:v>
                </c:pt>
                <c:pt idx="1417">
                  <c:v>1.3631444867554601</c:v>
                </c:pt>
                <c:pt idx="1418">
                  <c:v>1.3631444867554601</c:v>
                </c:pt>
                <c:pt idx="1419">
                  <c:v>1.3631444867554601</c:v>
                </c:pt>
                <c:pt idx="1420">
                  <c:v>1.3631444867554601</c:v>
                </c:pt>
                <c:pt idx="1421">
                  <c:v>1.3631444867554601</c:v>
                </c:pt>
                <c:pt idx="1422">
                  <c:v>1.3631444867554601</c:v>
                </c:pt>
                <c:pt idx="1423">
                  <c:v>1.3631444867554601</c:v>
                </c:pt>
                <c:pt idx="1424">
                  <c:v>1.3631444867554601</c:v>
                </c:pt>
                <c:pt idx="1425">
                  <c:v>1.3631444867554601</c:v>
                </c:pt>
                <c:pt idx="1426">
                  <c:v>1.3631444867554601</c:v>
                </c:pt>
                <c:pt idx="1427">
                  <c:v>1.3631444867554601</c:v>
                </c:pt>
                <c:pt idx="1428">
                  <c:v>1.3631444867554601</c:v>
                </c:pt>
                <c:pt idx="1429">
                  <c:v>1.3631444867554601</c:v>
                </c:pt>
                <c:pt idx="1430">
                  <c:v>1.3631444867554601</c:v>
                </c:pt>
                <c:pt idx="1431">
                  <c:v>1.3631444867554601</c:v>
                </c:pt>
                <c:pt idx="1432">
                  <c:v>1.3631444867554601</c:v>
                </c:pt>
                <c:pt idx="1433">
                  <c:v>1.3631444867554601</c:v>
                </c:pt>
                <c:pt idx="1434">
                  <c:v>1.3631444867554601</c:v>
                </c:pt>
                <c:pt idx="1435">
                  <c:v>1.3631444867554601</c:v>
                </c:pt>
                <c:pt idx="1436">
                  <c:v>1.3631444867554601</c:v>
                </c:pt>
                <c:pt idx="1437">
                  <c:v>1.3631444867554601</c:v>
                </c:pt>
                <c:pt idx="1438">
                  <c:v>1.3631444867554601</c:v>
                </c:pt>
                <c:pt idx="1439">
                  <c:v>1.3631444867554601</c:v>
                </c:pt>
                <c:pt idx="1440">
                  <c:v>1.3631444867554601</c:v>
                </c:pt>
                <c:pt idx="1441">
                  <c:v>1.3631444867554601</c:v>
                </c:pt>
                <c:pt idx="1442">
                  <c:v>1.3631444867554601</c:v>
                </c:pt>
                <c:pt idx="1443">
                  <c:v>1.3631444867554601</c:v>
                </c:pt>
                <c:pt idx="1444">
                  <c:v>1.3631444867554601</c:v>
                </c:pt>
                <c:pt idx="1445">
                  <c:v>1.3631444867554601</c:v>
                </c:pt>
                <c:pt idx="1446">
                  <c:v>1.3631444867554601</c:v>
                </c:pt>
                <c:pt idx="1447">
                  <c:v>1.3631444867554601</c:v>
                </c:pt>
                <c:pt idx="1448">
                  <c:v>1.3631444867554601</c:v>
                </c:pt>
                <c:pt idx="1449">
                  <c:v>1.3631444867554601</c:v>
                </c:pt>
                <c:pt idx="1450">
                  <c:v>1.3631444867554601</c:v>
                </c:pt>
                <c:pt idx="1451">
                  <c:v>1.3631444867554601</c:v>
                </c:pt>
                <c:pt idx="1452">
                  <c:v>1.3631444867554601</c:v>
                </c:pt>
                <c:pt idx="1453">
                  <c:v>1.3631444867554601</c:v>
                </c:pt>
                <c:pt idx="1454">
                  <c:v>1.3631444867554601</c:v>
                </c:pt>
                <c:pt idx="1455">
                  <c:v>1.3631444867554601</c:v>
                </c:pt>
                <c:pt idx="1456">
                  <c:v>1.3631444867554601</c:v>
                </c:pt>
                <c:pt idx="1457">
                  <c:v>1.3631444867554601</c:v>
                </c:pt>
                <c:pt idx="1458">
                  <c:v>1.3631444867554601</c:v>
                </c:pt>
                <c:pt idx="1459">
                  <c:v>1.3631444867554601</c:v>
                </c:pt>
                <c:pt idx="1460">
                  <c:v>1.3631444867554601</c:v>
                </c:pt>
                <c:pt idx="1461">
                  <c:v>1.3631444867554601</c:v>
                </c:pt>
                <c:pt idx="1462">
                  <c:v>1.3631444867554601</c:v>
                </c:pt>
                <c:pt idx="1463">
                  <c:v>1.3631444867554601</c:v>
                </c:pt>
                <c:pt idx="1464">
                  <c:v>1.3631444867554601</c:v>
                </c:pt>
                <c:pt idx="1465">
                  <c:v>1.3631444867554601</c:v>
                </c:pt>
                <c:pt idx="1466">
                  <c:v>1.3631444867554601</c:v>
                </c:pt>
                <c:pt idx="1467">
                  <c:v>1.3631444867554601</c:v>
                </c:pt>
                <c:pt idx="1468">
                  <c:v>1.3631444867554601</c:v>
                </c:pt>
                <c:pt idx="1469">
                  <c:v>1.3631444867554601</c:v>
                </c:pt>
                <c:pt idx="1470">
                  <c:v>1.3631444867554601</c:v>
                </c:pt>
                <c:pt idx="1471">
                  <c:v>1.3631444867554601</c:v>
                </c:pt>
                <c:pt idx="1472">
                  <c:v>1.3631444867554601</c:v>
                </c:pt>
                <c:pt idx="1473">
                  <c:v>1.3631444867554601</c:v>
                </c:pt>
                <c:pt idx="1474">
                  <c:v>1.3631444867554601</c:v>
                </c:pt>
                <c:pt idx="1475">
                  <c:v>1.3631444867554601</c:v>
                </c:pt>
                <c:pt idx="1476">
                  <c:v>1.3631444867554601</c:v>
                </c:pt>
                <c:pt idx="1477">
                  <c:v>1.3631444867554601</c:v>
                </c:pt>
                <c:pt idx="1478">
                  <c:v>1.3631444867554601</c:v>
                </c:pt>
                <c:pt idx="1479">
                  <c:v>1.3631444867554601</c:v>
                </c:pt>
                <c:pt idx="1480">
                  <c:v>1.3631444867554601</c:v>
                </c:pt>
                <c:pt idx="1481">
                  <c:v>1.3631444867554601</c:v>
                </c:pt>
                <c:pt idx="1482">
                  <c:v>1.3631444867554601</c:v>
                </c:pt>
                <c:pt idx="1483">
                  <c:v>1.3631444867554601</c:v>
                </c:pt>
                <c:pt idx="1484">
                  <c:v>1.3631444867554601</c:v>
                </c:pt>
                <c:pt idx="1485">
                  <c:v>1.3631444867554601</c:v>
                </c:pt>
                <c:pt idx="1486">
                  <c:v>1.3631444867554601</c:v>
                </c:pt>
                <c:pt idx="1487">
                  <c:v>1.3631444867554601</c:v>
                </c:pt>
                <c:pt idx="1488">
                  <c:v>1.3631444867554601</c:v>
                </c:pt>
                <c:pt idx="1489">
                  <c:v>1.3631444867554601</c:v>
                </c:pt>
                <c:pt idx="1490">
                  <c:v>1.3631444867554601</c:v>
                </c:pt>
                <c:pt idx="1491">
                  <c:v>1.3631444867554601</c:v>
                </c:pt>
                <c:pt idx="1492">
                  <c:v>1.3631444867554601</c:v>
                </c:pt>
                <c:pt idx="1493">
                  <c:v>1.3631444867554601</c:v>
                </c:pt>
                <c:pt idx="1494">
                  <c:v>1.3631444867554601</c:v>
                </c:pt>
                <c:pt idx="1495">
                  <c:v>1.3631444867554601</c:v>
                </c:pt>
                <c:pt idx="1496">
                  <c:v>1.3631444867554601</c:v>
                </c:pt>
                <c:pt idx="1497">
                  <c:v>1.3631444867554601</c:v>
                </c:pt>
                <c:pt idx="1498">
                  <c:v>1.3631444867554601</c:v>
                </c:pt>
                <c:pt idx="1499">
                  <c:v>1.3631444867554601</c:v>
                </c:pt>
                <c:pt idx="1500">
                  <c:v>1.3631444867554601</c:v>
                </c:pt>
                <c:pt idx="1501">
                  <c:v>1.3631444867554601</c:v>
                </c:pt>
                <c:pt idx="1502">
                  <c:v>1.3631444867554601</c:v>
                </c:pt>
                <c:pt idx="1503">
                  <c:v>1.3631444867554601</c:v>
                </c:pt>
                <c:pt idx="1504">
                  <c:v>1.3631444867554601</c:v>
                </c:pt>
                <c:pt idx="1505">
                  <c:v>1.3631444867554601</c:v>
                </c:pt>
                <c:pt idx="1506">
                  <c:v>1.3631444867554601</c:v>
                </c:pt>
                <c:pt idx="1507">
                  <c:v>1.3631444867554601</c:v>
                </c:pt>
                <c:pt idx="1508">
                  <c:v>1.3631444867554601</c:v>
                </c:pt>
                <c:pt idx="1509">
                  <c:v>1.3631444867554601</c:v>
                </c:pt>
                <c:pt idx="1510">
                  <c:v>1.3631444867554601</c:v>
                </c:pt>
                <c:pt idx="1511">
                  <c:v>1.3631444867554601</c:v>
                </c:pt>
                <c:pt idx="1512">
                  <c:v>1.3631444867554601</c:v>
                </c:pt>
                <c:pt idx="1513">
                  <c:v>1.3631444867554601</c:v>
                </c:pt>
                <c:pt idx="1514">
                  <c:v>1.3631444867554601</c:v>
                </c:pt>
                <c:pt idx="1515">
                  <c:v>1.3631444867554601</c:v>
                </c:pt>
                <c:pt idx="1516">
                  <c:v>1.3631444867554601</c:v>
                </c:pt>
                <c:pt idx="1517">
                  <c:v>1.3631444867554601</c:v>
                </c:pt>
                <c:pt idx="1518">
                  <c:v>1.3631444867554601</c:v>
                </c:pt>
                <c:pt idx="1519">
                  <c:v>1.3631444867554601</c:v>
                </c:pt>
                <c:pt idx="1520">
                  <c:v>1.3631444867554601</c:v>
                </c:pt>
                <c:pt idx="1521">
                  <c:v>1.3631444867554601</c:v>
                </c:pt>
                <c:pt idx="1522">
                  <c:v>1.3631444867554601</c:v>
                </c:pt>
                <c:pt idx="1523">
                  <c:v>1.3631444867554601</c:v>
                </c:pt>
                <c:pt idx="1524">
                  <c:v>1.3631444867554601</c:v>
                </c:pt>
                <c:pt idx="1525">
                  <c:v>1.3631444867554601</c:v>
                </c:pt>
                <c:pt idx="1526">
                  <c:v>1.3631444867554601</c:v>
                </c:pt>
                <c:pt idx="1527">
                  <c:v>1.3631444867554601</c:v>
                </c:pt>
                <c:pt idx="1528">
                  <c:v>1.3631444867554601</c:v>
                </c:pt>
                <c:pt idx="1529">
                  <c:v>1.3631444867554601</c:v>
                </c:pt>
                <c:pt idx="1530">
                  <c:v>1.3631444867554601</c:v>
                </c:pt>
                <c:pt idx="1531">
                  <c:v>1.3631444867554601</c:v>
                </c:pt>
                <c:pt idx="1532">
                  <c:v>1.3631444867554601</c:v>
                </c:pt>
                <c:pt idx="1533">
                  <c:v>1.3631444867554601</c:v>
                </c:pt>
                <c:pt idx="1534">
                  <c:v>1.3631444867554601</c:v>
                </c:pt>
                <c:pt idx="1535">
                  <c:v>1.3631444867554601</c:v>
                </c:pt>
                <c:pt idx="1536">
                  <c:v>1.3631444867554601</c:v>
                </c:pt>
                <c:pt idx="1537">
                  <c:v>1.3631444867554601</c:v>
                </c:pt>
                <c:pt idx="1538">
                  <c:v>1.3631444867554601</c:v>
                </c:pt>
                <c:pt idx="1539">
                  <c:v>1.3631444867554601</c:v>
                </c:pt>
                <c:pt idx="1540">
                  <c:v>1.3631444867554601</c:v>
                </c:pt>
                <c:pt idx="1541">
                  <c:v>1.3631444867554601</c:v>
                </c:pt>
                <c:pt idx="1542">
                  <c:v>1.3631444867554601</c:v>
                </c:pt>
                <c:pt idx="1543">
                  <c:v>1.3631444867554601</c:v>
                </c:pt>
                <c:pt idx="1544">
                  <c:v>1.3631444867554601</c:v>
                </c:pt>
                <c:pt idx="1545">
                  <c:v>1.3631444867554601</c:v>
                </c:pt>
                <c:pt idx="1546">
                  <c:v>1.3631444867554601</c:v>
                </c:pt>
                <c:pt idx="1547">
                  <c:v>1.3631444867554601</c:v>
                </c:pt>
                <c:pt idx="1548">
                  <c:v>1.3631444867554601</c:v>
                </c:pt>
                <c:pt idx="1549">
                  <c:v>1.3631444867554601</c:v>
                </c:pt>
                <c:pt idx="1550">
                  <c:v>1.3631444867554601</c:v>
                </c:pt>
                <c:pt idx="1551">
                  <c:v>1.3631444867554601</c:v>
                </c:pt>
                <c:pt idx="1552">
                  <c:v>1.3631444867554601</c:v>
                </c:pt>
                <c:pt idx="1553">
                  <c:v>1.3631444867554601</c:v>
                </c:pt>
                <c:pt idx="1554">
                  <c:v>1.3631444867554601</c:v>
                </c:pt>
                <c:pt idx="1555">
                  <c:v>1.3631444867554601</c:v>
                </c:pt>
                <c:pt idx="1556">
                  <c:v>1.3631444867554601</c:v>
                </c:pt>
                <c:pt idx="1557">
                  <c:v>1.3631444867554601</c:v>
                </c:pt>
                <c:pt idx="1558">
                  <c:v>1.3631444867554601</c:v>
                </c:pt>
                <c:pt idx="1559">
                  <c:v>1.3631444867554601</c:v>
                </c:pt>
                <c:pt idx="1560">
                  <c:v>1.3631444867554601</c:v>
                </c:pt>
                <c:pt idx="1561">
                  <c:v>1.3631444867554601</c:v>
                </c:pt>
                <c:pt idx="1562">
                  <c:v>1.3631444867554601</c:v>
                </c:pt>
                <c:pt idx="1563">
                  <c:v>1.3631444867554601</c:v>
                </c:pt>
                <c:pt idx="1564">
                  <c:v>1.3631444867554601</c:v>
                </c:pt>
                <c:pt idx="1565">
                  <c:v>1.3631444867554601</c:v>
                </c:pt>
                <c:pt idx="1566">
                  <c:v>1.3631444867554601</c:v>
                </c:pt>
                <c:pt idx="1567">
                  <c:v>1.4178948843475701</c:v>
                </c:pt>
                <c:pt idx="1568">
                  <c:v>1.4178948843475701</c:v>
                </c:pt>
                <c:pt idx="1569">
                  <c:v>1.4178948843475701</c:v>
                </c:pt>
                <c:pt idx="1570">
                  <c:v>1.4178948843475701</c:v>
                </c:pt>
                <c:pt idx="1571">
                  <c:v>1.4178948843475701</c:v>
                </c:pt>
                <c:pt idx="1572">
                  <c:v>1.4178948843475701</c:v>
                </c:pt>
                <c:pt idx="1573">
                  <c:v>1.4178948843475701</c:v>
                </c:pt>
                <c:pt idx="1574">
                  <c:v>1.4178948843475701</c:v>
                </c:pt>
                <c:pt idx="1575">
                  <c:v>1.4178948843475701</c:v>
                </c:pt>
                <c:pt idx="1576">
                  <c:v>1.4178948843475701</c:v>
                </c:pt>
                <c:pt idx="1577">
                  <c:v>1.4178948843475701</c:v>
                </c:pt>
                <c:pt idx="1578">
                  <c:v>1.4178948843475701</c:v>
                </c:pt>
                <c:pt idx="1579">
                  <c:v>1.4178948843475701</c:v>
                </c:pt>
                <c:pt idx="1580">
                  <c:v>1.4178948843475701</c:v>
                </c:pt>
                <c:pt idx="1581">
                  <c:v>1.4178948843475701</c:v>
                </c:pt>
                <c:pt idx="1582">
                  <c:v>1.4178948843475701</c:v>
                </c:pt>
                <c:pt idx="1583">
                  <c:v>1.4178948843475701</c:v>
                </c:pt>
                <c:pt idx="1584">
                  <c:v>1.4178948843475701</c:v>
                </c:pt>
                <c:pt idx="1585">
                  <c:v>1.4178948843475701</c:v>
                </c:pt>
                <c:pt idx="1586">
                  <c:v>1.4178948843475701</c:v>
                </c:pt>
                <c:pt idx="1587">
                  <c:v>1.4178948843475701</c:v>
                </c:pt>
                <c:pt idx="1588">
                  <c:v>1.4178948843475701</c:v>
                </c:pt>
                <c:pt idx="1589">
                  <c:v>1.4178948843475701</c:v>
                </c:pt>
                <c:pt idx="1590">
                  <c:v>1.4178948843475701</c:v>
                </c:pt>
                <c:pt idx="1591">
                  <c:v>1.4178948843475701</c:v>
                </c:pt>
                <c:pt idx="1592">
                  <c:v>1.4178948843475701</c:v>
                </c:pt>
                <c:pt idx="1593">
                  <c:v>1.4732952301304401</c:v>
                </c:pt>
                <c:pt idx="1594">
                  <c:v>1.4732952301304401</c:v>
                </c:pt>
                <c:pt idx="1595">
                  <c:v>1.4732952301304401</c:v>
                </c:pt>
                <c:pt idx="1596">
                  <c:v>1.4732952301304401</c:v>
                </c:pt>
                <c:pt idx="1597">
                  <c:v>1.4732952301304401</c:v>
                </c:pt>
                <c:pt idx="1598">
                  <c:v>1.4732952301304401</c:v>
                </c:pt>
                <c:pt idx="1599">
                  <c:v>1.4732952301304401</c:v>
                </c:pt>
                <c:pt idx="1600">
                  <c:v>1.4732952301304401</c:v>
                </c:pt>
                <c:pt idx="1601">
                  <c:v>1.4732952301304401</c:v>
                </c:pt>
                <c:pt idx="1602">
                  <c:v>1.4732952301304401</c:v>
                </c:pt>
                <c:pt idx="1603">
                  <c:v>1.4732952301304401</c:v>
                </c:pt>
                <c:pt idx="1604">
                  <c:v>1.4732952301304401</c:v>
                </c:pt>
                <c:pt idx="1605">
                  <c:v>1.4732952301304401</c:v>
                </c:pt>
                <c:pt idx="1606">
                  <c:v>1.4732952301304401</c:v>
                </c:pt>
                <c:pt idx="1607">
                  <c:v>1.4732952301304401</c:v>
                </c:pt>
                <c:pt idx="1608">
                  <c:v>1.4732952301304401</c:v>
                </c:pt>
                <c:pt idx="1609">
                  <c:v>1.4732952301304401</c:v>
                </c:pt>
                <c:pt idx="1610">
                  <c:v>1.4732952301304401</c:v>
                </c:pt>
                <c:pt idx="1611">
                  <c:v>1.4732952301304401</c:v>
                </c:pt>
                <c:pt idx="1612">
                  <c:v>1.4732952301304401</c:v>
                </c:pt>
                <c:pt idx="1613">
                  <c:v>1.4732952301304401</c:v>
                </c:pt>
                <c:pt idx="1614">
                  <c:v>1.4732952301304401</c:v>
                </c:pt>
                <c:pt idx="1615">
                  <c:v>1.4732952301304401</c:v>
                </c:pt>
                <c:pt idx="1616">
                  <c:v>1.4732952301304401</c:v>
                </c:pt>
                <c:pt idx="1617">
                  <c:v>1.4732952301304401</c:v>
                </c:pt>
                <c:pt idx="1618">
                  <c:v>1.4732952301304401</c:v>
                </c:pt>
                <c:pt idx="1619">
                  <c:v>1.4732952301304401</c:v>
                </c:pt>
                <c:pt idx="1620">
                  <c:v>1.4732952301304401</c:v>
                </c:pt>
                <c:pt idx="1621">
                  <c:v>1.4732952301304401</c:v>
                </c:pt>
                <c:pt idx="1622">
                  <c:v>1.4732952301304401</c:v>
                </c:pt>
                <c:pt idx="1623">
                  <c:v>1.4732952301304401</c:v>
                </c:pt>
                <c:pt idx="1624">
                  <c:v>1.4732952301304401</c:v>
                </c:pt>
                <c:pt idx="1625">
                  <c:v>1.4732952301304401</c:v>
                </c:pt>
                <c:pt idx="1626">
                  <c:v>1.4732952301304401</c:v>
                </c:pt>
                <c:pt idx="1627">
                  <c:v>1.4732952301304401</c:v>
                </c:pt>
                <c:pt idx="1628">
                  <c:v>1.4732952301304401</c:v>
                </c:pt>
                <c:pt idx="1629">
                  <c:v>1.4732952301304401</c:v>
                </c:pt>
                <c:pt idx="1630">
                  <c:v>1.4732952301304401</c:v>
                </c:pt>
                <c:pt idx="1631">
                  <c:v>1.4732952301304401</c:v>
                </c:pt>
                <c:pt idx="1632">
                  <c:v>1.4732952301304401</c:v>
                </c:pt>
                <c:pt idx="1633">
                  <c:v>1.4732952301304401</c:v>
                </c:pt>
                <c:pt idx="1634">
                  <c:v>1.4732952301304401</c:v>
                </c:pt>
                <c:pt idx="1635">
                  <c:v>1.4732952301304401</c:v>
                </c:pt>
                <c:pt idx="1636">
                  <c:v>1.4732952301304401</c:v>
                </c:pt>
                <c:pt idx="1637">
                  <c:v>1.4732952301304401</c:v>
                </c:pt>
                <c:pt idx="1638">
                  <c:v>1.4732952301304401</c:v>
                </c:pt>
                <c:pt idx="1639">
                  <c:v>1.4732952301304401</c:v>
                </c:pt>
                <c:pt idx="1640">
                  <c:v>1.4732952301304401</c:v>
                </c:pt>
                <c:pt idx="1641">
                  <c:v>1.4732952301304401</c:v>
                </c:pt>
                <c:pt idx="1642">
                  <c:v>1.4732952301304401</c:v>
                </c:pt>
                <c:pt idx="1643">
                  <c:v>1.4732952301304401</c:v>
                </c:pt>
                <c:pt idx="1644">
                  <c:v>1.4732952301304401</c:v>
                </c:pt>
                <c:pt idx="1645">
                  <c:v>1.4732952301304401</c:v>
                </c:pt>
                <c:pt idx="1646">
                  <c:v>1.4732952301304401</c:v>
                </c:pt>
                <c:pt idx="1647">
                  <c:v>1.4732952301304401</c:v>
                </c:pt>
                <c:pt idx="1648">
                  <c:v>1.4732952301304401</c:v>
                </c:pt>
                <c:pt idx="1649">
                  <c:v>1.4732952301304401</c:v>
                </c:pt>
                <c:pt idx="1650">
                  <c:v>1.4732952301304401</c:v>
                </c:pt>
                <c:pt idx="1651">
                  <c:v>1.4732952301304401</c:v>
                </c:pt>
                <c:pt idx="1652">
                  <c:v>1.4732952301304401</c:v>
                </c:pt>
                <c:pt idx="1653">
                  <c:v>1.4732952301304401</c:v>
                </c:pt>
                <c:pt idx="1654">
                  <c:v>1.4732952301304401</c:v>
                </c:pt>
                <c:pt idx="1655">
                  <c:v>1.4732952301304401</c:v>
                </c:pt>
                <c:pt idx="1656">
                  <c:v>1.4732952301304401</c:v>
                </c:pt>
                <c:pt idx="1657">
                  <c:v>1.4732952301304401</c:v>
                </c:pt>
                <c:pt idx="1658">
                  <c:v>1.4732952301304401</c:v>
                </c:pt>
                <c:pt idx="1659">
                  <c:v>1.4732952301304401</c:v>
                </c:pt>
                <c:pt idx="1660">
                  <c:v>1.4732952301304401</c:v>
                </c:pt>
                <c:pt idx="1661">
                  <c:v>1.4732952301304401</c:v>
                </c:pt>
                <c:pt idx="1662">
                  <c:v>1.4732952301304401</c:v>
                </c:pt>
                <c:pt idx="1663">
                  <c:v>1.4732952301304401</c:v>
                </c:pt>
                <c:pt idx="1664">
                  <c:v>1.4732952301304401</c:v>
                </c:pt>
                <c:pt idx="1665">
                  <c:v>1.4732952301304401</c:v>
                </c:pt>
                <c:pt idx="1666">
                  <c:v>1.4732952301304401</c:v>
                </c:pt>
                <c:pt idx="1667">
                  <c:v>1.4732952301304401</c:v>
                </c:pt>
                <c:pt idx="1668">
                  <c:v>1.4732952301304401</c:v>
                </c:pt>
                <c:pt idx="1669">
                  <c:v>1.4732952301304401</c:v>
                </c:pt>
                <c:pt idx="1670">
                  <c:v>1.4732952301304401</c:v>
                </c:pt>
                <c:pt idx="1671">
                  <c:v>1.4732952301304401</c:v>
                </c:pt>
                <c:pt idx="1672">
                  <c:v>1.4732952301304401</c:v>
                </c:pt>
                <c:pt idx="1673">
                  <c:v>1.4732952301304401</c:v>
                </c:pt>
                <c:pt idx="1674">
                  <c:v>1.4732952301304401</c:v>
                </c:pt>
                <c:pt idx="1675">
                  <c:v>1.4732952301304401</c:v>
                </c:pt>
                <c:pt idx="1676">
                  <c:v>1.4732952301304401</c:v>
                </c:pt>
                <c:pt idx="1677">
                  <c:v>1.4732952301304401</c:v>
                </c:pt>
                <c:pt idx="1678">
                  <c:v>1.4732952301304401</c:v>
                </c:pt>
                <c:pt idx="1679">
                  <c:v>1.4732952301304401</c:v>
                </c:pt>
                <c:pt idx="1680">
                  <c:v>1.4732952301304401</c:v>
                </c:pt>
                <c:pt idx="1681">
                  <c:v>1.4732952301304401</c:v>
                </c:pt>
                <c:pt idx="1682">
                  <c:v>1.4732952301304401</c:v>
                </c:pt>
                <c:pt idx="1683">
                  <c:v>1.4732952301304401</c:v>
                </c:pt>
                <c:pt idx="1684">
                  <c:v>1.4732952301304401</c:v>
                </c:pt>
                <c:pt idx="1685">
                  <c:v>1.4732952301304401</c:v>
                </c:pt>
                <c:pt idx="1686">
                  <c:v>1.4732952301304401</c:v>
                </c:pt>
                <c:pt idx="1687">
                  <c:v>1.4732952301304401</c:v>
                </c:pt>
                <c:pt idx="1688">
                  <c:v>1.4732952301304401</c:v>
                </c:pt>
                <c:pt idx="1689">
                  <c:v>1.4732952301304401</c:v>
                </c:pt>
                <c:pt idx="1690">
                  <c:v>1.4732952301304401</c:v>
                </c:pt>
                <c:pt idx="1691">
                  <c:v>1.4732952301304401</c:v>
                </c:pt>
                <c:pt idx="1692">
                  <c:v>1.4732952301304401</c:v>
                </c:pt>
                <c:pt idx="1693">
                  <c:v>1.4732952301304401</c:v>
                </c:pt>
                <c:pt idx="1694">
                  <c:v>1.4732952301304401</c:v>
                </c:pt>
                <c:pt idx="1695">
                  <c:v>1.4732952301304401</c:v>
                </c:pt>
                <c:pt idx="1696">
                  <c:v>1.4732952301304401</c:v>
                </c:pt>
                <c:pt idx="1697">
                  <c:v>1.4732952301304401</c:v>
                </c:pt>
                <c:pt idx="1698">
                  <c:v>1.4732952301304401</c:v>
                </c:pt>
                <c:pt idx="1699">
                  <c:v>1.4732952301304401</c:v>
                </c:pt>
                <c:pt idx="1700">
                  <c:v>1.4732952301304401</c:v>
                </c:pt>
                <c:pt idx="1701">
                  <c:v>1.4732952301304401</c:v>
                </c:pt>
                <c:pt idx="1702">
                  <c:v>1.4732952301304401</c:v>
                </c:pt>
                <c:pt idx="1703">
                  <c:v>1.4732952301304401</c:v>
                </c:pt>
                <c:pt idx="1704">
                  <c:v>1.4732952301304401</c:v>
                </c:pt>
                <c:pt idx="1705">
                  <c:v>1.4732952301304401</c:v>
                </c:pt>
                <c:pt idx="1706">
                  <c:v>1.4732952301304401</c:v>
                </c:pt>
                <c:pt idx="1707">
                  <c:v>1.4732952301304401</c:v>
                </c:pt>
                <c:pt idx="1708">
                  <c:v>1.4732952301304401</c:v>
                </c:pt>
                <c:pt idx="1709">
                  <c:v>1.4732952301304401</c:v>
                </c:pt>
                <c:pt idx="1710">
                  <c:v>1.4732952301304401</c:v>
                </c:pt>
                <c:pt idx="1711">
                  <c:v>1.4732952301304401</c:v>
                </c:pt>
                <c:pt idx="1712">
                  <c:v>1.4732952301304401</c:v>
                </c:pt>
                <c:pt idx="1713">
                  <c:v>1.4732952301304401</c:v>
                </c:pt>
                <c:pt idx="1714">
                  <c:v>1.4732952301304401</c:v>
                </c:pt>
                <c:pt idx="1715">
                  <c:v>1.4732952301304401</c:v>
                </c:pt>
                <c:pt idx="1716">
                  <c:v>1.4732952301304401</c:v>
                </c:pt>
                <c:pt idx="1717">
                  <c:v>1.4732952301304401</c:v>
                </c:pt>
                <c:pt idx="1718">
                  <c:v>1.4732952301304401</c:v>
                </c:pt>
                <c:pt idx="1719">
                  <c:v>1.4732952301304401</c:v>
                </c:pt>
                <c:pt idx="1720">
                  <c:v>1.4732952301304401</c:v>
                </c:pt>
                <c:pt idx="1721">
                  <c:v>1.4732952301304401</c:v>
                </c:pt>
                <c:pt idx="1722">
                  <c:v>1.4732952301304401</c:v>
                </c:pt>
                <c:pt idx="1723">
                  <c:v>1.4732952301304401</c:v>
                </c:pt>
                <c:pt idx="1724">
                  <c:v>1.4732952301304401</c:v>
                </c:pt>
                <c:pt idx="1725">
                  <c:v>1.4732952301304401</c:v>
                </c:pt>
                <c:pt idx="1726">
                  <c:v>1.4732952301304401</c:v>
                </c:pt>
                <c:pt idx="1727">
                  <c:v>1.4732952301304401</c:v>
                </c:pt>
                <c:pt idx="1728">
                  <c:v>1.4732952301304401</c:v>
                </c:pt>
                <c:pt idx="1729">
                  <c:v>1.4732952301304401</c:v>
                </c:pt>
                <c:pt idx="1730">
                  <c:v>1.4732952301304401</c:v>
                </c:pt>
                <c:pt idx="1731">
                  <c:v>1.4732952301304401</c:v>
                </c:pt>
                <c:pt idx="1732">
                  <c:v>1.4732952301304401</c:v>
                </c:pt>
                <c:pt idx="1733">
                  <c:v>1.4732952301304401</c:v>
                </c:pt>
                <c:pt idx="1734">
                  <c:v>1.4732952301304401</c:v>
                </c:pt>
                <c:pt idx="1735">
                  <c:v>1.4732952301304401</c:v>
                </c:pt>
                <c:pt idx="1736">
                  <c:v>1.4732952301304401</c:v>
                </c:pt>
                <c:pt idx="1737">
                  <c:v>1.4732952301304401</c:v>
                </c:pt>
                <c:pt idx="1738">
                  <c:v>1.4732952301304401</c:v>
                </c:pt>
                <c:pt idx="1739">
                  <c:v>1.4732952301304401</c:v>
                </c:pt>
                <c:pt idx="1740">
                  <c:v>1.4732952301304401</c:v>
                </c:pt>
                <c:pt idx="1741">
                  <c:v>1.4732952301304401</c:v>
                </c:pt>
                <c:pt idx="1742">
                  <c:v>1.4732952301304401</c:v>
                </c:pt>
                <c:pt idx="1743">
                  <c:v>1.4732952301304401</c:v>
                </c:pt>
                <c:pt idx="1744">
                  <c:v>1.4732952301304401</c:v>
                </c:pt>
                <c:pt idx="1745">
                  <c:v>1.4732952301304401</c:v>
                </c:pt>
                <c:pt idx="1746">
                  <c:v>1.4732952301304401</c:v>
                </c:pt>
                <c:pt idx="1747">
                  <c:v>1.4732952301304401</c:v>
                </c:pt>
                <c:pt idx="1748">
                  <c:v>1.4732952301304401</c:v>
                </c:pt>
                <c:pt idx="1749">
                  <c:v>1.4732952301304401</c:v>
                </c:pt>
                <c:pt idx="1750">
                  <c:v>1.4732952301304401</c:v>
                </c:pt>
                <c:pt idx="1751">
                  <c:v>1.4732952301304401</c:v>
                </c:pt>
                <c:pt idx="1752">
                  <c:v>1.4732952301304401</c:v>
                </c:pt>
                <c:pt idx="1753">
                  <c:v>1.4732952301304401</c:v>
                </c:pt>
                <c:pt idx="1754">
                  <c:v>1.4732952301304401</c:v>
                </c:pt>
                <c:pt idx="1755">
                  <c:v>1.4732952301304401</c:v>
                </c:pt>
                <c:pt idx="1756">
                  <c:v>1.4732952301304401</c:v>
                </c:pt>
                <c:pt idx="1757">
                  <c:v>1.4732952301304401</c:v>
                </c:pt>
                <c:pt idx="1758">
                  <c:v>1.4732952301304401</c:v>
                </c:pt>
                <c:pt idx="1759">
                  <c:v>1.4732952301304401</c:v>
                </c:pt>
                <c:pt idx="1760">
                  <c:v>1.4732952301304401</c:v>
                </c:pt>
                <c:pt idx="1761">
                  <c:v>1.4732952301304401</c:v>
                </c:pt>
                <c:pt idx="1762">
                  <c:v>1.4732952301304401</c:v>
                </c:pt>
                <c:pt idx="1763">
                  <c:v>1.4732952301304401</c:v>
                </c:pt>
                <c:pt idx="1764">
                  <c:v>1.4732952301304401</c:v>
                </c:pt>
                <c:pt idx="1765">
                  <c:v>1.4732952301304401</c:v>
                </c:pt>
                <c:pt idx="1766">
                  <c:v>1.4732952301304401</c:v>
                </c:pt>
                <c:pt idx="1767">
                  <c:v>1.4732952301304401</c:v>
                </c:pt>
                <c:pt idx="1768">
                  <c:v>1.4732952301304401</c:v>
                </c:pt>
                <c:pt idx="1769">
                  <c:v>1.4732952301304401</c:v>
                </c:pt>
                <c:pt idx="1770">
                  <c:v>1.4732952301304401</c:v>
                </c:pt>
                <c:pt idx="1771">
                  <c:v>1.4732952301304401</c:v>
                </c:pt>
                <c:pt idx="1772">
                  <c:v>1.4732952301304401</c:v>
                </c:pt>
                <c:pt idx="1773">
                  <c:v>1.4732952301304401</c:v>
                </c:pt>
                <c:pt idx="1774">
                  <c:v>1.4732952301304401</c:v>
                </c:pt>
                <c:pt idx="1775">
                  <c:v>1.4732952301304401</c:v>
                </c:pt>
                <c:pt idx="1776">
                  <c:v>1.4732952301304401</c:v>
                </c:pt>
                <c:pt idx="1777">
                  <c:v>1.4732952301304401</c:v>
                </c:pt>
                <c:pt idx="1778">
                  <c:v>1.4732952301304401</c:v>
                </c:pt>
                <c:pt idx="1779">
                  <c:v>1.4732952301304401</c:v>
                </c:pt>
                <c:pt idx="1780">
                  <c:v>1.4732952301304401</c:v>
                </c:pt>
                <c:pt idx="1781">
                  <c:v>1.4732952301304401</c:v>
                </c:pt>
                <c:pt idx="1782">
                  <c:v>1.4732952301304401</c:v>
                </c:pt>
                <c:pt idx="1783">
                  <c:v>1.4732952301304401</c:v>
                </c:pt>
                <c:pt idx="1784">
                  <c:v>1.4732952301304401</c:v>
                </c:pt>
                <c:pt idx="1785">
                  <c:v>1.4732952301304401</c:v>
                </c:pt>
                <c:pt idx="1786">
                  <c:v>1.4732952301304401</c:v>
                </c:pt>
                <c:pt idx="1787">
                  <c:v>1.4732952301304401</c:v>
                </c:pt>
                <c:pt idx="1788">
                  <c:v>1.4732952301304401</c:v>
                </c:pt>
                <c:pt idx="1789">
                  <c:v>1.4732952301304401</c:v>
                </c:pt>
                <c:pt idx="1790">
                  <c:v>1.4732952301304401</c:v>
                </c:pt>
                <c:pt idx="1791">
                  <c:v>1.4732952301304401</c:v>
                </c:pt>
                <c:pt idx="1792">
                  <c:v>1.4732952301304401</c:v>
                </c:pt>
                <c:pt idx="1793">
                  <c:v>1.4732952301304401</c:v>
                </c:pt>
                <c:pt idx="1794">
                  <c:v>1.4732952301304401</c:v>
                </c:pt>
                <c:pt idx="1795">
                  <c:v>1.4732952301304401</c:v>
                </c:pt>
                <c:pt idx="1796">
                  <c:v>1.4732952301304401</c:v>
                </c:pt>
                <c:pt idx="1797">
                  <c:v>1.4732952301304401</c:v>
                </c:pt>
                <c:pt idx="1798">
                  <c:v>1.4732952301304401</c:v>
                </c:pt>
                <c:pt idx="1799">
                  <c:v>1.4732952301304401</c:v>
                </c:pt>
                <c:pt idx="1800">
                  <c:v>1.4732952301304401</c:v>
                </c:pt>
                <c:pt idx="1801">
                  <c:v>1.4732952301304401</c:v>
                </c:pt>
                <c:pt idx="1802">
                  <c:v>1.4732952301304401</c:v>
                </c:pt>
                <c:pt idx="1803">
                  <c:v>1.4732952301304401</c:v>
                </c:pt>
                <c:pt idx="1804">
                  <c:v>1.4732952301304401</c:v>
                </c:pt>
                <c:pt idx="1805">
                  <c:v>1.4732952301304401</c:v>
                </c:pt>
                <c:pt idx="1806">
                  <c:v>1.4732952301304401</c:v>
                </c:pt>
                <c:pt idx="1807">
                  <c:v>1.4732952301304401</c:v>
                </c:pt>
                <c:pt idx="1808">
                  <c:v>1.4732952301304401</c:v>
                </c:pt>
                <c:pt idx="1809">
                  <c:v>1.4732952301304401</c:v>
                </c:pt>
                <c:pt idx="1810">
                  <c:v>1.4732952301304401</c:v>
                </c:pt>
                <c:pt idx="1811">
                  <c:v>1.4732952301304401</c:v>
                </c:pt>
                <c:pt idx="1812">
                  <c:v>1.4732952301304401</c:v>
                </c:pt>
                <c:pt idx="1813">
                  <c:v>1.4732952301304401</c:v>
                </c:pt>
                <c:pt idx="1814">
                  <c:v>1.4732952301304401</c:v>
                </c:pt>
                <c:pt idx="1815">
                  <c:v>1.4732952301304401</c:v>
                </c:pt>
                <c:pt idx="1816">
                  <c:v>1.4732952301304401</c:v>
                </c:pt>
                <c:pt idx="1817">
                  <c:v>1.4732952301304401</c:v>
                </c:pt>
                <c:pt idx="1818">
                  <c:v>1.4732952301304401</c:v>
                </c:pt>
                <c:pt idx="1819">
                  <c:v>1.4732952301304401</c:v>
                </c:pt>
                <c:pt idx="1820">
                  <c:v>1.4732952301304401</c:v>
                </c:pt>
                <c:pt idx="1821">
                  <c:v>1.4732952301304401</c:v>
                </c:pt>
                <c:pt idx="1822">
                  <c:v>1.4732952301304401</c:v>
                </c:pt>
                <c:pt idx="1823">
                  <c:v>1.4732952301304401</c:v>
                </c:pt>
                <c:pt idx="1824">
                  <c:v>1.4732952301304401</c:v>
                </c:pt>
                <c:pt idx="1825">
                  <c:v>1.4732952301304401</c:v>
                </c:pt>
                <c:pt idx="1826">
                  <c:v>1.4732952301304401</c:v>
                </c:pt>
                <c:pt idx="1827">
                  <c:v>1.4732952301304401</c:v>
                </c:pt>
                <c:pt idx="1828">
                  <c:v>1.4732952301304401</c:v>
                </c:pt>
                <c:pt idx="1829">
                  <c:v>1.5350140778582799</c:v>
                </c:pt>
                <c:pt idx="1830">
                  <c:v>1.5350140778582799</c:v>
                </c:pt>
                <c:pt idx="1831">
                  <c:v>1.5350140778582799</c:v>
                </c:pt>
                <c:pt idx="1832">
                  <c:v>1.5350140778582799</c:v>
                </c:pt>
                <c:pt idx="1833">
                  <c:v>1.5350140778582799</c:v>
                </c:pt>
                <c:pt idx="1834">
                  <c:v>1.5350140778582799</c:v>
                </c:pt>
                <c:pt idx="1835">
                  <c:v>1.5350140778582799</c:v>
                </c:pt>
                <c:pt idx="1836">
                  <c:v>1.5350140778582799</c:v>
                </c:pt>
                <c:pt idx="1837">
                  <c:v>1.5350140778582799</c:v>
                </c:pt>
                <c:pt idx="1838">
                  <c:v>1.5350140778582799</c:v>
                </c:pt>
                <c:pt idx="1839">
                  <c:v>1.5350140778582799</c:v>
                </c:pt>
                <c:pt idx="1840">
                  <c:v>1.5350140778582799</c:v>
                </c:pt>
                <c:pt idx="1841">
                  <c:v>1.5350140778582799</c:v>
                </c:pt>
                <c:pt idx="1842">
                  <c:v>1.5350140778582799</c:v>
                </c:pt>
                <c:pt idx="1843">
                  <c:v>1.5350140778582799</c:v>
                </c:pt>
                <c:pt idx="1844">
                  <c:v>1.5350140778582799</c:v>
                </c:pt>
                <c:pt idx="1845">
                  <c:v>1.5350140778582799</c:v>
                </c:pt>
                <c:pt idx="1846">
                  <c:v>1.5350140778582799</c:v>
                </c:pt>
                <c:pt idx="1847">
                  <c:v>1.5350140778582799</c:v>
                </c:pt>
                <c:pt idx="1848">
                  <c:v>1.5350140778582799</c:v>
                </c:pt>
                <c:pt idx="1849">
                  <c:v>1.5350140778582799</c:v>
                </c:pt>
                <c:pt idx="1850">
                  <c:v>1.5350140778582799</c:v>
                </c:pt>
                <c:pt idx="1851">
                  <c:v>1.5350140778582799</c:v>
                </c:pt>
                <c:pt idx="1852">
                  <c:v>1.5350140778582799</c:v>
                </c:pt>
                <c:pt idx="1853">
                  <c:v>1.5350140778582799</c:v>
                </c:pt>
                <c:pt idx="1854">
                  <c:v>1.5350140778582799</c:v>
                </c:pt>
                <c:pt idx="1855">
                  <c:v>1.5350140778582799</c:v>
                </c:pt>
                <c:pt idx="1856">
                  <c:v>1.5350140778582799</c:v>
                </c:pt>
                <c:pt idx="1857">
                  <c:v>1.5350140778582799</c:v>
                </c:pt>
                <c:pt idx="1858">
                  <c:v>1.5350140778582799</c:v>
                </c:pt>
                <c:pt idx="1859">
                  <c:v>1.5350140778582799</c:v>
                </c:pt>
                <c:pt idx="1860">
                  <c:v>1.5350140778582799</c:v>
                </c:pt>
                <c:pt idx="1861">
                  <c:v>1.5350140778582799</c:v>
                </c:pt>
                <c:pt idx="1862">
                  <c:v>1.5350140778582799</c:v>
                </c:pt>
                <c:pt idx="1863">
                  <c:v>1.5350140778582799</c:v>
                </c:pt>
                <c:pt idx="1864">
                  <c:v>1.5350140778582799</c:v>
                </c:pt>
                <c:pt idx="1865">
                  <c:v>1.5350140778582799</c:v>
                </c:pt>
                <c:pt idx="1866">
                  <c:v>1.5350140778582799</c:v>
                </c:pt>
                <c:pt idx="1867">
                  <c:v>1.5350140778582799</c:v>
                </c:pt>
                <c:pt idx="1868">
                  <c:v>1.5350140778582799</c:v>
                </c:pt>
                <c:pt idx="1869">
                  <c:v>1.5350140778582799</c:v>
                </c:pt>
                <c:pt idx="1870">
                  <c:v>1.5350140778582799</c:v>
                </c:pt>
                <c:pt idx="1871">
                  <c:v>1.5350140778582799</c:v>
                </c:pt>
                <c:pt idx="1872">
                  <c:v>1.5350140778582799</c:v>
                </c:pt>
                <c:pt idx="1873">
                  <c:v>1.5350140778582799</c:v>
                </c:pt>
                <c:pt idx="1874">
                  <c:v>1.5350140778582799</c:v>
                </c:pt>
                <c:pt idx="1875">
                  <c:v>1.5350140778582799</c:v>
                </c:pt>
                <c:pt idx="1876">
                  <c:v>1.5350140778582799</c:v>
                </c:pt>
                <c:pt idx="1877">
                  <c:v>1.5350140778582799</c:v>
                </c:pt>
                <c:pt idx="1878">
                  <c:v>1.5350140778582799</c:v>
                </c:pt>
                <c:pt idx="1879">
                  <c:v>1.5350140778582799</c:v>
                </c:pt>
                <c:pt idx="1880">
                  <c:v>1.5350140778582799</c:v>
                </c:pt>
                <c:pt idx="1881">
                  <c:v>1.5350140778582799</c:v>
                </c:pt>
                <c:pt idx="1882">
                  <c:v>1.5350140778582799</c:v>
                </c:pt>
                <c:pt idx="1883">
                  <c:v>1.5350140778582799</c:v>
                </c:pt>
                <c:pt idx="1884">
                  <c:v>1.5350140778582799</c:v>
                </c:pt>
                <c:pt idx="1885">
                  <c:v>1.5350140778582799</c:v>
                </c:pt>
                <c:pt idx="1886">
                  <c:v>1.5350140778582799</c:v>
                </c:pt>
                <c:pt idx="1887">
                  <c:v>1.5350140778582799</c:v>
                </c:pt>
                <c:pt idx="1888">
                  <c:v>1.5350140778582799</c:v>
                </c:pt>
                <c:pt idx="1889">
                  <c:v>1.5350140778582799</c:v>
                </c:pt>
                <c:pt idx="1890">
                  <c:v>1.5350140778582799</c:v>
                </c:pt>
                <c:pt idx="1891">
                  <c:v>1.5350140778582799</c:v>
                </c:pt>
                <c:pt idx="1892">
                  <c:v>1.5350140778582799</c:v>
                </c:pt>
                <c:pt idx="1893">
                  <c:v>1.5350140778582799</c:v>
                </c:pt>
                <c:pt idx="1894">
                  <c:v>1.5350140778582799</c:v>
                </c:pt>
                <c:pt idx="1895">
                  <c:v>1.5350140778582799</c:v>
                </c:pt>
                <c:pt idx="1896">
                  <c:v>1.5350140778582799</c:v>
                </c:pt>
                <c:pt idx="1897">
                  <c:v>1.5350140778582799</c:v>
                </c:pt>
                <c:pt idx="1898">
                  <c:v>1.5350140778582799</c:v>
                </c:pt>
                <c:pt idx="1899">
                  <c:v>1.5350140778582799</c:v>
                </c:pt>
                <c:pt idx="1900">
                  <c:v>1.5350140778582799</c:v>
                </c:pt>
                <c:pt idx="1901">
                  <c:v>1.5350140778582799</c:v>
                </c:pt>
                <c:pt idx="1902">
                  <c:v>1.5350140778582799</c:v>
                </c:pt>
                <c:pt idx="1903">
                  <c:v>1.5350140778582799</c:v>
                </c:pt>
                <c:pt idx="1904">
                  <c:v>1.5350140778582799</c:v>
                </c:pt>
                <c:pt idx="1905">
                  <c:v>1.5350140778582799</c:v>
                </c:pt>
                <c:pt idx="1906">
                  <c:v>1.5350140778582799</c:v>
                </c:pt>
                <c:pt idx="1907">
                  <c:v>1.5350140778582799</c:v>
                </c:pt>
                <c:pt idx="1908">
                  <c:v>1.5350140778582799</c:v>
                </c:pt>
                <c:pt idx="1909">
                  <c:v>1.5350140778582799</c:v>
                </c:pt>
                <c:pt idx="1910">
                  <c:v>1.5350140778582799</c:v>
                </c:pt>
                <c:pt idx="1911">
                  <c:v>1.5350140778582799</c:v>
                </c:pt>
                <c:pt idx="1912">
                  <c:v>1.5350140778582799</c:v>
                </c:pt>
                <c:pt idx="1913">
                  <c:v>1.5350140778582799</c:v>
                </c:pt>
                <c:pt idx="1914">
                  <c:v>1.5350140778582799</c:v>
                </c:pt>
                <c:pt idx="1915">
                  <c:v>1.5350140778582799</c:v>
                </c:pt>
                <c:pt idx="1916">
                  <c:v>1.5350140778582799</c:v>
                </c:pt>
                <c:pt idx="1917">
                  <c:v>1.5350140778582799</c:v>
                </c:pt>
                <c:pt idx="1918">
                  <c:v>1.5350140778582799</c:v>
                </c:pt>
                <c:pt idx="1919">
                  <c:v>1.5350140778582799</c:v>
                </c:pt>
                <c:pt idx="1920">
                  <c:v>1.5350140778582799</c:v>
                </c:pt>
                <c:pt idx="1921">
                  <c:v>1.5350140778582799</c:v>
                </c:pt>
                <c:pt idx="1922">
                  <c:v>1.5350140778582799</c:v>
                </c:pt>
                <c:pt idx="1923">
                  <c:v>1.5350140778582799</c:v>
                </c:pt>
                <c:pt idx="1924">
                  <c:v>1.5350140778582799</c:v>
                </c:pt>
                <c:pt idx="1925">
                  <c:v>1.5350140778582799</c:v>
                </c:pt>
                <c:pt idx="1926">
                  <c:v>1.5350140778582799</c:v>
                </c:pt>
                <c:pt idx="1927">
                  <c:v>1.5350140778582799</c:v>
                </c:pt>
                <c:pt idx="1928">
                  <c:v>1.5350140778582799</c:v>
                </c:pt>
                <c:pt idx="1929">
                  <c:v>1.5350140778582799</c:v>
                </c:pt>
                <c:pt idx="1930">
                  <c:v>1.5350140778582799</c:v>
                </c:pt>
                <c:pt idx="1931">
                  <c:v>1.5350140778582799</c:v>
                </c:pt>
                <c:pt idx="1932">
                  <c:v>1.5350140778582799</c:v>
                </c:pt>
                <c:pt idx="1933">
                  <c:v>1.5350140778582799</c:v>
                </c:pt>
                <c:pt idx="1934">
                  <c:v>1.5350140778582799</c:v>
                </c:pt>
                <c:pt idx="1935">
                  <c:v>1.5350140778582799</c:v>
                </c:pt>
                <c:pt idx="1936">
                  <c:v>1.5350140778582799</c:v>
                </c:pt>
                <c:pt idx="1937">
                  <c:v>1.5350140778582799</c:v>
                </c:pt>
                <c:pt idx="1938">
                  <c:v>1.5350140778582799</c:v>
                </c:pt>
                <c:pt idx="1939">
                  <c:v>1.5350140778582799</c:v>
                </c:pt>
                <c:pt idx="1940">
                  <c:v>1.5350140778582799</c:v>
                </c:pt>
                <c:pt idx="1941">
                  <c:v>1.5350140778582799</c:v>
                </c:pt>
                <c:pt idx="1942">
                  <c:v>1.5350140778582799</c:v>
                </c:pt>
                <c:pt idx="1943">
                  <c:v>1.5350140778582799</c:v>
                </c:pt>
                <c:pt idx="1944">
                  <c:v>1.5350140778582799</c:v>
                </c:pt>
                <c:pt idx="1945">
                  <c:v>1.5350140778582799</c:v>
                </c:pt>
                <c:pt idx="1946">
                  <c:v>1.5350140778582799</c:v>
                </c:pt>
                <c:pt idx="1947">
                  <c:v>1.5350140778582799</c:v>
                </c:pt>
                <c:pt idx="1948">
                  <c:v>1.5350140778582799</c:v>
                </c:pt>
                <c:pt idx="1949">
                  <c:v>1.5350140778582799</c:v>
                </c:pt>
                <c:pt idx="1950">
                  <c:v>1.5350140778582799</c:v>
                </c:pt>
                <c:pt idx="1951">
                  <c:v>1.5350140778582799</c:v>
                </c:pt>
                <c:pt idx="1952">
                  <c:v>1.5350140778582799</c:v>
                </c:pt>
                <c:pt idx="1953">
                  <c:v>1.5350140778582799</c:v>
                </c:pt>
                <c:pt idx="1954">
                  <c:v>1.5350140778582799</c:v>
                </c:pt>
                <c:pt idx="1955">
                  <c:v>1.5350140778582799</c:v>
                </c:pt>
                <c:pt idx="1956">
                  <c:v>1.5350140778582799</c:v>
                </c:pt>
                <c:pt idx="1957">
                  <c:v>1.5350140778582799</c:v>
                </c:pt>
                <c:pt idx="1958">
                  <c:v>1.5350140778582799</c:v>
                </c:pt>
                <c:pt idx="1959">
                  <c:v>1.5350140778582799</c:v>
                </c:pt>
                <c:pt idx="1960">
                  <c:v>1.5350140778582799</c:v>
                </c:pt>
                <c:pt idx="1961">
                  <c:v>1.5350140778582799</c:v>
                </c:pt>
                <c:pt idx="1962">
                  <c:v>1.5350140778582799</c:v>
                </c:pt>
                <c:pt idx="1963">
                  <c:v>1.5350140778582799</c:v>
                </c:pt>
                <c:pt idx="1964">
                  <c:v>1.5350140778582799</c:v>
                </c:pt>
                <c:pt idx="1965">
                  <c:v>1.5350140778582799</c:v>
                </c:pt>
                <c:pt idx="1966">
                  <c:v>1.5350140778582799</c:v>
                </c:pt>
                <c:pt idx="1967">
                  <c:v>1.5350140778582799</c:v>
                </c:pt>
                <c:pt idx="1968">
                  <c:v>1.5350140778582799</c:v>
                </c:pt>
                <c:pt idx="1969">
                  <c:v>1.5350140778582799</c:v>
                </c:pt>
                <c:pt idx="1970">
                  <c:v>1.5350140778582799</c:v>
                </c:pt>
                <c:pt idx="1971">
                  <c:v>1.5350140778582799</c:v>
                </c:pt>
                <c:pt idx="1972">
                  <c:v>1.5350140778582799</c:v>
                </c:pt>
                <c:pt idx="1973">
                  <c:v>1.5350140778582799</c:v>
                </c:pt>
                <c:pt idx="1974">
                  <c:v>1.5350140778582799</c:v>
                </c:pt>
                <c:pt idx="1975">
                  <c:v>1.5350140778582799</c:v>
                </c:pt>
                <c:pt idx="1976">
                  <c:v>1.5350140778582799</c:v>
                </c:pt>
                <c:pt idx="1977">
                  <c:v>1.5350140778582799</c:v>
                </c:pt>
                <c:pt idx="1978">
                  <c:v>1.5350140778582799</c:v>
                </c:pt>
                <c:pt idx="1979">
                  <c:v>1.5350140778582799</c:v>
                </c:pt>
                <c:pt idx="1980">
                  <c:v>1.5350140778582799</c:v>
                </c:pt>
                <c:pt idx="1981">
                  <c:v>1.5350140778582799</c:v>
                </c:pt>
                <c:pt idx="1982">
                  <c:v>1.5350140778582799</c:v>
                </c:pt>
                <c:pt idx="1983">
                  <c:v>1.5350140778582799</c:v>
                </c:pt>
                <c:pt idx="1984">
                  <c:v>1.5350140778582799</c:v>
                </c:pt>
                <c:pt idx="1985">
                  <c:v>1.5350140778582799</c:v>
                </c:pt>
                <c:pt idx="1986">
                  <c:v>1.5350140778582799</c:v>
                </c:pt>
                <c:pt idx="1987">
                  <c:v>1.5350140778582799</c:v>
                </c:pt>
                <c:pt idx="1988">
                  <c:v>1.5350140778582799</c:v>
                </c:pt>
                <c:pt idx="1989">
                  <c:v>1.5350140778582799</c:v>
                </c:pt>
                <c:pt idx="1990">
                  <c:v>1.5350140778582799</c:v>
                </c:pt>
                <c:pt idx="1991">
                  <c:v>1.5350140778582799</c:v>
                </c:pt>
                <c:pt idx="1992">
                  <c:v>1.5350140778582799</c:v>
                </c:pt>
                <c:pt idx="1993">
                  <c:v>1.5350140778582799</c:v>
                </c:pt>
                <c:pt idx="1994">
                  <c:v>1.5350140778582799</c:v>
                </c:pt>
                <c:pt idx="1995">
                  <c:v>1.5350140778582799</c:v>
                </c:pt>
                <c:pt idx="1996">
                  <c:v>1.5350140778582799</c:v>
                </c:pt>
                <c:pt idx="1997">
                  <c:v>1.5350140778582799</c:v>
                </c:pt>
                <c:pt idx="1998">
                  <c:v>1.5350140778582799</c:v>
                </c:pt>
                <c:pt idx="1999">
                  <c:v>1.5350140778582799</c:v>
                </c:pt>
                <c:pt idx="2000">
                  <c:v>1.5350140778582799</c:v>
                </c:pt>
                <c:pt idx="2001">
                  <c:v>1.5350140778582799</c:v>
                </c:pt>
                <c:pt idx="2002">
                  <c:v>1.5350140778582799</c:v>
                </c:pt>
                <c:pt idx="2003">
                  <c:v>1.5350140778582799</c:v>
                </c:pt>
                <c:pt idx="2004">
                  <c:v>1.5350140778582799</c:v>
                </c:pt>
                <c:pt idx="2005">
                  <c:v>1.5350140778582799</c:v>
                </c:pt>
                <c:pt idx="2006">
                  <c:v>1.5350140778582799</c:v>
                </c:pt>
                <c:pt idx="2007">
                  <c:v>1.5350140778582799</c:v>
                </c:pt>
                <c:pt idx="2008">
                  <c:v>1.5350140778582799</c:v>
                </c:pt>
                <c:pt idx="2009">
                  <c:v>1.5350140778582799</c:v>
                </c:pt>
                <c:pt idx="2010">
                  <c:v>1.5350140778582799</c:v>
                </c:pt>
                <c:pt idx="2011">
                  <c:v>1.5350140778582799</c:v>
                </c:pt>
                <c:pt idx="2012">
                  <c:v>1.5350140778582799</c:v>
                </c:pt>
                <c:pt idx="2013">
                  <c:v>1.5350140778582799</c:v>
                </c:pt>
                <c:pt idx="2014">
                  <c:v>1.5350140778582799</c:v>
                </c:pt>
                <c:pt idx="2015">
                  <c:v>1.5350140778582799</c:v>
                </c:pt>
                <c:pt idx="2016">
                  <c:v>1.5350140778582799</c:v>
                </c:pt>
                <c:pt idx="2017">
                  <c:v>1.5350140778582799</c:v>
                </c:pt>
                <c:pt idx="2018">
                  <c:v>1.5350140778582799</c:v>
                </c:pt>
                <c:pt idx="2019">
                  <c:v>1.5350140778582799</c:v>
                </c:pt>
                <c:pt idx="2020">
                  <c:v>1.5350140778582799</c:v>
                </c:pt>
                <c:pt idx="2021">
                  <c:v>1.5350140778582799</c:v>
                </c:pt>
                <c:pt idx="2022">
                  <c:v>1.5350140778582799</c:v>
                </c:pt>
                <c:pt idx="2023">
                  <c:v>1.5350140778582799</c:v>
                </c:pt>
                <c:pt idx="2024">
                  <c:v>1.5350140778582799</c:v>
                </c:pt>
                <c:pt idx="2025">
                  <c:v>1.5350140778582799</c:v>
                </c:pt>
                <c:pt idx="2026">
                  <c:v>1.5350140778582799</c:v>
                </c:pt>
                <c:pt idx="2027">
                  <c:v>1.5350140778582799</c:v>
                </c:pt>
                <c:pt idx="2028">
                  <c:v>1.5350140778582799</c:v>
                </c:pt>
                <c:pt idx="2029">
                  <c:v>1.5350140778582799</c:v>
                </c:pt>
                <c:pt idx="2030">
                  <c:v>1.5350140778582799</c:v>
                </c:pt>
                <c:pt idx="2031">
                  <c:v>1.5350140778582799</c:v>
                </c:pt>
                <c:pt idx="2032">
                  <c:v>1.5350140778582799</c:v>
                </c:pt>
                <c:pt idx="2033">
                  <c:v>1.5350140778582799</c:v>
                </c:pt>
                <c:pt idx="2034">
                  <c:v>1.5350140778582799</c:v>
                </c:pt>
                <c:pt idx="2035">
                  <c:v>1.5350140778582799</c:v>
                </c:pt>
                <c:pt idx="2036">
                  <c:v>1.5350140778582799</c:v>
                </c:pt>
                <c:pt idx="2037">
                  <c:v>1.5350140778582799</c:v>
                </c:pt>
                <c:pt idx="2038">
                  <c:v>1.5350140778582799</c:v>
                </c:pt>
                <c:pt idx="2039">
                  <c:v>1.5350140778582799</c:v>
                </c:pt>
                <c:pt idx="2040">
                  <c:v>1.5350140778582799</c:v>
                </c:pt>
                <c:pt idx="2041">
                  <c:v>1.5350140778582799</c:v>
                </c:pt>
                <c:pt idx="2042">
                  <c:v>1.5350140778582799</c:v>
                </c:pt>
                <c:pt idx="2043">
                  <c:v>1.5350140778582799</c:v>
                </c:pt>
                <c:pt idx="2044">
                  <c:v>1.5350140778582799</c:v>
                </c:pt>
                <c:pt idx="2045">
                  <c:v>1.5350140778582799</c:v>
                </c:pt>
                <c:pt idx="2046">
                  <c:v>1.5350140778582799</c:v>
                </c:pt>
                <c:pt idx="2047">
                  <c:v>1.5350140778582799</c:v>
                </c:pt>
                <c:pt idx="2048">
                  <c:v>1.5350140778582799</c:v>
                </c:pt>
                <c:pt idx="2049">
                  <c:v>1.5350140778582799</c:v>
                </c:pt>
                <c:pt idx="2050">
                  <c:v>1.5350140778582799</c:v>
                </c:pt>
                <c:pt idx="2051">
                  <c:v>1.5350140778582799</c:v>
                </c:pt>
                <c:pt idx="2052">
                  <c:v>1.5350140778582799</c:v>
                </c:pt>
                <c:pt idx="2053">
                  <c:v>1.5350140778582799</c:v>
                </c:pt>
                <c:pt idx="2054">
                  <c:v>1.5350140778582799</c:v>
                </c:pt>
                <c:pt idx="2055">
                  <c:v>1.5350140778582799</c:v>
                </c:pt>
                <c:pt idx="2056">
                  <c:v>1.5350140778582799</c:v>
                </c:pt>
                <c:pt idx="2057">
                  <c:v>1.5350140778582799</c:v>
                </c:pt>
                <c:pt idx="2058">
                  <c:v>1.5350140778582799</c:v>
                </c:pt>
                <c:pt idx="2059">
                  <c:v>1.5350140778582799</c:v>
                </c:pt>
                <c:pt idx="2060">
                  <c:v>1.5350140778582799</c:v>
                </c:pt>
                <c:pt idx="2061">
                  <c:v>1.5350140778582799</c:v>
                </c:pt>
                <c:pt idx="2062">
                  <c:v>1.5350140778582799</c:v>
                </c:pt>
                <c:pt idx="2063">
                  <c:v>1.5350140778582799</c:v>
                </c:pt>
                <c:pt idx="2064">
                  <c:v>1.5350140778582799</c:v>
                </c:pt>
                <c:pt idx="2065">
                  <c:v>1.5350140778582799</c:v>
                </c:pt>
                <c:pt idx="2066">
                  <c:v>1.5350140778582799</c:v>
                </c:pt>
                <c:pt idx="2067">
                  <c:v>1.5350140778582799</c:v>
                </c:pt>
                <c:pt idx="2068">
                  <c:v>1.5350140778582799</c:v>
                </c:pt>
                <c:pt idx="2069">
                  <c:v>1.5350140778582799</c:v>
                </c:pt>
                <c:pt idx="2070">
                  <c:v>1.5350140778582799</c:v>
                </c:pt>
                <c:pt idx="2071">
                  <c:v>1.5350140778582799</c:v>
                </c:pt>
                <c:pt idx="2072">
                  <c:v>1.5350140778582799</c:v>
                </c:pt>
                <c:pt idx="2073">
                  <c:v>1.5350140778582799</c:v>
                </c:pt>
                <c:pt idx="2074">
                  <c:v>1.5350140778582799</c:v>
                </c:pt>
                <c:pt idx="2075">
                  <c:v>1.5350140778582799</c:v>
                </c:pt>
                <c:pt idx="2076">
                  <c:v>1.5350140778582799</c:v>
                </c:pt>
                <c:pt idx="2077">
                  <c:v>1.5350140778582799</c:v>
                </c:pt>
                <c:pt idx="2078">
                  <c:v>1.5350140778582799</c:v>
                </c:pt>
                <c:pt idx="2079">
                  <c:v>1.5350140778582799</c:v>
                </c:pt>
                <c:pt idx="2080">
                  <c:v>1.5350140778582799</c:v>
                </c:pt>
                <c:pt idx="2081">
                  <c:v>1.5350140778582799</c:v>
                </c:pt>
                <c:pt idx="2082">
                  <c:v>1.5350140778582799</c:v>
                </c:pt>
                <c:pt idx="2083">
                  <c:v>1.5350140778582799</c:v>
                </c:pt>
                <c:pt idx="2084">
                  <c:v>1.5350140778582799</c:v>
                </c:pt>
                <c:pt idx="2085">
                  <c:v>1.5350140778582799</c:v>
                </c:pt>
                <c:pt idx="2086">
                  <c:v>1.5350140778582799</c:v>
                </c:pt>
                <c:pt idx="2087">
                  <c:v>1.5350140778582799</c:v>
                </c:pt>
                <c:pt idx="2088">
                  <c:v>1.5350140778582799</c:v>
                </c:pt>
                <c:pt idx="2089">
                  <c:v>1.5350140778582799</c:v>
                </c:pt>
                <c:pt idx="2090">
                  <c:v>1.5350140778582799</c:v>
                </c:pt>
                <c:pt idx="2091">
                  <c:v>1.5350140778582799</c:v>
                </c:pt>
                <c:pt idx="2092">
                  <c:v>1.5350140778582799</c:v>
                </c:pt>
                <c:pt idx="2093">
                  <c:v>1.5350140778582799</c:v>
                </c:pt>
                <c:pt idx="2094">
                  <c:v>1.5350140778582799</c:v>
                </c:pt>
                <c:pt idx="2095">
                  <c:v>1.5350140778582799</c:v>
                </c:pt>
                <c:pt idx="2096">
                  <c:v>1.5350140778582799</c:v>
                </c:pt>
                <c:pt idx="2097">
                  <c:v>1.5350140778582799</c:v>
                </c:pt>
                <c:pt idx="2098">
                  <c:v>1.5350140778582799</c:v>
                </c:pt>
                <c:pt idx="2099">
                  <c:v>1.5350140778582799</c:v>
                </c:pt>
                <c:pt idx="2100">
                  <c:v>1.5350140778582799</c:v>
                </c:pt>
                <c:pt idx="2101">
                  <c:v>1.5350140778582799</c:v>
                </c:pt>
                <c:pt idx="2102">
                  <c:v>1.5350140778582799</c:v>
                </c:pt>
                <c:pt idx="2103">
                  <c:v>1.5350140778582799</c:v>
                </c:pt>
                <c:pt idx="2104">
                  <c:v>1.5350140778582799</c:v>
                </c:pt>
                <c:pt idx="2105">
                  <c:v>1.5350140778582799</c:v>
                </c:pt>
                <c:pt idx="2106">
                  <c:v>1.5350140778582799</c:v>
                </c:pt>
                <c:pt idx="2107">
                  <c:v>1.5350140778582799</c:v>
                </c:pt>
                <c:pt idx="2108">
                  <c:v>1.5350140778582799</c:v>
                </c:pt>
                <c:pt idx="2109">
                  <c:v>1.5350140778582799</c:v>
                </c:pt>
                <c:pt idx="2110">
                  <c:v>1.5350140778582799</c:v>
                </c:pt>
                <c:pt idx="2111">
                  <c:v>1.5350140778582799</c:v>
                </c:pt>
                <c:pt idx="2112">
                  <c:v>1.5350140778582799</c:v>
                </c:pt>
                <c:pt idx="2113">
                  <c:v>1.5350140778582799</c:v>
                </c:pt>
                <c:pt idx="2114">
                  <c:v>1.5350140778582799</c:v>
                </c:pt>
                <c:pt idx="2115">
                  <c:v>1.5350140778582799</c:v>
                </c:pt>
                <c:pt idx="2116">
                  <c:v>1.5350140778582799</c:v>
                </c:pt>
                <c:pt idx="2117">
                  <c:v>1.5350140778582799</c:v>
                </c:pt>
                <c:pt idx="2118">
                  <c:v>1.5350140778582799</c:v>
                </c:pt>
                <c:pt idx="2119">
                  <c:v>1.5350140778582799</c:v>
                </c:pt>
                <c:pt idx="2120">
                  <c:v>1.5350140778582799</c:v>
                </c:pt>
                <c:pt idx="2121">
                  <c:v>1.5350140778582799</c:v>
                </c:pt>
                <c:pt idx="2122">
                  <c:v>1.5350140778582799</c:v>
                </c:pt>
                <c:pt idx="2123">
                  <c:v>1.5350140778582799</c:v>
                </c:pt>
                <c:pt idx="2124">
                  <c:v>1.5350140778582799</c:v>
                </c:pt>
                <c:pt idx="2125">
                  <c:v>1.5350140778582799</c:v>
                </c:pt>
                <c:pt idx="2126">
                  <c:v>1.5350140778582799</c:v>
                </c:pt>
                <c:pt idx="2127">
                  <c:v>1.5350140778582799</c:v>
                </c:pt>
                <c:pt idx="2128">
                  <c:v>1.5350140778582799</c:v>
                </c:pt>
                <c:pt idx="2129">
                  <c:v>1.5350140778582799</c:v>
                </c:pt>
                <c:pt idx="2130">
                  <c:v>1.5350140778582799</c:v>
                </c:pt>
                <c:pt idx="2131">
                  <c:v>1.5350140778582799</c:v>
                </c:pt>
                <c:pt idx="2132">
                  <c:v>1.5350140778582799</c:v>
                </c:pt>
                <c:pt idx="2133">
                  <c:v>1.5350140778582799</c:v>
                </c:pt>
                <c:pt idx="2134">
                  <c:v>1.5350140778582799</c:v>
                </c:pt>
                <c:pt idx="2135">
                  <c:v>1.5350140778582799</c:v>
                </c:pt>
                <c:pt idx="2136">
                  <c:v>1.5350140778582799</c:v>
                </c:pt>
                <c:pt idx="2137">
                  <c:v>1.5350140778582799</c:v>
                </c:pt>
                <c:pt idx="2138">
                  <c:v>1.5350140778582799</c:v>
                </c:pt>
                <c:pt idx="2139">
                  <c:v>1.5350140778582799</c:v>
                </c:pt>
                <c:pt idx="2140">
                  <c:v>1.5350140778582799</c:v>
                </c:pt>
                <c:pt idx="2141">
                  <c:v>1.5350140778582799</c:v>
                </c:pt>
                <c:pt idx="2142">
                  <c:v>1.5350140778582799</c:v>
                </c:pt>
                <c:pt idx="2143">
                  <c:v>1.5350140778582799</c:v>
                </c:pt>
                <c:pt idx="2144">
                  <c:v>1.5350140778582799</c:v>
                </c:pt>
                <c:pt idx="2145">
                  <c:v>1.5350140778582799</c:v>
                </c:pt>
                <c:pt idx="2146">
                  <c:v>1.5350140778582799</c:v>
                </c:pt>
                <c:pt idx="2147">
                  <c:v>1.5350140778582799</c:v>
                </c:pt>
                <c:pt idx="2148">
                  <c:v>1.5350140778582799</c:v>
                </c:pt>
                <c:pt idx="2149">
                  <c:v>1.5350140778582799</c:v>
                </c:pt>
                <c:pt idx="2150">
                  <c:v>1.5350140778582799</c:v>
                </c:pt>
                <c:pt idx="2151">
                  <c:v>1.5350140778582799</c:v>
                </c:pt>
                <c:pt idx="2152">
                  <c:v>1.5350140778582799</c:v>
                </c:pt>
                <c:pt idx="2153">
                  <c:v>1.5350140778582799</c:v>
                </c:pt>
                <c:pt idx="2154">
                  <c:v>1.5350140778582799</c:v>
                </c:pt>
                <c:pt idx="2155">
                  <c:v>1.5350140778582799</c:v>
                </c:pt>
                <c:pt idx="2156">
                  <c:v>1.5350140778582799</c:v>
                </c:pt>
                <c:pt idx="2157">
                  <c:v>1.5350140778582799</c:v>
                </c:pt>
                <c:pt idx="2158">
                  <c:v>1.5350140778582799</c:v>
                </c:pt>
                <c:pt idx="2159">
                  <c:v>1.5350140778582799</c:v>
                </c:pt>
                <c:pt idx="2160">
                  <c:v>1.5350140778582799</c:v>
                </c:pt>
                <c:pt idx="2161">
                  <c:v>1.5350140778582799</c:v>
                </c:pt>
                <c:pt idx="2162">
                  <c:v>1.5350140778582799</c:v>
                </c:pt>
                <c:pt idx="2163">
                  <c:v>1.5350140778582799</c:v>
                </c:pt>
                <c:pt idx="2164">
                  <c:v>1.5350140778582799</c:v>
                </c:pt>
                <c:pt idx="2165">
                  <c:v>1.5350140778582799</c:v>
                </c:pt>
                <c:pt idx="2166">
                  <c:v>1.5350140778582799</c:v>
                </c:pt>
                <c:pt idx="2167">
                  <c:v>1.5350140778582799</c:v>
                </c:pt>
                <c:pt idx="2168">
                  <c:v>1.5350140778582799</c:v>
                </c:pt>
                <c:pt idx="2169">
                  <c:v>1.5350140778582799</c:v>
                </c:pt>
                <c:pt idx="2170">
                  <c:v>1.5350140778582799</c:v>
                </c:pt>
                <c:pt idx="2171">
                  <c:v>1.5350140778582799</c:v>
                </c:pt>
                <c:pt idx="2172">
                  <c:v>1.5350140778582799</c:v>
                </c:pt>
                <c:pt idx="2173">
                  <c:v>1.5350140778582799</c:v>
                </c:pt>
                <c:pt idx="2174">
                  <c:v>1.5350140778582799</c:v>
                </c:pt>
                <c:pt idx="2175">
                  <c:v>1.5350140778582799</c:v>
                </c:pt>
                <c:pt idx="2176">
                  <c:v>1.5350140778582799</c:v>
                </c:pt>
                <c:pt idx="2177">
                  <c:v>1.5350140778582799</c:v>
                </c:pt>
                <c:pt idx="2178">
                  <c:v>1.5350140778582799</c:v>
                </c:pt>
                <c:pt idx="2179">
                  <c:v>1.5350140778582799</c:v>
                </c:pt>
                <c:pt idx="2180">
                  <c:v>1.5350140778582799</c:v>
                </c:pt>
                <c:pt idx="2181">
                  <c:v>1.5350140778582799</c:v>
                </c:pt>
                <c:pt idx="2182">
                  <c:v>1.5350140778582799</c:v>
                </c:pt>
                <c:pt idx="2183">
                  <c:v>1.5350140778582799</c:v>
                </c:pt>
                <c:pt idx="2184">
                  <c:v>1.5350140778582799</c:v>
                </c:pt>
                <c:pt idx="2185">
                  <c:v>1.5350140778582799</c:v>
                </c:pt>
                <c:pt idx="2186">
                  <c:v>1.5350140778582799</c:v>
                </c:pt>
                <c:pt idx="2187">
                  <c:v>1.5350140778582799</c:v>
                </c:pt>
                <c:pt idx="2188">
                  <c:v>1.5350140778582799</c:v>
                </c:pt>
                <c:pt idx="2189">
                  <c:v>1.5350140778582799</c:v>
                </c:pt>
                <c:pt idx="2190">
                  <c:v>1.5350140778582799</c:v>
                </c:pt>
                <c:pt idx="2191">
                  <c:v>1.5350140778582799</c:v>
                </c:pt>
                <c:pt idx="2192">
                  <c:v>1.5350140778582799</c:v>
                </c:pt>
                <c:pt idx="2193">
                  <c:v>1.5350140778582799</c:v>
                </c:pt>
                <c:pt idx="2194">
                  <c:v>1.5350140778582799</c:v>
                </c:pt>
                <c:pt idx="2195">
                  <c:v>1.5350140778582799</c:v>
                </c:pt>
                <c:pt idx="2196">
                  <c:v>1.5350140778582799</c:v>
                </c:pt>
                <c:pt idx="2197">
                  <c:v>1.5350140778582799</c:v>
                </c:pt>
                <c:pt idx="2198">
                  <c:v>1.5350140778582799</c:v>
                </c:pt>
                <c:pt idx="2199">
                  <c:v>1.5350140778582799</c:v>
                </c:pt>
                <c:pt idx="2200">
                  <c:v>1.5350140778582799</c:v>
                </c:pt>
                <c:pt idx="2201">
                  <c:v>1.5350140778582799</c:v>
                </c:pt>
                <c:pt idx="2202">
                  <c:v>1.5350140778582799</c:v>
                </c:pt>
                <c:pt idx="2203">
                  <c:v>1.5350140778582799</c:v>
                </c:pt>
                <c:pt idx="2204">
                  <c:v>1.5350140778582799</c:v>
                </c:pt>
                <c:pt idx="2205">
                  <c:v>1.5350140778582799</c:v>
                </c:pt>
                <c:pt idx="2206">
                  <c:v>1.5350140778582799</c:v>
                </c:pt>
                <c:pt idx="2207">
                  <c:v>1.5350140778582799</c:v>
                </c:pt>
                <c:pt idx="2208">
                  <c:v>1.5350140778582799</c:v>
                </c:pt>
                <c:pt idx="2209">
                  <c:v>1.5350140778582799</c:v>
                </c:pt>
                <c:pt idx="2210">
                  <c:v>1.5350140778582799</c:v>
                </c:pt>
                <c:pt idx="2211">
                  <c:v>1.5350140778582799</c:v>
                </c:pt>
                <c:pt idx="2212">
                  <c:v>1.5350140778582799</c:v>
                </c:pt>
                <c:pt idx="2213">
                  <c:v>1.5350140778582799</c:v>
                </c:pt>
                <c:pt idx="2214">
                  <c:v>1.5350140778582799</c:v>
                </c:pt>
                <c:pt idx="2215">
                  <c:v>1.5350140778582799</c:v>
                </c:pt>
                <c:pt idx="2216">
                  <c:v>1.5350140778582799</c:v>
                </c:pt>
                <c:pt idx="2217">
                  <c:v>1.5350140778582799</c:v>
                </c:pt>
                <c:pt idx="2218">
                  <c:v>1.5350140778582799</c:v>
                </c:pt>
                <c:pt idx="2219">
                  <c:v>1.5350140778582799</c:v>
                </c:pt>
                <c:pt idx="2220">
                  <c:v>1.5350140778582799</c:v>
                </c:pt>
                <c:pt idx="2221">
                  <c:v>1.5350140778582799</c:v>
                </c:pt>
                <c:pt idx="2222">
                  <c:v>1.5350140778582799</c:v>
                </c:pt>
                <c:pt idx="2223">
                  <c:v>1.5350140778582799</c:v>
                </c:pt>
                <c:pt idx="2224">
                  <c:v>1.5350140778582799</c:v>
                </c:pt>
                <c:pt idx="2225">
                  <c:v>1.5350140778582799</c:v>
                </c:pt>
                <c:pt idx="2226">
                  <c:v>1.5350140778582799</c:v>
                </c:pt>
                <c:pt idx="2227">
                  <c:v>1.5350140778582799</c:v>
                </c:pt>
                <c:pt idx="2228">
                  <c:v>1.5350140778582799</c:v>
                </c:pt>
                <c:pt idx="2229">
                  <c:v>1.5350140778582799</c:v>
                </c:pt>
                <c:pt idx="2230">
                  <c:v>1.5350140778582799</c:v>
                </c:pt>
                <c:pt idx="2231">
                  <c:v>1.61048523629805</c:v>
                </c:pt>
                <c:pt idx="2232">
                  <c:v>1.61048523629805</c:v>
                </c:pt>
                <c:pt idx="2233">
                  <c:v>1.61048523629805</c:v>
                </c:pt>
                <c:pt idx="2234">
                  <c:v>1.61048523629805</c:v>
                </c:pt>
                <c:pt idx="2235">
                  <c:v>1.61048523629805</c:v>
                </c:pt>
                <c:pt idx="2236">
                  <c:v>1.61048523629805</c:v>
                </c:pt>
                <c:pt idx="2237">
                  <c:v>1.61048523629805</c:v>
                </c:pt>
                <c:pt idx="2238">
                  <c:v>1.61048523629805</c:v>
                </c:pt>
                <c:pt idx="2239">
                  <c:v>1.61048523629805</c:v>
                </c:pt>
                <c:pt idx="2240">
                  <c:v>1.61048523629805</c:v>
                </c:pt>
                <c:pt idx="2241">
                  <c:v>1.61048523629805</c:v>
                </c:pt>
                <c:pt idx="2242">
                  <c:v>1.61048523629805</c:v>
                </c:pt>
                <c:pt idx="2243">
                  <c:v>1.61048523629805</c:v>
                </c:pt>
                <c:pt idx="2244">
                  <c:v>1.61048523629805</c:v>
                </c:pt>
                <c:pt idx="2245">
                  <c:v>1.61048523629805</c:v>
                </c:pt>
                <c:pt idx="2246">
                  <c:v>1.61048523629805</c:v>
                </c:pt>
                <c:pt idx="2247">
                  <c:v>1.61048523629805</c:v>
                </c:pt>
                <c:pt idx="2248">
                  <c:v>1.61048523629805</c:v>
                </c:pt>
                <c:pt idx="2249">
                  <c:v>1.61048523629805</c:v>
                </c:pt>
                <c:pt idx="2250">
                  <c:v>1.61048523629805</c:v>
                </c:pt>
                <c:pt idx="2251">
                  <c:v>1.61048523629805</c:v>
                </c:pt>
                <c:pt idx="2252">
                  <c:v>1.61048523629805</c:v>
                </c:pt>
                <c:pt idx="2253">
                  <c:v>1.61048523629805</c:v>
                </c:pt>
                <c:pt idx="2254">
                  <c:v>1.61048523629805</c:v>
                </c:pt>
                <c:pt idx="2255">
                  <c:v>1.61048523629805</c:v>
                </c:pt>
                <c:pt idx="2256">
                  <c:v>1.61048523629805</c:v>
                </c:pt>
                <c:pt idx="2257">
                  <c:v>1.61048523629805</c:v>
                </c:pt>
                <c:pt idx="2258">
                  <c:v>1.61048523629805</c:v>
                </c:pt>
                <c:pt idx="2259">
                  <c:v>1.61048523629805</c:v>
                </c:pt>
                <c:pt idx="2260">
                  <c:v>1.61048523629805</c:v>
                </c:pt>
                <c:pt idx="2261">
                  <c:v>1.61048523629805</c:v>
                </c:pt>
                <c:pt idx="2262">
                  <c:v>1.61048523629805</c:v>
                </c:pt>
                <c:pt idx="2263">
                  <c:v>1.61048523629805</c:v>
                </c:pt>
                <c:pt idx="2264">
                  <c:v>1.61048523629805</c:v>
                </c:pt>
                <c:pt idx="2265">
                  <c:v>1.61048523629805</c:v>
                </c:pt>
                <c:pt idx="2266">
                  <c:v>1.61048523629805</c:v>
                </c:pt>
                <c:pt idx="2267">
                  <c:v>1.61048523629805</c:v>
                </c:pt>
                <c:pt idx="2268">
                  <c:v>1.61048523629805</c:v>
                </c:pt>
                <c:pt idx="2269">
                  <c:v>1.61048523629805</c:v>
                </c:pt>
                <c:pt idx="2270">
                  <c:v>1.61048523629805</c:v>
                </c:pt>
                <c:pt idx="2271">
                  <c:v>1.61048523629805</c:v>
                </c:pt>
                <c:pt idx="2272">
                  <c:v>1.6875621640663201</c:v>
                </c:pt>
                <c:pt idx="2273">
                  <c:v>1.6875621640663201</c:v>
                </c:pt>
                <c:pt idx="2274">
                  <c:v>1.6875621640663201</c:v>
                </c:pt>
                <c:pt idx="2275">
                  <c:v>1.6875621640663201</c:v>
                </c:pt>
                <c:pt idx="2276">
                  <c:v>1.6875621640663201</c:v>
                </c:pt>
                <c:pt idx="2277">
                  <c:v>1.6875621640663201</c:v>
                </c:pt>
                <c:pt idx="2278">
                  <c:v>1.6875621640663201</c:v>
                </c:pt>
                <c:pt idx="2279">
                  <c:v>1.6875621640663201</c:v>
                </c:pt>
                <c:pt idx="2280">
                  <c:v>1.6875621640663201</c:v>
                </c:pt>
                <c:pt idx="2281">
                  <c:v>1.6875621640663201</c:v>
                </c:pt>
                <c:pt idx="2282">
                  <c:v>1.6875621640663201</c:v>
                </c:pt>
                <c:pt idx="2283">
                  <c:v>1.6875621640663201</c:v>
                </c:pt>
                <c:pt idx="2284">
                  <c:v>1.6875621640663201</c:v>
                </c:pt>
                <c:pt idx="2285">
                  <c:v>1.6875621640663201</c:v>
                </c:pt>
                <c:pt idx="2286">
                  <c:v>1.6875621640663201</c:v>
                </c:pt>
                <c:pt idx="2287">
                  <c:v>1.6875621640663201</c:v>
                </c:pt>
                <c:pt idx="2288">
                  <c:v>1.6875621640663201</c:v>
                </c:pt>
                <c:pt idx="2289">
                  <c:v>1.6875621640663201</c:v>
                </c:pt>
                <c:pt idx="2290">
                  <c:v>1.6875621640663201</c:v>
                </c:pt>
                <c:pt idx="2291">
                  <c:v>1.6875621640663201</c:v>
                </c:pt>
                <c:pt idx="2292">
                  <c:v>1.6875621640663201</c:v>
                </c:pt>
                <c:pt idx="2293">
                  <c:v>1.6875621640663201</c:v>
                </c:pt>
                <c:pt idx="2294">
                  <c:v>1.6875621640663201</c:v>
                </c:pt>
                <c:pt idx="2295">
                  <c:v>1.6875621640663201</c:v>
                </c:pt>
                <c:pt idx="2296">
                  <c:v>1.6875621640663201</c:v>
                </c:pt>
                <c:pt idx="2297">
                  <c:v>1.6875621640663201</c:v>
                </c:pt>
                <c:pt idx="2298">
                  <c:v>1.6875621640663201</c:v>
                </c:pt>
                <c:pt idx="2299">
                  <c:v>1.6875621640663201</c:v>
                </c:pt>
                <c:pt idx="2300">
                  <c:v>1.6875621640663201</c:v>
                </c:pt>
                <c:pt idx="2301">
                  <c:v>1.6875621640663201</c:v>
                </c:pt>
                <c:pt idx="2302">
                  <c:v>1.6875621640663201</c:v>
                </c:pt>
                <c:pt idx="2303">
                  <c:v>1.6875621640663201</c:v>
                </c:pt>
                <c:pt idx="2304">
                  <c:v>1.6875621640663201</c:v>
                </c:pt>
                <c:pt idx="2305">
                  <c:v>1.6875621640663201</c:v>
                </c:pt>
                <c:pt idx="2306">
                  <c:v>1.6875621640663201</c:v>
                </c:pt>
                <c:pt idx="2307">
                  <c:v>1.6875621640663201</c:v>
                </c:pt>
                <c:pt idx="2308">
                  <c:v>1.6875621640663201</c:v>
                </c:pt>
                <c:pt idx="2309">
                  <c:v>1.6875621640663201</c:v>
                </c:pt>
                <c:pt idx="2310">
                  <c:v>1.6875621640663201</c:v>
                </c:pt>
                <c:pt idx="2311">
                  <c:v>1.6875621640663201</c:v>
                </c:pt>
                <c:pt idx="2312">
                  <c:v>1.6875621640663201</c:v>
                </c:pt>
                <c:pt idx="2313">
                  <c:v>1.6875621640663201</c:v>
                </c:pt>
                <c:pt idx="2314">
                  <c:v>1.6875621640663201</c:v>
                </c:pt>
                <c:pt idx="2315">
                  <c:v>1.6875621640663201</c:v>
                </c:pt>
                <c:pt idx="2316">
                  <c:v>1.6875621640663201</c:v>
                </c:pt>
                <c:pt idx="2317">
                  <c:v>1.6875621640663201</c:v>
                </c:pt>
                <c:pt idx="2318">
                  <c:v>1.6875621640663201</c:v>
                </c:pt>
                <c:pt idx="2319">
                  <c:v>1.6875621640663201</c:v>
                </c:pt>
                <c:pt idx="2320">
                  <c:v>1.6875621640663201</c:v>
                </c:pt>
                <c:pt idx="2321">
                  <c:v>1.6875621640663201</c:v>
                </c:pt>
                <c:pt idx="2322">
                  <c:v>1.6875621640663201</c:v>
                </c:pt>
                <c:pt idx="2323">
                  <c:v>1.6875621640663201</c:v>
                </c:pt>
                <c:pt idx="2324">
                  <c:v>1.6875621640663201</c:v>
                </c:pt>
                <c:pt idx="2325">
                  <c:v>1.6875621640663201</c:v>
                </c:pt>
                <c:pt idx="2326">
                  <c:v>1.6875621640663201</c:v>
                </c:pt>
                <c:pt idx="2327">
                  <c:v>1.6875621640663201</c:v>
                </c:pt>
                <c:pt idx="2328">
                  <c:v>1.6875621640663201</c:v>
                </c:pt>
                <c:pt idx="2329">
                  <c:v>1.6875621640663201</c:v>
                </c:pt>
                <c:pt idx="2330">
                  <c:v>1.6875621640663201</c:v>
                </c:pt>
                <c:pt idx="2331">
                  <c:v>1.6875621640663201</c:v>
                </c:pt>
                <c:pt idx="2332">
                  <c:v>1.6875621640663201</c:v>
                </c:pt>
                <c:pt idx="2333">
                  <c:v>1.6875621640663201</c:v>
                </c:pt>
                <c:pt idx="2334">
                  <c:v>1.6875621640663201</c:v>
                </c:pt>
                <c:pt idx="2335">
                  <c:v>1.6875621640663201</c:v>
                </c:pt>
                <c:pt idx="2336">
                  <c:v>1.6875621640663201</c:v>
                </c:pt>
                <c:pt idx="2337">
                  <c:v>1.6875621640663201</c:v>
                </c:pt>
                <c:pt idx="2338">
                  <c:v>1.6875621640663201</c:v>
                </c:pt>
                <c:pt idx="2339">
                  <c:v>1.6875621640663201</c:v>
                </c:pt>
                <c:pt idx="2340">
                  <c:v>1.6875621640663201</c:v>
                </c:pt>
                <c:pt idx="2341">
                  <c:v>1.6875621640663201</c:v>
                </c:pt>
                <c:pt idx="2342">
                  <c:v>1.6875621640663201</c:v>
                </c:pt>
                <c:pt idx="2343">
                  <c:v>1.6875621640663201</c:v>
                </c:pt>
                <c:pt idx="2344">
                  <c:v>1.6875621640663201</c:v>
                </c:pt>
                <c:pt idx="2345">
                  <c:v>1.6875621640663201</c:v>
                </c:pt>
                <c:pt idx="2346">
                  <c:v>1.6875621640663201</c:v>
                </c:pt>
                <c:pt idx="2347">
                  <c:v>1.6875621640663201</c:v>
                </c:pt>
                <c:pt idx="2348">
                  <c:v>1.6875621640663201</c:v>
                </c:pt>
                <c:pt idx="2349">
                  <c:v>1.6875621640663201</c:v>
                </c:pt>
                <c:pt idx="2350">
                  <c:v>1.6875621640663201</c:v>
                </c:pt>
                <c:pt idx="2351">
                  <c:v>1.6875621640663201</c:v>
                </c:pt>
                <c:pt idx="2352">
                  <c:v>1.6875621640663201</c:v>
                </c:pt>
                <c:pt idx="2353">
                  <c:v>1.6875621640663201</c:v>
                </c:pt>
                <c:pt idx="2354">
                  <c:v>1.6875621640663201</c:v>
                </c:pt>
                <c:pt idx="2355">
                  <c:v>1.6875621640663201</c:v>
                </c:pt>
                <c:pt idx="2356">
                  <c:v>1.6875621640663201</c:v>
                </c:pt>
                <c:pt idx="2357">
                  <c:v>1.6875621640663201</c:v>
                </c:pt>
                <c:pt idx="2358">
                  <c:v>1.6875621640663201</c:v>
                </c:pt>
                <c:pt idx="2359">
                  <c:v>1.6875621640663201</c:v>
                </c:pt>
                <c:pt idx="2360">
                  <c:v>1.6875621640663201</c:v>
                </c:pt>
                <c:pt idx="2361">
                  <c:v>1.6875621640663201</c:v>
                </c:pt>
                <c:pt idx="2362">
                  <c:v>1.6875621640663201</c:v>
                </c:pt>
                <c:pt idx="2363">
                  <c:v>1.6875621640663201</c:v>
                </c:pt>
                <c:pt idx="2364">
                  <c:v>1.6875621640663201</c:v>
                </c:pt>
                <c:pt idx="2365">
                  <c:v>1.6875621640663201</c:v>
                </c:pt>
                <c:pt idx="2366">
                  <c:v>1.6875621640663201</c:v>
                </c:pt>
                <c:pt idx="2367">
                  <c:v>1.6875621640663201</c:v>
                </c:pt>
                <c:pt idx="2368">
                  <c:v>1.6875621640663201</c:v>
                </c:pt>
                <c:pt idx="2369">
                  <c:v>1.6875621640663201</c:v>
                </c:pt>
                <c:pt idx="2370">
                  <c:v>1.6875621640663201</c:v>
                </c:pt>
                <c:pt idx="2371">
                  <c:v>1.6875621640663201</c:v>
                </c:pt>
                <c:pt idx="2372">
                  <c:v>1.6875621640663201</c:v>
                </c:pt>
                <c:pt idx="2373">
                  <c:v>1.6875621640663201</c:v>
                </c:pt>
                <c:pt idx="2374">
                  <c:v>1.6875621640663201</c:v>
                </c:pt>
                <c:pt idx="2375">
                  <c:v>1.6875621640663201</c:v>
                </c:pt>
                <c:pt idx="2376">
                  <c:v>1.6875621640663201</c:v>
                </c:pt>
                <c:pt idx="2377">
                  <c:v>1.6875621640663201</c:v>
                </c:pt>
                <c:pt idx="2378">
                  <c:v>1.6875621640663201</c:v>
                </c:pt>
                <c:pt idx="2379">
                  <c:v>1.6875621640663201</c:v>
                </c:pt>
                <c:pt idx="2380">
                  <c:v>1.6875621640663201</c:v>
                </c:pt>
                <c:pt idx="2381">
                  <c:v>1.6875621640663201</c:v>
                </c:pt>
                <c:pt idx="2382">
                  <c:v>1.6875621640663201</c:v>
                </c:pt>
                <c:pt idx="2383">
                  <c:v>1.6875621640663201</c:v>
                </c:pt>
                <c:pt idx="2384">
                  <c:v>1.6875621640663201</c:v>
                </c:pt>
                <c:pt idx="2385">
                  <c:v>1.6875621640663201</c:v>
                </c:pt>
                <c:pt idx="2386">
                  <c:v>1.6875621640663201</c:v>
                </c:pt>
                <c:pt idx="2387">
                  <c:v>1.6875621640663201</c:v>
                </c:pt>
                <c:pt idx="2388">
                  <c:v>1.6875621640663201</c:v>
                </c:pt>
                <c:pt idx="2389">
                  <c:v>1.6875621640663201</c:v>
                </c:pt>
                <c:pt idx="2390">
                  <c:v>1.6875621640663201</c:v>
                </c:pt>
                <c:pt idx="2391">
                  <c:v>1.6875621640663201</c:v>
                </c:pt>
                <c:pt idx="2392">
                  <c:v>1.6875621640663201</c:v>
                </c:pt>
                <c:pt idx="2393">
                  <c:v>1.6875621640663201</c:v>
                </c:pt>
                <c:pt idx="2394">
                  <c:v>1.6875621640663201</c:v>
                </c:pt>
                <c:pt idx="2395">
                  <c:v>1.6875621640663201</c:v>
                </c:pt>
                <c:pt idx="2396">
                  <c:v>1.6875621640663201</c:v>
                </c:pt>
                <c:pt idx="2397">
                  <c:v>1.6875621640663201</c:v>
                </c:pt>
                <c:pt idx="2398">
                  <c:v>1.6875621640663201</c:v>
                </c:pt>
                <c:pt idx="2399">
                  <c:v>1.6875621640663201</c:v>
                </c:pt>
                <c:pt idx="2400">
                  <c:v>1.6875621640663201</c:v>
                </c:pt>
                <c:pt idx="2401">
                  <c:v>1.6875621640663201</c:v>
                </c:pt>
                <c:pt idx="2402">
                  <c:v>1.6875621640663201</c:v>
                </c:pt>
                <c:pt idx="2403">
                  <c:v>1.6875621640663201</c:v>
                </c:pt>
                <c:pt idx="2404">
                  <c:v>1.6875621640663201</c:v>
                </c:pt>
                <c:pt idx="2405">
                  <c:v>1.6875621640663201</c:v>
                </c:pt>
                <c:pt idx="2406">
                  <c:v>1.6875621640663201</c:v>
                </c:pt>
                <c:pt idx="2407">
                  <c:v>1.6875621640663201</c:v>
                </c:pt>
                <c:pt idx="2408">
                  <c:v>1.6875621640663201</c:v>
                </c:pt>
                <c:pt idx="2409">
                  <c:v>1.6875621640663201</c:v>
                </c:pt>
                <c:pt idx="2410">
                  <c:v>1.6875621640663201</c:v>
                </c:pt>
                <c:pt idx="2411">
                  <c:v>1.6875621640663201</c:v>
                </c:pt>
                <c:pt idx="2412">
                  <c:v>1.6875621640663201</c:v>
                </c:pt>
                <c:pt idx="2413">
                  <c:v>1.6875621640663201</c:v>
                </c:pt>
                <c:pt idx="2414">
                  <c:v>1.6875621640663201</c:v>
                </c:pt>
                <c:pt idx="2415">
                  <c:v>1.6875621640663201</c:v>
                </c:pt>
                <c:pt idx="2416">
                  <c:v>1.6875621640663201</c:v>
                </c:pt>
                <c:pt idx="2417">
                  <c:v>1.6875621640663201</c:v>
                </c:pt>
                <c:pt idx="2418">
                  <c:v>1.6875621640663201</c:v>
                </c:pt>
                <c:pt idx="2419">
                  <c:v>1.6875621640663201</c:v>
                </c:pt>
                <c:pt idx="2420">
                  <c:v>1.6875621640663201</c:v>
                </c:pt>
                <c:pt idx="2421">
                  <c:v>1.6875621640663201</c:v>
                </c:pt>
                <c:pt idx="2422">
                  <c:v>1.6875621640663201</c:v>
                </c:pt>
                <c:pt idx="2423">
                  <c:v>1.6875621640663201</c:v>
                </c:pt>
                <c:pt idx="2424">
                  <c:v>1.6875621640663201</c:v>
                </c:pt>
                <c:pt idx="2425">
                  <c:v>1.6875621640663201</c:v>
                </c:pt>
                <c:pt idx="2426">
                  <c:v>1.6875621640663201</c:v>
                </c:pt>
                <c:pt idx="2427">
                  <c:v>1.6875621640663201</c:v>
                </c:pt>
                <c:pt idx="2428">
                  <c:v>1.6875621640663201</c:v>
                </c:pt>
                <c:pt idx="2429">
                  <c:v>1.6875621640663201</c:v>
                </c:pt>
                <c:pt idx="2430">
                  <c:v>1.6875621640663201</c:v>
                </c:pt>
                <c:pt idx="2431">
                  <c:v>1.6875621640663201</c:v>
                </c:pt>
                <c:pt idx="2432">
                  <c:v>1.6875621640663201</c:v>
                </c:pt>
                <c:pt idx="2433">
                  <c:v>1.6875621640663201</c:v>
                </c:pt>
                <c:pt idx="2434">
                  <c:v>1.6875621640663201</c:v>
                </c:pt>
                <c:pt idx="2435">
                  <c:v>1.6875621640663201</c:v>
                </c:pt>
                <c:pt idx="2436">
                  <c:v>1.6875621640663201</c:v>
                </c:pt>
                <c:pt idx="2437">
                  <c:v>1.6875621640663201</c:v>
                </c:pt>
                <c:pt idx="2438">
                  <c:v>1.6875621640663201</c:v>
                </c:pt>
                <c:pt idx="2439">
                  <c:v>1.6875621640663201</c:v>
                </c:pt>
                <c:pt idx="2440">
                  <c:v>1.6875621640663201</c:v>
                </c:pt>
                <c:pt idx="2441">
                  <c:v>1.6875621640663201</c:v>
                </c:pt>
                <c:pt idx="2442">
                  <c:v>1.6875621640663201</c:v>
                </c:pt>
                <c:pt idx="2443">
                  <c:v>1.6875621640663201</c:v>
                </c:pt>
                <c:pt idx="2444">
                  <c:v>1.6875621640663201</c:v>
                </c:pt>
                <c:pt idx="2445">
                  <c:v>1.6875621640663201</c:v>
                </c:pt>
                <c:pt idx="2446">
                  <c:v>1.6875621640663201</c:v>
                </c:pt>
                <c:pt idx="2447">
                  <c:v>1.6875621640663201</c:v>
                </c:pt>
                <c:pt idx="2448">
                  <c:v>1.6875621640663201</c:v>
                </c:pt>
                <c:pt idx="2449">
                  <c:v>1.6875621640663201</c:v>
                </c:pt>
                <c:pt idx="2450">
                  <c:v>1.6875621640663201</c:v>
                </c:pt>
                <c:pt idx="2451">
                  <c:v>1.6875621640663201</c:v>
                </c:pt>
                <c:pt idx="2452">
                  <c:v>1.6875621640663201</c:v>
                </c:pt>
                <c:pt idx="2453">
                  <c:v>1.6875621640663201</c:v>
                </c:pt>
                <c:pt idx="2454">
                  <c:v>1.6875621640663201</c:v>
                </c:pt>
                <c:pt idx="2455">
                  <c:v>1.6875621640663201</c:v>
                </c:pt>
                <c:pt idx="2456">
                  <c:v>1.6875621640663201</c:v>
                </c:pt>
                <c:pt idx="2457">
                  <c:v>1.6875621640663201</c:v>
                </c:pt>
                <c:pt idx="2458">
                  <c:v>1.6875621640663201</c:v>
                </c:pt>
                <c:pt idx="2459">
                  <c:v>1.6875621640663201</c:v>
                </c:pt>
                <c:pt idx="2460">
                  <c:v>1.6875621640663201</c:v>
                </c:pt>
                <c:pt idx="2461">
                  <c:v>1.6875621640663201</c:v>
                </c:pt>
                <c:pt idx="2462">
                  <c:v>1.6875621640663201</c:v>
                </c:pt>
                <c:pt idx="2463">
                  <c:v>1.6875621640663201</c:v>
                </c:pt>
                <c:pt idx="2464">
                  <c:v>1.6875621640663201</c:v>
                </c:pt>
                <c:pt idx="2465">
                  <c:v>1.6875621640663201</c:v>
                </c:pt>
                <c:pt idx="2466">
                  <c:v>1.6875621640663201</c:v>
                </c:pt>
                <c:pt idx="2467">
                  <c:v>1.6875621640663201</c:v>
                </c:pt>
                <c:pt idx="2468">
                  <c:v>1.6875621640663201</c:v>
                </c:pt>
                <c:pt idx="2469">
                  <c:v>1.6875621640663201</c:v>
                </c:pt>
                <c:pt idx="2470">
                  <c:v>1.6875621640663201</c:v>
                </c:pt>
                <c:pt idx="2471">
                  <c:v>1.6875621640663201</c:v>
                </c:pt>
                <c:pt idx="2472">
                  <c:v>1.6875621640663201</c:v>
                </c:pt>
                <c:pt idx="2473">
                  <c:v>1.6875621640663201</c:v>
                </c:pt>
                <c:pt idx="2474">
                  <c:v>1.6875621640663201</c:v>
                </c:pt>
                <c:pt idx="2475">
                  <c:v>1.6875621640663201</c:v>
                </c:pt>
                <c:pt idx="2476">
                  <c:v>1.6875621640663201</c:v>
                </c:pt>
                <c:pt idx="2477">
                  <c:v>1.6875621640663201</c:v>
                </c:pt>
                <c:pt idx="2478">
                  <c:v>1.6875621640663201</c:v>
                </c:pt>
                <c:pt idx="2479">
                  <c:v>1.6875621640663201</c:v>
                </c:pt>
                <c:pt idx="2480">
                  <c:v>1.6875621640663201</c:v>
                </c:pt>
                <c:pt idx="2481">
                  <c:v>1.6875621640663201</c:v>
                </c:pt>
                <c:pt idx="2482">
                  <c:v>1.6875621640663201</c:v>
                </c:pt>
                <c:pt idx="2483">
                  <c:v>1.6875621640663201</c:v>
                </c:pt>
                <c:pt idx="2484">
                  <c:v>1.6875621640663201</c:v>
                </c:pt>
                <c:pt idx="2485">
                  <c:v>1.7769798625202602</c:v>
                </c:pt>
                <c:pt idx="2486">
                  <c:v>1.7769798625202602</c:v>
                </c:pt>
                <c:pt idx="2487">
                  <c:v>1.7769798625202602</c:v>
                </c:pt>
                <c:pt idx="2488">
                  <c:v>1.7769798625202602</c:v>
                </c:pt>
                <c:pt idx="2489">
                  <c:v>1.7769798625202602</c:v>
                </c:pt>
                <c:pt idx="2490">
                  <c:v>1.7769798625202602</c:v>
                </c:pt>
                <c:pt idx="2491">
                  <c:v>1.7769798625202602</c:v>
                </c:pt>
                <c:pt idx="2492">
                  <c:v>1.7769798625202602</c:v>
                </c:pt>
                <c:pt idx="2493">
                  <c:v>1.7769798625202602</c:v>
                </c:pt>
                <c:pt idx="2494">
                  <c:v>1.7769798625202602</c:v>
                </c:pt>
                <c:pt idx="2495">
                  <c:v>1.7769798625202602</c:v>
                </c:pt>
                <c:pt idx="2496">
                  <c:v>1.7769798625202602</c:v>
                </c:pt>
                <c:pt idx="2497">
                  <c:v>1.7769798625202602</c:v>
                </c:pt>
                <c:pt idx="2498">
                  <c:v>1.7769798625202602</c:v>
                </c:pt>
                <c:pt idx="2499">
                  <c:v>1.7769798625202602</c:v>
                </c:pt>
                <c:pt idx="2500">
                  <c:v>1.7769798625202602</c:v>
                </c:pt>
                <c:pt idx="2501">
                  <c:v>1.7769798625202602</c:v>
                </c:pt>
                <c:pt idx="2502">
                  <c:v>1.7769798625202602</c:v>
                </c:pt>
                <c:pt idx="2503">
                  <c:v>1.7769798625202602</c:v>
                </c:pt>
                <c:pt idx="2504">
                  <c:v>1.7769798625202602</c:v>
                </c:pt>
                <c:pt idx="2505">
                  <c:v>1.7769798625202602</c:v>
                </c:pt>
                <c:pt idx="2506">
                  <c:v>1.7769798625202602</c:v>
                </c:pt>
                <c:pt idx="2507">
                  <c:v>1.7769798625202602</c:v>
                </c:pt>
                <c:pt idx="2508">
                  <c:v>1.7769798625202602</c:v>
                </c:pt>
                <c:pt idx="2509">
                  <c:v>1.7769798625202602</c:v>
                </c:pt>
                <c:pt idx="2510">
                  <c:v>1.7769798625202602</c:v>
                </c:pt>
                <c:pt idx="2511">
                  <c:v>1.7769798625202602</c:v>
                </c:pt>
                <c:pt idx="2512">
                  <c:v>1.7769798625202602</c:v>
                </c:pt>
                <c:pt idx="2513">
                  <c:v>1.7769798625202602</c:v>
                </c:pt>
                <c:pt idx="2514">
                  <c:v>1.7769798625202602</c:v>
                </c:pt>
                <c:pt idx="2515">
                  <c:v>1.7769798625202602</c:v>
                </c:pt>
                <c:pt idx="2516">
                  <c:v>1.7769798625202602</c:v>
                </c:pt>
                <c:pt idx="2517">
                  <c:v>1.7769798625202602</c:v>
                </c:pt>
                <c:pt idx="2518">
                  <c:v>1.7769798625202602</c:v>
                </c:pt>
                <c:pt idx="2519">
                  <c:v>1.7769798625202602</c:v>
                </c:pt>
                <c:pt idx="2520">
                  <c:v>1.7769798625202602</c:v>
                </c:pt>
                <c:pt idx="2521">
                  <c:v>1.7769798625202602</c:v>
                </c:pt>
                <c:pt idx="2522">
                  <c:v>1.7769798625202602</c:v>
                </c:pt>
                <c:pt idx="2523">
                  <c:v>1.7769798625202602</c:v>
                </c:pt>
                <c:pt idx="2524">
                  <c:v>1.7769798625202602</c:v>
                </c:pt>
                <c:pt idx="2525">
                  <c:v>1.7769798625202602</c:v>
                </c:pt>
                <c:pt idx="2526">
                  <c:v>1.7769798625202602</c:v>
                </c:pt>
                <c:pt idx="2527">
                  <c:v>1.7769798625202602</c:v>
                </c:pt>
                <c:pt idx="2528">
                  <c:v>1.7769798625202602</c:v>
                </c:pt>
                <c:pt idx="2529">
                  <c:v>1.7769798625202602</c:v>
                </c:pt>
                <c:pt idx="2530">
                  <c:v>1.7769798625202602</c:v>
                </c:pt>
                <c:pt idx="2531">
                  <c:v>1.7769798625202602</c:v>
                </c:pt>
                <c:pt idx="2532">
                  <c:v>1.7769798625202602</c:v>
                </c:pt>
                <c:pt idx="2533">
                  <c:v>1.7769798625202602</c:v>
                </c:pt>
                <c:pt idx="2534">
                  <c:v>1.7769798625202602</c:v>
                </c:pt>
                <c:pt idx="2535">
                  <c:v>1.7769798625202602</c:v>
                </c:pt>
                <c:pt idx="2536">
                  <c:v>1.7769798625202602</c:v>
                </c:pt>
                <c:pt idx="2537">
                  <c:v>1.7769798625202602</c:v>
                </c:pt>
                <c:pt idx="2538">
                  <c:v>1.7769798625202602</c:v>
                </c:pt>
                <c:pt idx="2539">
                  <c:v>1.7769798625202602</c:v>
                </c:pt>
                <c:pt idx="2540">
                  <c:v>1.7769798625202602</c:v>
                </c:pt>
                <c:pt idx="2541">
                  <c:v>1.7769798625202602</c:v>
                </c:pt>
                <c:pt idx="2542">
                  <c:v>1.7769798625202602</c:v>
                </c:pt>
                <c:pt idx="2543">
                  <c:v>1.7769798625202602</c:v>
                </c:pt>
                <c:pt idx="2544">
                  <c:v>1.7769798625202602</c:v>
                </c:pt>
                <c:pt idx="2545">
                  <c:v>1.7769798625202602</c:v>
                </c:pt>
                <c:pt idx="2546">
                  <c:v>1.7769798625202602</c:v>
                </c:pt>
                <c:pt idx="2547">
                  <c:v>1.7769798625202602</c:v>
                </c:pt>
                <c:pt idx="2548">
                  <c:v>1.7769798625202602</c:v>
                </c:pt>
                <c:pt idx="2549">
                  <c:v>1.7769798625202602</c:v>
                </c:pt>
                <c:pt idx="2550">
                  <c:v>1.7769798625202602</c:v>
                </c:pt>
                <c:pt idx="2551">
                  <c:v>1.7769798625202602</c:v>
                </c:pt>
                <c:pt idx="2552">
                  <c:v>1.7769798625202602</c:v>
                </c:pt>
                <c:pt idx="2553">
                  <c:v>1.7769798625202602</c:v>
                </c:pt>
                <c:pt idx="2554">
                  <c:v>1.7769798625202602</c:v>
                </c:pt>
                <c:pt idx="2555">
                  <c:v>1.7769798625202602</c:v>
                </c:pt>
                <c:pt idx="2556">
                  <c:v>1.7769798625202602</c:v>
                </c:pt>
                <c:pt idx="2557">
                  <c:v>1.7769798625202602</c:v>
                </c:pt>
                <c:pt idx="2558">
                  <c:v>1.7769798625202602</c:v>
                </c:pt>
                <c:pt idx="2559">
                  <c:v>1.7769798625202602</c:v>
                </c:pt>
                <c:pt idx="2560">
                  <c:v>1.7769798625202602</c:v>
                </c:pt>
                <c:pt idx="2561">
                  <c:v>1.7769798625202602</c:v>
                </c:pt>
                <c:pt idx="2562">
                  <c:v>1.7769798625202602</c:v>
                </c:pt>
                <c:pt idx="2563">
                  <c:v>1.7769798625202602</c:v>
                </c:pt>
                <c:pt idx="2564">
                  <c:v>1.7769798625202602</c:v>
                </c:pt>
                <c:pt idx="2565">
                  <c:v>1.7769798625202602</c:v>
                </c:pt>
                <c:pt idx="2566">
                  <c:v>1.7769798625202602</c:v>
                </c:pt>
                <c:pt idx="2567">
                  <c:v>1.7769798625202602</c:v>
                </c:pt>
                <c:pt idx="2568">
                  <c:v>1.7769798625202602</c:v>
                </c:pt>
                <c:pt idx="2569">
                  <c:v>1.7769798625202602</c:v>
                </c:pt>
                <c:pt idx="2570">
                  <c:v>1.7769798625202602</c:v>
                </c:pt>
                <c:pt idx="2571">
                  <c:v>1.7769798625202602</c:v>
                </c:pt>
                <c:pt idx="2572">
                  <c:v>1.7769798625202602</c:v>
                </c:pt>
                <c:pt idx="2573">
                  <c:v>1.7769798625202602</c:v>
                </c:pt>
                <c:pt idx="2574">
                  <c:v>1.7769798625202602</c:v>
                </c:pt>
                <c:pt idx="2575">
                  <c:v>1.7769798625202602</c:v>
                </c:pt>
                <c:pt idx="2576">
                  <c:v>1.7769798625202602</c:v>
                </c:pt>
                <c:pt idx="2577">
                  <c:v>1.7769798625202602</c:v>
                </c:pt>
                <c:pt idx="2578">
                  <c:v>1.7769798625202602</c:v>
                </c:pt>
                <c:pt idx="2579">
                  <c:v>1.7769798625202602</c:v>
                </c:pt>
                <c:pt idx="2580">
                  <c:v>1.7769798625202602</c:v>
                </c:pt>
                <c:pt idx="2581">
                  <c:v>1.7769798625202602</c:v>
                </c:pt>
                <c:pt idx="2582">
                  <c:v>1.7769798625202602</c:v>
                </c:pt>
                <c:pt idx="2583">
                  <c:v>1.7769798625202602</c:v>
                </c:pt>
                <c:pt idx="2584">
                  <c:v>1.7769798625202602</c:v>
                </c:pt>
                <c:pt idx="2585">
                  <c:v>1.7769798625202602</c:v>
                </c:pt>
                <c:pt idx="2586">
                  <c:v>1.7769798625202602</c:v>
                </c:pt>
                <c:pt idx="2587">
                  <c:v>1.7769798625202602</c:v>
                </c:pt>
                <c:pt idx="2588">
                  <c:v>1.7769798625202602</c:v>
                </c:pt>
                <c:pt idx="2589">
                  <c:v>1.7769798625202602</c:v>
                </c:pt>
                <c:pt idx="2590">
                  <c:v>1.7769798625202602</c:v>
                </c:pt>
                <c:pt idx="2591">
                  <c:v>1.7769798625202602</c:v>
                </c:pt>
                <c:pt idx="2592">
                  <c:v>1.7769798625202602</c:v>
                </c:pt>
                <c:pt idx="2593">
                  <c:v>1.7769798625202602</c:v>
                </c:pt>
                <c:pt idx="2594">
                  <c:v>1.7769798625202602</c:v>
                </c:pt>
                <c:pt idx="2595">
                  <c:v>1.7769798625202602</c:v>
                </c:pt>
                <c:pt idx="2596">
                  <c:v>1.7769798625202602</c:v>
                </c:pt>
                <c:pt idx="2597">
                  <c:v>1.7769798625202602</c:v>
                </c:pt>
                <c:pt idx="2598">
                  <c:v>1.7769798625202602</c:v>
                </c:pt>
                <c:pt idx="2599">
                  <c:v>1.7769798625202602</c:v>
                </c:pt>
                <c:pt idx="2600">
                  <c:v>1.7769798625202602</c:v>
                </c:pt>
                <c:pt idx="2601">
                  <c:v>1.7769798625202602</c:v>
                </c:pt>
                <c:pt idx="2602">
                  <c:v>1.7769798625202602</c:v>
                </c:pt>
                <c:pt idx="2603">
                  <c:v>1.7769798625202602</c:v>
                </c:pt>
                <c:pt idx="2604">
                  <c:v>1.7769798625202602</c:v>
                </c:pt>
                <c:pt idx="2605">
                  <c:v>1.7769798625202602</c:v>
                </c:pt>
                <c:pt idx="2606">
                  <c:v>1.7769798625202602</c:v>
                </c:pt>
                <c:pt idx="2607">
                  <c:v>1.7769798625202602</c:v>
                </c:pt>
                <c:pt idx="2608">
                  <c:v>1.7769798625202602</c:v>
                </c:pt>
                <c:pt idx="2609">
                  <c:v>1.7769798625202602</c:v>
                </c:pt>
                <c:pt idx="2610">
                  <c:v>1.7769798625202602</c:v>
                </c:pt>
                <c:pt idx="2611">
                  <c:v>1.7769798625202602</c:v>
                </c:pt>
                <c:pt idx="2612">
                  <c:v>1.7769798625202602</c:v>
                </c:pt>
                <c:pt idx="2613">
                  <c:v>1.7769798625202602</c:v>
                </c:pt>
                <c:pt idx="2614">
                  <c:v>1.7769798625202602</c:v>
                </c:pt>
                <c:pt idx="2615">
                  <c:v>1.7769798625202602</c:v>
                </c:pt>
                <c:pt idx="2616">
                  <c:v>1.7769798625202602</c:v>
                </c:pt>
                <c:pt idx="2617">
                  <c:v>1.7769798625202602</c:v>
                </c:pt>
                <c:pt idx="2618">
                  <c:v>1.7769798625202602</c:v>
                </c:pt>
                <c:pt idx="2619">
                  <c:v>1.7769798625202602</c:v>
                </c:pt>
                <c:pt idx="2620">
                  <c:v>1.7769798625202602</c:v>
                </c:pt>
                <c:pt idx="2621">
                  <c:v>1.7769798625202602</c:v>
                </c:pt>
                <c:pt idx="2622">
                  <c:v>1.7769798625202602</c:v>
                </c:pt>
                <c:pt idx="2623">
                  <c:v>1.7769798625202602</c:v>
                </c:pt>
                <c:pt idx="2624">
                  <c:v>1.7769798625202602</c:v>
                </c:pt>
                <c:pt idx="2625">
                  <c:v>1.7769798625202602</c:v>
                </c:pt>
                <c:pt idx="2626">
                  <c:v>1.7769798625202602</c:v>
                </c:pt>
                <c:pt idx="2627">
                  <c:v>1.7769798625202602</c:v>
                </c:pt>
                <c:pt idx="2628">
                  <c:v>1.7769798625202602</c:v>
                </c:pt>
                <c:pt idx="2629">
                  <c:v>1.7769798625202602</c:v>
                </c:pt>
                <c:pt idx="2630">
                  <c:v>1.7769798625202602</c:v>
                </c:pt>
                <c:pt idx="2631">
                  <c:v>1.7769798625202602</c:v>
                </c:pt>
                <c:pt idx="2632">
                  <c:v>1.7769798625202602</c:v>
                </c:pt>
                <c:pt idx="2633">
                  <c:v>1.7769798625202602</c:v>
                </c:pt>
                <c:pt idx="2634">
                  <c:v>1.7769798625202602</c:v>
                </c:pt>
                <c:pt idx="2635">
                  <c:v>1.7769798625202602</c:v>
                </c:pt>
                <c:pt idx="2636">
                  <c:v>1.7769798625202602</c:v>
                </c:pt>
                <c:pt idx="2637">
                  <c:v>1.7769798625202602</c:v>
                </c:pt>
                <c:pt idx="2638">
                  <c:v>1.7769798625202602</c:v>
                </c:pt>
                <c:pt idx="2639">
                  <c:v>1.7769798625202602</c:v>
                </c:pt>
                <c:pt idx="2640">
                  <c:v>1.7769798625202602</c:v>
                </c:pt>
                <c:pt idx="2641">
                  <c:v>1.7769798625202602</c:v>
                </c:pt>
                <c:pt idx="2642">
                  <c:v>1.7769798625202602</c:v>
                </c:pt>
                <c:pt idx="2643">
                  <c:v>1.7769798625202602</c:v>
                </c:pt>
                <c:pt idx="2644">
                  <c:v>1.7769798625202602</c:v>
                </c:pt>
                <c:pt idx="2645">
                  <c:v>1.7769798625202602</c:v>
                </c:pt>
                <c:pt idx="2646">
                  <c:v>1.7769798625202602</c:v>
                </c:pt>
                <c:pt idx="2647">
                  <c:v>1.7769798625202602</c:v>
                </c:pt>
                <c:pt idx="2648">
                  <c:v>1.7769798625202602</c:v>
                </c:pt>
                <c:pt idx="2649">
                  <c:v>1.7769798625202602</c:v>
                </c:pt>
                <c:pt idx="2650">
                  <c:v>1.7769798625202602</c:v>
                </c:pt>
                <c:pt idx="2651">
                  <c:v>1.7769798625202602</c:v>
                </c:pt>
                <c:pt idx="2652">
                  <c:v>1.7769798625202602</c:v>
                </c:pt>
                <c:pt idx="2653">
                  <c:v>1.7769798625202602</c:v>
                </c:pt>
                <c:pt idx="2654">
                  <c:v>1.7769798625202602</c:v>
                </c:pt>
                <c:pt idx="2655">
                  <c:v>1.7769798625202602</c:v>
                </c:pt>
                <c:pt idx="2656">
                  <c:v>1.7769798625202602</c:v>
                </c:pt>
                <c:pt idx="2657">
                  <c:v>1.7769798625202602</c:v>
                </c:pt>
                <c:pt idx="2658">
                  <c:v>1.7769798625202602</c:v>
                </c:pt>
                <c:pt idx="2659">
                  <c:v>1.7769798625202602</c:v>
                </c:pt>
                <c:pt idx="2660">
                  <c:v>1.7769798625202602</c:v>
                </c:pt>
                <c:pt idx="2661">
                  <c:v>1.7769798625202602</c:v>
                </c:pt>
                <c:pt idx="2662">
                  <c:v>1.7769798625202602</c:v>
                </c:pt>
                <c:pt idx="2663">
                  <c:v>1.7769798625202602</c:v>
                </c:pt>
                <c:pt idx="2664">
                  <c:v>1.7769798625202602</c:v>
                </c:pt>
                <c:pt idx="2665">
                  <c:v>1.7769798625202602</c:v>
                </c:pt>
                <c:pt idx="2666">
                  <c:v>1.7769798625202602</c:v>
                </c:pt>
                <c:pt idx="2667">
                  <c:v>1.7769798625202602</c:v>
                </c:pt>
                <c:pt idx="2668">
                  <c:v>1.7769798625202602</c:v>
                </c:pt>
                <c:pt idx="2669">
                  <c:v>1.7769798625202602</c:v>
                </c:pt>
                <c:pt idx="2670">
                  <c:v>1.7769798625202602</c:v>
                </c:pt>
                <c:pt idx="2671">
                  <c:v>1.7769798625202602</c:v>
                </c:pt>
                <c:pt idx="2672">
                  <c:v>1.7769798625202602</c:v>
                </c:pt>
                <c:pt idx="2673">
                  <c:v>1.7769798625202602</c:v>
                </c:pt>
                <c:pt idx="2674">
                  <c:v>1.7769798625202602</c:v>
                </c:pt>
                <c:pt idx="2675">
                  <c:v>1.7769798625202602</c:v>
                </c:pt>
                <c:pt idx="2676">
                  <c:v>1.7769798625202602</c:v>
                </c:pt>
                <c:pt idx="2677">
                  <c:v>1.7769798625202602</c:v>
                </c:pt>
                <c:pt idx="2678">
                  <c:v>1.7769798625202602</c:v>
                </c:pt>
                <c:pt idx="2679">
                  <c:v>1.7769798625202602</c:v>
                </c:pt>
                <c:pt idx="2680">
                  <c:v>1.7769798625202602</c:v>
                </c:pt>
                <c:pt idx="2681">
                  <c:v>1.7769798625202602</c:v>
                </c:pt>
                <c:pt idx="2682">
                  <c:v>1.7769798625202602</c:v>
                </c:pt>
                <c:pt idx="2683">
                  <c:v>1.7769798625202602</c:v>
                </c:pt>
                <c:pt idx="2684">
                  <c:v>1.7769798625202602</c:v>
                </c:pt>
                <c:pt idx="2685">
                  <c:v>1.7769798625202602</c:v>
                </c:pt>
                <c:pt idx="2686">
                  <c:v>1.7769798625202602</c:v>
                </c:pt>
                <c:pt idx="2687">
                  <c:v>1.7769798625202602</c:v>
                </c:pt>
                <c:pt idx="2688">
                  <c:v>1.7769798625202602</c:v>
                </c:pt>
                <c:pt idx="2689">
                  <c:v>1.7769798625202602</c:v>
                </c:pt>
                <c:pt idx="2690">
                  <c:v>1.7769798625202602</c:v>
                </c:pt>
                <c:pt idx="2691">
                  <c:v>1.7769798625202602</c:v>
                </c:pt>
                <c:pt idx="2692">
                  <c:v>1.7769798625202602</c:v>
                </c:pt>
                <c:pt idx="2693">
                  <c:v>1.7769798625202602</c:v>
                </c:pt>
                <c:pt idx="2694">
                  <c:v>1.7769798625202602</c:v>
                </c:pt>
                <c:pt idx="2695">
                  <c:v>1.7769798625202602</c:v>
                </c:pt>
                <c:pt idx="2696">
                  <c:v>1.7769798625202602</c:v>
                </c:pt>
                <c:pt idx="2697">
                  <c:v>1.7769798625202602</c:v>
                </c:pt>
                <c:pt idx="2698">
                  <c:v>1.7769798625202602</c:v>
                </c:pt>
                <c:pt idx="2699">
                  <c:v>1.7769798625202602</c:v>
                </c:pt>
                <c:pt idx="2700">
                  <c:v>1.7769798625202602</c:v>
                </c:pt>
                <c:pt idx="2701">
                  <c:v>1.7769798625202602</c:v>
                </c:pt>
                <c:pt idx="2702">
                  <c:v>1.7769798625202602</c:v>
                </c:pt>
                <c:pt idx="2703">
                  <c:v>1.7769798625202602</c:v>
                </c:pt>
                <c:pt idx="2704">
                  <c:v>1.7769798625202602</c:v>
                </c:pt>
                <c:pt idx="2705">
                  <c:v>1.7769798625202602</c:v>
                </c:pt>
                <c:pt idx="2706">
                  <c:v>1.7769798625202602</c:v>
                </c:pt>
                <c:pt idx="2707">
                  <c:v>1.7769798625202602</c:v>
                </c:pt>
                <c:pt idx="2708">
                  <c:v>1.7769798625202602</c:v>
                </c:pt>
                <c:pt idx="2709">
                  <c:v>1.7769798625202602</c:v>
                </c:pt>
                <c:pt idx="2710">
                  <c:v>1.7769798625202602</c:v>
                </c:pt>
                <c:pt idx="2711">
                  <c:v>1.7769798625202602</c:v>
                </c:pt>
                <c:pt idx="2712">
                  <c:v>1.7769798625202602</c:v>
                </c:pt>
                <c:pt idx="2713">
                  <c:v>1.7769798625202602</c:v>
                </c:pt>
                <c:pt idx="2714">
                  <c:v>1.7769798625202602</c:v>
                </c:pt>
                <c:pt idx="2715">
                  <c:v>1.7769798625202602</c:v>
                </c:pt>
                <c:pt idx="2716">
                  <c:v>1.7769798625202602</c:v>
                </c:pt>
                <c:pt idx="2717">
                  <c:v>1.7769798625202602</c:v>
                </c:pt>
                <c:pt idx="2718">
                  <c:v>1.7769798625202602</c:v>
                </c:pt>
                <c:pt idx="2719">
                  <c:v>1.7769798625202602</c:v>
                </c:pt>
                <c:pt idx="2720">
                  <c:v>1.7769798625202602</c:v>
                </c:pt>
                <c:pt idx="2721">
                  <c:v>1.7769798625202602</c:v>
                </c:pt>
                <c:pt idx="2722">
                  <c:v>1.7769798625202602</c:v>
                </c:pt>
                <c:pt idx="2723">
                  <c:v>1.7769798625202602</c:v>
                </c:pt>
                <c:pt idx="2724">
                  <c:v>1.7769798625202602</c:v>
                </c:pt>
                <c:pt idx="2725">
                  <c:v>1.7769798625202602</c:v>
                </c:pt>
                <c:pt idx="2726">
                  <c:v>1.7769798625202602</c:v>
                </c:pt>
                <c:pt idx="2727">
                  <c:v>1.7769798625202602</c:v>
                </c:pt>
                <c:pt idx="2728">
                  <c:v>1.7769798625202602</c:v>
                </c:pt>
                <c:pt idx="2729">
                  <c:v>1.7769798625202602</c:v>
                </c:pt>
                <c:pt idx="2730">
                  <c:v>1.7769798625202602</c:v>
                </c:pt>
                <c:pt idx="2731">
                  <c:v>1.7769798625202602</c:v>
                </c:pt>
                <c:pt idx="2732">
                  <c:v>1.7769798625202602</c:v>
                </c:pt>
                <c:pt idx="2733">
                  <c:v>1.7769798625202602</c:v>
                </c:pt>
                <c:pt idx="2734">
                  <c:v>1.7769798625202602</c:v>
                </c:pt>
                <c:pt idx="2735">
                  <c:v>1.7769798625202602</c:v>
                </c:pt>
                <c:pt idx="2736">
                  <c:v>1.7769798625202602</c:v>
                </c:pt>
                <c:pt idx="2737">
                  <c:v>1.7769798625202602</c:v>
                </c:pt>
                <c:pt idx="2738">
                  <c:v>1.7769798625202602</c:v>
                </c:pt>
                <c:pt idx="2739">
                  <c:v>1.7769798625202602</c:v>
                </c:pt>
                <c:pt idx="2740">
                  <c:v>1.7769798625202602</c:v>
                </c:pt>
                <c:pt idx="2741">
                  <c:v>1.7769798625202602</c:v>
                </c:pt>
                <c:pt idx="2742">
                  <c:v>1.7769798625202602</c:v>
                </c:pt>
                <c:pt idx="2743">
                  <c:v>1.7769798625202602</c:v>
                </c:pt>
                <c:pt idx="2744">
                  <c:v>1.7769798625202602</c:v>
                </c:pt>
                <c:pt idx="2745">
                  <c:v>1.7769798625202602</c:v>
                </c:pt>
                <c:pt idx="2746">
                  <c:v>1.7769798625202602</c:v>
                </c:pt>
                <c:pt idx="2747">
                  <c:v>1.7769798625202602</c:v>
                </c:pt>
                <c:pt idx="2748">
                  <c:v>1.7769798625202602</c:v>
                </c:pt>
                <c:pt idx="2749">
                  <c:v>1.7769798625202602</c:v>
                </c:pt>
                <c:pt idx="2750">
                  <c:v>1.7769798625202602</c:v>
                </c:pt>
                <c:pt idx="2751">
                  <c:v>1.7769798625202602</c:v>
                </c:pt>
                <c:pt idx="2752">
                  <c:v>1.7769798625202602</c:v>
                </c:pt>
                <c:pt idx="2753">
                  <c:v>1.7769798625202602</c:v>
                </c:pt>
                <c:pt idx="2754">
                  <c:v>1.7769798625202602</c:v>
                </c:pt>
                <c:pt idx="2755">
                  <c:v>1.7769798625202602</c:v>
                </c:pt>
                <c:pt idx="2756">
                  <c:v>1.7769798625202602</c:v>
                </c:pt>
                <c:pt idx="2757">
                  <c:v>1.7769798625202602</c:v>
                </c:pt>
                <c:pt idx="2758">
                  <c:v>1.7769798625202602</c:v>
                </c:pt>
                <c:pt idx="2759">
                  <c:v>1.7769798625202602</c:v>
                </c:pt>
                <c:pt idx="2760">
                  <c:v>1.7769798625202602</c:v>
                </c:pt>
                <c:pt idx="2761">
                  <c:v>1.7769798625202602</c:v>
                </c:pt>
                <c:pt idx="2762">
                  <c:v>1.7769798625202602</c:v>
                </c:pt>
                <c:pt idx="2763">
                  <c:v>1.7769798625202602</c:v>
                </c:pt>
                <c:pt idx="2764">
                  <c:v>1.7769798625202602</c:v>
                </c:pt>
                <c:pt idx="2765">
                  <c:v>1.7769798625202602</c:v>
                </c:pt>
                <c:pt idx="2766">
                  <c:v>1.7769798625202602</c:v>
                </c:pt>
                <c:pt idx="2767">
                  <c:v>1.7769798625202602</c:v>
                </c:pt>
                <c:pt idx="2768">
                  <c:v>1.7769798625202602</c:v>
                </c:pt>
                <c:pt idx="2769">
                  <c:v>1.7769798625202602</c:v>
                </c:pt>
                <c:pt idx="2770">
                  <c:v>1.7769798625202602</c:v>
                </c:pt>
                <c:pt idx="2771">
                  <c:v>1.7769798625202602</c:v>
                </c:pt>
                <c:pt idx="2772">
                  <c:v>1.7769798625202602</c:v>
                </c:pt>
                <c:pt idx="2773">
                  <c:v>1.7769798625202602</c:v>
                </c:pt>
                <c:pt idx="2774">
                  <c:v>1.7769798625202602</c:v>
                </c:pt>
                <c:pt idx="2775">
                  <c:v>1.7769798625202602</c:v>
                </c:pt>
                <c:pt idx="2776">
                  <c:v>1.7769798625202602</c:v>
                </c:pt>
                <c:pt idx="2777">
                  <c:v>1.7769798625202602</c:v>
                </c:pt>
                <c:pt idx="2778">
                  <c:v>1.7769798625202602</c:v>
                </c:pt>
                <c:pt idx="2779">
                  <c:v>1.7769798625202602</c:v>
                </c:pt>
                <c:pt idx="2780">
                  <c:v>1.7769798625202602</c:v>
                </c:pt>
                <c:pt idx="2781">
                  <c:v>1.7769798625202602</c:v>
                </c:pt>
                <c:pt idx="2782">
                  <c:v>1.7769798625202602</c:v>
                </c:pt>
                <c:pt idx="2783">
                  <c:v>1.7769798625202602</c:v>
                </c:pt>
                <c:pt idx="2784">
                  <c:v>1.7769798625202602</c:v>
                </c:pt>
                <c:pt idx="2785">
                  <c:v>1.7769798625202602</c:v>
                </c:pt>
                <c:pt idx="2786">
                  <c:v>1.7769798625202602</c:v>
                </c:pt>
                <c:pt idx="2787">
                  <c:v>1.7769798625202602</c:v>
                </c:pt>
                <c:pt idx="2788">
                  <c:v>1.7769798625202602</c:v>
                </c:pt>
                <c:pt idx="2789">
                  <c:v>1.7769798625202602</c:v>
                </c:pt>
                <c:pt idx="2790">
                  <c:v>1.7769798625202602</c:v>
                </c:pt>
                <c:pt idx="2791">
                  <c:v>1.7769798625202602</c:v>
                </c:pt>
                <c:pt idx="2792">
                  <c:v>1.7769798625202602</c:v>
                </c:pt>
                <c:pt idx="2793">
                  <c:v>1.7769798625202602</c:v>
                </c:pt>
                <c:pt idx="2794">
                  <c:v>1.7769798625202602</c:v>
                </c:pt>
                <c:pt idx="2795">
                  <c:v>1.7769798625202602</c:v>
                </c:pt>
                <c:pt idx="2796">
                  <c:v>1.7769798625202602</c:v>
                </c:pt>
                <c:pt idx="2797">
                  <c:v>1.7769798625202602</c:v>
                </c:pt>
                <c:pt idx="2798">
                  <c:v>1.7769798625202602</c:v>
                </c:pt>
                <c:pt idx="2799">
                  <c:v>1.7769798625202602</c:v>
                </c:pt>
                <c:pt idx="2800">
                  <c:v>1.7769798625202602</c:v>
                </c:pt>
                <c:pt idx="2801">
                  <c:v>1.7769798625202602</c:v>
                </c:pt>
                <c:pt idx="2802">
                  <c:v>1.7769798625202602</c:v>
                </c:pt>
                <c:pt idx="2803">
                  <c:v>1.7769798625202602</c:v>
                </c:pt>
                <c:pt idx="2804">
                  <c:v>1.7769798625202602</c:v>
                </c:pt>
                <c:pt idx="2805">
                  <c:v>1.7769798625202602</c:v>
                </c:pt>
                <c:pt idx="2806">
                  <c:v>1.7769798625202602</c:v>
                </c:pt>
                <c:pt idx="2807">
                  <c:v>1.7769798625202602</c:v>
                </c:pt>
                <c:pt idx="2808">
                  <c:v>1.7769798625202602</c:v>
                </c:pt>
                <c:pt idx="2809">
                  <c:v>1.7769798625202602</c:v>
                </c:pt>
                <c:pt idx="2810">
                  <c:v>1.7769798625202602</c:v>
                </c:pt>
                <c:pt idx="2811">
                  <c:v>1.7769798625202602</c:v>
                </c:pt>
                <c:pt idx="2812">
                  <c:v>1.7769798625202602</c:v>
                </c:pt>
                <c:pt idx="2813">
                  <c:v>1.7769798625202602</c:v>
                </c:pt>
                <c:pt idx="2814">
                  <c:v>1.7769798625202602</c:v>
                </c:pt>
                <c:pt idx="2815">
                  <c:v>1.7769798625202602</c:v>
                </c:pt>
                <c:pt idx="2816">
                  <c:v>1.7769798625202602</c:v>
                </c:pt>
                <c:pt idx="2817">
                  <c:v>1.7769798625202602</c:v>
                </c:pt>
                <c:pt idx="2818">
                  <c:v>1.7769798625202602</c:v>
                </c:pt>
                <c:pt idx="2819">
                  <c:v>1.7769798625202602</c:v>
                </c:pt>
                <c:pt idx="2820">
                  <c:v>1.7769798625202602</c:v>
                </c:pt>
                <c:pt idx="2821">
                  <c:v>1.7769798625202602</c:v>
                </c:pt>
                <c:pt idx="2822">
                  <c:v>1.7769798625202602</c:v>
                </c:pt>
                <c:pt idx="2823">
                  <c:v>1.7769798625202602</c:v>
                </c:pt>
                <c:pt idx="2824">
                  <c:v>1.7769798625202602</c:v>
                </c:pt>
                <c:pt idx="2825">
                  <c:v>1.7769798625202602</c:v>
                </c:pt>
                <c:pt idx="2826">
                  <c:v>1.7769798625202602</c:v>
                </c:pt>
                <c:pt idx="2827">
                  <c:v>1.7769798625202602</c:v>
                </c:pt>
                <c:pt idx="2828">
                  <c:v>1.7769798625202602</c:v>
                </c:pt>
                <c:pt idx="2829">
                  <c:v>1.7769798625202602</c:v>
                </c:pt>
                <c:pt idx="2830">
                  <c:v>1.7769798625202602</c:v>
                </c:pt>
                <c:pt idx="2831">
                  <c:v>1.7769798625202602</c:v>
                </c:pt>
                <c:pt idx="2832">
                  <c:v>1.7769798625202602</c:v>
                </c:pt>
                <c:pt idx="2833">
                  <c:v>1.7769798625202602</c:v>
                </c:pt>
                <c:pt idx="2834">
                  <c:v>1.7769798625202602</c:v>
                </c:pt>
                <c:pt idx="2835">
                  <c:v>1.7769798625202602</c:v>
                </c:pt>
                <c:pt idx="2836">
                  <c:v>1.7769798625202602</c:v>
                </c:pt>
                <c:pt idx="2837">
                  <c:v>1.7769798625202602</c:v>
                </c:pt>
                <c:pt idx="2838">
                  <c:v>1.7769798625202602</c:v>
                </c:pt>
                <c:pt idx="2839">
                  <c:v>1.7769798625202602</c:v>
                </c:pt>
                <c:pt idx="2840">
                  <c:v>1.7769798625202602</c:v>
                </c:pt>
                <c:pt idx="2841">
                  <c:v>1.7769798625202602</c:v>
                </c:pt>
                <c:pt idx="2842">
                  <c:v>1.7769798625202602</c:v>
                </c:pt>
                <c:pt idx="2843">
                  <c:v>1.7769798625202602</c:v>
                </c:pt>
                <c:pt idx="2844">
                  <c:v>1.7769798625202602</c:v>
                </c:pt>
                <c:pt idx="2845">
                  <c:v>1.7769798625202602</c:v>
                </c:pt>
                <c:pt idx="2846">
                  <c:v>1.7769798625202602</c:v>
                </c:pt>
                <c:pt idx="2847">
                  <c:v>1.7769798625202602</c:v>
                </c:pt>
                <c:pt idx="2848">
                  <c:v>1.7769798625202602</c:v>
                </c:pt>
                <c:pt idx="2849">
                  <c:v>1.7769798625202602</c:v>
                </c:pt>
                <c:pt idx="2850">
                  <c:v>1.7769798625202602</c:v>
                </c:pt>
                <c:pt idx="2851">
                  <c:v>1.7769798625202602</c:v>
                </c:pt>
                <c:pt idx="2852">
                  <c:v>1.7769798625202602</c:v>
                </c:pt>
                <c:pt idx="2853">
                  <c:v>1.7769798625202602</c:v>
                </c:pt>
                <c:pt idx="2854">
                  <c:v>1.7769798625202602</c:v>
                </c:pt>
                <c:pt idx="2855">
                  <c:v>1.7769798625202602</c:v>
                </c:pt>
                <c:pt idx="2856">
                  <c:v>1.7769798625202602</c:v>
                </c:pt>
                <c:pt idx="2857">
                  <c:v>1.7769798625202602</c:v>
                </c:pt>
                <c:pt idx="2858">
                  <c:v>1.7769798625202602</c:v>
                </c:pt>
                <c:pt idx="2859">
                  <c:v>1.7769798625202602</c:v>
                </c:pt>
                <c:pt idx="2860">
                  <c:v>1.7769798625202602</c:v>
                </c:pt>
                <c:pt idx="2861">
                  <c:v>1.7769798625202602</c:v>
                </c:pt>
                <c:pt idx="2862">
                  <c:v>1.7769798625202602</c:v>
                </c:pt>
                <c:pt idx="2863">
                  <c:v>1.7769798625202602</c:v>
                </c:pt>
                <c:pt idx="2864">
                  <c:v>1.7769798625202602</c:v>
                </c:pt>
                <c:pt idx="2865">
                  <c:v>1.7769798625202602</c:v>
                </c:pt>
                <c:pt idx="2866">
                  <c:v>1.7769798625202602</c:v>
                </c:pt>
                <c:pt idx="2867">
                  <c:v>1.7769798625202602</c:v>
                </c:pt>
                <c:pt idx="2868">
                  <c:v>1.7769798625202602</c:v>
                </c:pt>
                <c:pt idx="2869">
                  <c:v>1.7769798625202602</c:v>
                </c:pt>
                <c:pt idx="2870">
                  <c:v>1.7769798625202602</c:v>
                </c:pt>
                <c:pt idx="2871">
                  <c:v>1.7769798625202602</c:v>
                </c:pt>
                <c:pt idx="2872">
                  <c:v>1.7769798625202602</c:v>
                </c:pt>
                <c:pt idx="2873">
                  <c:v>1.7769798625202602</c:v>
                </c:pt>
                <c:pt idx="2874">
                  <c:v>1.7769798625202602</c:v>
                </c:pt>
                <c:pt idx="2875">
                  <c:v>1.7769798625202602</c:v>
                </c:pt>
                <c:pt idx="2876">
                  <c:v>1.7769798625202602</c:v>
                </c:pt>
                <c:pt idx="2877">
                  <c:v>1.7769798625202602</c:v>
                </c:pt>
                <c:pt idx="2878">
                  <c:v>1.7769798625202602</c:v>
                </c:pt>
                <c:pt idx="2879">
                  <c:v>1.7769798625202602</c:v>
                </c:pt>
                <c:pt idx="2880">
                  <c:v>1.7769798625202602</c:v>
                </c:pt>
                <c:pt idx="2881">
                  <c:v>1.7769798625202602</c:v>
                </c:pt>
                <c:pt idx="2882">
                  <c:v>1.7769798625202602</c:v>
                </c:pt>
                <c:pt idx="2883">
                  <c:v>1.7769798625202602</c:v>
                </c:pt>
                <c:pt idx="2884">
                  <c:v>1.7769798625202602</c:v>
                </c:pt>
                <c:pt idx="2885">
                  <c:v>1.7769798625202602</c:v>
                </c:pt>
                <c:pt idx="2886">
                  <c:v>1.7769798625202602</c:v>
                </c:pt>
                <c:pt idx="2887">
                  <c:v>1.7769798625202602</c:v>
                </c:pt>
                <c:pt idx="2888">
                  <c:v>1.7769798625202602</c:v>
                </c:pt>
                <c:pt idx="2889">
                  <c:v>1.7769798625202602</c:v>
                </c:pt>
                <c:pt idx="2890">
                  <c:v>1.7769798625202602</c:v>
                </c:pt>
                <c:pt idx="2891">
                  <c:v>1.7769798625202602</c:v>
                </c:pt>
                <c:pt idx="2892">
                  <c:v>1.7769798625202602</c:v>
                </c:pt>
                <c:pt idx="2893">
                  <c:v>1.7769798625202602</c:v>
                </c:pt>
                <c:pt idx="2894">
                  <c:v>1.7769798625202602</c:v>
                </c:pt>
                <c:pt idx="2895">
                  <c:v>1.7769798625202602</c:v>
                </c:pt>
                <c:pt idx="2896">
                  <c:v>1.7769798625202602</c:v>
                </c:pt>
                <c:pt idx="2897">
                  <c:v>1.7769798625202602</c:v>
                </c:pt>
                <c:pt idx="2898">
                  <c:v>1.7769798625202602</c:v>
                </c:pt>
                <c:pt idx="2899">
                  <c:v>1.7769798625202602</c:v>
                </c:pt>
                <c:pt idx="2900">
                  <c:v>1.7769798625202602</c:v>
                </c:pt>
                <c:pt idx="2901">
                  <c:v>1.7769798625202602</c:v>
                </c:pt>
                <c:pt idx="2902">
                  <c:v>1.7769798625202602</c:v>
                </c:pt>
                <c:pt idx="2903">
                  <c:v>1.7769798625202602</c:v>
                </c:pt>
                <c:pt idx="2904">
                  <c:v>1.7769798625202602</c:v>
                </c:pt>
                <c:pt idx="2905">
                  <c:v>1.7769798625202602</c:v>
                </c:pt>
                <c:pt idx="2906">
                  <c:v>1.7769798625202602</c:v>
                </c:pt>
                <c:pt idx="2907">
                  <c:v>1.7769798625202602</c:v>
                </c:pt>
                <c:pt idx="2908">
                  <c:v>1.7769798625202602</c:v>
                </c:pt>
                <c:pt idx="2909">
                  <c:v>1.7769798625202602</c:v>
                </c:pt>
                <c:pt idx="2910">
                  <c:v>1.7769798625202602</c:v>
                </c:pt>
                <c:pt idx="2911">
                  <c:v>1.7769798625202602</c:v>
                </c:pt>
                <c:pt idx="2912">
                  <c:v>1.7769798625202602</c:v>
                </c:pt>
                <c:pt idx="2913">
                  <c:v>1.7769798625202602</c:v>
                </c:pt>
                <c:pt idx="2914">
                  <c:v>1.7769798625202602</c:v>
                </c:pt>
                <c:pt idx="2915">
                  <c:v>1.7769798625202602</c:v>
                </c:pt>
                <c:pt idx="2916">
                  <c:v>1.7769798625202602</c:v>
                </c:pt>
                <c:pt idx="2917">
                  <c:v>1.7769798625202602</c:v>
                </c:pt>
                <c:pt idx="2918">
                  <c:v>1.7769798625202602</c:v>
                </c:pt>
                <c:pt idx="2919">
                  <c:v>1.7769798625202602</c:v>
                </c:pt>
                <c:pt idx="2920">
                  <c:v>1.7769798625202602</c:v>
                </c:pt>
                <c:pt idx="2921">
                  <c:v>1.7769798625202602</c:v>
                </c:pt>
                <c:pt idx="2922">
                  <c:v>1.7769798625202602</c:v>
                </c:pt>
                <c:pt idx="2923">
                  <c:v>1.7769798625202602</c:v>
                </c:pt>
                <c:pt idx="2924">
                  <c:v>1.7769798625202602</c:v>
                </c:pt>
                <c:pt idx="2925">
                  <c:v>1.7769798625202602</c:v>
                </c:pt>
                <c:pt idx="2926">
                  <c:v>1.7769798625202602</c:v>
                </c:pt>
                <c:pt idx="2927">
                  <c:v>1.7769798625202602</c:v>
                </c:pt>
                <c:pt idx="2928">
                  <c:v>1.7769798625202602</c:v>
                </c:pt>
                <c:pt idx="2929">
                  <c:v>1.7769798625202602</c:v>
                </c:pt>
                <c:pt idx="2930">
                  <c:v>1.7769798625202602</c:v>
                </c:pt>
                <c:pt idx="2931">
                  <c:v>1.7769798625202602</c:v>
                </c:pt>
                <c:pt idx="2932">
                  <c:v>1.7769798625202602</c:v>
                </c:pt>
                <c:pt idx="2933">
                  <c:v>1.7769798625202602</c:v>
                </c:pt>
                <c:pt idx="2934">
                  <c:v>1.7769798625202602</c:v>
                </c:pt>
                <c:pt idx="2935">
                  <c:v>1.7769798625202602</c:v>
                </c:pt>
                <c:pt idx="2936">
                  <c:v>1.7769798625202602</c:v>
                </c:pt>
                <c:pt idx="2937">
                  <c:v>1.7769798625202602</c:v>
                </c:pt>
                <c:pt idx="2938">
                  <c:v>1.7769798625202602</c:v>
                </c:pt>
                <c:pt idx="2939">
                  <c:v>1.7769798625202602</c:v>
                </c:pt>
                <c:pt idx="2940">
                  <c:v>1.7769798625202602</c:v>
                </c:pt>
                <c:pt idx="2941">
                  <c:v>1.7769798625202602</c:v>
                </c:pt>
                <c:pt idx="2942">
                  <c:v>1.7769798625202602</c:v>
                </c:pt>
                <c:pt idx="2943">
                  <c:v>1.7769798625202602</c:v>
                </c:pt>
                <c:pt idx="2944">
                  <c:v>1.7769798625202602</c:v>
                </c:pt>
                <c:pt idx="2945">
                  <c:v>1.7769798625202602</c:v>
                </c:pt>
                <c:pt idx="2946">
                  <c:v>1.7769798625202602</c:v>
                </c:pt>
                <c:pt idx="2947">
                  <c:v>1.7769798625202602</c:v>
                </c:pt>
                <c:pt idx="2948">
                  <c:v>1.7769798625202602</c:v>
                </c:pt>
                <c:pt idx="2949">
                  <c:v>1.7769798625202602</c:v>
                </c:pt>
                <c:pt idx="2950">
                  <c:v>1.7769798625202602</c:v>
                </c:pt>
                <c:pt idx="2951">
                  <c:v>1.7769798625202602</c:v>
                </c:pt>
                <c:pt idx="2952">
                  <c:v>1.7769798625202602</c:v>
                </c:pt>
                <c:pt idx="2953">
                  <c:v>1.7769798625202602</c:v>
                </c:pt>
                <c:pt idx="2954">
                  <c:v>1.7769798625202602</c:v>
                </c:pt>
                <c:pt idx="2955">
                  <c:v>1.7769798625202602</c:v>
                </c:pt>
                <c:pt idx="2956">
                  <c:v>1.7769798625202602</c:v>
                </c:pt>
                <c:pt idx="2957">
                  <c:v>1.7769798625202602</c:v>
                </c:pt>
                <c:pt idx="2958">
                  <c:v>1.7769798625202602</c:v>
                </c:pt>
                <c:pt idx="2959">
                  <c:v>1.7769798625202602</c:v>
                </c:pt>
                <c:pt idx="2960">
                  <c:v>1.7769798625202602</c:v>
                </c:pt>
                <c:pt idx="2961">
                  <c:v>1.7769798625202602</c:v>
                </c:pt>
                <c:pt idx="2962">
                  <c:v>1.7769798625202602</c:v>
                </c:pt>
                <c:pt idx="2963">
                  <c:v>1.7769798625202602</c:v>
                </c:pt>
                <c:pt idx="2964">
                  <c:v>1.7769798625202602</c:v>
                </c:pt>
                <c:pt idx="2965">
                  <c:v>1.7769798625202602</c:v>
                </c:pt>
                <c:pt idx="2966">
                  <c:v>1.7769798625202602</c:v>
                </c:pt>
                <c:pt idx="2967">
                  <c:v>1.7769798625202602</c:v>
                </c:pt>
                <c:pt idx="2968">
                  <c:v>1.7769798625202602</c:v>
                </c:pt>
                <c:pt idx="2969">
                  <c:v>1.7769798625202602</c:v>
                </c:pt>
                <c:pt idx="2970">
                  <c:v>1.7769798625202602</c:v>
                </c:pt>
                <c:pt idx="2971">
                  <c:v>1.7769798625202602</c:v>
                </c:pt>
                <c:pt idx="2972">
                  <c:v>1.7769798625202602</c:v>
                </c:pt>
                <c:pt idx="2973">
                  <c:v>1.7769798625202602</c:v>
                </c:pt>
                <c:pt idx="2974">
                  <c:v>1.7769798625202602</c:v>
                </c:pt>
                <c:pt idx="2975">
                  <c:v>1.7769798625202602</c:v>
                </c:pt>
                <c:pt idx="2976">
                  <c:v>1.7769798625202602</c:v>
                </c:pt>
                <c:pt idx="2977">
                  <c:v>1.7769798625202602</c:v>
                </c:pt>
                <c:pt idx="2978">
                  <c:v>1.7769798625202602</c:v>
                </c:pt>
                <c:pt idx="2979">
                  <c:v>1.7769798625202602</c:v>
                </c:pt>
                <c:pt idx="2980">
                  <c:v>1.7769798625202602</c:v>
                </c:pt>
                <c:pt idx="2981">
                  <c:v>1.7769798625202602</c:v>
                </c:pt>
                <c:pt idx="2982">
                  <c:v>1.7769798625202602</c:v>
                </c:pt>
                <c:pt idx="2983">
                  <c:v>1.7769798625202602</c:v>
                </c:pt>
                <c:pt idx="2984">
                  <c:v>1.7769798625202602</c:v>
                </c:pt>
                <c:pt idx="2985">
                  <c:v>1.7769798625202602</c:v>
                </c:pt>
                <c:pt idx="2986">
                  <c:v>1.7769798625202602</c:v>
                </c:pt>
                <c:pt idx="2987">
                  <c:v>1.7769798625202602</c:v>
                </c:pt>
                <c:pt idx="2988">
                  <c:v>1.7769798625202602</c:v>
                </c:pt>
                <c:pt idx="2989">
                  <c:v>1.7769798625202602</c:v>
                </c:pt>
                <c:pt idx="2990">
                  <c:v>1.7769798625202602</c:v>
                </c:pt>
                <c:pt idx="2991">
                  <c:v>1.7769798625202602</c:v>
                </c:pt>
                <c:pt idx="2992">
                  <c:v>1.7769798625202602</c:v>
                </c:pt>
                <c:pt idx="2993">
                  <c:v>1.7769798625202602</c:v>
                </c:pt>
                <c:pt idx="2994">
                  <c:v>1.7769798625202602</c:v>
                </c:pt>
                <c:pt idx="2995">
                  <c:v>1.7769798625202602</c:v>
                </c:pt>
                <c:pt idx="2996">
                  <c:v>1.7769798625202602</c:v>
                </c:pt>
                <c:pt idx="2997">
                  <c:v>1.7769798625202602</c:v>
                </c:pt>
                <c:pt idx="2998">
                  <c:v>1.7769798625202602</c:v>
                </c:pt>
                <c:pt idx="2999">
                  <c:v>1.7769798625202602</c:v>
                </c:pt>
                <c:pt idx="3000">
                  <c:v>1.7769798625202602</c:v>
                </c:pt>
                <c:pt idx="3001">
                  <c:v>1.7769798625202602</c:v>
                </c:pt>
                <c:pt idx="3002">
                  <c:v>1.7769798625202602</c:v>
                </c:pt>
                <c:pt idx="3003">
                  <c:v>1.7769798625202602</c:v>
                </c:pt>
                <c:pt idx="3004">
                  <c:v>1.7769798625202602</c:v>
                </c:pt>
                <c:pt idx="3005">
                  <c:v>1.7769798625202602</c:v>
                </c:pt>
                <c:pt idx="3006">
                  <c:v>1.7769798625202602</c:v>
                </c:pt>
                <c:pt idx="3007">
                  <c:v>1.7769798625202602</c:v>
                </c:pt>
                <c:pt idx="3008">
                  <c:v>1.7769798625202602</c:v>
                </c:pt>
                <c:pt idx="3009">
                  <c:v>1.7769798625202602</c:v>
                </c:pt>
                <c:pt idx="3010">
                  <c:v>1.7769798625202602</c:v>
                </c:pt>
                <c:pt idx="3011">
                  <c:v>1.7769798625202602</c:v>
                </c:pt>
                <c:pt idx="3012">
                  <c:v>1.7769798625202602</c:v>
                </c:pt>
                <c:pt idx="3013">
                  <c:v>1.7769798625202602</c:v>
                </c:pt>
                <c:pt idx="3014">
                  <c:v>1.7769798625202602</c:v>
                </c:pt>
                <c:pt idx="3015">
                  <c:v>1.7769798625202602</c:v>
                </c:pt>
                <c:pt idx="3016">
                  <c:v>1.7769798625202602</c:v>
                </c:pt>
                <c:pt idx="3017">
                  <c:v>1.7769798625202602</c:v>
                </c:pt>
                <c:pt idx="3018">
                  <c:v>1.7769798625202602</c:v>
                </c:pt>
                <c:pt idx="3019">
                  <c:v>1.7769798625202602</c:v>
                </c:pt>
                <c:pt idx="3020">
                  <c:v>1.7769798625202602</c:v>
                </c:pt>
                <c:pt idx="3021">
                  <c:v>1.7769798625202602</c:v>
                </c:pt>
                <c:pt idx="3022">
                  <c:v>1.7769798625202602</c:v>
                </c:pt>
                <c:pt idx="3023">
                  <c:v>1.7769798625202602</c:v>
                </c:pt>
                <c:pt idx="3024">
                  <c:v>1.7769798625202602</c:v>
                </c:pt>
                <c:pt idx="3025">
                  <c:v>1.7769798625202602</c:v>
                </c:pt>
                <c:pt idx="3026">
                  <c:v>1.7769798625202602</c:v>
                </c:pt>
                <c:pt idx="3027">
                  <c:v>1.7769798625202602</c:v>
                </c:pt>
                <c:pt idx="3028">
                  <c:v>1.7769798625202602</c:v>
                </c:pt>
                <c:pt idx="3029">
                  <c:v>1.7769798625202602</c:v>
                </c:pt>
                <c:pt idx="3030">
                  <c:v>1.7769798625202602</c:v>
                </c:pt>
                <c:pt idx="3031">
                  <c:v>1.7769798625202602</c:v>
                </c:pt>
                <c:pt idx="3032">
                  <c:v>1.7769798625202602</c:v>
                </c:pt>
                <c:pt idx="3033">
                  <c:v>1.7769798625202602</c:v>
                </c:pt>
                <c:pt idx="3034">
                  <c:v>1.7769798625202602</c:v>
                </c:pt>
                <c:pt idx="3035">
                  <c:v>1.7769798625202602</c:v>
                </c:pt>
                <c:pt idx="3036">
                  <c:v>1.7769798625202602</c:v>
                </c:pt>
                <c:pt idx="3037">
                  <c:v>1.7769798625202602</c:v>
                </c:pt>
                <c:pt idx="3038">
                  <c:v>1.7769798625202602</c:v>
                </c:pt>
                <c:pt idx="3039">
                  <c:v>1.7769798625202602</c:v>
                </c:pt>
                <c:pt idx="3040">
                  <c:v>1.7769798625202602</c:v>
                </c:pt>
                <c:pt idx="3041">
                  <c:v>1.7769798625202602</c:v>
                </c:pt>
                <c:pt idx="3042">
                  <c:v>1.7769798625202602</c:v>
                </c:pt>
                <c:pt idx="3043">
                  <c:v>1.7769798625202602</c:v>
                </c:pt>
                <c:pt idx="3044">
                  <c:v>1.7769798625202602</c:v>
                </c:pt>
                <c:pt idx="3045">
                  <c:v>1.7769798625202602</c:v>
                </c:pt>
                <c:pt idx="3046">
                  <c:v>1.7769798625202602</c:v>
                </c:pt>
                <c:pt idx="3047">
                  <c:v>1.7769798625202602</c:v>
                </c:pt>
                <c:pt idx="3048">
                  <c:v>1.7769798625202602</c:v>
                </c:pt>
                <c:pt idx="3049">
                  <c:v>1.7769798625202602</c:v>
                </c:pt>
                <c:pt idx="3050">
                  <c:v>1.7769798625202602</c:v>
                </c:pt>
                <c:pt idx="3051">
                  <c:v>1.9220677179611301</c:v>
                </c:pt>
                <c:pt idx="3052">
                  <c:v>1.9220677179611301</c:v>
                </c:pt>
                <c:pt idx="3053">
                  <c:v>1.9220677179611301</c:v>
                </c:pt>
                <c:pt idx="3054">
                  <c:v>1.9220677179611301</c:v>
                </c:pt>
                <c:pt idx="3055">
                  <c:v>1.9220677179611301</c:v>
                </c:pt>
                <c:pt idx="3056">
                  <c:v>1.9220677179611301</c:v>
                </c:pt>
                <c:pt idx="3057">
                  <c:v>1.9220677179611301</c:v>
                </c:pt>
                <c:pt idx="3058">
                  <c:v>1.9220677179611301</c:v>
                </c:pt>
                <c:pt idx="3059">
                  <c:v>1.9220677179611301</c:v>
                </c:pt>
                <c:pt idx="3060">
                  <c:v>1.9220677179611301</c:v>
                </c:pt>
                <c:pt idx="3061">
                  <c:v>1.9220677179611301</c:v>
                </c:pt>
                <c:pt idx="3062">
                  <c:v>1.9220677179611301</c:v>
                </c:pt>
                <c:pt idx="3063">
                  <c:v>1.9220677179611301</c:v>
                </c:pt>
                <c:pt idx="3064">
                  <c:v>1.9220677179611301</c:v>
                </c:pt>
                <c:pt idx="3065">
                  <c:v>1.9220677179611301</c:v>
                </c:pt>
                <c:pt idx="3066">
                  <c:v>1.9220677179611301</c:v>
                </c:pt>
                <c:pt idx="3067">
                  <c:v>1.9220677179611301</c:v>
                </c:pt>
                <c:pt idx="3068">
                  <c:v>1.9220677179611301</c:v>
                </c:pt>
                <c:pt idx="3069">
                  <c:v>1.9220677179611301</c:v>
                </c:pt>
                <c:pt idx="3070">
                  <c:v>1.9220677179611301</c:v>
                </c:pt>
                <c:pt idx="3071">
                  <c:v>1.9220677179611301</c:v>
                </c:pt>
                <c:pt idx="3072">
                  <c:v>1.9220677179611301</c:v>
                </c:pt>
                <c:pt idx="3073">
                  <c:v>1.9220677179611301</c:v>
                </c:pt>
                <c:pt idx="3074">
                  <c:v>1.9220677179611301</c:v>
                </c:pt>
                <c:pt idx="3075">
                  <c:v>1.9220677179611301</c:v>
                </c:pt>
                <c:pt idx="3076">
                  <c:v>2.0716061211149102</c:v>
                </c:pt>
                <c:pt idx="3077">
                  <c:v>2.0716061211149102</c:v>
                </c:pt>
                <c:pt idx="3078">
                  <c:v>2.0716061211149102</c:v>
                </c:pt>
                <c:pt idx="3079">
                  <c:v>2.0716061211149102</c:v>
                </c:pt>
                <c:pt idx="3080">
                  <c:v>2.0716061211149102</c:v>
                </c:pt>
                <c:pt idx="3081">
                  <c:v>2.0716061211149102</c:v>
                </c:pt>
                <c:pt idx="3082">
                  <c:v>2.0716061211149102</c:v>
                </c:pt>
                <c:pt idx="3083">
                  <c:v>2.0716061211149102</c:v>
                </c:pt>
                <c:pt idx="3084">
                  <c:v>2.0716061211149102</c:v>
                </c:pt>
                <c:pt idx="3085">
                  <c:v>2.0716061211149102</c:v>
                </c:pt>
                <c:pt idx="3086">
                  <c:v>2.0716061211149102</c:v>
                </c:pt>
                <c:pt idx="3087">
                  <c:v>2.0716061211149102</c:v>
                </c:pt>
                <c:pt idx="3088">
                  <c:v>2.0716061211149102</c:v>
                </c:pt>
                <c:pt idx="3089">
                  <c:v>2.0716061211149102</c:v>
                </c:pt>
                <c:pt idx="3090">
                  <c:v>2.0716061211149102</c:v>
                </c:pt>
                <c:pt idx="3091">
                  <c:v>2.0716061211149102</c:v>
                </c:pt>
                <c:pt idx="3092">
                  <c:v>2.0716061211149102</c:v>
                </c:pt>
                <c:pt idx="3093">
                  <c:v>2.0716061211149102</c:v>
                </c:pt>
                <c:pt idx="3094">
                  <c:v>2.0716061211149102</c:v>
                </c:pt>
                <c:pt idx="3095">
                  <c:v>2.0716061211149102</c:v>
                </c:pt>
                <c:pt idx="3096">
                  <c:v>2.0716061211149102</c:v>
                </c:pt>
                <c:pt idx="3097">
                  <c:v>2.0716061211149102</c:v>
                </c:pt>
                <c:pt idx="3098">
                  <c:v>2.0716061211149102</c:v>
                </c:pt>
                <c:pt idx="3099">
                  <c:v>2.0716061211149102</c:v>
                </c:pt>
                <c:pt idx="3100">
                  <c:v>2.0716061211149102</c:v>
                </c:pt>
                <c:pt idx="3101">
                  <c:v>2.0716061211149102</c:v>
                </c:pt>
                <c:pt idx="3102">
                  <c:v>2.0716061211149102</c:v>
                </c:pt>
                <c:pt idx="3103">
                  <c:v>2.0716061211149102</c:v>
                </c:pt>
                <c:pt idx="3104">
                  <c:v>2.0716061211149102</c:v>
                </c:pt>
                <c:pt idx="3105">
                  <c:v>2.0716061211149102</c:v>
                </c:pt>
                <c:pt idx="3106">
                  <c:v>2.0716061211149102</c:v>
                </c:pt>
                <c:pt idx="3107">
                  <c:v>2.0716061211149102</c:v>
                </c:pt>
                <c:pt idx="3108">
                  <c:v>2.0716061211149102</c:v>
                </c:pt>
                <c:pt idx="3109">
                  <c:v>2.0716061211149102</c:v>
                </c:pt>
                <c:pt idx="3110">
                  <c:v>2.0716061211149102</c:v>
                </c:pt>
                <c:pt idx="3111">
                  <c:v>2.0716061211149102</c:v>
                </c:pt>
                <c:pt idx="3112">
                  <c:v>2.0716061211149102</c:v>
                </c:pt>
                <c:pt idx="3113">
                  <c:v>2.0716061211149102</c:v>
                </c:pt>
                <c:pt idx="3114">
                  <c:v>2.0716061211149102</c:v>
                </c:pt>
                <c:pt idx="3115">
                  <c:v>2.0716061211149102</c:v>
                </c:pt>
                <c:pt idx="3116">
                  <c:v>2.0716061211149102</c:v>
                </c:pt>
                <c:pt idx="3117">
                  <c:v>2.0716061211149102</c:v>
                </c:pt>
                <c:pt idx="3118">
                  <c:v>2.0716061211149102</c:v>
                </c:pt>
                <c:pt idx="3119">
                  <c:v>2.0716061211149102</c:v>
                </c:pt>
                <c:pt idx="3120">
                  <c:v>2.0716061211149102</c:v>
                </c:pt>
                <c:pt idx="3121">
                  <c:v>2.0716061211149102</c:v>
                </c:pt>
                <c:pt idx="3122">
                  <c:v>2.0716061211149102</c:v>
                </c:pt>
                <c:pt idx="3123">
                  <c:v>2.0716061211149102</c:v>
                </c:pt>
                <c:pt idx="3124">
                  <c:v>2.0716061211149102</c:v>
                </c:pt>
                <c:pt idx="3125">
                  <c:v>2.0716061211149102</c:v>
                </c:pt>
                <c:pt idx="3126">
                  <c:v>2.0716061211149102</c:v>
                </c:pt>
                <c:pt idx="3127">
                  <c:v>2.0716061211149102</c:v>
                </c:pt>
                <c:pt idx="3128">
                  <c:v>2.0716061211149102</c:v>
                </c:pt>
                <c:pt idx="3129">
                  <c:v>2.0716061211149102</c:v>
                </c:pt>
                <c:pt idx="3130">
                  <c:v>2.0716061211149102</c:v>
                </c:pt>
                <c:pt idx="3131">
                  <c:v>2.0716061211149102</c:v>
                </c:pt>
                <c:pt idx="3132">
                  <c:v>2.0716061211149102</c:v>
                </c:pt>
                <c:pt idx="3133">
                  <c:v>2.0716061211149102</c:v>
                </c:pt>
                <c:pt idx="3134">
                  <c:v>2.0716061211149102</c:v>
                </c:pt>
                <c:pt idx="3135">
                  <c:v>2.0716061211149102</c:v>
                </c:pt>
                <c:pt idx="3136">
                  <c:v>2.0716061211149102</c:v>
                </c:pt>
                <c:pt idx="3137">
                  <c:v>2.0716061211149102</c:v>
                </c:pt>
                <c:pt idx="3138">
                  <c:v>2.0716061211149102</c:v>
                </c:pt>
                <c:pt idx="3139">
                  <c:v>2.0716061211149102</c:v>
                </c:pt>
                <c:pt idx="3140">
                  <c:v>2.0716061211149102</c:v>
                </c:pt>
                <c:pt idx="3141">
                  <c:v>2.0716061211149102</c:v>
                </c:pt>
                <c:pt idx="3142">
                  <c:v>2.0716061211149102</c:v>
                </c:pt>
                <c:pt idx="3143">
                  <c:v>2.0716061211149102</c:v>
                </c:pt>
                <c:pt idx="3144">
                  <c:v>2.0716061211149102</c:v>
                </c:pt>
                <c:pt idx="3145">
                  <c:v>2.0716061211149102</c:v>
                </c:pt>
                <c:pt idx="3146">
                  <c:v>2.0716061211149102</c:v>
                </c:pt>
                <c:pt idx="3147">
                  <c:v>2.0716061211149102</c:v>
                </c:pt>
                <c:pt idx="3148">
                  <c:v>2.0716061211149102</c:v>
                </c:pt>
                <c:pt idx="3149">
                  <c:v>2.0716061211149102</c:v>
                </c:pt>
                <c:pt idx="3150">
                  <c:v>2.0716061211149102</c:v>
                </c:pt>
                <c:pt idx="3151">
                  <c:v>2.0716061211149102</c:v>
                </c:pt>
                <c:pt idx="3152">
                  <c:v>2.0716061211149102</c:v>
                </c:pt>
                <c:pt idx="3153">
                  <c:v>2.0716061211149102</c:v>
                </c:pt>
                <c:pt idx="3154">
                  <c:v>2.0716061211149102</c:v>
                </c:pt>
                <c:pt idx="3155">
                  <c:v>2.0716061211149102</c:v>
                </c:pt>
                <c:pt idx="3156">
                  <c:v>2.0716061211149102</c:v>
                </c:pt>
                <c:pt idx="3157">
                  <c:v>2.0716061211149102</c:v>
                </c:pt>
                <c:pt idx="3158">
                  <c:v>2.0716061211149102</c:v>
                </c:pt>
                <c:pt idx="3159">
                  <c:v>2.0716061211149102</c:v>
                </c:pt>
                <c:pt idx="3160">
                  <c:v>2.0716061211149102</c:v>
                </c:pt>
                <c:pt idx="3161">
                  <c:v>2.0716061211149102</c:v>
                </c:pt>
                <c:pt idx="3162">
                  <c:v>2.0716061211149102</c:v>
                </c:pt>
                <c:pt idx="3163">
                  <c:v>2.0716061211149102</c:v>
                </c:pt>
                <c:pt idx="3164">
                  <c:v>2.0716061211149102</c:v>
                </c:pt>
                <c:pt idx="3165">
                  <c:v>2.0716061211149102</c:v>
                </c:pt>
                <c:pt idx="3166">
                  <c:v>2.0716061211149102</c:v>
                </c:pt>
                <c:pt idx="3167">
                  <c:v>2.0716061211149102</c:v>
                </c:pt>
                <c:pt idx="3168">
                  <c:v>2.0716061211149102</c:v>
                </c:pt>
                <c:pt idx="3169">
                  <c:v>2.0716061211149102</c:v>
                </c:pt>
                <c:pt idx="3170">
                  <c:v>2.0716061211149102</c:v>
                </c:pt>
                <c:pt idx="3171">
                  <c:v>2.0716061211149102</c:v>
                </c:pt>
                <c:pt idx="3172">
                  <c:v>2.0716061211149102</c:v>
                </c:pt>
                <c:pt idx="3173">
                  <c:v>2.0716061211149102</c:v>
                </c:pt>
                <c:pt idx="3174">
                  <c:v>2.0716061211149102</c:v>
                </c:pt>
                <c:pt idx="3175">
                  <c:v>2.0716061211149102</c:v>
                </c:pt>
                <c:pt idx="3176">
                  <c:v>2.0716061211149102</c:v>
                </c:pt>
                <c:pt idx="3177">
                  <c:v>2.0716061211149102</c:v>
                </c:pt>
                <c:pt idx="3178">
                  <c:v>2.0716061211149102</c:v>
                </c:pt>
                <c:pt idx="3179">
                  <c:v>2.0716061211149102</c:v>
                </c:pt>
                <c:pt idx="3180">
                  <c:v>2.0716061211149102</c:v>
                </c:pt>
                <c:pt idx="3181">
                  <c:v>2.0716061211149102</c:v>
                </c:pt>
                <c:pt idx="3182">
                  <c:v>2.0716061211149102</c:v>
                </c:pt>
                <c:pt idx="3183">
                  <c:v>2.0716061211149102</c:v>
                </c:pt>
                <c:pt idx="3184">
                  <c:v>2.0716061211149102</c:v>
                </c:pt>
                <c:pt idx="3185">
                  <c:v>2.0716061211149102</c:v>
                </c:pt>
                <c:pt idx="3186">
                  <c:v>2.0716061211149102</c:v>
                </c:pt>
                <c:pt idx="3187">
                  <c:v>2.0716061211149102</c:v>
                </c:pt>
                <c:pt idx="3188">
                  <c:v>2.0716061211149102</c:v>
                </c:pt>
                <c:pt idx="3189">
                  <c:v>2.0716061211149102</c:v>
                </c:pt>
                <c:pt idx="3190">
                  <c:v>2.0716061211149102</c:v>
                </c:pt>
                <c:pt idx="3191">
                  <c:v>2.0716061211149102</c:v>
                </c:pt>
                <c:pt idx="3192">
                  <c:v>2.0716061211149102</c:v>
                </c:pt>
                <c:pt idx="3193">
                  <c:v>2.0716061211149102</c:v>
                </c:pt>
                <c:pt idx="3194">
                  <c:v>2.0716061211149102</c:v>
                </c:pt>
                <c:pt idx="3195">
                  <c:v>2.0716061211149102</c:v>
                </c:pt>
                <c:pt idx="3196">
                  <c:v>2.0716061211149102</c:v>
                </c:pt>
                <c:pt idx="3197">
                  <c:v>2.0716061211149102</c:v>
                </c:pt>
                <c:pt idx="3198">
                  <c:v>2.0716061211149102</c:v>
                </c:pt>
                <c:pt idx="3199">
                  <c:v>2.0716061211149102</c:v>
                </c:pt>
                <c:pt idx="3200">
                  <c:v>2.0716061211149102</c:v>
                </c:pt>
                <c:pt idx="3201">
                  <c:v>2.0716061211149102</c:v>
                </c:pt>
                <c:pt idx="3202">
                  <c:v>2.0716061211149102</c:v>
                </c:pt>
                <c:pt idx="3203">
                  <c:v>2.0716061211149102</c:v>
                </c:pt>
                <c:pt idx="3204">
                  <c:v>2.0716061211149102</c:v>
                </c:pt>
                <c:pt idx="3205">
                  <c:v>2.0716061211149102</c:v>
                </c:pt>
                <c:pt idx="3206">
                  <c:v>2.0716061211149102</c:v>
                </c:pt>
                <c:pt idx="3207">
                  <c:v>2.0716061211149102</c:v>
                </c:pt>
                <c:pt idx="3208">
                  <c:v>2.0716061211149102</c:v>
                </c:pt>
                <c:pt idx="3209">
                  <c:v>2.0716061211149102</c:v>
                </c:pt>
                <c:pt idx="3210">
                  <c:v>2.0716061211149102</c:v>
                </c:pt>
                <c:pt idx="3211">
                  <c:v>2.0716061211149102</c:v>
                </c:pt>
                <c:pt idx="3212">
                  <c:v>2.0716061211149102</c:v>
                </c:pt>
                <c:pt idx="3213">
                  <c:v>2.0716061211149102</c:v>
                </c:pt>
                <c:pt idx="3214">
                  <c:v>2.0716061211149102</c:v>
                </c:pt>
                <c:pt idx="3215">
                  <c:v>2.0716061211149102</c:v>
                </c:pt>
                <c:pt idx="3216">
                  <c:v>2.0716061211149102</c:v>
                </c:pt>
                <c:pt idx="3217">
                  <c:v>2.0716061211149102</c:v>
                </c:pt>
                <c:pt idx="3218">
                  <c:v>2.0716061211149102</c:v>
                </c:pt>
                <c:pt idx="3219">
                  <c:v>2.0716061211149102</c:v>
                </c:pt>
                <c:pt idx="3220">
                  <c:v>2.0716061211149102</c:v>
                </c:pt>
                <c:pt idx="3221">
                  <c:v>2.0716061211149102</c:v>
                </c:pt>
                <c:pt idx="3222">
                  <c:v>2.0716061211149102</c:v>
                </c:pt>
                <c:pt idx="3223">
                  <c:v>2.0716061211149102</c:v>
                </c:pt>
                <c:pt idx="3224">
                  <c:v>2.0716061211149102</c:v>
                </c:pt>
                <c:pt idx="3225">
                  <c:v>2.0716061211149102</c:v>
                </c:pt>
                <c:pt idx="3226">
                  <c:v>2.0716061211149102</c:v>
                </c:pt>
                <c:pt idx="3227">
                  <c:v>2.0716061211149102</c:v>
                </c:pt>
                <c:pt idx="3228">
                  <c:v>2.0716061211149102</c:v>
                </c:pt>
                <c:pt idx="3229">
                  <c:v>2.0716061211149102</c:v>
                </c:pt>
                <c:pt idx="3230">
                  <c:v>2.0716061211149102</c:v>
                </c:pt>
                <c:pt idx="3231">
                  <c:v>2.0716061211149102</c:v>
                </c:pt>
                <c:pt idx="3232">
                  <c:v>2.0716061211149102</c:v>
                </c:pt>
                <c:pt idx="3233">
                  <c:v>2.0716061211149102</c:v>
                </c:pt>
                <c:pt idx="3234">
                  <c:v>2.0716061211149102</c:v>
                </c:pt>
                <c:pt idx="3235">
                  <c:v>2.0716061211149102</c:v>
                </c:pt>
                <c:pt idx="3236">
                  <c:v>2.0716061211149102</c:v>
                </c:pt>
                <c:pt idx="3237">
                  <c:v>2.0716061211149102</c:v>
                </c:pt>
                <c:pt idx="3238">
                  <c:v>2.0716061211149102</c:v>
                </c:pt>
                <c:pt idx="3239">
                  <c:v>2.0716061211149102</c:v>
                </c:pt>
                <c:pt idx="3240">
                  <c:v>2.0716061211149102</c:v>
                </c:pt>
                <c:pt idx="3241">
                  <c:v>2.0716061211149102</c:v>
                </c:pt>
              </c:numCache>
            </c:numRef>
          </c:val>
          <c:smooth val="0"/>
          <c:extLst>
            <c:ext xmlns:c16="http://schemas.microsoft.com/office/drawing/2014/chart" uri="{C3380CC4-5D6E-409C-BE32-E72D297353CC}">
              <c16:uniqueId val="{00000000-6631-4A7A-AD17-BFC1B89FE2B4}"/>
            </c:ext>
          </c:extLst>
        </c:ser>
        <c:ser>
          <c:idx val="2"/>
          <c:order val="1"/>
          <c:tx>
            <c:v>Placebo</c:v>
          </c:tx>
          <c:spPr>
            <a:ln w="38100" cap="rnd">
              <a:solidFill>
                <a:srgbClr val="C00000"/>
              </a:solidFill>
              <a:round/>
            </a:ln>
            <a:effectLst/>
          </c:spPr>
          <c:marker>
            <c:symbol val="none"/>
          </c:marker>
          <c:cat>
            <c:numRef>
              <c:f>'90 Day Data'!$H$5:$H$3246</c:f>
              <c:numCache>
                <c:formatCode>########0</c:formatCode>
                <c:ptCount val="3242"/>
                <c:pt idx="0">
                  <c:v>90</c:v>
                </c:pt>
                <c:pt idx="1">
                  <c:v>91</c:v>
                </c:pt>
                <c:pt idx="2">
                  <c:v>91</c:v>
                </c:pt>
                <c:pt idx="3">
                  <c:v>91</c:v>
                </c:pt>
                <c:pt idx="4">
                  <c:v>91</c:v>
                </c:pt>
                <c:pt idx="5">
                  <c:v>91</c:v>
                </c:pt>
                <c:pt idx="6">
                  <c:v>91</c:v>
                </c:pt>
                <c:pt idx="7">
                  <c:v>91</c:v>
                </c:pt>
                <c:pt idx="8">
                  <c:v>92</c:v>
                </c:pt>
                <c:pt idx="9">
                  <c:v>92</c:v>
                </c:pt>
                <c:pt idx="10">
                  <c:v>92</c:v>
                </c:pt>
                <c:pt idx="11">
                  <c:v>93</c:v>
                </c:pt>
                <c:pt idx="12">
                  <c:v>93</c:v>
                </c:pt>
                <c:pt idx="13">
                  <c:v>93</c:v>
                </c:pt>
                <c:pt idx="14">
                  <c:v>93</c:v>
                </c:pt>
                <c:pt idx="15">
                  <c:v>94</c:v>
                </c:pt>
                <c:pt idx="16">
                  <c:v>94</c:v>
                </c:pt>
                <c:pt idx="17">
                  <c:v>94</c:v>
                </c:pt>
                <c:pt idx="18">
                  <c:v>94</c:v>
                </c:pt>
                <c:pt idx="19">
                  <c:v>94</c:v>
                </c:pt>
                <c:pt idx="20">
                  <c:v>94</c:v>
                </c:pt>
                <c:pt idx="21">
                  <c:v>94</c:v>
                </c:pt>
                <c:pt idx="22">
                  <c:v>94</c:v>
                </c:pt>
                <c:pt idx="23">
                  <c:v>95</c:v>
                </c:pt>
                <c:pt idx="24">
                  <c:v>95</c:v>
                </c:pt>
                <c:pt idx="25">
                  <c:v>95</c:v>
                </c:pt>
                <c:pt idx="26">
                  <c:v>95</c:v>
                </c:pt>
                <c:pt idx="27">
                  <c:v>96</c:v>
                </c:pt>
                <c:pt idx="28">
                  <c:v>96</c:v>
                </c:pt>
                <c:pt idx="29">
                  <c:v>96</c:v>
                </c:pt>
                <c:pt idx="30">
                  <c:v>96</c:v>
                </c:pt>
                <c:pt idx="31">
                  <c:v>97</c:v>
                </c:pt>
                <c:pt idx="32">
                  <c:v>97</c:v>
                </c:pt>
                <c:pt idx="33">
                  <c:v>97</c:v>
                </c:pt>
                <c:pt idx="34">
                  <c:v>98</c:v>
                </c:pt>
                <c:pt idx="35">
                  <c:v>98</c:v>
                </c:pt>
                <c:pt idx="36">
                  <c:v>98</c:v>
                </c:pt>
                <c:pt idx="37">
                  <c:v>98</c:v>
                </c:pt>
                <c:pt idx="38">
                  <c:v>99</c:v>
                </c:pt>
                <c:pt idx="39">
                  <c:v>99</c:v>
                </c:pt>
                <c:pt idx="40">
                  <c:v>100</c:v>
                </c:pt>
                <c:pt idx="41">
                  <c:v>100</c:v>
                </c:pt>
                <c:pt idx="42">
                  <c:v>100</c:v>
                </c:pt>
                <c:pt idx="43">
                  <c:v>101</c:v>
                </c:pt>
                <c:pt idx="44">
                  <c:v>101</c:v>
                </c:pt>
                <c:pt idx="45">
                  <c:v>101</c:v>
                </c:pt>
                <c:pt idx="46">
                  <c:v>102</c:v>
                </c:pt>
                <c:pt idx="47">
                  <c:v>102</c:v>
                </c:pt>
                <c:pt idx="48">
                  <c:v>102</c:v>
                </c:pt>
                <c:pt idx="49">
                  <c:v>103</c:v>
                </c:pt>
                <c:pt idx="50">
                  <c:v>104</c:v>
                </c:pt>
                <c:pt idx="51">
                  <c:v>104</c:v>
                </c:pt>
                <c:pt idx="52">
                  <c:v>104</c:v>
                </c:pt>
                <c:pt idx="53">
                  <c:v>105</c:v>
                </c:pt>
                <c:pt idx="54">
                  <c:v>105</c:v>
                </c:pt>
                <c:pt idx="55">
                  <c:v>105</c:v>
                </c:pt>
                <c:pt idx="56">
                  <c:v>106</c:v>
                </c:pt>
                <c:pt idx="57">
                  <c:v>106</c:v>
                </c:pt>
                <c:pt idx="58">
                  <c:v>106</c:v>
                </c:pt>
                <c:pt idx="59">
                  <c:v>107</c:v>
                </c:pt>
                <c:pt idx="60">
                  <c:v>107</c:v>
                </c:pt>
                <c:pt idx="61">
                  <c:v>108</c:v>
                </c:pt>
                <c:pt idx="62">
                  <c:v>108</c:v>
                </c:pt>
                <c:pt idx="63">
                  <c:v>109</c:v>
                </c:pt>
                <c:pt idx="64">
                  <c:v>109</c:v>
                </c:pt>
                <c:pt idx="65">
                  <c:v>109</c:v>
                </c:pt>
                <c:pt idx="66">
                  <c:v>109</c:v>
                </c:pt>
                <c:pt idx="67">
                  <c:v>109</c:v>
                </c:pt>
                <c:pt idx="68">
                  <c:v>110</c:v>
                </c:pt>
                <c:pt idx="69">
                  <c:v>110</c:v>
                </c:pt>
                <c:pt idx="70">
                  <c:v>111</c:v>
                </c:pt>
                <c:pt idx="71">
                  <c:v>112</c:v>
                </c:pt>
                <c:pt idx="72">
                  <c:v>113</c:v>
                </c:pt>
                <c:pt idx="73">
                  <c:v>113</c:v>
                </c:pt>
                <c:pt idx="74">
                  <c:v>113</c:v>
                </c:pt>
                <c:pt idx="75">
                  <c:v>113</c:v>
                </c:pt>
                <c:pt idx="76">
                  <c:v>114</c:v>
                </c:pt>
                <c:pt idx="77">
                  <c:v>114</c:v>
                </c:pt>
                <c:pt idx="78">
                  <c:v>114</c:v>
                </c:pt>
                <c:pt idx="79">
                  <c:v>114</c:v>
                </c:pt>
                <c:pt idx="80">
                  <c:v>115</c:v>
                </c:pt>
                <c:pt idx="81">
                  <c:v>115</c:v>
                </c:pt>
                <c:pt idx="82">
                  <c:v>116</c:v>
                </c:pt>
                <c:pt idx="83">
                  <c:v>116</c:v>
                </c:pt>
                <c:pt idx="84">
                  <c:v>116</c:v>
                </c:pt>
                <c:pt idx="85">
                  <c:v>116</c:v>
                </c:pt>
                <c:pt idx="86">
                  <c:v>116</c:v>
                </c:pt>
                <c:pt idx="87">
                  <c:v>116</c:v>
                </c:pt>
                <c:pt idx="88">
                  <c:v>117</c:v>
                </c:pt>
                <c:pt idx="89">
                  <c:v>117</c:v>
                </c:pt>
                <c:pt idx="90">
                  <c:v>119</c:v>
                </c:pt>
                <c:pt idx="91">
                  <c:v>120</c:v>
                </c:pt>
                <c:pt idx="92">
                  <c:v>120</c:v>
                </c:pt>
                <c:pt idx="93">
                  <c:v>121</c:v>
                </c:pt>
                <c:pt idx="94">
                  <c:v>121</c:v>
                </c:pt>
                <c:pt idx="95">
                  <c:v>122</c:v>
                </c:pt>
                <c:pt idx="96">
                  <c:v>122</c:v>
                </c:pt>
                <c:pt idx="97">
                  <c:v>122</c:v>
                </c:pt>
                <c:pt idx="98">
                  <c:v>122</c:v>
                </c:pt>
                <c:pt idx="99">
                  <c:v>123</c:v>
                </c:pt>
                <c:pt idx="100">
                  <c:v>125</c:v>
                </c:pt>
                <c:pt idx="101">
                  <c:v>125</c:v>
                </c:pt>
                <c:pt idx="102">
                  <c:v>126</c:v>
                </c:pt>
                <c:pt idx="103">
                  <c:v>127</c:v>
                </c:pt>
                <c:pt idx="104">
                  <c:v>128</c:v>
                </c:pt>
                <c:pt idx="105">
                  <c:v>128</c:v>
                </c:pt>
                <c:pt idx="106">
                  <c:v>130</c:v>
                </c:pt>
                <c:pt idx="107">
                  <c:v>131</c:v>
                </c:pt>
                <c:pt idx="108">
                  <c:v>132</c:v>
                </c:pt>
                <c:pt idx="109">
                  <c:v>133</c:v>
                </c:pt>
                <c:pt idx="110">
                  <c:v>133</c:v>
                </c:pt>
                <c:pt idx="111">
                  <c:v>133</c:v>
                </c:pt>
                <c:pt idx="112">
                  <c:v>134</c:v>
                </c:pt>
                <c:pt idx="113">
                  <c:v>134</c:v>
                </c:pt>
                <c:pt idx="114">
                  <c:v>134</c:v>
                </c:pt>
                <c:pt idx="115">
                  <c:v>136</c:v>
                </c:pt>
                <c:pt idx="116">
                  <c:v>136</c:v>
                </c:pt>
                <c:pt idx="117">
                  <c:v>137</c:v>
                </c:pt>
                <c:pt idx="118">
                  <c:v>137</c:v>
                </c:pt>
                <c:pt idx="119">
                  <c:v>138</c:v>
                </c:pt>
                <c:pt idx="120">
                  <c:v>138</c:v>
                </c:pt>
                <c:pt idx="121">
                  <c:v>138</c:v>
                </c:pt>
                <c:pt idx="122">
                  <c:v>139</c:v>
                </c:pt>
                <c:pt idx="123">
                  <c:v>140</c:v>
                </c:pt>
                <c:pt idx="124">
                  <c:v>140</c:v>
                </c:pt>
                <c:pt idx="125">
                  <c:v>141</c:v>
                </c:pt>
                <c:pt idx="126">
                  <c:v>141</c:v>
                </c:pt>
                <c:pt idx="127">
                  <c:v>141</c:v>
                </c:pt>
                <c:pt idx="128">
                  <c:v>142</c:v>
                </c:pt>
                <c:pt idx="129">
                  <c:v>142</c:v>
                </c:pt>
                <c:pt idx="130">
                  <c:v>142</c:v>
                </c:pt>
                <c:pt idx="131">
                  <c:v>143</c:v>
                </c:pt>
                <c:pt idx="132">
                  <c:v>143</c:v>
                </c:pt>
                <c:pt idx="133">
                  <c:v>144</c:v>
                </c:pt>
                <c:pt idx="134">
                  <c:v>145</c:v>
                </c:pt>
                <c:pt idx="135">
                  <c:v>145</c:v>
                </c:pt>
                <c:pt idx="136">
                  <c:v>145</c:v>
                </c:pt>
                <c:pt idx="137">
                  <c:v>145</c:v>
                </c:pt>
                <c:pt idx="138">
                  <c:v>146</c:v>
                </c:pt>
                <c:pt idx="139">
                  <c:v>146</c:v>
                </c:pt>
                <c:pt idx="140">
                  <c:v>146</c:v>
                </c:pt>
                <c:pt idx="141">
                  <c:v>147</c:v>
                </c:pt>
                <c:pt idx="142">
                  <c:v>147</c:v>
                </c:pt>
                <c:pt idx="143">
                  <c:v>148</c:v>
                </c:pt>
                <c:pt idx="144">
                  <c:v>148</c:v>
                </c:pt>
                <c:pt idx="145">
                  <c:v>149</c:v>
                </c:pt>
                <c:pt idx="146">
                  <c:v>149</c:v>
                </c:pt>
                <c:pt idx="147">
                  <c:v>150</c:v>
                </c:pt>
                <c:pt idx="148">
                  <c:v>150</c:v>
                </c:pt>
                <c:pt idx="149">
                  <c:v>150</c:v>
                </c:pt>
                <c:pt idx="150">
                  <c:v>150</c:v>
                </c:pt>
                <c:pt idx="151">
                  <c:v>151</c:v>
                </c:pt>
                <c:pt idx="152">
                  <c:v>151</c:v>
                </c:pt>
                <c:pt idx="153">
                  <c:v>152</c:v>
                </c:pt>
                <c:pt idx="154">
                  <c:v>152</c:v>
                </c:pt>
                <c:pt idx="155">
                  <c:v>152</c:v>
                </c:pt>
                <c:pt idx="156">
                  <c:v>152</c:v>
                </c:pt>
                <c:pt idx="157">
                  <c:v>153</c:v>
                </c:pt>
                <c:pt idx="158">
                  <c:v>153</c:v>
                </c:pt>
                <c:pt idx="159">
                  <c:v>154</c:v>
                </c:pt>
                <c:pt idx="160">
                  <c:v>156</c:v>
                </c:pt>
                <c:pt idx="161">
                  <c:v>156</c:v>
                </c:pt>
                <c:pt idx="162">
                  <c:v>157</c:v>
                </c:pt>
                <c:pt idx="163">
                  <c:v>157</c:v>
                </c:pt>
                <c:pt idx="164">
                  <c:v>158</c:v>
                </c:pt>
                <c:pt idx="165">
                  <c:v>158</c:v>
                </c:pt>
                <c:pt idx="166">
                  <c:v>159</c:v>
                </c:pt>
                <c:pt idx="167">
                  <c:v>159</c:v>
                </c:pt>
                <c:pt idx="168">
                  <c:v>160</c:v>
                </c:pt>
                <c:pt idx="169">
                  <c:v>161</c:v>
                </c:pt>
                <c:pt idx="170">
                  <c:v>162</c:v>
                </c:pt>
                <c:pt idx="171">
                  <c:v>163</c:v>
                </c:pt>
                <c:pt idx="172">
                  <c:v>163</c:v>
                </c:pt>
                <c:pt idx="173">
                  <c:v>163</c:v>
                </c:pt>
                <c:pt idx="174">
                  <c:v>163</c:v>
                </c:pt>
                <c:pt idx="175">
                  <c:v>164</c:v>
                </c:pt>
                <c:pt idx="176">
                  <c:v>165</c:v>
                </c:pt>
                <c:pt idx="177">
                  <c:v>165</c:v>
                </c:pt>
                <c:pt idx="178">
                  <c:v>166</c:v>
                </c:pt>
                <c:pt idx="179">
                  <c:v>166</c:v>
                </c:pt>
                <c:pt idx="180">
                  <c:v>166</c:v>
                </c:pt>
                <c:pt idx="181">
                  <c:v>166</c:v>
                </c:pt>
                <c:pt idx="182">
                  <c:v>167</c:v>
                </c:pt>
                <c:pt idx="183">
                  <c:v>168</c:v>
                </c:pt>
                <c:pt idx="184">
                  <c:v>168</c:v>
                </c:pt>
                <c:pt idx="185">
                  <c:v>169</c:v>
                </c:pt>
                <c:pt idx="186">
                  <c:v>169</c:v>
                </c:pt>
                <c:pt idx="187">
                  <c:v>170</c:v>
                </c:pt>
                <c:pt idx="188">
                  <c:v>170</c:v>
                </c:pt>
                <c:pt idx="189">
                  <c:v>170</c:v>
                </c:pt>
                <c:pt idx="190">
                  <c:v>170</c:v>
                </c:pt>
                <c:pt idx="191">
                  <c:v>171</c:v>
                </c:pt>
                <c:pt idx="192">
                  <c:v>171</c:v>
                </c:pt>
                <c:pt idx="193">
                  <c:v>172</c:v>
                </c:pt>
                <c:pt idx="194">
                  <c:v>173</c:v>
                </c:pt>
                <c:pt idx="195">
                  <c:v>173</c:v>
                </c:pt>
                <c:pt idx="196">
                  <c:v>173</c:v>
                </c:pt>
                <c:pt idx="197">
                  <c:v>174</c:v>
                </c:pt>
                <c:pt idx="198">
                  <c:v>174</c:v>
                </c:pt>
                <c:pt idx="199">
                  <c:v>175</c:v>
                </c:pt>
                <c:pt idx="200">
                  <c:v>176</c:v>
                </c:pt>
                <c:pt idx="201">
                  <c:v>176</c:v>
                </c:pt>
                <c:pt idx="202">
                  <c:v>177</c:v>
                </c:pt>
                <c:pt idx="203">
                  <c:v>177</c:v>
                </c:pt>
                <c:pt idx="204">
                  <c:v>177</c:v>
                </c:pt>
                <c:pt idx="205">
                  <c:v>177</c:v>
                </c:pt>
                <c:pt idx="206">
                  <c:v>178</c:v>
                </c:pt>
                <c:pt idx="207">
                  <c:v>178</c:v>
                </c:pt>
                <c:pt idx="208">
                  <c:v>178</c:v>
                </c:pt>
                <c:pt idx="209">
                  <c:v>178</c:v>
                </c:pt>
                <c:pt idx="210">
                  <c:v>178</c:v>
                </c:pt>
                <c:pt idx="211">
                  <c:v>179</c:v>
                </c:pt>
                <c:pt idx="212">
                  <c:v>179</c:v>
                </c:pt>
                <c:pt idx="213">
                  <c:v>180</c:v>
                </c:pt>
                <c:pt idx="214">
                  <c:v>181</c:v>
                </c:pt>
                <c:pt idx="215">
                  <c:v>181</c:v>
                </c:pt>
                <c:pt idx="216">
                  <c:v>181</c:v>
                </c:pt>
                <c:pt idx="217">
                  <c:v>182</c:v>
                </c:pt>
                <c:pt idx="218">
                  <c:v>182</c:v>
                </c:pt>
                <c:pt idx="219">
                  <c:v>182</c:v>
                </c:pt>
                <c:pt idx="220">
                  <c:v>182</c:v>
                </c:pt>
                <c:pt idx="221">
                  <c:v>183</c:v>
                </c:pt>
                <c:pt idx="222">
                  <c:v>183</c:v>
                </c:pt>
                <c:pt idx="223">
                  <c:v>183</c:v>
                </c:pt>
                <c:pt idx="224">
                  <c:v>183</c:v>
                </c:pt>
                <c:pt idx="225">
                  <c:v>183</c:v>
                </c:pt>
                <c:pt idx="226">
                  <c:v>184</c:v>
                </c:pt>
                <c:pt idx="227">
                  <c:v>184</c:v>
                </c:pt>
                <c:pt idx="228">
                  <c:v>184</c:v>
                </c:pt>
                <c:pt idx="229">
                  <c:v>184</c:v>
                </c:pt>
                <c:pt idx="230">
                  <c:v>184</c:v>
                </c:pt>
                <c:pt idx="231">
                  <c:v>184</c:v>
                </c:pt>
                <c:pt idx="232">
                  <c:v>184</c:v>
                </c:pt>
                <c:pt idx="233">
                  <c:v>184</c:v>
                </c:pt>
                <c:pt idx="234">
                  <c:v>184</c:v>
                </c:pt>
                <c:pt idx="235">
                  <c:v>185</c:v>
                </c:pt>
                <c:pt idx="236">
                  <c:v>185</c:v>
                </c:pt>
                <c:pt idx="237">
                  <c:v>185</c:v>
                </c:pt>
                <c:pt idx="238">
                  <c:v>185</c:v>
                </c:pt>
                <c:pt idx="239">
                  <c:v>185</c:v>
                </c:pt>
                <c:pt idx="240">
                  <c:v>185</c:v>
                </c:pt>
                <c:pt idx="241">
                  <c:v>185</c:v>
                </c:pt>
                <c:pt idx="242">
                  <c:v>186</c:v>
                </c:pt>
                <c:pt idx="243">
                  <c:v>186</c:v>
                </c:pt>
                <c:pt idx="244">
                  <c:v>186</c:v>
                </c:pt>
                <c:pt idx="245">
                  <c:v>186</c:v>
                </c:pt>
                <c:pt idx="246">
                  <c:v>186</c:v>
                </c:pt>
                <c:pt idx="247">
                  <c:v>186</c:v>
                </c:pt>
                <c:pt idx="248">
                  <c:v>187</c:v>
                </c:pt>
                <c:pt idx="249">
                  <c:v>187</c:v>
                </c:pt>
                <c:pt idx="250">
                  <c:v>187</c:v>
                </c:pt>
                <c:pt idx="251">
                  <c:v>188</c:v>
                </c:pt>
                <c:pt idx="252">
                  <c:v>188</c:v>
                </c:pt>
                <c:pt idx="253">
                  <c:v>188</c:v>
                </c:pt>
                <c:pt idx="254">
                  <c:v>189</c:v>
                </c:pt>
                <c:pt idx="255">
                  <c:v>189</c:v>
                </c:pt>
                <c:pt idx="256">
                  <c:v>189</c:v>
                </c:pt>
                <c:pt idx="257">
                  <c:v>189</c:v>
                </c:pt>
                <c:pt idx="258">
                  <c:v>190</c:v>
                </c:pt>
                <c:pt idx="259">
                  <c:v>190</c:v>
                </c:pt>
                <c:pt idx="260">
                  <c:v>190</c:v>
                </c:pt>
                <c:pt idx="261">
                  <c:v>191</c:v>
                </c:pt>
                <c:pt idx="262">
                  <c:v>191</c:v>
                </c:pt>
                <c:pt idx="263">
                  <c:v>191</c:v>
                </c:pt>
                <c:pt idx="264">
                  <c:v>191</c:v>
                </c:pt>
                <c:pt idx="265">
                  <c:v>191</c:v>
                </c:pt>
                <c:pt idx="266">
                  <c:v>191</c:v>
                </c:pt>
                <c:pt idx="267">
                  <c:v>192</c:v>
                </c:pt>
                <c:pt idx="268">
                  <c:v>192</c:v>
                </c:pt>
                <c:pt idx="269">
                  <c:v>193</c:v>
                </c:pt>
                <c:pt idx="270">
                  <c:v>193</c:v>
                </c:pt>
                <c:pt idx="271">
                  <c:v>194</c:v>
                </c:pt>
                <c:pt idx="272">
                  <c:v>194</c:v>
                </c:pt>
                <c:pt idx="273">
                  <c:v>195</c:v>
                </c:pt>
                <c:pt idx="274">
                  <c:v>195</c:v>
                </c:pt>
                <c:pt idx="275">
                  <c:v>195</c:v>
                </c:pt>
                <c:pt idx="276">
                  <c:v>196</c:v>
                </c:pt>
                <c:pt idx="277">
                  <c:v>196</c:v>
                </c:pt>
                <c:pt idx="278">
                  <c:v>197</c:v>
                </c:pt>
                <c:pt idx="279">
                  <c:v>197</c:v>
                </c:pt>
                <c:pt idx="280">
                  <c:v>197</c:v>
                </c:pt>
                <c:pt idx="281">
                  <c:v>198</c:v>
                </c:pt>
                <c:pt idx="282">
                  <c:v>199</c:v>
                </c:pt>
                <c:pt idx="283">
                  <c:v>200</c:v>
                </c:pt>
                <c:pt idx="284">
                  <c:v>200</c:v>
                </c:pt>
                <c:pt idx="285">
                  <c:v>201</c:v>
                </c:pt>
                <c:pt idx="286">
                  <c:v>201</c:v>
                </c:pt>
                <c:pt idx="287">
                  <c:v>202</c:v>
                </c:pt>
                <c:pt idx="288">
                  <c:v>202</c:v>
                </c:pt>
                <c:pt idx="289">
                  <c:v>203</c:v>
                </c:pt>
                <c:pt idx="290">
                  <c:v>204</c:v>
                </c:pt>
                <c:pt idx="291">
                  <c:v>204</c:v>
                </c:pt>
                <c:pt idx="292">
                  <c:v>205</c:v>
                </c:pt>
                <c:pt idx="293">
                  <c:v>205</c:v>
                </c:pt>
                <c:pt idx="294">
                  <c:v>205</c:v>
                </c:pt>
                <c:pt idx="295">
                  <c:v>206</c:v>
                </c:pt>
                <c:pt idx="296">
                  <c:v>206</c:v>
                </c:pt>
                <c:pt idx="297">
                  <c:v>206</c:v>
                </c:pt>
                <c:pt idx="298">
                  <c:v>206</c:v>
                </c:pt>
                <c:pt idx="299">
                  <c:v>206</c:v>
                </c:pt>
                <c:pt idx="300">
                  <c:v>206</c:v>
                </c:pt>
                <c:pt idx="301">
                  <c:v>206</c:v>
                </c:pt>
                <c:pt idx="302">
                  <c:v>207</c:v>
                </c:pt>
                <c:pt idx="303">
                  <c:v>207</c:v>
                </c:pt>
                <c:pt idx="304">
                  <c:v>208</c:v>
                </c:pt>
                <c:pt idx="305">
                  <c:v>208</c:v>
                </c:pt>
                <c:pt idx="306">
                  <c:v>210</c:v>
                </c:pt>
                <c:pt idx="307">
                  <c:v>210</c:v>
                </c:pt>
                <c:pt idx="308">
                  <c:v>210</c:v>
                </c:pt>
                <c:pt idx="309">
                  <c:v>211</c:v>
                </c:pt>
                <c:pt idx="310">
                  <c:v>211</c:v>
                </c:pt>
                <c:pt idx="311">
                  <c:v>211</c:v>
                </c:pt>
                <c:pt idx="312">
                  <c:v>212</c:v>
                </c:pt>
                <c:pt idx="313">
                  <c:v>212</c:v>
                </c:pt>
                <c:pt idx="314">
                  <c:v>212</c:v>
                </c:pt>
                <c:pt idx="315">
                  <c:v>213</c:v>
                </c:pt>
                <c:pt idx="316">
                  <c:v>213</c:v>
                </c:pt>
                <c:pt idx="317">
                  <c:v>214</c:v>
                </c:pt>
                <c:pt idx="318">
                  <c:v>214</c:v>
                </c:pt>
                <c:pt idx="319">
                  <c:v>216</c:v>
                </c:pt>
                <c:pt idx="320">
                  <c:v>217</c:v>
                </c:pt>
                <c:pt idx="321">
                  <c:v>218</c:v>
                </c:pt>
                <c:pt idx="322">
                  <c:v>218</c:v>
                </c:pt>
                <c:pt idx="323">
                  <c:v>219</c:v>
                </c:pt>
                <c:pt idx="324">
                  <c:v>219</c:v>
                </c:pt>
                <c:pt idx="325">
                  <c:v>220</c:v>
                </c:pt>
                <c:pt idx="326">
                  <c:v>220</c:v>
                </c:pt>
                <c:pt idx="327">
                  <c:v>220</c:v>
                </c:pt>
                <c:pt idx="328">
                  <c:v>221</c:v>
                </c:pt>
                <c:pt idx="329">
                  <c:v>221</c:v>
                </c:pt>
                <c:pt idx="330">
                  <c:v>222</c:v>
                </c:pt>
                <c:pt idx="331">
                  <c:v>222</c:v>
                </c:pt>
                <c:pt idx="332">
                  <c:v>222</c:v>
                </c:pt>
                <c:pt idx="333">
                  <c:v>223</c:v>
                </c:pt>
                <c:pt idx="334">
                  <c:v>224</c:v>
                </c:pt>
                <c:pt idx="335">
                  <c:v>224</c:v>
                </c:pt>
                <c:pt idx="336">
                  <c:v>224</c:v>
                </c:pt>
                <c:pt idx="337">
                  <c:v>224</c:v>
                </c:pt>
                <c:pt idx="338">
                  <c:v>225</c:v>
                </c:pt>
                <c:pt idx="339">
                  <c:v>225</c:v>
                </c:pt>
                <c:pt idx="340">
                  <c:v>226</c:v>
                </c:pt>
                <c:pt idx="341">
                  <c:v>227</c:v>
                </c:pt>
                <c:pt idx="342">
                  <c:v>227</c:v>
                </c:pt>
                <c:pt idx="343">
                  <c:v>227</c:v>
                </c:pt>
                <c:pt idx="344">
                  <c:v>228</c:v>
                </c:pt>
                <c:pt idx="345">
                  <c:v>229</c:v>
                </c:pt>
                <c:pt idx="346">
                  <c:v>229</c:v>
                </c:pt>
                <c:pt idx="347">
                  <c:v>230</c:v>
                </c:pt>
                <c:pt idx="348">
                  <c:v>231</c:v>
                </c:pt>
                <c:pt idx="349">
                  <c:v>233</c:v>
                </c:pt>
                <c:pt idx="350">
                  <c:v>233</c:v>
                </c:pt>
                <c:pt idx="351">
                  <c:v>233</c:v>
                </c:pt>
                <c:pt idx="352">
                  <c:v>234</c:v>
                </c:pt>
                <c:pt idx="353">
                  <c:v>235</c:v>
                </c:pt>
                <c:pt idx="354">
                  <c:v>236</c:v>
                </c:pt>
                <c:pt idx="355">
                  <c:v>237</c:v>
                </c:pt>
                <c:pt idx="356">
                  <c:v>237</c:v>
                </c:pt>
                <c:pt idx="357">
                  <c:v>238</c:v>
                </c:pt>
                <c:pt idx="358">
                  <c:v>238</c:v>
                </c:pt>
                <c:pt idx="359">
                  <c:v>239</c:v>
                </c:pt>
                <c:pt idx="360">
                  <c:v>240</c:v>
                </c:pt>
                <c:pt idx="361">
                  <c:v>243</c:v>
                </c:pt>
                <c:pt idx="362">
                  <c:v>244</c:v>
                </c:pt>
                <c:pt idx="363">
                  <c:v>245</c:v>
                </c:pt>
                <c:pt idx="364">
                  <c:v>245</c:v>
                </c:pt>
                <c:pt idx="365">
                  <c:v>245</c:v>
                </c:pt>
                <c:pt idx="366">
                  <c:v>245</c:v>
                </c:pt>
                <c:pt idx="367">
                  <c:v>246</c:v>
                </c:pt>
                <c:pt idx="368">
                  <c:v>247</c:v>
                </c:pt>
                <c:pt idx="369">
                  <c:v>247</c:v>
                </c:pt>
                <c:pt idx="370">
                  <c:v>249</c:v>
                </c:pt>
                <c:pt idx="371">
                  <c:v>249</c:v>
                </c:pt>
                <c:pt idx="372">
                  <c:v>249</c:v>
                </c:pt>
                <c:pt idx="373">
                  <c:v>250</c:v>
                </c:pt>
                <c:pt idx="374">
                  <c:v>250</c:v>
                </c:pt>
                <c:pt idx="375">
                  <c:v>251</c:v>
                </c:pt>
                <c:pt idx="376">
                  <c:v>251</c:v>
                </c:pt>
                <c:pt idx="377">
                  <c:v>253</c:v>
                </c:pt>
                <c:pt idx="378">
                  <c:v>254</c:v>
                </c:pt>
                <c:pt idx="379">
                  <c:v>254</c:v>
                </c:pt>
                <c:pt idx="380">
                  <c:v>255</c:v>
                </c:pt>
                <c:pt idx="381">
                  <c:v>256</c:v>
                </c:pt>
                <c:pt idx="382">
                  <c:v>256</c:v>
                </c:pt>
                <c:pt idx="383">
                  <c:v>256</c:v>
                </c:pt>
                <c:pt idx="384">
                  <c:v>257</c:v>
                </c:pt>
                <c:pt idx="385">
                  <c:v>258</c:v>
                </c:pt>
                <c:pt idx="386">
                  <c:v>258</c:v>
                </c:pt>
                <c:pt idx="387">
                  <c:v>259</c:v>
                </c:pt>
                <c:pt idx="388">
                  <c:v>259</c:v>
                </c:pt>
                <c:pt idx="389">
                  <c:v>261</c:v>
                </c:pt>
                <c:pt idx="390">
                  <c:v>263</c:v>
                </c:pt>
                <c:pt idx="391">
                  <c:v>263</c:v>
                </c:pt>
                <c:pt idx="392">
                  <c:v>263</c:v>
                </c:pt>
                <c:pt idx="393">
                  <c:v>264</c:v>
                </c:pt>
                <c:pt idx="394">
                  <c:v>265</c:v>
                </c:pt>
                <c:pt idx="395">
                  <c:v>266</c:v>
                </c:pt>
                <c:pt idx="396">
                  <c:v>266</c:v>
                </c:pt>
                <c:pt idx="397">
                  <c:v>267</c:v>
                </c:pt>
                <c:pt idx="398">
                  <c:v>267</c:v>
                </c:pt>
                <c:pt idx="399">
                  <c:v>267</c:v>
                </c:pt>
                <c:pt idx="400">
                  <c:v>267</c:v>
                </c:pt>
                <c:pt idx="401">
                  <c:v>267</c:v>
                </c:pt>
                <c:pt idx="402">
                  <c:v>268</c:v>
                </c:pt>
                <c:pt idx="403">
                  <c:v>269</c:v>
                </c:pt>
                <c:pt idx="404">
                  <c:v>270</c:v>
                </c:pt>
                <c:pt idx="405">
                  <c:v>270</c:v>
                </c:pt>
                <c:pt idx="406">
                  <c:v>270</c:v>
                </c:pt>
                <c:pt idx="407">
                  <c:v>270</c:v>
                </c:pt>
                <c:pt idx="408">
                  <c:v>271</c:v>
                </c:pt>
                <c:pt idx="409">
                  <c:v>271</c:v>
                </c:pt>
                <c:pt idx="410">
                  <c:v>272</c:v>
                </c:pt>
                <c:pt idx="411">
                  <c:v>273</c:v>
                </c:pt>
                <c:pt idx="412">
                  <c:v>274</c:v>
                </c:pt>
                <c:pt idx="413">
                  <c:v>275</c:v>
                </c:pt>
                <c:pt idx="414">
                  <c:v>276</c:v>
                </c:pt>
                <c:pt idx="415">
                  <c:v>276</c:v>
                </c:pt>
                <c:pt idx="416">
                  <c:v>276</c:v>
                </c:pt>
                <c:pt idx="417">
                  <c:v>277</c:v>
                </c:pt>
                <c:pt idx="418">
                  <c:v>278</c:v>
                </c:pt>
                <c:pt idx="419">
                  <c:v>280</c:v>
                </c:pt>
                <c:pt idx="420">
                  <c:v>280</c:v>
                </c:pt>
                <c:pt idx="421">
                  <c:v>281</c:v>
                </c:pt>
                <c:pt idx="422">
                  <c:v>281</c:v>
                </c:pt>
                <c:pt idx="423">
                  <c:v>281</c:v>
                </c:pt>
                <c:pt idx="424">
                  <c:v>282</c:v>
                </c:pt>
                <c:pt idx="425">
                  <c:v>282</c:v>
                </c:pt>
                <c:pt idx="426">
                  <c:v>282</c:v>
                </c:pt>
                <c:pt idx="427">
                  <c:v>283</c:v>
                </c:pt>
                <c:pt idx="428">
                  <c:v>284</c:v>
                </c:pt>
                <c:pt idx="429">
                  <c:v>284</c:v>
                </c:pt>
                <c:pt idx="430">
                  <c:v>285</c:v>
                </c:pt>
                <c:pt idx="431">
                  <c:v>286</c:v>
                </c:pt>
                <c:pt idx="432">
                  <c:v>286</c:v>
                </c:pt>
                <c:pt idx="433">
                  <c:v>286</c:v>
                </c:pt>
                <c:pt idx="434">
                  <c:v>287</c:v>
                </c:pt>
                <c:pt idx="435">
                  <c:v>289</c:v>
                </c:pt>
                <c:pt idx="436">
                  <c:v>290</c:v>
                </c:pt>
                <c:pt idx="437">
                  <c:v>290</c:v>
                </c:pt>
                <c:pt idx="438">
                  <c:v>290</c:v>
                </c:pt>
                <c:pt idx="439">
                  <c:v>291</c:v>
                </c:pt>
                <c:pt idx="440">
                  <c:v>293</c:v>
                </c:pt>
                <c:pt idx="441">
                  <c:v>296</c:v>
                </c:pt>
                <c:pt idx="442">
                  <c:v>296</c:v>
                </c:pt>
                <c:pt idx="443">
                  <c:v>297</c:v>
                </c:pt>
                <c:pt idx="444">
                  <c:v>300</c:v>
                </c:pt>
                <c:pt idx="445">
                  <c:v>300</c:v>
                </c:pt>
                <c:pt idx="446">
                  <c:v>302</c:v>
                </c:pt>
                <c:pt idx="447">
                  <c:v>304</c:v>
                </c:pt>
                <c:pt idx="448">
                  <c:v>306</c:v>
                </c:pt>
                <c:pt idx="449">
                  <c:v>307</c:v>
                </c:pt>
                <c:pt idx="450">
                  <c:v>308</c:v>
                </c:pt>
                <c:pt idx="451">
                  <c:v>309</c:v>
                </c:pt>
                <c:pt idx="452">
                  <c:v>310</c:v>
                </c:pt>
                <c:pt idx="453">
                  <c:v>311</c:v>
                </c:pt>
                <c:pt idx="454">
                  <c:v>312</c:v>
                </c:pt>
                <c:pt idx="455">
                  <c:v>315</c:v>
                </c:pt>
                <c:pt idx="456">
                  <c:v>316</c:v>
                </c:pt>
                <c:pt idx="457">
                  <c:v>316</c:v>
                </c:pt>
                <c:pt idx="458">
                  <c:v>319</c:v>
                </c:pt>
                <c:pt idx="459">
                  <c:v>319</c:v>
                </c:pt>
                <c:pt idx="460">
                  <c:v>321</c:v>
                </c:pt>
                <c:pt idx="461">
                  <c:v>325</c:v>
                </c:pt>
                <c:pt idx="462">
                  <c:v>326</c:v>
                </c:pt>
                <c:pt idx="463">
                  <c:v>326</c:v>
                </c:pt>
                <c:pt idx="464">
                  <c:v>326</c:v>
                </c:pt>
                <c:pt idx="465">
                  <c:v>328</c:v>
                </c:pt>
                <c:pt idx="466">
                  <c:v>329</c:v>
                </c:pt>
                <c:pt idx="467">
                  <c:v>331</c:v>
                </c:pt>
                <c:pt idx="468">
                  <c:v>332</c:v>
                </c:pt>
                <c:pt idx="469">
                  <c:v>333</c:v>
                </c:pt>
                <c:pt idx="470">
                  <c:v>333</c:v>
                </c:pt>
                <c:pt idx="471">
                  <c:v>334</c:v>
                </c:pt>
                <c:pt idx="472">
                  <c:v>334</c:v>
                </c:pt>
                <c:pt idx="473">
                  <c:v>334</c:v>
                </c:pt>
                <c:pt idx="474">
                  <c:v>335</c:v>
                </c:pt>
                <c:pt idx="475">
                  <c:v>335</c:v>
                </c:pt>
                <c:pt idx="476">
                  <c:v>335</c:v>
                </c:pt>
                <c:pt idx="477">
                  <c:v>336</c:v>
                </c:pt>
                <c:pt idx="478">
                  <c:v>336</c:v>
                </c:pt>
                <c:pt idx="479">
                  <c:v>337</c:v>
                </c:pt>
                <c:pt idx="480">
                  <c:v>338</c:v>
                </c:pt>
                <c:pt idx="481">
                  <c:v>340</c:v>
                </c:pt>
                <c:pt idx="482">
                  <c:v>340</c:v>
                </c:pt>
                <c:pt idx="483">
                  <c:v>340</c:v>
                </c:pt>
                <c:pt idx="484">
                  <c:v>342</c:v>
                </c:pt>
                <c:pt idx="485">
                  <c:v>344</c:v>
                </c:pt>
                <c:pt idx="486">
                  <c:v>344</c:v>
                </c:pt>
                <c:pt idx="487">
                  <c:v>345</c:v>
                </c:pt>
                <c:pt idx="488">
                  <c:v>346</c:v>
                </c:pt>
                <c:pt idx="489">
                  <c:v>346</c:v>
                </c:pt>
                <c:pt idx="490">
                  <c:v>347</c:v>
                </c:pt>
                <c:pt idx="491">
                  <c:v>347</c:v>
                </c:pt>
                <c:pt idx="492">
                  <c:v>348</c:v>
                </c:pt>
                <c:pt idx="493">
                  <c:v>349</c:v>
                </c:pt>
                <c:pt idx="494">
                  <c:v>349</c:v>
                </c:pt>
                <c:pt idx="495">
                  <c:v>349</c:v>
                </c:pt>
                <c:pt idx="496">
                  <c:v>350</c:v>
                </c:pt>
                <c:pt idx="497">
                  <c:v>351</c:v>
                </c:pt>
                <c:pt idx="498">
                  <c:v>352</c:v>
                </c:pt>
                <c:pt idx="499">
                  <c:v>353</c:v>
                </c:pt>
                <c:pt idx="500">
                  <c:v>354</c:v>
                </c:pt>
                <c:pt idx="501">
                  <c:v>356</c:v>
                </c:pt>
                <c:pt idx="502">
                  <c:v>358</c:v>
                </c:pt>
                <c:pt idx="503">
                  <c:v>358</c:v>
                </c:pt>
                <c:pt idx="504">
                  <c:v>359</c:v>
                </c:pt>
                <c:pt idx="505">
                  <c:v>359</c:v>
                </c:pt>
                <c:pt idx="506">
                  <c:v>360</c:v>
                </c:pt>
                <c:pt idx="507">
                  <c:v>361</c:v>
                </c:pt>
                <c:pt idx="508">
                  <c:v>361</c:v>
                </c:pt>
                <c:pt idx="509">
                  <c:v>362</c:v>
                </c:pt>
                <c:pt idx="510">
                  <c:v>362</c:v>
                </c:pt>
                <c:pt idx="511">
                  <c:v>362</c:v>
                </c:pt>
                <c:pt idx="512">
                  <c:v>362</c:v>
                </c:pt>
                <c:pt idx="513">
                  <c:v>363</c:v>
                </c:pt>
                <c:pt idx="514">
                  <c:v>363</c:v>
                </c:pt>
                <c:pt idx="515">
                  <c:v>363</c:v>
                </c:pt>
                <c:pt idx="516">
                  <c:v>363</c:v>
                </c:pt>
                <c:pt idx="517">
                  <c:v>364</c:v>
                </c:pt>
                <c:pt idx="518">
                  <c:v>364</c:v>
                </c:pt>
                <c:pt idx="519">
                  <c:v>364</c:v>
                </c:pt>
                <c:pt idx="520">
                  <c:v>364</c:v>
                </c:pt>
                <c:pt idx="521">
                  <c:v>365</c:v>
                </c:pt>
                <c:pt idx="522">
                  <c:v>365</c:v>
                </c:pt>
                <c:pt idx="523">
                  <c:v>365</c:v>
                </c:pt>
                <c:pt idx="524">
                  <c:v>365</c:v>
                </c:pt>
                <c:pt idx="525">
                  <c:v>365</c:v>
                </c:pt>
                <c:pt idx="526">
                  <c:v>365</c:v>
                </c:pt>
                <c:pt idx="527">
                  <c:v>366</c:v>
                </c:pt>
                <c:pt idx="528">
                  <c:v>366</c:v>
                </c:pt>
                <c:pt idx="529">
                  <c:v>366</c:v>
                </c:pt>
                <c:pt idx="530">
                  <c:v>366</c:v>
                </c:pt>
                <c:pt idx="531">
                  <c:v>366</c:v>
                </c:pt>
                <c:pt idx="532">
                  <c:v>366</c:v>
                </c:pt>
                <c:pt idx="533">
                  <c:v>366</c:v>
                </c:pt>
                <c:pt idx="534">
                  <c:v>367</c:v>
                </c:pt>
                <c:pt idx="535">
                  <c:v>367</c:v>
                </c:pt>
                <c:pt idx="536">
                  <c:v>367</c:v>
                </c:pt>
                <c:pt idx="537">
                  <c:v>367</c:v>
                </c:pt>
                <c:pt idx="538">
                  <c:v>368</c:v>
                </c:pt>
                <c:pt idx="539">
                  <c:v>368</c:v>
                </c:pt>
                <c:pt idx="540">
                  <c:v>368</c:v>
                </c:pt>
                <c:pt idx="541">
                  <c:v>368</c:v>
                </c:pt>
                <c:pt idx="542">
                  <c:v>369</c:v>
                </c:pt>
                <c:pt idx="543">
                  <c:v>369</c:v>
                </c:pt>
                <c:pt idx="544">
                  <c:v>369</c:v>
                </c:pt>
                <c:pt idx="545">
                  <c:v>370</c:v>
                </c:pt>
                <c:pt idx="546">
                  <c:v>370</c:v>
                </c:pt>
                <c:pt idx="547">
                  <c:v>371</c:v>
                </c:pt>
                <c:pt idx="548">
                  <c:v>371</c:v>
                </c:pt>
                <c:pt idx="549">
                  <c:v>372</c:v>
                </c:pt>
                <c:pt idx="550">
                  <c:v>372</c:v>
                </c:pt>
                <c:pt idx="551">
                  <c:v>372</c:v>
                </c:pt>
                <c:pt idx="552">
                  <c:v>373</c:v>
                </c:pt>
                <c:pt idx="553">
                  <c:v>373</c:v>
                </c:pt>
                <c:pt idx="554">
                  <c:v>374</c:v>
                </c:pt>
                <c:pt idx="555">
                  <c:v>374</c:v>
                </c:pt>
                <c:pt idx="556">
                  <c:v>375</c:v>
                </c:pt>
                <c:pt idx="557">
                  <c:v>376</c:v>
                </c:pt>
                <c:pt idx="558">
                  <c:v>376</c:v>
                </c:pt>
                <c:pt idx="559">
                  <c:v>376</c:v>
                </c:pt>
                <c:pt idx="560">
                  <c:v>377</c:v>
                </c:pt>
                <c:pt idx="561">
                  <c:v>377</c:v>
                </c:pt>
                <c:pt idx="562">
                  <c:v>378</c:v>
                </c:pt>
                <c:pt idx="563">
                  <c:v>378</c:v>
                </c:pt>
                <c:pt idx="564">
                  <c:v>379</c:v>
                </c:pt>
                <c:pt idx="565">
                  <c:v>380</c:v>
                </c:pt>
                <c:pt idx="566">
                  <c:v>380</c:v>
                </c:pt>
                <c:pt idx="567">
                  <c:v>380</c:v>
                </c:pt>
                <c:pt idx="568">
                  <c:v>381</c:v>
                </c:pt>
                <c:pt idx="569">
                  <c:v>382</c:v>
                </c:pt>
                <c:pt idx="570">
                  <c:v>382</c:v>
                </c:pt>
                <c:pt idx="571">
                  <c:v>382</c:v>
                </c:pt>
                <c:pt idx="572">
                  <c:v>383</c:v>
                </c:pt>
                <c:pt idx="573">
                  <c:v>383</c:v>
                </c:pt>
                <c:pt idx="574">
                  <c:v>384</c:v>
                </c:pt>
                <c:pt idx="575">
                  <c:v>385</c:v>
                </c:pt>
                <c:pt idx="576">
                  <c:v>385</c:v>
                </c:pt>
                <c:pt idx="577">
                  <c:v>386</c:v>
                </c:pt>
                <c:pt idx="578">
                  <c:v>386</c:v>
                </c:pt>
                <c:pt idx="579">
                  <c:v>386</c:v>
                </c:pt>
                <c:pt idx="580">
                  <c:v>387</c:v>
                </c:pt>
                <c:pt idx="581">
                  <c:v>388</c:v>
                </c:pt>
                <c:pt idx="582">
                  <c:v>389</c:v>
                </c:pt>
                <c:pt idx="583">
                  <c:v>390</c:v>
                </c:pt>
                <c:pt idx="584">
                  <c:v>390</c:v>
                </c:pt>
                <c:pt idx="585">
                  <c:v>392</c:v>
                </c:pt>
                <c:pt idx="586">
                  <c:v>393</c:v>
                </c:pt>
                <c:pt idx="587">
                  <c:v>393</c:v>
                </c:pt>
                <c:pt idx="588">
                  <c:v>394</c:v>
                </c:pt>
                <c:pt idx="589">
                  <c:v>394</c:v>
                </c:pt>
                <c:pt idx="590">
                  <c:v>394</c:v>
                </c:pt>
                <c:pt idx="591">
                  <c:v>395</c:v>
                </c:pt>
                <c:pt idx="592">
                  <c:v>395</c:v>
                </c:pt>
                <c:pt idx="593">
                  <c:v>395</c:v>
                </c:pt>
                <c:pt idx="594">
                  <c:v>396</c:v>
                </c:pt>
                <c:pt idx="595">
                  <c:v>396</c:v>
                </c:pt>
                <c:pt idx="596">
                  <c:v>398</c:v>
                </c:pt>
                <c:pt idx="597">
                  <c:v>398</c:v>
                </c:pt>
                <c:pt idx="598">
                  <c:v>399</c:v>
                </c:pt>
                <c:pt idx="599">
                  <c:v>400</c:v>
                </c:pt>
                <c:pt idx="600">
                  <c:v>400</c:v>
                </c:pt>
                <c:pt idx="601">
                  <c:v>400</c:v>
                </c:pt>
                <c:pt idx="602">
                  <c:v>404</c:v>
                </c:pt>
                <c:pt idx="603">
                  <c:v>405</c:v>
                </c:pt>
                <c:pt idx="604">
                  <c:v>405</c:v>
                </c:pt>
                <c:pt idx="605">
                  <c:v>406</c:v>
                </c:pt>
                <c:pt idx="606">
                  <c:v>407</c:v>
                </c:pt>
                <c:pt idx="607">
                  <c:v>408</c:v>
                </c:pt>
                <c:pt idx="608">
                  <c:v>408</c:v>
                </c:pt>
                <c:pt idx="609">
                  <c:v>409</c:v>
                </c:pt>
                <c:pt idx="610">
                  <c:v>410</c:v>
                </c:pt>
                <c:pt idx="611">
                  <c:v>417</c:v>
                </c:pt>
                <c:pt idx="612">
                  <c:v>417</c:v>
                </c:pt>
                <c:pt idx="613">
                  <c:v>417</c:v>
                </c:pt>
                <c:pt idx="614">
                  <c:v>418</c:v>
                </c:pt>
                <c:pt idx="615">
                  <c:v>418</c:v>
                </c:pt>
                <c:pt idx="616">
                  <c:v>419</c:v>
                </c:pt>
                <c:pt idx="617">
                  <c:v>419</c:v>
                </c:pt>
                <c:pt idx="618">
                  <c:v>420</c:v>
                </c:pt>
                <c:pt idx="619">
                  <c:v>422</c:v>
                </c:pt>
                <c:pt idx="620">
                  <c:v>422</c:v>
                </c:pt>
                <c:pt idx="621">
                  <c:v>423</c:v>
                </c:pt>
                <c:pt idx="622">
                  <c:v>424</c:v>
                </c:pt>
                <c:pt idx="623">
                  <c:v>425</c:v>
                </c:pt>
                <c:pt idx="624">
                  <c:v>425</c:v>
                </c:pt>
                <c:pt idx="625">
                  <c:v>426</c:v>
                </c:pt>
                <c:pt idx="626">
                  <c:v>427</c:v>
                </c:pt>
                <c:pt idx="627">
                  <c:v>428</c:v>
                </c:pt>
                <c:pt idx="628">
                  <c:v>429</c:v>
                </c:pt>
                <c:pt idx="629">
                  <c:v>429</c:v>
                </c:pt>
                <c:pt idx="630">
                  <c:v>430</c:v>
                </c:pt>
                <c:pt idx="631">
                  <c:v>430</c:v>
                </c:pt>
                <c:pt idx="632">
                  <c:v>430</c:v>
                </c:pt>
                <c:pt idx="633">
                  <c:v>432</c:v>
                </c:pt>
                <c:pt idx="634">
                  <c:v>433</c:v>
                </c:pt>
                <c:pt idx="635">
                  <c:v>433</c:v>
                </c:pt>
                <c:pt idx="636">
                  <c:v>434</c:v>
                </c:pt>
                <c:pt idx="637">
                  <c:v>436</c:v>
                </c:pt>
                <c:pt idx="638">
                  <c:v>439</c:v>
                </c:pt>
                <c:pt idx="639">
                  <c:v>440</c:v>
                </c:pt>
                <c:pt idx="640">
                  <c:v>440</c:v>
                </c:pt>
                <c:pt idx="641">
                  <c:v>442</c:v>
                </c:pt>
                <c:pt idx="642">
                  <c:v>444</c:v>
                </c:pt>
                <c:pt idx="643">
                  <c:v>445</c:v>
                </c:pt>
                <c:pt idx="644">
                  <c:v>446</c:v>
                </c:pt>
                <c:pt idx="645">
                  <c:v>446</c:v>
                </c:pt>
                <c:pt idx="646">
                  <c:v>446</c:v>
                </c:pt>
                <c:pt idx="647">
                  <c:v>447</c:v>
                </c:pt>
                <c:pt idx="648">
                  <c:v>448</c:v>
                </c:pt>
                <c:pt idx="649">
                  <c:v>448</c:v>
                </c:pt>
                <c:pt idx="650">
                  <c:v>448</c:v>
                </c:pt>
                <c:pt idx="651">
                  <c:v>448</c:v>
                </c:pt>
                <c:pt idx="652">
                  <c:v>448</c:v>
                </c:pt>
                <c:pt idx="653">
                  <c:v>449</c:v>
                </c:pt>
                <c:pt idx="654">
                  <c:v>450</c:v>
                </c:pt>
                <c:pt idx="655">
                  <c:v>450</c:v>
                </c:pt>
                <c:pt idx="656">
                  <c:v>450</c:v>
                </c:pt>
                <c:pt idx="657">
                  <c:v>451</c:v>
                </c:pt>
                <c:pt idx="658">
                  <c:v>451</c:v>
                </c:pt>
                <c:pt idx="659">
                  <c:v>451</c:v>
                </c:pt>
                <c:pt idx="660">
                  <c:v>452</c:v>
                </c:pt>
                <c:pt idx="661">
                  <c:v>452</c:v>
                </c:pt>
                <c:pt idx="662">
                  <c:v>452</c:v>
                </c:pt>
                <c:pt idx="663">
                  <c:v>453</c:v>
                </c:pt>
                <c:pt idx="664">
                  <c:v>454</c:v>
                </c:pt>
                <c:pt idx="665">
                  <c:v>455</c:v>
                </c:pt>
                <c:pt idx="666">
                  <c:v>456</c:v>
                </c:pt>
                <c:pt idx="667">
                  <c:v>458</c:v>
                </c:pt>
                <c:pt idx="668">
                  <c:v>458</c:v>
                </c:pt>
                <c:pt idx="669">
                  <c:v>459</c:v>
                </c:pt>
                <c:pt idx="670">
                  <c:v>460</c:v>
                </c:pt>
                <c:pt idx="671">
                  <c:v>460</c:v>
                </c:pt>
                <c:pt idx="672">
                  <c:v>461</c:v>
                </c:pt>
                <c:pt idx="673">
                  <c:v>462</c:v>
                </c:pt>
                <c:pt idx="674">
                  <c:v>463</c:v>
                </c:pt>
                <c:pt idx="675">
                  <c:v>464</c:v>
                </c:pt>
                <c:pt idx="676">
                  <c:v>465</c:v>
                </c:pt>
                <c:pt idx="677">
                  <c:v>466</c:v>
                </c:pt>
                <c:pt idx="678">
                  <c:v>467</c:v>
                </c:pt>
                <c:pt idx="679">
                  <c:v>467</c:v>
                </c:pt>
                <c:pt idx="680">
                  <c:v>467</c:v>
                </c:pt>
                <c:pt idx="681">
                  <c:v>469</c:v>
                </c:pt>
                <c:pt idx="682">
                  <c:v>470</c:v>
                </c:pt>
                <c:pt idx="683">
                  <c:v>471</c:v>
                </c:pt>
                <c:pt idx="684">
                  <c:v>471</c:v>
                </c:pt>
                <c:pt idx="685">
                  <c:v>472</c:v>
                </c:pt>
                <c:pt idx="686">
                  <c:v>472</c:v>
                </c:pt>
                <c:pt idx="687">
                  <c:v>472</c:v>
                </c:pt>
                <c:pt idx="688">
                  <c:v>473</c:v>
                </c:pt>
                <c:pt idx="689">
                  <c:v>474</c:v>
                </c:pt>
                <c:pt idx="690">
                  <c:v>474</c:v>
                </c:pt>
                <c:pt idx="691">
                  <c:v>477</c:v>
                </c:pt>
                <c:pt idx="692">
                  <c:v>477</c:v>
                </c:pt>
                <c:pt idx="693">
                  <c:v>478</c:v>
                </c:pt>
                <c:pt idx="694">
                  <c:v>479</c:v>
                </c:pt>
                <c:pt idx="695">
                  <c:v>480</c:v>
                </c:pt>
                <c:pt idx="696">
                  <c:v>483</c:v>
                </c:pt>
                <c:pt idx="697">
                  <c:v>484</c:v>
                </c:pt>
                <c:pt idx="698">
                  <c:v>486</c:v>
                </c:pt>
                <c:pt idx="699">
                  <c:v>486</c:v>
                </c:pt>
                <c:pt idx="700">
                  <c:v>488</c:v>
                </c:pt>
                <c:pt idx="701">
                  <c:v>490</c:v>
                </c:pt>
                <c:pt idx="702">
                  <c:v>490</c:v>
                </c:pt>
                <c:pt idx="703">
                  <c:v>491</c:v>
                </c:pt>
                <c:pt idx="704">
                  <c:v>491</c:v>
                </c:pt>
                <c:pt idx="705">
                  <c:v>492</c:v>
                </c:pt>
                <c:pt idx="706">
                  <c:v>493</c:v>
                </c:pt>
                <c:pt idx="707">
                  <c:v>493</c:v>
                </c:pt>
                <c:pt idx="708">
                  <c:v>494</c:v>
                </c:pt>
                <c:pt idx="709">
                  <c:v>496</c:v>
                </c:pt>
                <c:pt idx="710">
                  <c:v>498</c:v>
                </c:pt>
                <c:pt idx="711">
                  <c:v>499</c:v>
                </c:pt>
                <c:pt idx="712">
                  <c:v>500</c:v>
                </c:pt>
                <c:pt idx="713">
                  <c:v>500</c:v>
                </c:pt>
                <c:pt idx="714">
                  <c:v>502</c:v>
                </c:pt>
                <c:pt idx="715">
                  <c:v>502</c:v>
                </c:pt>
                <c:pt idx="716">
                  <c:v>504</c:v>
                </c:pt>
                <c:pt idx="717">
                  <c:v>505</c:v>
                </c:pt>
                <c:pt idx="718">
                  <c:v>506</c:v>
                </c:pt>
                <c:pt idx="719">
                  <c:v>507</c:v>
                </c:pt>
                <c:pt idx="720">
                  <c:v>508</c:v>
                </c:pt>
                <c:pt idx="721">
                  <c:v>508</c:v>
                </c:pt>
                <c:pt idx="722">
                  <c:v>508</c:v>
                </c:pt>
                <c:pt idx="723">
                  <c:v>509</c:v>
                </c:pt>
                <c:pt idx="724">
                  <c:v>511</c:v>
                </c:pt>
                <c:pt idx="725">
                  <c:v>511</c:v>
                </c:pt>
                <c:pt idx="726">
                  <c:v>512</c:v>
                </c:pt>
                <c:pt idx="727">
                  <c:v>512</c:v>
                </c:pt>
                <c:pt idx="728">
                  <c:v>513</c:v>
                </c:pt>
                <c:pt idx="729">
                  <c:v>513</c:v>
                </c:pt>
                <c:pt idx="730">
                  <c:v>514</c:v>
                </c:pt>
                <c:pt idx="731">
                  <c:v>516</c:v>
                </c:pt>
                <c:pt idx="732">
                  <c:v>516</c:v>
                </c:pt>
                <c:pt idx="733">
                  <c:v>518</c:v>
                </c:pt>
                <c:pt idx="734">
                  <c:v>519</c:v>
                </c:pt>
                <c:pt idx="735">
                  <c:v>520</c:v>
                </c:pt>
                <c:pt idx="736">
                  <c:v>525</c:v>
                </c:pt>
                <c:pt idx="737">
                  <c:v>527</c:v>
                </c:pt>
                <c:pt idx="738">
                  <c:v>527</c:v>
                </c:pt>
                <c:pt idx="739">
                  <c:v>528</c:v>
                </c:pt>
                <c:pt idx="740">
                  <c:v>528</c:v>
                </c:pt>
                <c:pt idx="741">
                  <c:v>528</c:v>
                </c:pt>
                <c:pt idx="742">
                  <c:v>528</c:v>
                </c:pt>
                <c:pt idx="743">
                  <c:v>530</c:v>
                </c:pt>
                <c:pt idx="744">
                  <c:v>531</c:v>
                </c:pt>
                <c:pt idx="745">
                  <c:v>531</c:v>
                </c:pt>
                <c:pt idx="746">
                  <c:v>531</c:v>
                </c:pt>
                <c:pt idx="747">
                  <c:v>531</c:v>
                </c:pt>
                <c:pt idx="748">
                  <c:v>534</c:v>
                </c:pt>
                <c:pt idx="749">
                  <c:v>535</c:v>
                </c:pt>
                <c:pt idx="750">
                  <c:v>536</c:v>
                </c:pt>
                <c:pt idx="751">
                  <c:v>538</c:v>
                </c:pt>
                <c:pt idx="752">
                  <c:v>538</c:v>
                </c:pt>
                <c:pt idx="753">
                  <c:v>538</c:v>
                </c:pt>
                <c:pt idx="754">
                  <c:v>539</c:v>
                </c:pt>
                <c:pt idx="755">
                  <c:v>540</c:v>
                </c:pt>
                <c:pt idx="756">
                  <c:v>540</c:v>
                </c:pt>
                <c:pt idx="757">
                  <c:v>540</c:v>
                </c:pt>
                <c:pt idx="758">
                  <c:v>540</c:v>
                </c:pt>
                <c:pt idx="759">
                  <c:v>541</c:v>
                </c:pt>
                <c:pt idx="760">
                  <c:v>541</c:v>
                </c:pt>
                <c:pt idx="761">
                  <c:v>542</c:v>
                </c:pt>
                <c:pt idx="762">
                  <c:v>542</c:v>
                </c:pt>
                <c:pt idx="763">
                  <c:v>542</c:v>
                </c:pt>
                <c:pt idx="764">
                  <c:v>543</c:v>
                </c:pt>
                <c:pt idx="765">
                  <c:v>543</c:v>
                </c:pt>
                <c:pt idx="766">
                  <c:v>543</c:v>
                </c:pt>
                <c:pt idx="767">
                  <c:v>544</c:v>
                </c:pt>
                <c:pt idx="768">
                  <c:v>545</c:v>
                </c:pt>
                <c:pt idx="769">
                  <c:v>546</c:v>
                </c:pt>
                <c:pt idx="770">
                  <c:v>547</c:v>
                </c:pt>
                <c:pt idx="771">
                  <c:v>547</c:v>
                </c:pt>
                <c:pt idx="772">
                  <c:v>547</c:v>
                </c:pt>
                <c:pt idx="773">
                  <c:v>547</c:v>
                </c:pt>
                <c:pt idx="774">
                  <c:v>548</c:v>
                </c:pt>
                <c:pt idx="775">
                  <c:v>548</c:v>
                </c:pt>
                <c:pt idx="776">
                  <c:v>548</c:v>
                </c:pt>
                <c:pt idx="777">
                  <c:v>549</c:v>
                </c:pt>
                <c:pt idx="778">
                  <c:v>549</c:v>
                </c:pt>
                <c:pt idx="779">
                  <c:v>550</c:v>
                </c:pt>
                <c:pt idx="780">
                  <c:v>550</c:v>
                </c:pt>
                <c:pt idx="781">
                  <c:v>550</c:v>
                </c:pt>
                <c:pt idx="782">
                  <c:v>550</c:v>
                </c:pt>
                <c:pt idx="783">
                  <c:v>551</c:v>
                </c:pt>
                <c:pt idx="784">
                  <c:v>551</c:v>
                </c:pt>
                <c:pt idx="785">
                  <c:v>551</c:v>
                </c:pt>
                <c:pt idx="786">
                  <c:v>551</c:v>
                </c:pt>
                <c:pt idx="787">
                  <c:v>551</c:v>
                </c:pt>
                <c:pt idx="788">
                  <c:v>552</c:v>
                </c:pt>
                <c:pt idx="789">
                  <c:v>553</c:v>
                </c:pt>
                <c:pt idx="790">
                  <c:v>554</c:v>
                </c:pt>
                <c:pt idx="791">
                  <c:v>554</c:v>
                </c:pt>
                <c:pt idx="792">
                  <c:v>555</c:v>
                </c:pt>
                <c:pt idx="793">
                  <c:v>555</c:v>
                </c:pt>
                <c:pt idx="794">
                  <c:v>555</c:v>
                </c:pt>
                <c:pt idx="795">
                  <c:v>556</c:v>
                </c:pt>
                <c:pt idx="796">
                  <c:v>556</c:v>
                </c:pt>
                <c:pt idx="797">
                  <c:v>556</c:v>
                </c:pt>
                <c:pt idx="798">
                  <c:v>557</c:v>
                </c:pt>
                <c:pt idx="799">
                  <c:v>558</c:v>
                </c:pt>
                <c:pt idx="800">
                  <c:v>558</c:v>
                </c:pt>
                <c:pt idx="801">
                  <c:v>558</c:v>
                </c:pt>
                <c:pt idx="802">
                  <c:v>559</c:v>
                </c:pt>
                <c:pt idx="803">
                  <c:v>559</c:v>
                </c:pt>
                <c:pt idx="804">
                  <c:v>560</c:v>
                </c:pt>
                <c:pt idx="805">
                  <c:v>560</c:v>
                </c:pt>
                <c:pt idx="806">
                  <c:v>560</c:v>
                </c:pt>
                <c:pt idx="807">
                  <c:v>560</c:v>
                </c:pt>
                <c:pt idx="808">
                  <c:v>561</c:v>
                </c:pt>
                <c:pt idx="809">
                  <c:v>561</c:v>
                </c:pt>
                <c:pt idx="810">
                  <c:v>562</c:v>
                </c:pt>
                <c:pt idx="811">
                  <c:v>563</c:v>
                </c:pt>
                <c:pt idx="812">
                  <c:v>563</c:v>
                </c:pt>
                <c:pt idx="813">
                  <c:v>563</c:v>
                </c:pt>
                <c:pt idx="814">
                  <c:v>563</c:v>
                </c:pt>
                <c:pt idx="815">
                  <c:v>564</c:v>
                </c:pt>
                <c:pt idx="816">
                  <c:v>564</c:v>
                </c:pt>
                <c:pt idx="817">
                  <c:v>565</c:v>
                </c:pt>
                <c:pt idx="818">
                  <c:v>566</c:v>
                </c:pt>
                <c:pt idx="819">
                  <c:v>566</c:v>
                </c:pt>
                <c:pt idx="820">
                  <c:v>566</c:v>
                </c:pt>
                <c:pt idx="821">
                  <c:v>567</c:v>
                </c:pt>
                <c:pt idx="822">
                  <c:v>568</c:v>
                </c:pt>
                <c:pt idx="823">
                  <c:v>568</c:v>
                </c:pt>
                <c:pt idx="824">
                  <c:v>569</c:v>
                </c:pt>
                <c:pt idx="825">
                  <c:v>570</c:v>
                </c:pt>
                <c:pt idx="826">
                  <c:v>573</c:v>
                </c:pt>
                <c:pt idx="827">
                  <c:v>573</c:v>
                </c:pt>
                <c:pt idx="828">
                  <c:v>574</c:v>
                </c:pt>
                <c:pt idx="829">
                  <c:v>574</c:v>
                </c:pt>
                <c:pt idx="830">
                  <c:v>575</c:v>
                </c:pt>
                <c:pt idx="831">
                  <c:v>576</c:v>
                </c:pt>
                <c:pt idx="832">
                  <c:v>576</c:v>
                </c:pt>
                <c:pt idx="833">
                  <c:v>577</c:v>
                </c:pt>
                <c:pt idx="834">
                  <c:v>578</c:v>
                </c:pt>
                <c:pt idx="835">
                  <c:v>578</c:v>
                </c:pt>
                <c:pt idx="836">
                  <c:v>578</c:v>
                </c:pt>
                <c:pt idx="837">
                  <c:v>580</c:v>
                </c:pt>
                <c:pt idx="838">
                  <c:v>581</c:v>
                </c:pt>
                <c:pt idx="839">
                  <c:v>582</c:v>
                </c:pt>
                <c:pt idx="840">
                  <c:v>583</c:v>
                </c:pt>
                <c:pt idx="841">
                  <c:v>583</c:v>
                </c:pt>
                <c:pt idx="842">
                  <c:v>583</c:v>
                </c:pt>
                <c:pt idx="843">
                  <c:v>584</c:v>
                </c:pt>
                <c:pt idx="844">
                  <c:v>584</c:v>
                </c:pt>
                <c:pt idx="845">
                  <c:v>584</c:v>
                </c:pt>
                <c:pt idx="846">
                  <c:v>586</c:v>
                </c:pt>
                <c:pt idx="847">
                  <c:v>589</c:v>
                </c:pt>
                <c:pt idx="848">
                  <c:v>591</c:v>
                </c:pt>
                <c:pt idx="849">
                  <c:v>592</c:v>
                </c:pt>
                <c:pt idx="850">
                  <c:v>592</c:v>
                </c:pt>
                <c:pt idx="851">
                  <c:v>593</c:v>
                </c:pt>
                <c:pt idx="852">
                  <c:v>593</c:v>
                </c:pt>
                <c:pt idx="853">
                  <c:v>594</c:v>
                </c:pt>
                <c:pt idx="854">
                  <c:v>595</c:v>
                </c:pt>
                <c:pt idx="855">
                  <c:v>596</c:v>
                </c:pt>
                <c:pt idx="856">
                  <c:v>596</c:v>
                </c:pt>
                <c:pt idx="857">
                  <c:v>597</c:v>
                </c:pt>
                <c:pt idx="858">
                  <c:v>597</c:v>
                </c:pt>
                <c:pt idx="859">
                  <c:v>598</c:v>
                </c:pt>
                <c:pt idx="860">
                  <c:v>604</c:v>
                </c:pt>
                <c:pt idx="861">
                  <c:v>604</c:v>
                </c:pt>
                <c:pt idx="862">
                  <c:v>604</c:v>
                </c:pt>
                <c:pt idx="863">
                  <c:v>605</c:v>
                </c:pt>
                <c:pt idx="864">
                  <c:v>605</c:v>
                </c:pt>
                <c:pt idx="865">
                  <c:v>608</c:v>
                </c:pt>
                <c:pt idx="866">
                  <c:v>609</c:v>
                </c:pt>
                <c:pt idx="867">
                  <c:v>609</c:v>
                </c:pt>
                <c:pt idx="868">
                  <c:v>611</c:v>
                </c:pt>
                <c:pt idx="869">
                  <c:v>612</c:v>
                </c:pt>
                <c:pt idx="870">
                  <c:v>612</c:v>
                </c:pt>
                <c:pt idx="871">
                  <c:v>613</c:v>
                </c:pt>
                <c:pt idx="872">
                  <c:v>613</c:v>
                </c:pt>
                <c:pt idx="873">
                  <c:v>615</c:v>
                </c:pt>
                <c:pt idx="874">
                  <c:v>618</c:v>
                </c:pt>
                <c:pt idx="875">
                  <c:v>618</c:v>
                </c:pt>
                <c:pt idx="876">
                  <c:v>619</c:v>
                </c:pt>
                <c:pt idx="877">
                  <c:v>619</c:v>
                </c:pt>
                <c:pt idx="878">
                  <c:v>620</c:v>
                </c:pt>
                <c:pt idx="879">
                  <c:v>621</c:v>
                </c:pt>
                <c:pt idx="880">
                  <c:v>621</c:v>
                </c:pt>
                <c:pt idx="881">
                  <c:v>622</c:v>
                </c:pt>
                <c:pt idx="882">
                  <c:v>622</c:v>
                </c:pt>
                <c:pt idx="883">
                  <c:v>623</c:v>
                </c:pt>
                <c:pt idx="884">
                  <c:v>624</c:v>
                </c:pt>
                <c:pt idx="885">
                  <c:v>625</c:v>
                </c:pt>
                <c:pt idx="886">
                  <c:v>625</c:v>
                </c:pt>
                <c:pt idx="887">
                  <c:v>626</c:v>
                </c:pt>
                <c:pt idx="888">
                  <c:v>626</c:v>
                </c:pt>
                <c:pt idx="889">
                  <c:v>626</c:v>
                </c:pt>
                <c:pt idx="890">
                  <c:v>627</c:v>
                </c:pt>
                <c:pt idx="891">
                  <c:v>627</c:v>
                </c:pt>
                <c:pt idx="892">
                  <c:v>627</c:v>
                </c:pt>
                <c:pt idx="893">
                  <c:v>628</c:v>
                </c:pt>
                <c:pt idx="894">
                  <c:v>628</c:v>
                </c:pt>
                <c:pt idx="895">
                  <c:v>629</c:v>
                </c:pt>
                <c:pt idx="896">
                  <c:v>629</c:v>
                </c:pt>
                <c:pt idx="897">
                  <c:v>630</c:v>
                </c:pt>
                <c:pt idx="898">
                  <c:v>630</c:v>
                </c:pt>
                <c:pt idx="899">
                  <c:v>631</c:v>
                </c:pt>
                <c:pt idx="900">
                  <c:v>631</c:v>
                </c:pt>
                <c:pt idx="901">
                  <c:v>632</c:v>
                </c:pt>
                <c:pt idx="902">
                  <c:v>632</c:v>
                </c:pt>
                <c:pt idx="903">
                  <c:v>633</c:v>
                </c:pt>
                <c:pt idx="904">
                  <c:v>633</c:v>
                </c:pt>
                <c:pt idx="905">
                  <c:v>634</c:v>
                </c:pt>
                <c:pt idx="906">
                  <c:v>634</c:v>
                </c:pt>
                <c:pt idx="907">
                  <c:v>635</c:v>
                </c:pt>
                <c:pt idx="908">
                  <c:v>635</c:v>
                </c:pt>
                <c:pt idx="909">
                  <c:v>636</c:v>
                </c:pt>
                <c:pt idx="910">
                  <c:v>636</c:v>
                </c:pt>
                <c:pt idx="911">
                  <c:v>637</c:v>
                </c:pt>
                <c:pt idx="912">
                  <c:v>637</c:v>
                </c:pt>
                <c:pt idx="913">
                  <c:v>638</c:v>
                </c:pt>
                <c:pt idx="914">
                  <c:v>638</c:v>
                </c:pt>
                <c:pt idx="915">
                  <c:v>638</c:v>
                </c:pt>
                <c:pt idx="916">
                  <c:v>639</c:v>
                </c:pt>
                <c:pt idx="917">
                  <c:v>639</c:v>
                </c:pt>
                <c:pt idx="918">
                  <c:v>639</c:v>
                </c:pt>
                <c:pt idx="919">
                  <c:v>639</c:v>
                </c:pt>
                <c:pt idx="920">
                  <c:v>640</c:v>
                </c:pt>
                <c:pt idx="921">
                  <c:v>640</c:v>
                </c:pt>
                <c:pt idx="922">
                  <c:v>640</c:v>
                </c:pt>
                <c:pt idx="923">
                  <c:v>641</c:v>
                </c:pt>
                <c:pt idx="924">
                  <c:v>641</c:v>
                </c:pt>
                <c:pt idx="925">
                  <c:v>641</c:v>
                </c:pt>
                <c:pt idx="926">
                  <c:v>642</c:v>
                </c:pt>
                <c:pt idx="927">
                  <c:v>643</c:v>
                </c:pt>
                <c:pt idx="928">
                  <c:v>643</c:v>
                </c:pt>
                <c:pt idx="929">
                  <c:v>643</c:v>
                </c:pt>
                <c:pt idx="930">
                  <c:v>643</c:v>
                </c:pt>
                <c:pt idx="931">
                  <c:v>643</c:v>
                </c:pt>
                <c:pt idx="932">
                  <c:v>644</c:v>
                </c:pt>
                <c:pt idx="933">
                  <c:v>644</c:v>
                </c:pt>
                <c:pt idx="934">
                  <c:v>644</c:v>
                </c:pt>
                <c:pt idx="935">
                  <c:v>644</c:v>
                </c:pt>
                <c:pt idx="936">
                  <c:v>644</c:v>
                </c:pt>
                <c:pt idx="937">
                  <c:v>645</c:v>
                </c:pt>
                <c:pt idx="938">
                  <c:v>645</c:v>
                </c:pt>
                <c:pt idx="939">
                  <c:v>645</c:v>
                </c:pt>
                <c:pt idx="940">
                  <c:v>645</c:v>
                </c:pt>
                <c:pt idx="941">
                  <c:v>646</c:v>
                </c:pt>
                <c:pt idx="942">
                  <c:v>646</c:v>
                </c:pt>
                <c:pt idx="943">
                  <c:v>646</c:v>
                </c:pt>
                <c:pt idx="944">
                  <c:v>647</c:v>
                </c:pt>
                <c:pt idx="945">
                  <c:v>647</c:v>
                </c:pt>
                <c:pt idx="946">
                  <c:v>647</c:v>
                </c:pt>
                <c:pt idx="947">
                  <c:v>647</c:v>
                </c:pt>
                <c:pt idx="948">
                  <c:v>647</c:v>
                </c:pt>
                <c:pt idx="949">
                  <c:v>648</c:v>
                </c:pt>
                <c:pt idx="950">
                  <c:v>648</c:v>
                </c:pt>
                <c:pt idx="951">
                  <c:v>648</c:v>
                </c:pt>
                <c:pt idx="952">
                  <c:v>648</c:v>
                </c:pt>
                <c:pt idx="953">
                  <c:v>648</c:v>
                </c:pt>
                <c:pt idx="954">
                  <c:v>649</c:v>
                </c:pt>
                <c:pt idx="955">
                  <c:v>649</c:v>
                </c:pt>
                <c:pt idx="956">
                  <c:v>649</c:v>
                </c:pt>
                <c:pt idx="957">
                  <c:v>649</c:v>
                </c:pt>
                <c:pt idx="958">
                  <c:v>649</c:v>
                </c:pt>
                <c:pt idx="959">
                  <c:v>650</c:v>
                </c:pt>
                <c:pt idx="960">
                  <c:v>650</c:v>
                </c:pt>
                <c:pt idx="961">
                  <c:v>650</c:v>
                </c:pt>
                <c:pt idx="962">
                  <c:v>650</c:v>
                </c:pt>
                <c:pt idx="963">
                  <c:v>651</c:v>
                </c:pt>
                <c:pt idx="964">
                  <c:v>651</c:v>
                </c:pt>
                <c:pt idx="965">
                  <c:v>652</c:v>
                </c:pt>
                <c:pt idx="966">
                  <c:v>652</c:v>
                </c:pt>
                <c:pt idx="967">
                  <c:v>652</c:v>
                </c:pt>
                <c:pt idx="968">
                  <c:v>652</c:v>
                </c:pt>
                <c:pt idx="969">
                  <c:v>653</c:v>
                </c:pt>
                <c:pt idx="970">
                  <c:v>653</c:v>
                </c:pt>
                <c:pt idx="971">
                  <c:v>653</c:v>
                </c:pt>
                <c:pt idx="972">
                  <c:v>653</c:v>
                </c:pt>
                <c:pt idx="973">
                  <c:v>653</c:v>
                </c:pt>
                <c:pt idx="974">
                  <c:v>653</c:v>
                </c:pt>
                <c:pt idx="975">
                  <c:v>653</c:v>
                </c:pt>
                <c:pt idx="976">
                  <c:v>654</c:v>
                </c:pt>
                <c:pt idx="977">
                  <c:v>654</c:v>
                </c:pt>
                <c:pt idx="978">
                  <c:v>654</c:v>
                </c:pt>
                <c:pt idx="979">
                  <c:v>654</c:v>
                </c:pt>
                <c:pt idx="980">
                  <c:v>654</c:v>
                </c:pt>
                <c:pt idx="981">
                  <c:v>654</c:v>
                </c:pt>
                <c:pt idx="982">
                  <c:v>655</c:v>
                </c:pt>
                <c:pt idx="983">
                  <c:v>655</c:v>
                </c:pt>
                <c:pt idx="984">
                  <c:v>655</c:v>
                </c:pt>
                <c:pt idx="985">
                  <c:v>655</c:v>
                </c:pt>
                <c:pt idx="986">
                  <c:v>655</c:v>
                </c:pt>
                <c:pt idx="987">
                  <c:v>655</c:v>
                </c:pt>
                <c:pt idx="988">
                  <c:v>656</c:v>
                </c:pt>
                <c:pt idx="989">
                  <c:v>656</c:v>
                </c:pt>
                <c:pt idx="990">
                  <c:v>656</c:v>
                </c:pt>
                <c:pt idx="991">
                  <c:v>656</c:v>
                </c:pt>
                <c:pt idx="992">
                  <c:v>656</c:v>
                </c:pt>
                <c:pt idx="993">
                  <c:v>657</c:v>
                </c:pt>
                <c:pt idx="994">
                  <c:v>657</c:v>
                </c:pt>
                <c:pt idx="995">
                  <c:v>657</c:v>
                </c:pt>
                <c:pt idx="996">
                  <c:v>657</c:v>
                </c:pt>
                <c:pt idx="997">
                  <c:v>657</c:v>
                </c:pt>
                <c:pt idx="998">
                  <c:v>658</c:v>
                </c:pt>
                <c:pt idx="999">
                  <c:v>658</c:v>
                </c:pt>
                <c:pt idx="1000">
                  <c:v>658</c:v>
                </c:pt>
                <c:pt idx="1001">
                  <c:v>658</c:v>
                </c:pt>
                <c:pt idx="1002">
                  <c:v>658</c:v>
                </c:pt>
                <c:pt idx="1003">
                  <c:v>659</c:v>
                </c:pt>
                <c:pt idx="1004">
                  <c:v>659</c:v>
                </c:pt>
                <c:pt idx="1005">
                  <c:v>659</c:v>
                </c:pt>
                <c:pt idx="1006">
                  <c:v>659</c:v>
                </c:pt>
                <c:pt idx="1007">
                  <c:v>659</c:v>
                </c:pt>
                <c:pt idx="1008">
                  <c:v>659</c:v>
                </c:pt>
                <c:pt idx="1009">
                  <c:v>659</c:v>
                </c:pt>
                <c:pt idx="1010">
                  <c:v>659</c:v>
                </c:pt>
                <c:pt idx="1011">
                  <c:v>659</c:v>
                </c:pt>
                <c:pt idx="1012">
                  <c:v>660</c:v>
                </c:pt>
                <c:pt idx="1013">
                  <c:v>660</c:v>
                </c:pt>
                <c:pt idx="1014">
                  <c:v>660</c:v>
                </c:pt>
                <c:pt idx="1015">
                  <c:v>660</c:v>
                </c:pt>
                <c:pt idx="1016">
                  <c:v>660</c:v>
                </c:pt>
                <c:pt idx="1017">
                  <c:v>660</c:v>
                </c:pt>
                <c:pt idx="1018">
                  <c:v>660</c:v>
                </c:pt>
                <c:pt idx="1019">
                  <c:v>660</c:v>
                </c:pt>
                <c:pt idx="1020">
                  <c:v>661</c:v>
                </c:pt>
                <c:pt idx="1021">
                  <c:v>661</c:v>
                </c:pt>
                <c:pt idx="1022">
                  <c:v>661</c:v>
                </c:pt>
                <c:pt idx="1023">
                  <c:v>661</c:v>
                </c:pt>
                <c:pt idx="1024">
                  <c:v>661</c:v>
                </c:pt>
                <c:pt idx="1025">
                  <c:v>661</c:v>
                </c:pt>
                <c:pt idx="1026">
                  <c:v>661</c:v>
                </c:pt>
                <c:pt idx="1027">
                  <c:v>661</c:v>
                </c:pt>
                <c:pt idx="1028">
                  <c:v>661</c:v>
                </c:pt>
                <c:pt idx="1029">
                  <c:v>662</c:v>
                </c:pt>
                <c:pt idx="1030">
                  <c:v>662</c:v>
                </c:pt>
                <c:pt idx="1031">
                  <c:v>662</c:v>
                </c:pt>
                <c:pt idx="1032">
                  <c:v>662</c:v>
                </c:pt>
                <c:pt idx="1033">
                  <c:v>662</c:v>
                </c:pt>
                <c:pt idx="1034">
                  <c:v>662</c:v>
                </c:pt>
                <c:pt idx="1035">
                  <c:v>663</c:v>
                </c:pt>
                <c:pt idx="1036">
                  <c:v>663</c:v>
                </c:pt>
                <c:pt idx="1037">
                  <c:v>663</c:v>
                </c:pt>
                <c:pt idx="1038">
                  <c:v>663</c:v>
                </c:pt>
                <c:pt idx="1039">
                  <c:v>664</c:v>
                </c:pt>
                <c:pt idx="1040">
                  <c:v>664</c:v>
                </c:pt>
                <c:pt idx="1041">
                  <c:v>664</c:v>
                </c:pt>
                <c:pt idx="1042">
                  <c:v>664</c:v>
                </c:pt>
                <c:pt idx="1043">
                  <c:v>664</c:v>
                </c:pt>
                <c:pt idx="1044">
                  <c:v>664</c:v>
                </c:pt>
                <c:pt idx="1045">
                  <c:v>664</c:v>
                </c:pt>
                <c:pt idx="1046">
                  <c:v>665</c:v>
                </c:pt>
                <c:pt idx="1047">
                  <c:v>665</c:v>
                </c:pt>
                <c:pt idx="1048">
                  <c:v>665</c:v>
                </c:pt>
                <c:pt idx="1049">
                  <c:v>665</c:v>
                </c:pt>
                <c:pt idx="1050">
                  <c:v>665</c:v>
                </c:pt>
                <c:pt idx="1051">
                  <c:v>665</c:v>
                </c:pt>
                <c:pt idx="1052">
                  <c:v>665</c:v>
                </c:pt>
                <c:pt idx="1053">
                  <c:v>665</c:v>
                </c:pt>
                <c:pt idx="1054">
                  <c:v>665</c:v>
                </c:pt>
                <c:pt idx="1055">
                  <c:v>666</c:v>
                </c:pt>
                <c:pt idx="1056">
                  <c:v>666</c:v>
                </c:pt>
                <c:pt idx="1057">
                  <c:v>666</c:v>
                </c:pt>
                <c:pt idx="1058">
                  <c:v>666</c:v>
                </c:pt>
                <c:pt idx="1059">
                  <c:v>667</c:v>
                </c:pt>
                <c:pt idx="1060">
                  <c:v>667</c:v>
                </c:pt>
                <c:pt idx="1061">
                  <c:v>667</c:v>
                </c:pt>
                <c:pt idx="1062">
                  <c:v>667</c:v>
                </c:pt>
                <c:pt idx="1063">
                  <c:v>667</c:v>
                </c:pt>
                <c:pt idx="1064">
                  <c:v>667</c:v>
                </c:pt>
                <c:pt idx="1065">
                  <c:v>667</c:v>
                </c:pt>
                <c:pt idx="1066">
                  <c:v>668</c:v>
                </c:pt>
                <c:pt idx="1067">
                  <c:v>668</c:v>
                </c:pt>
                <c:pt idx="1068">
                  <c:v>668</c:v>
                </c:pt>
                <c:pt idx="1069">
                  <c:v>668</c:v>
                </c:pt>
                <c:pt idx="1070">
                  <c:v>668</c:v>
                </c:pt>
                <c:pt idx="1071">
                  <c:v>668</c:v>
                </c:pt>
                <c:pt idx="1072">
                  <c:v>668</c:v>
                </c:pt>
                <c:pt idx="1073">
                  <c:v>668</c:v>
                </c:pt>
                <c:pt idx="1074">
                  <c:v>668</c:v>
                </c:pt>
                <c:pt idx="1075">
                  <c:v>668</c:v>
                </c:pt>
                <c:pt idx="1076">
                  <c:v>669</c:v>
                </c:pt>
                <c:pt idx="1077">
                  <c:v>669</c:v>
                </c:pt>
                <c:pt idx="1078">
                  <c:v>669</c:v>
                </c:pt>
                <c:pt idx="1079">
                  <c:v>669</c:v>
                </c:pt>
                <c:pt idx="1080">
                  <c:v>669</c:v>
                </c:pt>
                <c:pt idx="1081">
                  <c:v>669</c:v>
                </c:pt>
                <c:pt idx="1082">
                  <c:v>669</c:v>
                </c:pt>
                <c:pt idx="1083">
                  <c:v>670</c:v>
                </c:pt>
                <c:pt idx="1084">
                  <c:v>670</c:v>
                </c:pt>
                <c:pt idx="1085">
                  <c:v>670</c:v>
                </c:pt>
                <c:pt idx="1086">
                  <c:v>670</c:v>
                </c:pt>
                <c:pt idx="1087">
                  <c:v>670</c:v>
                </c:pt>
                <c:pt idx="1088">
                  <c:v>670</c:v>
                </c:pt>
                <c:pt idx="1089">
                  <c:v>670</c:v>
                </c:pt>
                <c:pt idx="1090">
                  <c:v>670</c:v>
                </c:pt>
                <c:pt idx="1091">
                  <c:v>671</c:v>
                </c:pt>
                <c:pt idx="1092">
                  <c:v>671</c:v>
                </c:pt>
                <c:pt idx="1093">
                  <c:v>671</c:v>
                </c:pt>
                <c:pt idx="1094">
                  <c:v>671</c:v>
                </c:pt>
                <c:pt idx="1095">
                  <c:v>672</c:v>
                </c:pt>
                <c:pt idx="1096">
                  <c:v>672</c:v>
                </c:pt>
                <c:pt idx="1097">
                  <c:v>672</c:v>
                </c:pt>
                <c:pt idx="1098">
                  <c:v>672</c:v>
                </c:pt>
                <c:pt idx="1099">
                  <c:v>672</c:v>
                </c:pt>
                <c:pt idx="1100">
                  <c:v>672</c:v>
                </c:pt>
                <c:pt idx="1101">
                  <c:v>672</c:v>
                </c:pt>
                <c:pt idx="1102">
                  <c:v>672</c:v>
                </c:pt>
                <c:pt idx="1103">
                  <c:v>672</c:v>
                </c:pt>
                <c:pt idx="1104">
                  <c:v>673</c:v>
                </c:pt>
                <c:pt idx="1105">
                  <c:v>673</c:v>
                </c:pt>
                <c:pt idx="1106">
                  <c:v>673</c:v>
                </c:pt>
                <c:pt idx="1107">
                  <c:v>674</c:v>
                </c:pt>
                <c:pt idx="1108">
                  <c:v>674</c:v>
                </c:pt>
                <c:pt idx="1109">
                  <c:v>674</c:v>
                </c:pt>
                <c:pt idx="1110">
                  <c:v>674</c:v>
                </c:pt>
                <c:pt idx="1111">
                  <c:v>674</c:v>
                </c:pt>
                <c:pt idx="1112">
                  <c:v>674</c:v>
                </c:pt>
                <c:pt idx="1113">
                  <c:v>674</c:v>
                </c:pt>
                <c:pt idx="1114">
                  <c:v>675</c:v>
                </c:pt>
                <c:pt idx="1115">
                  <c:v>675</c:v>
                </c:pt>
                <c:pt idx="1116">
                  <c:v>675</c:v>
                </c:pt>
                <c:pt idx="1117">
                  <c:v>675</c:v>
                </c:pt>
                <c:pt idx="1118">
                  <c:v>675</c:v>
                </c:pt>
                <c:pt idx="1119">
                  <c:v>675</c:v>
                </c:pt>
                <c:pt idx="1120">
                  <c:v>675</c:v>
                </c:pt>
                <c:pt idx="1121">
                  <c:v>675</c:v>
                </c:pt>
                <c:pt idx="1122">
                  <c:v>675</c:v>
                </c:pt>
                <c:pt idx="1123">
                  <c:v>675</c:v>
                </c:pt>
                <c:pt idx="1124">
                  <c:v>676</c:v>
                </c:pt>
                <c:pt idx="1125">
                  <c:v>676</c:v>
                </c:pt>
                <c:pt idx="1126">
                  <c:v>677</c:v>
                </c:pt>
                <c:pt idx="1127">
                  <c:v>677</c:v>
                </c:pt>
                <c:pt idx="1128">
                  <c:v>677</c:v>
                </c:pt>
                <c:pt idx="1129">
                  <c:v>678</c:v>
                </c:pt>
                <c:pt idx="1130">
                  <c:v>678</c:v>
                </c:pt>
                <c:pt idx="1131">
                  <c:v>678</c:v>
                </c:pt>
                <c:pt idx="1132">
                  <c:v>678</c:v>
                </c:pt>
                <c:pt idx="1133">
                  <c:v>678</c:v>
                </c:pt>
                <c:pt idx="1134">
                  <c:v>678</c:v>
                </c:pt>
                <c:pt idx="1135">
                  <c:v>678</c:v>
                </c:pt>
                <c:pt idx="1136">
                  <c:v>678</c:v>
                </c:pt>
                <c:pt idx="1137">
                  <c:v>679</c:v>
                </c:pt>
                <c:pt idx="1138">
                  <c:v>679</c:v>
                </c:pt>
                <c:pt idx="1139">
                  <c:v>679</c:v>
                </c:pt>
                <c:pt idx="1140">
                  <c:v>679</c:v>
                </c:pt>
                <c:pt idx="1141">
                  <c:v>680</c:v>
                </c:pt>
                <c:pt idx="1142">
                  <c:v>680</c:v>
                </c:pt>
                <c:pt idx="1143">
                  <c:v>680</c:v>
                </c:pt>
                <c:pt idx="1144">
                  <c:v>680</c:v>
                </c:pt>
                <c:pt idx="1145">
                  <c:v>680</c:v>
                </c:pt>
                <c:pt idx="1146">
                  <c:v>680</c:v>
                </c:pt>
                <c:pt idx="1147">
                  <c:v>680</c:v>
                </c:pt>
                <c:pt idx="1148">
                  <c:v>680</c:v>
                </c:pt>
                <c:pt idx="1149">
                  <c:v>680</c:v>
                </c:pt>
                <c:pt idx="1150">
                  <c:v>681</c:v>
                </c:pt>
                <c:pt idx="1151">
                  <c:v>681</c:v>
                </c:pt>
                <c:pt idx="1152">
                  <c:v>681</c:v>
                </c:pt>
                <c:pt idx="1153">
                  <c:v>681</c:v>
                </c:pt>
                <c:pt idx="1154">
                  <c:v>681</c:v>
                </c:pt>
                <c:pt idx="1155">
                  <c:v>681</c:v>
                </c:pt>
                <c:pt idx="1156">
                  <c:v>681</c:v>
                </c:pt>
                <c:pt idx="1157">
                  <c:v>682</c:v>
                </c:pt>
                <c:pt idx="1158">
                  <c:v>682</c:v>
                </c:pt>
                <c:pt idx="1159">
                  <c:v>682</c:v>
                </c:pt>
                <c:pt idx="1160">
                  <c:v>682</c:v>
                </c:pt>
                <c:pt idx="1161">
                  <c:v>682</c:v>
                </c:pt>
                <c:pt idx="1162">
                  <c:v>682</c:v>
                </c:pt>
                <c:pt idx="1163">
                  <c:v>682</c:v>
                </c:pt>
                <c:pt idx="1164">
                  <c:v>682</c:v>
                </c:pt>
                <c:pt idx="1165">
                  <c:v>682</c:v>
                </c:pt>
                <c:pt idx="1166">
                  <c:v>682</c:v>
                </c:pt>
                <c:pt idx="1167">
                  <c:v>683</c:v>
                </c:pt>
                <c:pt idx="1168">
                  <c:v>683</c:v>
                </c:pt>
                <c:pt idx="1169">
                  <c:v>683</c:v>
                </c:pt>
                <c:pt idx="1170">
                  <c:v>683</c:v>
                </c:pt>
                <c:pt idx="1171">
                  <c:v>683</c:v>
                </c:pt>
                <c:pt idx="1172">
                  <c:v>683</c:v>
                </c:pt>
                <c:pt idx="1173">
                  <c:v>684</c:v>
                </c:pt>
                <c:pt idx="1174">
                  <c:v>684</c:v>
                </c:pt>
                <c:pt idx="1175">
                  <c:v>684</c:v>
                </c:pt>
                <c:pt idx="1176">
                  <c:v>684</c:v>
                </c:pt>
                <c:pt idx="1177">
                  <c:v>684</c:v>
                </c:pt>
                <c:pt idx="1178">
                  <c:v>685</c:v>
                </c:pt>
                <c:pt idx="1179">
                  <c:v>685</c:v>
                </c:pt>
                <c:pt idx="1180">
                  <c:v>685</c:v>
                </c:pt>
                <c:pt idx="1181">
                  <c:v>685</c:v>
                </c:pt>
                <c:pt idx="1182">
                  <c:v>685</c:v>
                </c:pt>
                <c:pt idx="1183">
                  <c:v>685</c:v>
                </c:pt>
                <c:pt idx="1184">
                  <c:v>686</c:v>
                </c:pt>
                <c:pt idx="1185">
                  <c:v>686</c:v>
                </c:pt>
                <c:pt idx="1186">
                  <c:v>686</c:v>
                </c:pt>
                <c:pt idx="1187">
                  <c:v>686</c:v>
                </c:pt>
                <c:pt idx="1188">
                  <c:v>686</c:v>
                </c:pt>
                <c:pt idx="1189">
                  <c:v>686</c:v>
                </c:pt>
                <c:pt idx="1190">
                  <c:v>687</c:v>
                </c:pt>
                <c:pt idx="1191">
                  <c:v>687</c:v>
                </c:pt>
                <c:pt idx="1192">
                  <c:v>687</c:v>
                </c:pt>
                <c:pt idx="1193">
                  <c:v>687</c:v>
                </c:pt>
                <c:pt idx="1194">
                  <c:v>687</c:v>
                </c:pt>
                <c:pt idx="1195">
                  <c:v>687</c:v>
                </c:pt>
                <c:pt idx="1196">
                  <c:v>687</c:v>
                </c:pt>
                <c:pt idx="1197">
                  <c:v>688</c:v>
                </c:pt>
                <c:pt idx="1198">
                  <c:v>688</c:v>
                </c:pt>
                <c:pt idx="1199">
                  <c:v>688</c:v>
                </c:pt>
                <c:pt idx="1200">
                  <c:v>688</c:v>
                </c:pt>
                <c:pt idx="1201">
                  <c:v>688</c:v>
                </c:pt>
                <c:pt idx="1202">
                  <c:v>689</c:v>
                </c:pt>
                <c:pt idx="1203">
                  <c:v>689</c:v>
                </c:pt>
                <c:pt idx="1204">
                  <c:v>689</c:v>
                </c:pt>
                <c:pt idx="1205">
                  <c:v>689</c:v>
                </c:pt>
                <c:pt idx="1206">
                  <c:v>689</c:v>
                </c:pt>
                <c:pt idx="1207">
                  <c:v>689</c:v>
                </c:pt>
                <c:pt idx="1208">
                  <c:v>689</c:v>
                </c:pt>
                <c:pt idx="1209">
                  <c:v>689</c:v>
                </c:pt>
                <c:pt idx="1210">
                  <c:v>689</c:v>
                </c:pt>
                <c:pt idx="1211">
                  <c:v>690</c:v>
                </c:pt>
                <c:pt idx="1212">
                  <c:v>690</c:v>
                </c:pt>
                <c:pt idx="1213">
                  <c:v>690</c:v>
                </c:pt>
                <c:pt idx="1214">
                  <c:v>690</c:v>
                </c:pt>
                <c:pt idx="1215">
                  <c:v>690</c:v>
                </c:pt>
                <c:pt idx="1216">
                  <c:v>691</c:v>
                </c:pt>
                <c:pt idx="1217">
                  <c:v>691</c:v>
                </c:pt>
                <c:pt idx="1218">
                  <c:v>691</c:v>
                </c:pt>
                <c:pt idx="1219">
                  <c:v>691</c:v>
                </c:pt>
                <c:pt idx="1220">
                  <c:v>691</c:v>
                </c:pt>
                <c:pt idx="1221">
                  <c:v>692</c:v>
                </c:pt>
                <c:pt idx="1222">
                  <c:v>692</c:v>
                </c:pt>
                <c:pt idx="1223">
                  <c:v>692</c:v>
                </c:pt>
                <c:pt idx="1224">
                  <c:v>692</c:v>
                </c:pt>
                <c:pt idx="1225">
                  <c:v>692</c:v>
                </c:pt>
                <c:pt idx="1226">
                  <c:v>693</c:v>
                </c:pt>
                <c:pt idx="1227">
                  <c:v>693</c:v>
                </c:pt>
                <c:pt idx="1228">
                  <c:v>693</c:v>
                </c:pt>
                <c:pt idx="1229">
                  <c:v>693</c:v>
                </c:pt>
                <c:pt idx="1230">
                  <c:v>694</c:v>
                </c:pt>
                <c:pt idx="1231">
                  <c:v>694</c:v>
                </c:pt>
                <c:pt idx="1232">
                  <c:v>694</c:v>
                </c:pt>
                <c:pt idx="1233">
                  <c:v>694</c:v>
                </c:pt>
                <c:pt idx="1234">
                  <c:v>694</c:v>
                </c:pt>
                <c:pt idx="1235">
                  <c:v>694</c:v>
                </c:pt>
                <c:pt idx="1236">
                  <c:v>694</c:v>
                </c:pt>
                <c:pt idx="1237">
                  <c:v>694</c:v>
                </c:pt>
                <c:pt idx="1238">
                  <c:v>694</c:v>
                </c:pt>
                <c:pt idx="1239">
                  <c:v>695</c:v>
                </c:pt>
                <c:pt idx="1240">
                  <c:v>695</c:v>
                </c:pt>
                <c:pt idx="1241">
                  <c:v>695</c:v>
                </c:pt>
                <c:pt idx="1242">
                  <c:v>695</c:v>
                </c:pt>
                <c:pt idx="1243">
                  <c:v>695</c:v>
                </c:pt>
                <c:pt idx="1244">
                  <c:v>695</c:v>
                </c:pt>
                <c:pt idx="1245">
                  <c:v>695</c:v>
                </c:pt>
                <c:pt idx="1246">
                  <c:v>696</c:v>
                </c:pt>
                <c:pt idx="1247">
                  <c:v>696</c:v>
                </c:pt>
                <c:pt idx="1248">
                  <c:v>696</c:v>
                </c:pt>
                <c:pt idx="1249">
                  <c:v>696</c:v>
                </c:pt>
                <c:pt idx="1250">
                  <c:v>696</c:v>
                </c:pt>
                <c:pt idx="1251">
                  <c:v>696</c:v>
                </c:pt>
                <c:pt idx="1252">
                  <c:v>696</c:v>
                </c:pt>
                <c:pt idx="1253">
                  <c:v>697</c:v>
                </c:pt>
                <c:pt idx="1254">
                  <c:v>697</c:v>
                </c:pt>
                <c:pt idx="1255">
                  <c:v>697</c:v>
                </c:pt>
                <c:pt idx="1256">
                  <c:v>697</c:v>
                </c:pt>
                <c:pt idx="1257">
                  <c:v>697</c:v>
                </c:pt>
                <c:pt idx="1258">
                  <c:v>697</c:v>
                </c:pt>
                <c:pt idx="1259">
                  <c:v>698</c:v>
                </c:pt>
                <c:pt idx="1260">
                  <c:v>698</c:v>
                </c:pt>
                <c:pt idx="1261">
                  <c:v>698</c:v>
                </c:pt>
                <c:pt idx="1262">
                  <c:v>698</c:v>
                </c:pt>
                <c:pt idx="1263">
                  <c:v>698</c:v>
                </c:pt>
                <c:pt idx="1264">
                  <c:v>698</c:v>
                </c:pt>
                <c:pt idx="1265">
                  <c:v>698</c:v>
                </c:pt>
                <c:pt idx="1266">
                  <c:v>699</c:v>
                </c:pt>
                <c:pt idx="1267">
                  <c:v>699</c:v>
                </c:pt>
                <c:pt idx="1268">
                  <c:v>699</c:v>
                </c:pt>
                <c:pt idx="1269">
                  <c:v>699</c:v>
                </c:pt>
                <c:pt idx="1270">
                  <c:v>699</c:v>
                </c:pt>
                <c:pt idx="1271">
                  <c:v>699</c:v>
                </c:pt>
                <c:pt idx="1272">
                  <c:v>700</c:v>
                </c:pt>
                <c:pt idx="1273">
                  <c:v>700</c:v>
                </c:pt>
                <c:pt idx="1274">
                  <c:v>700</c:v>
                </c:pt>
                <c:pt idx="1275">
                  <c:v>700</c:v>
                </c:pt>
                <c:pt idx="1276">
                  <c:v>700</c:v>
                </c:pt>
                <c:pt idx="1277">
                  <c:v>701</c:v>
                </c:pt>
                <c:pt idx="1278">
                  <c:v>701</c:v>
                </c:pt>
                <c:pt idx="1279">
                  <c:v>701</c:v>
                </c:pt>
                <c:pt idx="1280">
                  <c:v>701</c:v>
                </c:pt>
                <c:pt idx="1281">
                  <c:v>701</c:v>
                </c:pt>
                <c:pt idx="1282">
                  <c:v>702</c:v>
                </c:pt>
                <c:pt idx="1283">
                  <c:v>702</c:v>
                </c:pt>
                <c:pt idx="1284">
                  <c:v>702</c:v>
                </c:pt>
                <c:pt idx="1285">
                  <c:v>702</c:v>
                </c:pt>
                <c:pt idx="1286">
                  <c:v>703</c:v>
                </c:pt>
                <c:pt idx="1287">
                  <c:v>703</c:v>
                </c:pt>
                <c:pt idx="1288">
                  <c:v>703</c:v>
                </c:pt>
                <c:pt idx="1289">
                  <c:v>703</c:v>
                </c:pt>
                <c:pt idx="1290">
                  <c:v>703</c:v>
                </c:pt>
                <c:pt idx="1291">
                  <c:v>703</c:v>
                </c:pt>
                <c:pt idx="1292">
                  <c:v>703</c:v>
                </c:pt>
                <c:pt idx="1293">
                  <c:v>703</c:v>
                </c:pt>
                <c:pt idx="1294">
                  <c:v>703</c:v>
                </c:pt>
                <c:pt idx="1295">
                  <c:v>703</c:v>
                </c:pt>
                <c:pt idx="1296">
                  <c:v>704</c:v>
                </c:pt>
                <c:pt idx="1297">
                  <c:v>704</c:v>
                </c:pt>
                <c:pt idx="1298">
                  <c:v>704</c:v>
                </c:pt>
                <c:pt idx="1299">
                  <c:v>704</c:v>
                </c:pt>
                <c:pt idx="1300">
                  <c:v>704</c:v>
                </c:pt>
                <c:pt idx="1301">
                  <c:v>705</c:v>
                </c:pt>
                <c:pt idx="1302">
                  <c:v>705</c:v>
                </c:pt>
                <c:pt idx="1303">
                  <c:v>705</c:v>
                </c:pt>
                <c:pt idx="1304">
                  <c:v>705</c:v>
                </c:pt>
                <c:pt idx="1305">
                  <c:v>705</c:v>
                </c:pt>
                <c:pt idx="1306">
                  <c:v>706</c:v>
                </c:pt>
                <c:pt idx="1307">
                  <c:v>706</c:v>
                </c:pt>
                <c:pt idx="1308">
                  <c:v>706</c:v>
                </c:pt>
                <c:pt idx="1309">
                  <c:v>706</c:v>
                </c:pt>
                <c:pt idx="1310">
                  <c:v>706</c:v>
                </c:pt>
                <c:pt idx="1311">
                  <c:v>706</c:v>
                </c:pt>
                <c:pt idx="1312">
                  <c:v>706</c:v>
                </c:pt>
                <c:pt idx="1313">
                  <c:v>707</c:v>
                </c:pt>
                <c:pt idx="1314">
                  <c:v>707</c:v>
                </c:pt>
                <c:pt idx="1315">
                  <c:v>707</c:v>
                </c:pt>
                <c:pt idx="1316">
                  <c:v>707</c:v>
                </c:pt>
                <c:pt idx="1317">
                  <c:v>708</c:v>
                </c:pt>
                <c:pt idx="1318">
                  <c:v>708</c:v>
                </c:pt>
                <c:pt idx="1319">
                  <c:v>708</c:v>
                </c:pt>
                <c:pt idx="1320">
                  <c:v>708</c:v>
                </c:pt>
                <c:pt idx="1321">
                  <c:v>708</c:v>
                </c:pt>
                <c:pt idx="1322">
                  <c:v>709</c:v>
                </c:pt>
                <c:pt idx="1323">
                  <c:v>709</c:v>
                </c:pt>
                <c:pt idx="1324">
                  <c:v>709</c:v>
                </c:pt>
                <c:pt idx="1325">
                  <c:v>709</c:v>
                </c:pt>
                <c:pt idx="1326">
                  <c:v>709</c:v>
                </c:pt>
                <c:pt idx="1327">
                  <c:v>710</c:v>
                </c:pt>
                <c:pt idx="1328">
                  <c:v>710</c:v>
                </c:pt>
                <c:pt idx="1329">
                  <c:v>710</c:v>
                </c:pt>
                <c:pt idx="1330">
                  <c:v>710</c:v>
                </c:pt>
                <c:pt idx="1331">
                  <c:v>710</c:v>
                </c:pt>
                <c:pt idx="1332">
                  <c:v>710</c:v>
                </c:pt>
                <c:pt idx="1333">
                  <c:v>710</c:v>
                </c:pt>
                <c:pt idx="1334">
                  <c:v>710</c:v>
                </c:pt>
                <c:pt idx="1335">
                  <c:v>710</c:v>
                </c:pt>
                <c:pt idx="1336">
                  <c:v>710</c:v>
                </c:pt>
                <c:pt idx="1337">
                  <c:v>711</c:v>
                </c:pt>
                <c:pt idx="1338">
                  <c:v>711</c:v>
                </c:pt>
                <c:pt idx="1339">
                  <c:v>711</c:v>
                </c:pt>
                <c:pt idx="1340">
                  <c:v>711</c:v>
                </c:pt>
                <c:pt idx="1341">
                  <c:v>711</c:v>
                </c:pt>
                <c:pt idx="1342">
                  <c:v>711</c:v>
                </c:pt>
                <c:pt idx="1343">
                  <c:v>712</c:v>
                </c:pt>
                <c:pt idx="1344">
                  <c:v>712</c:v>
                </c:pt>
                <c:pt idx="1345">
                  <c:v>712</c:v>
                </c:pt>
                <c:pt idx="1346">
                  <c:v>712</c:v>
                </c:pt>
                <c:pt idx="1347">
                  <c:v>712</c:v>
                </c:pt>
                <c:pt idx="1348">
                  <c:v>713</c:v>
                </c:pt>
                <c:pt idx="1349">
                  <c:v>713</c:v>
                </c:pt>
                <c:pt idx="1350">
                  <c:v>713</c:v>
                </c:pt>
                <c:pt idx="1351">
                  <c:v>713</c:v>
                </c:pt>
                <c:pt idx="1352">
                  <c:v>713</c:v>
                </c:pt>
                <c:pt idx="1353">
                  <c:v>714</c:v>
                </c:pt>
                <c:pt idx="1354">
                  <c:v>714</c:v>
                </c:pt>
                <c:pt idx="1355">
                  <c:v>714</c:v>
                </c:pt>
                <c:pt idx="1356">
                  <c:v>714</c:v>
                </c:pt>
                <c:pt idx="1357">
                  <c:v>714</c:v>
                </c:pt>
                <c:pt idx="1358">
                  <c:v>714</c:v>
                </c:pt>
                <c:pt idx="1359">
                  <c:v>715</c:v>
                </c:pt>
                <c:pt idx="1360">
                  <c:v>715</c:v>
                </c:pt>
                <c:pt idx="1361">
                  <c:v>715</c:v>
                </c:pt>
                <c:pt idx="1362">
                  <c:v>715</c:v>
                </c:pt>
                <c:pt idx="1363">
                  <c:v>716</c:v>
                </c:pt>
                <c:pt idx="1364">
                  <c:v>716</c:v>
                </c:pt>
                <c:pt idx="1365">
                  <c:v>716</c:v>
                </c:pt>
                <c:pt idx="1366">
                  <c:v>716</c:v>
                </c:pt>
                <c:pt idx="1367">
                  <c:v>716</c:v>
                </c:pt>
                <c:pt idx="1368">
                  <c:v>717</c:v>
                </c:pt>
                <c:pt idx="1369">
                  <c:v>717</c:v>
                </c:pt>
                <c:pt idx="1370">
                  <c:v>717</c:v>
                </c:pt>
                <c:pt idx="1371">
                  <c:v>717</c:v>
                </c:pt>
                <c:pt idx="1372">
                  <c:v>717</c:v>
                </c:pt>
                <c:pt idx="1373">
                  <c:v>718</c:v>
                </c:pt>
                <c:pt idx="1374">
                  <c:v>718</c:v>
                </c:pt>
                <c:pt idx="1375">
                  <c:v>718</c:v>
                </c:pt>
                <c:pt idx="1376">
                  <c:v>718</c:v>
                </c:pt>
                <c:pt idx="1377">
                  <c:v>718</c:v>
                </c:pt>
                <c:pt idx="1378">
                  <c:v>718</c:v>
                </c:pt>
                <c:pt idx="1379">
                  <c:v>718</c:v>
                </c:pt>
                <c:pt idx="1380">
                  <c:v>718</c:v>
                </c:pt>
                <c:pt idx="1381">
                  <c:v>719</c:v>
                </c:pt>
                <c:pt idx="1382">
                  <c:v>719</c:v>
                </c:pt>
                <c:pt idx="1383">
                  <c:v>719</c:v>
                </c:pt>
                <c:pt idx="1384">
                  <c:v>719</c:v>
                </c:pt>
                <c:pt idx="1385">
                  <c:v>719</c:v>
                </c:pt>
                <c:pt idx="1386">
                  <c:v>719</c:v>
                </c:pt>
                <c:pt idx="1387">
                  <c:v>719</c:v>
                </c:pt>
                <c:pt idx="1388">
                  <c:v>719</c:v>
                </c:pt>
                <c:pt idx="1389">
                  <c:v>719</c:v>
                </c:pt>
                <c:pt idx="1390">
                  <c:v>720</c:v>
                </c:pt>
                <c:pt idx="1391">
                  <c:v>720</c:v>
                </c:pt>
                <c:pt idx="1392">
                  <c:v>720</c:v>
                </c:pt>
                <c:pt idx="1393">
                  <c:v>720</c:v>
                </c:pt>
                <c:pt idx="1394">
                  <c:v>721</c:v>
                </c:pt>
                <c:pt idx="1395">
                  <c:v>721</c:v>
                </c:pt>
                <c:pt idx="1396">
                  <c:v>721</c:v>
                </c:pt>
                <c:pt idx="1397">
                  <c:v>721</c:v>
                </c:pt>
                <c:pt idx="1398">
                  <c:v>721</c:v>
                </c:pt>
                <c:pt idx="1399">
                  <c:v>722</c:v>
                </c:pt>
                <c:pt idx="1400">
                  <c:v>722</c:v>
                </c:pt>
                <c:pt idx="1401">
                  <c:v>722</c:v>
                </c:pt>
                <c:pt idx="1402">
                  <c:v>722</c:v>
                </c:pt>
                <c:pt idx="1403">
                  <c:v>722</c:v>
                </c:pt>
                <c:pt idx="1404">
                  <c:v>722</c:v>
                </c:pt>
                <c:pt idx="1405">
                  <c:v>722</c:v>
                </c:pt>
                <c:pt idx="1406">
                  <c:v>723</c:v>
                </c:pt>
                <c:pt idx="1407">
                  <c:v>723</c:v>
                </c:pt>
                <c:pt idx="1408">
                  <c:v>723</c:v>
                </c:pt>
                <c:pt idx="1409">
                  <c:v>724</c:v>
                </c:pt>
                <c:pt idx="1410">
                  <c:v>724</c:v>
                </c:pt>
                <c:pt idx="1411">
                  <c:v>724</c:v>
                </c:pt>
                <c:pt idx="1412">
                  <c:v>724</c:v>
                </c:pt>
                <c:pt idx="1413">
                  <c:v>724</c:v>
                </c:pt>
                <c:pt idx="1414">
                  <c:v>724</c:v>
                </c:pt>
                <c:pt idx="1415">
                  <c:v>724</c:v>
                </c:pt>
                <c:pt idx="1416">
                  <c:v>724</c:v>
                </c:pt>
                <c:pt idx="1417">
                  <c:v>724</c:v>
                </c:pt>
                <c:pt idx="1418">
                  <c:v>724</c:v>
                </c:pt>
                <c:pt idx="1419">
                  <c:v>724</c:v>
                </c:pt>
                <c:pt idx="1420">
                  <c:v>724</c:v>
                </c:pt>
                <c:pt idx="1421">
                  <c:v>724</c:v>
                </c:pt>
                <c:pt idx="1422">
                  <c:v>725</c:v>
                </c:pt>
                <c:pt idx="1423">
                  <c:v>725</c:v>
                </c:pt>
                <c:pt idx="1424">
                  <c:v>725</c:v>
                </c:pt>
                <c:pt idx="1425">
                  <c:v>725</c:v>
                </c:pt>
                <c:pt idx="1426">
                  <c:v>725</c:v>
                </c:pt>
                <c:pt idx="1427">
                  <c:v>725</c:v>
                </c:pt>
                <c:pt idx="1428">
                  <c:v>725</c:v>
                </c:pt>
                <c:pt idx="1429">
                  <c:v>725</c:v>
                </c:pt>
                <c:pt idx="1430">
                  <c:v>725</c:v>
                </c:pt>
                <c:pt idx="1431">
                  <c:v>726</c:v>
                </c:pt>
                <c:pt idx="1432">
                  <c:v>726</c:v>
                </c:pt>
                <c:pt idx="1433">
                  <c:v>726</c:v>
                </c:pt>
                <c:pt idx="1434">
                  <c:v>726</c:v>
                </c:pt>
                <c:pt idx="1435">
                  <c:v>726</c:v>
                </c:pt>
                <c:pt idx="1436">
                  <c:v>727</c:v>
                </c:pt>
                <c:pt idx="1437">
                  <c:v>727</c:v>
                </c:pt>
                <c:pt idx="1438">
                  <c:v>727</c:v>
                </c:pt>
                <c:pt idx="1439">
                  <c:v>727</c:v>
                </c:pt>
                <c:pt idx="1440">
                  <c:v>727</c:v>
                </c:pt>
                <c:pt idx="1441">
                  <c:v>727</c:v>
                </c:pt>
                <c:pt idx="1442">
                  <c:v>727</c:v>
                </c:pt>
                <c:pt idx="1443">
                  <c:v>727</c:v>
                </c:pt>
                <c:pt idx="1444">
                  <c:v>728</c:v>
                </c:pt>
                <c:pt idx="1445">
                  <c:v>728</c:v>
                </c:pt>
                <c:pt idx="1446">
                  <c:v>728</c:v>
                </c:pt>
                <c:pt idx="1447">
                  <c:v>728</c:v>
                </c:pt>
                <c:pt idx="1448">
                  <c:v>729</c:v>
                </c:pt>
                <c:pt idx="1449">
                  <c:v>729</c:v>
                </c:pt>
                <c:pt idx="1450">
                  <c:v>729</c:v>
                </c:pt>
                <c:pt idx="1451">
                  <c:v>729</c:v>
                </c:pt>
                <c:pt idx="1452">
                  <c:v>729</c:v>
                </c:pt>
                <c:pt idx="1453">
                  <c:v>729</c:v>
                </c:pt>
                <c:pt idx="1454">
                  <c:v>729</c:v>
                </c:pt>
                <c:pt idx="1455">
                  <c:v>730</c:v>
                </c:pt>
                <c:pt idx="1456">
                  <c:v>730</c:v>
                </c:pt>
                <c:pt idx="1457">
                  <c:v>730</c:v>
                </c:pt>
                <c:pt idx="1458">
                  <c:v>730</c:v>
                </c:pt>
                <c:pt idx="1459">
                  <c:v>730</c:v>
                </c:pt>
                <c:pt idx="1460">
                  <c:v>730</c:v>
                </c:pt>
                <c:pt idx="1461">
                  <c:v>730</c:v>
                </c:pt>
                <c:pt idx="1462">
                  <c:v>730</c:v>
                </c:pt>
                <c:pt idx="1463">
                  <c:v>730</c:v>
                </c:pt>
                <c:pt idx="1464">
                  <c:v>730</c:v>
                </c:pt>
                <c:pt idx="1465">
                  <c:v>730</c:v>
                </c:pt>
                <c:pt idx="1466">
                  <c:v>731</c:v>
                </c:pt>
                <c:pt idx="1467">
                  <c:v>731</c:v>
                </c:pt>
                <c:pt idx="1468">
                  <c:v>731</c:v>
                </c:pt>
                <c:pt idx="1469">
                  <c:v>731</c:v>
                </c:pt>
                <c:pt idx="1470">
                  <c:v>731</c:v>
                </c:pt>
                <c:pt idx="1471">
                  <c:v>731</c:v>
                </c:pt>
                <c:pt idx="1472">
                  <c:v>731</c:v>
                </c:pt>
                <c:pt idx="1473">
                  <c:v>731</c:v>
                </c:pt>
                <c:pt idx="1474">
                  <c:v>731</c:v>
                </c:pt>
                <c:pt idx="1475">
                  <c:v>731</c:v>
                </c:pt>
                <c:pt idx="1476">
                  <c:v>731</c:v>
                </c:pt>
                <c:pt idx="1477">
                  <c:v>731</c:v>
                </c:pt>
                <c:pt idx="1478">
                  <c:v>732</c:v>
                </c:pt>
                <c:pt idx="1479">
                  <c:v>732</c:v>
                </c:pt>
                <c:pt idx="1480">
                  <c:v>732</c:v>
                </c:pt>
                <c:pt idx="1481">
                  <c:v>732</c:v>
                </c:pt>
                <c:pt idx="1482">
                  <c:v>732</c:v>
                </c:pt>
                <c:pt idx="1483">
                  <c:v>732</c:v>
                </c:pt>
                <c:pt idx="1484">
                  <c:v>732</c:v>
                </c:pt>
                <c:pt idx="1485">
                  <c:v>732</c:v>
                </c:pt>
                <c:pt idx="1486">
                  <c:v>732</c:v>
                </c:pt>
                <c:pt idx="1487">
                  <c:v>732</c:v>
                </c:pt>
                <c:pt idx="1488">
                  <c:v>732</c:v>
                </c:pt>
                <c:pt idx="1489">
                  <c:v>733</c:v>
                </c:pt>
                <c:pt idx="1490">
                  <c:v>733</c:v>
                </c:pt>
                <c:pt idx="1491">
                  <c:v>733</c:v>
                </c:pt>
                <c:pt idx="1492">
                  <c:v>733</c:v>
                </c:pt>
                <c:pt idx="1493">
                  <c:v>733</c:v>
                </c:pt>
                <c:pt idx="1494">
                  <c:v>733</c:v>
                </c:pt>
                <c:pt idx="1495">
                  <c:v>733</c:v>
                </c:pt>
                <c:pt idx="1496">
                  <c:v>733</c:v>
                </c:pt>
                <c:pt idx="1497">
                  <c:v>733</c:v>
                </c:pt>
                <c:pt idx="1498">
                  <c:v>733</c:v>
                </c:pt>
                <c:pt idx="1499">
                  <c:v>733</c:v>
                </c:pt>
                <c:pt idx="1500">
                  <c:v>733</c:v>
                </c:pt>
                <c:pt idx="1501">
                  <c:v>733</c:v>
                </c:pt>
                <c:pt idx="1502">
                  <c:v>733</c:v>
                </c:pt>
                <c:pt idx="1503">
                  <c:v>733</c:v>
                </c:pt>
                <c:pt idx="1504">
                  <c:v>734</c:v>
                </c:pt>
                <c:pt idx="1505">
                  <c:v>734</c:v>
                </c:pt>
                <c:pt idx="1506">
                  <c:v>734</c:v>
                </c:pt>
                <c:pt idx="1507">
                  <c:v>734</c:v>
                </c:pt>
                <c:pt idx="1508">
                  <c:v>734</c:v>
                </c:pt>
                <c:pt idx="1509">
                  <c:v>734</c:v>
                </c:pt>
                <c:pt idx="1510">
                  <c:v>734</c:v>
                </c:pt>
                <c:pt idx="1511">
                  <c:v>734</c:v>
                </c:pt>
                <c:pt idx="1512">
                  <c:v>734</c:v>
                </c:pt>
                <c:pt idx="1513">
                  <c:v>734</c:v>
                </c:pt>
                <c:pt idx="1514">
                  <c:v>734</c:v>
                </c:pt>
                <c:pt idx="1515">
                  <c:v>735</c:v>
                </c:pt>
                <c:pt idx="1516">
                  <c:v>735</c:v>
                </c:pt>
                <c:pt idx="1517">
                  <c:v>735</c:v>
                </c:pt>
                <c:pt idx="1518">
                  <c:v>735</c:v>
                </c:pt>
                <c:pt idx="1519">
                  <c:v>735</c:v>
                </c:pt>
                <c:pt idx="1520">
                  <c:v>735</c:v>
                </c:pt>
                <c:pt idx="1521">
                  <c:v>735</c:v>
                </c:pt>
                <c:pt idx="1522">
                  <c:v>736</c:v>
                </c:pt>
                <c:pt idx="1523">
                  <c:v>736</c:v>
                </c:pt>
                <c:pt idx="1524">
                  <c:v>736</c:v>
                </c:pt>
                <c:pt idx="1525">
                  <c:v>736</c:v>
                </c:pt>
                <c:pt idx="1526">
                  <c:v>736</c:v>
                </c:pt>
                <c:pt idx="1527">
                  <c:v>736</c:v>
                </c:pt>
                <c:pt idx="1528">
                  <c:v>736</c:v>
                </c:pt>
                <c:pt idx="1529">
                  <c:v>737</c:v>
                </c:pt>
                <c:pt idx="1530">
                  <c:v>737</c:v>
                </c:pt>
                <c:pt idx="1531">
                  <c:v>737</c:v>
                </c:pt>
                <c:pt idx="1532">
                  <c:v>737</c:v>
                </c:pt>
                <c:pt idx="1533">
                  <c:v>737</c:v>
                </c:pt>
                <c:pt idx="1534">
                  <c:v>737</c:v>
                </c:pt>
                <c:pt idx="1535">
                  <c:v>737</c:v>
                </c:pt>
                <c:pt idx="1536">
                  <c:v>738</c:v>
                </c:pt>
                <c:pt idx="1537">
                  <c:v>738</c:v>
                </c:pt>
                <c:pt idx="1538">
                  <c:v>738</c:v>
                </c:pt>
                <c:pt idx="1539">
                  <c:v>738</c:v>
                </c:pt>
                <c:pt idx="1540">
                  <c:v>738</c:v>
                </c:pt>
                <c:pt idx="1541">
                  <c:v>738</c:v>
                </c:pt>
                <c:pt idx="1542">
                  <c:v>738</c:v>
                </c:pt>
                <c:pt idx="1543">
                  <c:v>738</c:v>
                </c:pt>
                <c:pt idx="1544">
                  <c:v>738</c:v>
                </c:pt>
                <c:pt idx="1545">
                  <c:v>738</c:v>
                </c:pt>
                <c:pt idx="1546">
                  <c:v>739</c:v>
                </c:pt>
                <c:pt idx="1547">
                  <c:v>739</c:v>
                </c:pt>
                <c:pt idx="1548">
                  <c:v>739</c:v>
                </c:pt>
                <c:pt idx="1549">
                  <c:v>739</c:v>
                </c:pt>
                <c:pt idx="1550">
                  <c:v>739</c:v>
                </c:pt>
                <c:pt idx="1551">
                  <c:v>739</c:v>
                </c:pt>
                <c:pt idx="1552">
                  <c:v>739</c:v>
                </c:pt>
                <c:pt idx="1553">
                  <c:v>739</c:v>
                </c:pt>
                <c:pt idx="1554">
                  <c:v>740</c:v>
                </c:pt>
                <c:pt idx="1555">
                  <c:v>740</c:v>
                </c:pt>
                <c:pt idx="1556">
                  <c:v>740</c:v>
                </c:pt>
                <c:pt idx="1557">
                  <c:v>740</c:v>
                </c:pt>
                <c:pt idx="1558">
                  <c:v>741</c:v>
                </c:pt>
                <c:pt idx="1559">
                  <c:v>741</c:v>
                </c:pt>
                <c:pt idx="1560">
                  <c:v>741</c:v>
                </c:pt>
                <c:pt idx="1561">
                  <c:v>741</c:v>
                </c:pt>
                <c:pt idx="1562">
                  <c:v>741</c:v>
                </c:pt>
                <c:pt idx="1563">
                  <c:v>741</c:v>
                </c:pt>
                <c:pt idx="1564">
                  <c:v>741</c:v>
                </c:pt>
                <c:pt idx="1565">
                  <c:v>741</c:v>
                </c:pt>
                <c:pt idx="1566">
                  <c:v>741</c:v>
                </c:pt>
                <c:pt idx="1567">
                  <c:v>742</c:v>
                </c:pt>
                <c:pt idx="1568">
                  <c:v>742</c:v>
                </c:pt>
                <c:pt idx="1569">
                  <c:v>742</c:v>
                </c:pt>
                <c:pt idx="1570">
                  <c:v>742</c:v>
                </c:pt>
                <c:pt idx="1571">
                  <c:v>742</c:v>
                </c:pt>
                <c:pt idx="1572">
                  <c:v>743</c:v>
                </c:pt>
                <c:pt idx="1573">
                  <c:v>743</c:v>
                </c:pt>
                <c:pt idx="1574">
                  <c:v>743</c:v>
                </c:pt>
                <c:pt idx="1575">
                  <c:v>743</c:v>
                </c:pt>
                <c:pt idx="1576">
                  <c:v>743</c:v>
                </c:pt>
                <c:pt idx="1577">
                  <c:v>743</c:v>
                </c:pt>
                <c:pt idx="1578">
                  <c:v>744</c:v>
                </c:pt>
                <c:pt idx="1579">
                  <c:v>744</c:v>
                </c:pt>
                <c:pt idx="1580">
                  <c:v>744</c:v>
                </c:pt>
                <c:pt idx="1581">
                  <c:v>744</c:v>
                </c:pt>
                <c:pt idx="1582">
                  <c:v>744</c:v>
                </c:pt>
                <c:pt idx="1583">
                  <c:v>744</c:v>
                </c:pt>
                <c:pt idx="1584">
                  <c:v>745</c:v>
                </c:pt>
                <c:pt idx="1585">
                  <c:v>745</c:v>
                </c:pt>
                <c:pt idx="1586">
                  <c:v>745</c:v>
                </c:pt>
                <c:pt idx="1587">
                  <c:v>745</c:v>
                </c:pt>
                <c:pt idx="1588">
                  <c:v>745</c:v>
                </c:pt>
                <c:pt idx="1589">
                  <c:v>745</c:v>
                </c:pt>
                <c:pt idx="1590">
                  <c:v>745</c:v>
                </c:pt>
                <c:pt idx="1591">
                  <c:v>745</c:v>
                </c:pt>
                <c:pt idx="1592">
                  <c:v>745</c:v>
                </c:pt>
                <c:pt idx="1593">
                  <c:v>746</c:v>
                </c:pt>
                <c:pt idx="1594">
                  <c:v>746</c:v>
                </c:pt>
                <c:pt idx="1595">
                  <c:v>746</c:v>
                </c:pt>
                <c:pt idx="1596">
                  <c:v>746</c:v>
                </c:pt>
                <c:pt idx="1597">
                  <c:v>746</c:v>
                </c:pt>
                <c:pt idx="1598">
                  <c:v>746</c:v>
                </c:pt>
                <c:pt idx="1599">
                  <c:v>746</c:v>
                </c:pt>
                <c:pt idx="1600">
                  <c:v>747</c:v>
                </c:pt>
                <c:pt idx="1601">
                  <c:v>747</c:v>
                </c:pt>
                <c:pt idx="1602">
                  <c:v>747</c:v>
                </c:pt>
                <c:pt idx="1603">
                  <c:v>747</c:v>
                </c:pt>
                <c:pt idx="1604">
                  <c:v>747</c:v>
                </c:pt>
                <c:pt idx="1605">
                  <c:v>748</c:v>
                </c:pt>
                <c:pt idx="1606">
                  <c:v>748</c:v>
                </c:pt>
                <c:pt idx="1607">
                  <c:v>748</c:v>
                </c:pt>
                <c:pt idx="1608">
                  <c:v>748</c:v>
                </c:pt>
                <c:pt idx="1609">
                  <c:v>748</c:v>
                </c:pt>
                <c:pt idx="1610">
                  <c:v>748</c:v>
                </c:pt>
                <c:pt idx="1611">
                  <c:v>748</c:v>
                </c:pt>
                <c:pt idx="1612">
                  <c:v>748</c:v>
                </c:pt>
                <c:pt idx="1613">
                  <c:v>749</c:v>
                </c:pt>
                <c:pt idx="1614">
                  <c:v>749</c:v>
                </c:pt>
                <c:pt idx="1615">
                  <c:v>749</c:v>
                </c:pt>
                <c:pt idx="1616">
                  <c:v>749</c:v>
                </c:pt>
                <c:pt idx="1617">
                  <c:v>749</c:v>
                </c:pt>
                <c:pt idx="1618">
                  <c:v>749</c:v>
                </c:pt>
                <c:pt idx="1619">
                  <c:v>749</c:v>
                </c:pt>
                <c:pt idx="1620">
                  <c:v>750</c:v>
                </c:pt>
                <c:pt idx="1621">
                  <c:v>750</c:v>
                </c:pt>
                <c:pt idx="1622">
                  <c:v>750</c:v>
                </c:pt>
                <c:pt idx="1623">
                  <c:v>750</c:v>
                </c:pt>
                <c:pt idx="1624">
                  <c:v>750</c:v>
                </c:pt>
                <c:pt idx="1625">
                  <c:v>750</c:v>
                </c:pt>
                <c:pt idx="1626">
                  <c:v>750</c:v>
                </c:pt>
                <c:pt idx="1627">
                  <c:v>751</c:v>
                </c:pt>
                <c:pt idx="1628">
                  <c:v>751</c:v>
                </c:pt>
                <c:pt idx="1629">
                  <c:v>751</c:v>
                </c:pt>
                <c:pt idx="1630">
                  <c:v>751</c:v>
                </c:pt>
                <c:pt idx="1631">
                  <c:v>751</c:v>
                </c:pt>
                <c:pt idx="1632">
                  <c:v>751</c:v>
                </c:pt>
                <c:pt idx="1633">
                  <c:v>751</c:v>
                </c:pt>
                <c:pt idx="1634">
                  <c:v>751</c:v>
                </c:pt>
                <c:pt idx="1635">
                  <c:v>752</c:v>
                </c:pt>
                <c:pt idx="1636">
                  <c:v>752</c:v>
                </c:pt>
                <c:pt idx="1637">
                  <c:v>752</c:v>
                </c:pt>
                <c:pt idx="1638">
                  <c:v>752</c:v>
                </c:pt>
                <c:pt idx="1639">
                  <c:v>753</c:v>
                </c:pt>
                <c:pt idx="1640">
                  <c:v>753</c:v>
                </c:pt>
                <c:pt idx="1641">
                  <c:v>753</c:v>
                </c:pt>
                <c:pt idx="1642">
                  <c:v>753</c:v>
                </c:pt>
                <c:pt idx="1643">
                  <c:v>754</c:v>
                </c:pt>
                <c:pt idx="1644">
                  <c:v>754</c:v>
                </c:pt>
                <c:pt idx="1645">
                  <c:v>755</c:v>
                </c:pt>
                <c:pt idx="1646">
                  <c:v>755</c:v>
                </c:pt>
                <c:pt idx="1647">
                  <c:v>755</c:v>
                </c:pt>
                <c:pt idx="1648">
                  <c:v>755</c:v>
                </c:pt>
                <c:pt idx="1649">
                  <c:v>756</c:v>
                </c:pt>
                <c:pt idx="1650">
                  <c:v>756</c:v>
                </c:pt>
                <c:pt idx="1651">
                  <c:v>756</c:v>
                </c:pt>
                <c:pt idx="1652">
                  <c:v>757</c:v>
                </c:pt>
                <c:pt idx="1653">
                  <c:v>757</c:v>
                </c:pt>
                <c:pt idx="1654">
                  <c:v>757</c:v>
                </c:pt>
                <c:pt idx="1655">
                  <c:v>757</c:v>
                </c:pt>
                <c:pt idx="1656">
                  <c:v>758</c:v>
                </c:pt>
                <c:pt idx="1657">
                  <c:v>758</c:v>
                </c:pt>
                <c:pt idx="1658">
                  <c:v>758</c:v>
                </c:pt>
                <c:pt idx="1659">
                  <c:v>758</c:v>
                </c:pt>
                <c:pt idx="1660">
                  <c:v>758</c:v>
                </c:pt>
                <c:pt idx="1661">
                  <c:v>758</c:v>
                </c:pt>
                <c:pt idx="1662">
                  <c:v>759</c:v>
                </c:pt>
                <c:pt idx="1663">
                  <c:v>759</c:v>
                </c:pt>
                <c:pt idx="1664">
                  <c:v>759</c:v>
                </c:pt>
                <c:pt idx="1665">
                  <c:v>759</c:v>
                </c:pt>
                <c:pt idx="1666">
                  <c:v>759</c:v>
                </c:pt>
                <c:pt idx="1667">
                  <c:v>760</c:v>
                </c:pt>
                <c:pt idx="1668">
                  <c:v>760</c:v>
                </c:pt>
                <c:pt idx="1669">
                  <c:v>760</c:v>
                </c:pt>
                <c:pt idx="1670">
                  <c:v>760</c:v>
                </c:pt>
                <c:pt idx="1671">
                  <c:v>760</c:v>
                </c:pt>
                <c:pt idx="1672">
                  <c:v>760</c:v>
                </c:pt>
                <c:pt idx="1673">
                  <c:v>761</c:v>
                </c:pt>
                <c:pt idx="1674">
                  <c:v>761</c:v>
                </c:pt>
                <c:pt idx="1675">
                  <c:v>762</c:v>
                </c:pt>
                <c:pt idx="1676">
                  <c:v>762</c:v>
                </c:pt>
                <c:pt idx="1677">
                  <c:v>762</c:v>
                </c:pt>
                <c:pt idx="1678">
                  <c:v>763</c:v>
                </c:pt>
                <c:pt idx="1679">
                  <c:v>763</c:v>
                </c:pt>
                <c:pt idx="1680">
                  <c:v>763</c:v>
                </c:pt>
                <c:pt idx="1681">
                  <c:v>764</c:v>
                </c:pt>
                <c:pt idx="1682">
                  <c:v>764</c:v>
                </c:pt>
                <c:pt idx="1683">
                  <c:v>764</c:v>
                </c:pt>
                <c:pt idx="1684">
                  <c:v>764</c:v>
                </c:pt>
                <c:pt idx="1685">
                  <c:v>764</c:v>
                </c:pt>
                <c:pt idx="1686">
                  <c:v>764</c:v>
                </c:pt>
                <c:pt idx="1687">
                  <c:v>764</c:v>
                </c:pt>
                <c:pt idx="1688">
                  <c:v>765</c:v>
                </c:pt>
                <c:pt idx="1689">
                  <c:v>765</c:v>
                </c:pt>
                <c:pt idx="1690">
                  <c:v>765</c:v>
                </c:pt>
                <c:pt idx="1691">
                  <c:v>765</c:v>
                </c:pt>
                <c:pt idx="1692">
                  <c:v>766</c:v>
                </c:pt>
                <c:pt idx="1693">
                  <c:v>766</c:v>
                </c:pt>
                <c:pt idx="1694">
                  <c:v>766</c:v>
                </c:pt>
                <c:pt idx="1695">
                  <c:v>766</c:v>
                </c:pt>
                <c:pt idx="1696">
                  <c:v>766</c:v>
                </c:pt>
                <c:pt idx="1697">
                  <c:v>766</c:v>
                </c:pt>
                <c:pt idx="1698">
                  <c:v>766</c:v>
                </c:pt>
                <c:pt idx="1699">
                  <c:v>767</c:v>
                </c:pt>
                <c:pt idx="1700">
                  <c:v>767</c:v>
                </c:pt>
                <c:pt idx="1701">
                  <c:v>767</c:v>
                </c:pt>
                <c:pt idx="1702">
                  <c:v>767</c:v>
                </c:pt>
                <c:pt idx="1703">
                  <c:v>767</c:v>
                </c:pt>
                <c:pt idx="1704">
                  <c:v>767</c:v>
                </c:pt>
                <c:pt idx="1705">
                  <c:v>767</c:v>
                </c:pt>
                <c:pt idx="1706">
                  <c:v>768</c:v>
                </c:pt>
                <c:pt idx="1707">
                  <c:v>768</c:v>
                </c:pt>
                <c:pt idx="1708">
                  <c:v>768</c:v>
                </c:pt>
                <c:pt idx="1709">
                  <c:v>769</c:v>
                </c:pt>
                <c:pt idx="1710">
                  <c:v>769</c:v>
                </c:pt>
                <c:pt idx="1711">
                  <c:v>769</c:v>
                </c:pt>
                <c:pt idx="1712">
                  <c:v>769</c:v>
                </c:pt>
                <c:pt idx="1713">
                  <c:v>769</c:v>
                </c:pt>
                <c:pt idx="1714">
                  <c:v>769</c:v>
                </c:pt>
                <c:pt idx="1715">
                  <c:v>770</c:v>
                </c:pt>
                <c:pt idx="1716">
                  <c:v>770</c:v>
                </c:pt>
                <c:pt idx="1717">
                  <c:v>771</c:v>
                </c:pt>
                <c:pt idx="1718">
                  <c:v>771</c:v>
                </c:pt>
                <c:pt idx="1719">
                  <c:v>771</c:v>
                </c:pt>
                <c:pt idx="1720">
                  <c:v>771</c:v>
                </c:pt>
                <c:pt idx="1721">
                  <c:v>771</c:v>
                </c:pt>
                <c:pt idx="1722">
                  <c:v>771</c:v>
                </c:pt>
                <c:pt idx="1723">
                  <c:v>772</c:v>
                </c:pt>
                <c:pt idx="1724">
                  <c:v>772</c:v>
                </c:pt>
                <c:pt idx="1725">
                  <c:v>772</c:v>
                </c:pt>
                <c:pt idx="1726">
                  <c:v>772</c:v>
                </c:pt>
                <c:pt idx="1727">
                  <c:v>773</c:v>
                </c:pt>
                <c:pt idx="1728">
                  <c:v>773</c:v>
                </c:pt>
                <c:pt idx="1729">
                  <c:v>773</c:v>
                </c:pt>
                <c:pt idx="1730">
                  <c:v>773</c:v>
                </c:pt>
                <c:pt idx="1731">
                  <c:v>773</c:v>
                </c:pt>
                <c:pt idx="1732">
                  <c:v>774</c:v>
                </c:pt>
                <c:pt idx="1733">
                  <c:v>774</c:v>
                </c:pt>
                <c:pt idx="1734">
                  <c:v>774</c:v>
                </c:pt>
                <c:pt idx="1735">
                  <c:v>775</c:v>
                </c:pt>
                <c:pt idx="1736">
                  <c:v>775</c:v>
                </c:pt>
                <c:pt idx="1737">
                  <c:v>775</c:v>
                </c:pt>
                <c:pt idx="1738">
                  <c:v>775</c:v>
                </c:pt>
                <c:pt idx="1739">
                  <c:v>775</c:v>
                </c:pt>
                <c:pt idx="1740">
                  <c:v>775</c:v>
                </c:pt>
                <c:pt idx="1741">
                  <c:v>775</c:v>
                </c:pt>
                <c:pt idx="1742">
                  <c:v>776</c:v>
                </c:pt>
                <c:pt idx="1743">
                  <c:v>776</c:v>
                </c:pt>
                <c:pt idx="1744">
                  <c:v>776</c:v>
                </c:pt>
                <c:pt idx="1745">
                  <c:v>776</c:v>
                </c:pt>
                <c:pt idx="1746">
                  <c:v>776</c:v>
                </c:pt>
                <c:pt idx="1747">
                  <c:v>776</c:v>
                </c:pt>
                <c:pt idx="1748">
                  <c:v>777</c:v>
                </c:pt>
                <c:pt idx="1749">
                  <c:v>777</c:v>
                </c:pt>
                <c:pt idx="1750">
                  <c:v>777</c:v>
                </c:pt>
                <c:pt idx="1751">
                  <c:v>777</c:v>
                </c:pt>
                <c:pt idx="1752">
                  <c:v>777</c:v>
                </c:pt>
                <c:pt idx="1753">
                  <c:v>778</c:v>
                </c:pt>
                <c:pt idx="1754">
                  <c:v>778</c:v>
                </c:pt>
                <c:pt idx="1755">
                  <c:v>779</c:v>
                </c:pt>
                <c:pt idx="1756">
                  <c:v>779</c:v>
                </c:pt>
                <c:pt idx="1757">
                  <c:v>779</c:v>
                </c:pt>
                <c:pt idx="1758">
                  <c:v>779</c:v>
                </c:pt>
                <c:pt idx="1759">
                  <c:v>779</c:v>
                </c:pt>
                <c:pt idx="1760">
                  <c:v>779</c:v>
                </c:pt>
                <c:pt idx="1761">
                  <c:v>780</c:v>
                </c:pt>
                <c:pt idx="1762">
                  <c:v>780</c:v>
                </c:pt>
                <c:pt idx="1763">
                  <c:v>780</c:v>
                </c:pt>
                <c:pt idx="1764">
                  <c:v>780</c:v>
                </c:pt>
                <c:pt idx="1765">
                  <c:v>780</c:v>
                </c:pt>
                <c:pt idx="1766">
                  <c:v>780</c:v>
                </c:pt>
                <c:pt idx="1767">
                  <c:v>781</c:v>
                </c:pt>
                <c:pt idx="1768">
                  <c:v>781</c:v>
                </c:pt>
                <c:pt idx="1769">
                  <c:v>781</c:v>
                </c:pt>
                <c:pt idx="1770">
                  <c:v>781</c:v>
                </c:pt>
                <c:pt idx="1771">
                  <c:v>781</c:v>
                </c:pt>
                <c:pt idx="1772">
                  <c:v>781</c:v>
                </c:pt>
                <c:pt idx="1773">
                  <c:v>781</c:v>
                </c:pt>
                <c:pt idx="1774">
                  <c:v>782</c:v>
                </c:pt>
                <c:pt idx="1775">
                  <c:v>782</c:v>
                </c:pt>
                <c:pt idx="1776">
                  <c:v>782</c:v>
                </c:pt>
                <c:pt idx="1777">
                  <c:v>782</c:v>
                </c:pt>
                <c:pt idx="1778">
                  <c:v>782</c:v>
                </c:pt>
                <c:pt idx="1779">
                  <c:v>782</c:v>
                </c:pt>
                <c:pt idx="1780">
                  <c:v>783</c:v>
                </c:pt>
                <c:pt idx="1781">
                  <c:v>783</c:v>
                </c:pt>
                <c:pt idx="1782">
                  <c:v>783</c:v>
                </c:pt>
                <c:pt idx="1783">
                  <c:v>783</c:v>
                </c:pt>
                <c:pt idx="1784">
                  <c:v>783</c:v>
                </c:pt>
                <c:pt idx="1785">
                  <c:v>784</c:v>
                </c:pt>
                <c:pt idx="1786">
                  <c:v>784</c:v>
                </c:pt>
                <c:pt idx="1787">
                  <c:v>784</c:v>
                </c:pt>
                <c:pt idx="1788">
                  <c:v>784</c:v>
                </c:pt>
                <c:pt idx="1789">
                  <c:v>784</c:v>
                </c:pt>
                <c:pt idx="1790">
                  <c:v>784</c:v>
                </c:pt>
                <c:pt idx="1791">
                  <c:v>784</c:v>
                </c:pt>
                <c:pt idx="1792">
                  <c:v>784</c:v>
                </c:pt>
                <c:pt idx="1793">
                  <c:v>785</c:v>
                </c:pt>
                <c:pt idx="1794">
                  <c:v>785</c:v>
                </c:pt>
                <c:pt idx="1795">
                  <c:v>785</c:v>
                </c:pt>
                <c:pt idx="1796">
                  <c:v>785</c:v>
                </c:pt>
                <c:pt idx="1797">
                  <c:v>785</c:v>
                </c:pt>
                <c:pt idx="1798">
                  <c:v>785</c:v>
                </c:pt>
                <c:pt idx="1799">
                  <c:v>785</c:v>
                </c:pt>
                <c:pt idx="1800">
                  <c:v>785</c:v>
                </c:pt>
                <c:pt idx="1801">
                  <c:v>785</c:v>
                </c:pt>
                <c:pt idx="1802">
                  <c:v>785</c:v>
                </c:pt>
                <c:pt idx="1803">
                  <c:v>785</c:v>
                </c:pt>
                <c:pt idx="1804">
                  <c:v>786</c:v>
                </c:pt>
                <c:pt idx="1805">
                  <c:v>786</c:v>
                </c:pt>
                <c:pt idx="1806">
                  <c:v>786</c:v>
                </c:pt>
                <c:pt idx="1807">
                  <c:v>786</c:v>
                </c:pt>
                <c:pt idx="1808">
                  <c:v>786</c:v>
                </c:pt>
                <c:pt idx="1809">
                  <c:v>786</c:v>
                </c:pt>
                <c:pt idx="1810">
                  <c:v>786</c:v>
                </c:pt>
                <c:pt idx="1811">
                  <c:v>787</c:v>
                </c:pt>
                <c:pt idx="1812">
                  <c:v>787</c:v>
                </c:pt>
                <c:pt idx="1813">
                  <c:v>787</c:v>
                </c:pt>
                <c:pt idx="1814">
                  <c:v>787</c:v>
                </c:pt>
                <c:pt idx="1815">
                  <c:v>787</c:v>
                </c:pt>
                <c:pt idx="1816">
                  <c:v>787</c:v>
                </c:pt>
                <c:pt idx="1817">
                  <c:v>788</c:v>
                </c:pt>
                <c:pt idx="1818">
                  <c:v>788</c:v>
                </c:pt>
                <c:pt idx="1819">
                  <c:v>788</c:v>
                </c:pt>
                <c:pt idx="1820">
                  <c:v>788</c:v>
                </c:pt>
                <c:pt idx="1821">
                  <c:v>788</c:v>
                </c:pt>
                <c:pt idx="1822">
                  <c:v>788</c:v>
                </c:pt>
                <c:pt idx="1823">
                  <c:v>788</c:v>
                </c:pt>
                <c:pt idx="1824">
                  <c:v>789</c:v>
                </c:pt>
                <c:pt idx="1825">
                  <c:v>789</c:v>
                </c:pt>
                <c:pt idx="1826">
                  <c:v>790</c:v>
                </c:pt>
                <c:pt idx="1827">
                  <c:v>790</c:v>
                </c:pt>
                <c:pt idx="1828">
                  <c:v>790</c:v>
                </c:pt>
                <c:pt idx="1829">
                  <c:v>791</c:v>
                </c:pt>
                <c:pt idx="1830">
                  <c:v>791</c:v>
                </c:pt>
                <c:pt idx="1831">
                  <c:v>791</c:v>
                </c:pt>
                <c:pt idx="1832">
                  <c:v>791</c:v>
                </c:pt>
                <c:pt idx="1833">
                  <c:v>791</c:v>
                </c:pt>
                <c:pt idx="1834">
                  <c:v>792</c:v>
                </c:pt>
                <c:pt idx="1835">
                  <c:v>792</c:v>
                </c:pt>
                <c:pt idx="1836">
                  <c:v>792</c:v>
                </c:pt>
                <c:pt idx="1837">
                  <c:v>793</c:v>
                </c:pt>
                <c:pt idx="1838">
                  <c:v>793</c:v>
                </c:pt>
                <c:pt idx="1839">
                  <c:v>793</c:v>
                </c:pt>
                <c:pt idx="1840">
                  <c:v>794</c:v>
                </c:pt>
                <c:pt idx="1841">
                  <c:v>794</c:v>
                </c:pt>
                <c:pt idx="1842">
                  <c:v>794</c:v>
                </c:pt>
                <c:pt idx="1843">
                  <c:v>794</c:v>
                </c:pt>
                <c:pt idx="1844">
                  <c:v>794</c:v>
                </c:pt>
                <c:pt idx="1845">
                  <c:v>795</c:v>
                </c:pt>
                <c:pt idx="1846">
                  <c:v>795</c:v>
                </c:pt>
                <c:pt idx="1847">
                  <c:v>795</c:v>
                </c:pt>
                <c:pt idx="1848">
                  <c:v>795</c:v>
                </c:pt>
                <c:pt idx="1849">
                  <c:v>795</c:v>
                </c:pt>
                <c:pt idx="1850">
                  <c:v>796</c:v>
                </c:pt>
                <c:pt idx="1851">
                  <c:v>796</c:v>
                </c:pt>
                <c:pt idx="1852">
                  <c:v>796</c:v>
                </c:pt>
                <c:pt idx="1853">
                  <c:v>796</c:v>
                </c:pt>
                <c:pt idx="1854">
                  <c:v>796</c:v>
                </c:pt>
                <c:pt idx="1855">
                  <c:v>796</c:v>
                </c:pt>
                <c:pt idx="1856">
                  <c:v>797</c:v>
                </c:pt>
                <c:pt idx="1857">
                  <c:v>797</c:v>
                </c:pt>
                <c:pt idx="1858">
                  <c:v>797</c:v>
                </c:pt>
                <c:pt idx="1859">
                  <c:v>797</c:v>
                </c:pt>
                <c:pt idx="1860">
                  <c:v>797</c:v>
                </c:pt>
                <c:pt idx="1861">
                  <c:v>797</c:v>
                </c:pt>
                <c:pt idx="1862">
                  <c:v>797</c:v>
                </c:pt>
                <c:pt idx="1863">
                  <c:v>797</c:v>
                </c:pt>
                <c:pt idx="1864">
                  <c:v>797</c:v>
                </c:pt>
                <c:pt idx="1865">
                  <c:v>798</c:v>
                </c:pt>
                <c:pt idx="1866">
                  <c:v>798</c:v>
                </c:pt>
                <c:pt idx="1867">
                  <c:v>798</c:v>
                </c:pt>
                <c:pt idx="1868">
                  <c:v>798</c:v>
                </c:pt>
                <c:pt idx="1869">
                  <c:v>798</c:v>
                </c:pt>
                <c:pt idx="1870">
                  <c:v>798</c:v>
                </c:pt>
                <c:pt idx="1871">
                  <c:v>798</c:v>
                </c:pt>
                <c:pt idx="1872">
                  <c:v>798</c:v>
                </c:pt>
                <c:pt idx="1873">
                  <c:v>799</c:v>
                </c:pt>
                <c:pt idx="1874">
                  <c:v>799</c:v>
                </c:pt>
                <c:pt idx="1875">
                  <c:v>799</c:v>
                </c:pt>
                <c:pt idx="1876">
                  <c:v>799</c:v>
                </c:pt>
                <c:pt idx="1877">
                  <c:v>799</c:v>
                </c:pt>
                <c:pt idx="1878">
                  <c:v>799</c:v>
                </c:pt>
                <c:pt idx="1879">
                  <c:v>800</c:v>
                </c:pt>
                <c:pt idx="1880">
                  <c:v>800</c:v>
                </c:pt>
                <c:pt idx="1881">
                  <c:v>800</c:v>
                </c:pt>
                <c:pt idx="1882">
                  <c:v>800</c:v>
                </c:pt>
                <c:pt idx="1883">
                  <c:v>800</c:v>
                </c:pt>
                <c:pt idx="1884">
                  <c:v>801</c:v>
                </c:pt>
                <c:pt idx="1885">
                  <c:v>801</c:v>
                </c:pt>
                <c:pt idx="1886">
                  <c:v>801</c:v>
                </c:pt>
                <c:pt idx="1887">
                  <c:v>802</c:v>
                </c:pt>
                <c:pt idx="1888">
                  <c:v>802</c:v>
                </c:pt>
                <c:pt idx="1889">
                  <c:v>802</c:v>
                </c:pt>
                <c:pt idx="1890">
                  <c:v>803</c:v>
                </c:pt>
                <c:pt idx="1891">
                  <c:v>803</c:v>
                </c:pt>
                <c:pt idx="1892">
                  <c:v>803</c:v>
                </c:pt>
                <c:pt idx="1893">
                  <c:v>803</c:v>
                </c:pt>
                <c:pt idx="1894">
                  <c:v>803</c:v>
                </c:pt>
                <c:pt idx="1895">
                  <c:v>804</c:v>
                </c:pt>
                <c:pt idx="1896">
                  <c:v>804</c:v>
                </c:pt>
                <c:pt idx="1897">
                  <c:v>804</c:v>
                </c:pt>
                <c:pt idx="1898">
                  <c:v>804</c:v>
                </c:pt>
                <c:pt idx="1899">
                  <c:v>804</c:v>
                </c:pt>
                <c:pt idx="1900">
                  <c:v>804</c:v>
                </c:pt>
                <c:pt idx="1901">
                  <c:v>805</c:v>
                </c:pt>
                <c:pt idx="1902">
                  <c:v>805</c:v>
                </c:pt>
                <c:pt idx="1903">
                  <c:v>805</c:v>
                </c:pt>
                <c:pt idx="1904">
                  <c:v>805</c:v>
                </c:pt>
                <c:pt idx="1905">
                  <c:v>805</c:v>
                </c:pt>
                <c:pt idx="1906">
                  <c:v>805</c:v>
                </c:pt>
                <c:pt idx="1907">
                  <c:v>806</c:v>
                </c:pt>
                <c:pt idx="1908">
                  <c:v>806</c:v>
                </c:pt>
                <c:pt idx="1909">
                  <c:v>807</c:v>
                </c:pt>
                <c:pt idx="1910">
                  <c:v>807</c:v>
                </c:pt>
                <c:pt idx="1911">
                  <c:v>807</c:v>
                </c:pt>
                <c:pt idx="1912">
                  <c:v>807</c:v>
                </c:pt>
                <c:pt idx="1913">
                  <c:v>807</c:v>
                </c:pt>
                <c:pt idx="1914">
                  <c:v>807</c:v>
                </c:pt>
                <c:pt idx="1915">
                  <c:v>808</c:v>
                </c:pt>
                <c:pt idx="1916">
                  <c:v>808</c:v>
                </c:pt>
                <c:pt idx="1917">
                  <c:v>808</c:v>
                </c:pt>
                <c:pt idx="1918">
                  <c:v>808</c:v>
                </c:pt>
                <c:pt idx="1919">
                  <c:v>808</c:v>
                </c:pt>
                <c:pt idx="1920">
                  <c:v>808</c:v>
                </c:pt>
                <c:pt idx="1921">
                  <c:v>808</c:v>
                </c:pt>
                <c:pt idx="1922">
                  <c:v>808</c:v>
                </c:pt>
                <c:pt idx="1923">
                  <c:v>808</c:v>
                </c:pt>
                <c:pt idx="1924">
                  <c:v>808</c:v>
                </c:pt>
                <c:pt idx="1925">
                  <c:v>809</c:v>
                </c:pt>
                <c:pt idx="1926">
                  <c:v>809</c:v>
                </c:pt>
                <c:pt idx="1927">
                  <c:v>809</c:v>
                </c:pt>
                <c:pt idx="1928">
                  <c:v>809</c:v>
                </c:pt>
                <c:pt idx="1929">
                  <c:v>809</c:v>
                </c:pt>
                <c:pt idx="1930">
                  <c:v>809</c:v>
                </c:pt>
                <c:pt idx="1931">
                  <c:v>809</c:v>
                </c:pt>
                <c:pt idx="1932">
                  <c:v>810</c:v>
                </c:pt>
                <c:pt idx="1933">
                  <c:v>810</c:v>
                </c:pt>
                <c:pt idx="1934">
                  <c:v>810</c:v>
                </c:pt>
                <c:pt idx="1935">
                  <c:v>810</c:v>
                </c:pt>
                <c:pt idx="1936">
                  <c:v>810</c:v>
                </c:pt>
                <c:pt idx="1937">
                  <c:v>811</c:v>
                </c:pt>
                <c:pt idx="1938">
                  <c:v>811</c:v>
                </c:pt>
                <c:pt idx="1939">
                  <c:v>812</c:v>
                </c:pt>
                <c:pt idx="1940">
                  <c:v>812</c:v>
                </c:pt>
                <c:pt idx="1941">
                  <c:v>812</c:v>
                </c:pt>
                <c:pt idx="1942">
                  <c:v>813</c:v>
                </c:pt>
                <c:pt idx="1943">
                  <c:v>813</c:v>
                </c:pt>
                <c:pt idx="1944">
                  <c:v>813</c:v>
                </c:pt>
                <c:pt idx="1945">
                  <c:v>813</c:v>
                </c:pt>
                <c:pt idx="1946">
                  <c:v>813</c:v>
                </c:pt>
                <c:pt idx="1947">
                  <c:v>814</c:v>
                </c:pt>
                <c:pt idx="1948">
                  <c:v>814</c:v>
                </c:pt>
                <c:pt idx="1949">
                  <c:v>814</c:v>
                </c:pt>
                <c:pt idx="1950">
                  <c:v>814</c:v>
                </c:pt>
                <c:pt idx="1951">
                  <c:v>814</c:v>
                </c:pt>
                <c:pt idx="1952">
                  <c:v>814</c:v>
                </c:pt>
                <c:pt idx="1953">
                  <c:v>814</c:v>
                </c:pt>
                <c:pt idx="1954">
                  <c:v>814</c:v>
                </c:pt>
                <c:pt idx="1955">
                  <c:v>814</c:v>
                </c:pt>
                <c:pt idx="1956">
                  <c:v>814</c:v>
                </c:pt>
                <c:pt idx="1957">
                  <c:v>814</c:v>
                </c:pt>
                <c:pt idx="1958">
                  <c:v>815</c:v>
                </c:pt>
                <c:pt idx="1959">
                  <c:v>815</c:v>
                </c:pt>
                <c:pt idx="1960">
                  <c:v>815</c:v>
                </c:pt>
                <c:pt idx="1961">
                  <c:v>815</c:v>
                </c:pt>
                <c:pt idx="1962">
                  <c:v>815</c:v>
                </c:pt>
                <c:pt idx="1963">
                  <c:v>815</c:v>
                </c:pt>
                <c:pt idx="1964">
                  <c:v>815</c:v>
                </c:pt>
                <c:pt idx="1965">
                  <c:v>815</c:v>
                </c:pt>
                <c:pt idx="1966">
                  <c:v>815</c:v>
                </c:pt>
                <c:pt idx="1967">
                  <c:v>816</c:v>
                </c:pt>
                <c:pt idx="1968">
                  <c:v>817</c:v>
                </c:pt>
                <c:pt idx="1969">
                  <c:v>817</c:v>
                </c:pt>
                <c:pt idx="1970">
                  <c:v>817</c:v>
                </c:pt>
                <c:pt idx="1971">
                  <c:v>817</c:v>
                </c:pt>
                <c:pt idx="1972">
                  <c:v>818</c:v>
                </c:pt>
                <c:pt idx="1973">
                  <c:v>818</c:v>
                </c:pt>
                <c:pt idx="1974">
                  <c:v>818</c:v>
                </c:pt>
                <c:pt idx="1975">
                  <c:v>818</c:v>
                </c:pt>
                <c:pt idx="1976">
                  <c:v>818</c:v>
                </c:pt>
                <c:pt idx="1977">
                  <c:v>819</c:v>
                </c:pt>
                <c:pt idx="1978">
                  <c:v>819</c:v>
                </c:pt>
                <c:pt idx="1979">
                  <c:v>819</c:v>
                </c:pt>
                <c:pt idx="1980">
                  <c:v>819</c:v>
                </c:pt>
                <c:pt idx="1981">
                  <c:v>819</c:v>
                </c:pt>
                <c:pt idx="1982">
                  <c:v>819</c:v>
                </c:pt>
                <c:pt idx="1983">
                  <c:v>819</c:v>
                </c:pt>
                <c:pt idx="1984">
                  <c:v>820</c:v>
                </c:pt>
                <c:pt idx="1985">
                  <c:v>820</c:v>
                </c:pt>
                <c:pt idx="1986">
                  <c:v>820</c:v>
                </c:pt>
                <c:pt idx="1987">
                  <c:v>820</c:v>
                </c:pt>
                <c:pt idx="1988">
                  <c:v>820</c:v>
                </c:pt>
                <c:pt idx="1989">
                  <c:v>821</c:v>
                </c:pt>
                <c:pt idx="1990">
                  <c:v>821</c:v>
                </c:pt>
                <c:pt idx="1991">
                  <c:v>821</c:v>
                </c:pt>
                <c:pt idx="1992">
                  <c:v>821</c:v>
                </c:pt>
                <c:pt idx="1993">
                  <c:v>822</c:v>
                </c:pt>
                <c:pt idx="1994">
                  <c:v>822</c:v>
                </c:pt>
                <c:pt idx="1995">
                  <c:v>822</c:v>
                </c:pt>
                <c:pt idx="1996">
                  <c:v>822</c:v>
                </c:pt>
                <c:pt idx="1997">
                  <c:v>822</c:v>
                </c:pt>
                <c:pt idx="1998">
                  <c:v>822</c:v>
                </c:pt>
                <c:pt idx="1999">
                  <c:v>822</c:v>
                </c:pt>
                <c:pt idx="2000">
                  <c:v>823</c:v>
                </c:pt>
                <c:pt idx="2001">
                  <c:v>823</c:v>
                </c:pt>
                <c:pt idx="2002">
                  <c:v>824</c:v>
                </c:pt>
                <c:pt idx="2003">
                  <c:v>824</c:v>
                </c:pt>
                <c:pt idx="2004">
                  <c:v>824</c:v>
                </c:pt>
                <c:pt idx="2005">
                  <c:v>824</c:v>
                </c:pt>
                <c:pt idx="2006">
                  <c:v>824</c:v>
                </c:pt>
                <c:pt idx="2007">
                  <c:v>825</c:v>
                </c:pt>
                <c:pt idx="2008">
                  <c:v>825</c:v>
                </c:pt>
                <c:pt idx="2009">
                  <c:v>825</c:v>
                </c:pt>
                <c:pt idx="2010">
                  <c:v>825</c:v>
                </c:pt>
                <c:pt idx="2011">
                  <c:v>825</c:v>
                </c:pt>
                <c:pt idx="2012">
                  <c:v>825</c:v>
                </c:pt>
                <c:pt idx="2013">
                  <c:v>825</c:v>
                </c:pt>
                <c:pt idx="2014">
                  <c:v>826</c:v>
                </c:pt>
                <c:pt idx="2015">
                  <c:v>826</c:v>
                </c:pt>
                <c:pt idx="2016">
                  <c:v>826</c:v>
                </c:pt>
                <c:pt idx="2017">
                  <c:v>826</c:v>
                </c:pt>
                <c:pt idx="2018">
                  <c:v>827</c:v>
                </c:pt>
                <c:pt idx="2019">
                  <c:v>827</c:v>
                </c:pt>
                <c:pt idx="2020">
                  <c:v>827</c:v>
                </c:pt>
                <c:pt idx="2021">
                  <c:v>827</c:v>
                </c:pt>
                <c:pt idx="2022">
                  <c:v>828</c:v>
                </c:pt>
                <c:pt idx="2023">
                  <c:v>828</c:v>
                </c:pt>
                <c:pt idx="2024">
                  <c:v>828</c:v>
                </c:pt>
                <c:pt idx="2025">
                  <c:v>828</c:v>
                </c:pt>
                <c:pt idx="2026">
                  <c:v>828</c:v>
                </c:pt>
                <c:pt idx="2027">
                  <c:v>829</c:v>
                </c:pt>
                <c:pt idx="2028">
                  <c:v>829</c:v>
                </c:pt>
                <c:pt idx="2029">
                  <c:v>829</c:v>
                </c:pt>
                <c:pt idx="2030">
                  <c:v>829</c:v>
                </c:pt>
                <c:pt idx="2031">
                  <c:v>829</c:v>
                </c:pt>
                <c:pt idx="2032">
                  <c:v>829</c:v>
                </c:pt>
                <c:pt idx="2033">
                  <c:v>829</c:v>
                </c:pt>
                <c:pt idx="2034">
                  <c:v>829</c:v>
                </c:pt>
                <c:pt idx="2035">
                  <c:v>829</c:v>
                </c:pt>
                <c:pt idx="2036">
                  <c:v>829</c:v>
                </c:pt>
                <c:pt idx="2037">
                  <c:v>830</c:v>
                </c:pt>
                <c:pt idx="2038">
                  <c:v>830</c:v>
                </c:pt>
                <c:pt idx="2039">
                  <c:v>830</c:v>
                </c:pt>
                <c:pt idx="2040">
                  <c:v>830</c:v>
                </c:pt>
                <c:pt idx="2041">
                  <c:v>831</c:v>
                </c:pt>
                <c:pt idx="2042">
                  <c:v>831</c:v>
                </c:pt>
                <c:pt idx="2043">
                  <c:v>831</c:v>
                </c:pt>
                <c:pt idx="2044">
                  <c:v>831</c:v>
                </c:pt>
                <c:pt idx="2045">
                  <c:v>831</c:v>
                </c:pt>
                <c:pt idx="2046">
                  <c:v>831</c:v>
                </c:pt>
                <c:pt idx="2047">
                  <c:v>831</c:v>
                </c:pt>
                <c:pt idx="2048">
                  <c:v>831</c:v>
                </c:pt>
                <c:pt idx="2049">
                  <c:v>831</c:v>
                </c:pt>
                <c:pt idx="2050">
                  <c:v>831</c:v>
                </c:pt>
                <c:pt idx="2051">
                  <c:v>832</c:v>
                </c:pt>
                <c:pt idx="2052">
                  <c:v>832</c:v>
                </c:pt>
                <c:pt idx="2053">
                  <c:v>832</c:v>
                </c:pt>
                <c:pt idx="2054">
                  <c:v>832</c:v>
                </c:pt>
                <c:pt idx="2055">
                  <c:v>832</c:v>
                </c:pt>
                <c:pt idx="2056">
                  <c:v>832</c:v>
                </c:pt>
                <c:pt idx="2057">
                  <c:v>832</c:v>
                </c:pt>
                <c:pt idx="2058">
                  <c:v>832</c:v>
                </c:pt>
                <c:pt idx="2059">
                  <c:v>833</c:v>
                </c:pt>
                <c:pt idx="2060">
                  <c:v>833</c:v>
                </c:pt>
                <c:pt idx="2061">
                  <c:v>833</c:v>
                </c:pt>
                <c:pt idx="2062">
                  <c:v>833</c:v>
                </c:pt>
                <c:pt idx="2063">
                  <c:v>834</c:v>
                </c:pt>
                <c:pt idx="2064">
                  <c:v>834</c:v>
                </c:pt>
                <c:pt idx="2065">
                  <c:v>834</c:v>
                </c:pt>
                <c:pt idx="2066">
                  <c:v>834</c:v>
                </c:pt>
                <c:pt idx="2067">
                  <c:v>834</c:v>
                </c:pt>
                <c:pt idx="2068">
                  <c:v>834</c:v>
                </c:pt>
                <c:pt idx="2069">
                  <c:v>835</c:v>
                </c:pt>
                <c:pt idx="2070">
                  <c:v>835</c:v>
                </c:pt>
                <c:pt idx="2071">
                  <c:v>835</c:v>
                </c:pt>
                <c:pt idx="2072">
                  <c:v>835</c:v>
                </c:pt>
                <c:pt idx="2073">
                  <c:v>835</c:v>
                </c:pt>
                <c:pt idx="2074">
                  <c:v>836</c:v>
                </c:pt>
                <c:pt idx="2075">
                  <c:v>836</c:v>
                </c:pt>
                <c:pt idx="2076">
                  <c:v>836</c:v>
                </c:pt>
                <c:pt idx="2077">
                  <c:v>836</c:v>
                </c:pt>
                <c:pt idx="2078">
                  <c:v>836</c:v>
                </c:pt>
                <c:pt idx="2079">
                  <c:v>836</c:v>
                </c:pt>
                <c:pt idx="2080">
                  <c:v>836</c:v>
                </c:pt>
                <c:pt idx="2081">
                  <c:v>836</c:v>
                </c:pt>
                <c:pt idx="2082">
                  <c:v>836</c:v>
                </c:pt>
                <c:pt idx="2083">
                  <c:v>836</c:v>
                </c:pt>
                <c:pt idx="2084">
                  <c:v>837</c:v>
                </c:pt>
                <c:pt idx="2085">
                  <c:v>837</c:v>
                </c:pt>
                <c:pt idx="2086">
                  <c:v>837</c:v>
                </c:pt>
                <c:pt idx="2087">
                  <c:v>837</c:v>
                </c:pt>
                <c:pt idx="2088">
                  <c:v>837</c:v>
                </c:pt>
                <c:pt idx="2089">
                  <c:v>838</c:v>
                </c:pt>
                <c:pt idx="2090">
                  <c:v>838</c:v>
                </c:pt>
                <c:pt idx="2091">
                  <c:v>838</c:v>
                </c:pt>
                <c:pt idx="2092">
                  <c:v>838</c:v>
                </c:pt>
                <c:pt idx="2093">
                  <c:v>838</c:v>
                </c:pt>
                <c:pt idx="2094">
                  <c:v>839</c:v>
                </c:pt>
                <c:pt idx="2095">
                  <c:v>839</c:v>
                </c:pt>
                <c:pt idx="2096">
                  <c:v>839</c:v>
                </c:pt>
                <c:pt idx="2097">
                  <c:v>839</c:v>
                </c:pt>
                <c:pt idx="2098">
                  <c:v>840</c:v>
                </c:pt>
                <c:pt idx="2099">
                  <c:v>840</c:v>
                </c:pt>
                <c:pt idx="2100">
                  <c:v>840</c:v>
                </c:pt>
                <c:pt idx="2101">
                  <c:v>840</c:v>
                </c:pt>
                <c:pt idx="2102">
                  <c:v>840</c:v>
                </c:pt>
                <c:pt idx="2103">
                  <c:v>841</c:v>
                </c:pt>
                <c:pt idx="2104">
                  <c:v>841</c:v>
                </c:pt>
                <c:pt idx="2105">
                  <c:v>841</c:v>
                </c:pt>
                <c:pt idx="2106">
                  <c:v>841</c:v>
                </c:pt>
                <c:pt idx="2107">
                  <c:v>841</c:v>
                </c:pt>
                <c:pt idx="2108">
                  <c:v>841</c:v>
                </c:pt>
                <c:pt idx="2109">
                  <c:v>841</c:v>
                </c:pt>
                <c:pt idx="2110">
                  <c:v>842</c:v>
                </c:pt>
                <c:pt idx="2111">
                  <c:v>842</c:v>
                </c:pt>
                <c:pt idx="2112">
                  <c:v>842</c:v>
                </c:pt>
                <c:pt idx="2113">
                  <c:v>842</c:v>
                </c:pt>
                <c:pt idx="2114">
                  <c:v>842</c:v>
                </c:pt>
                <c:pt idx="2115">
                  <c:v>842</c:v>
                </c:pt>
                <c:pt idx="2116">
                  <c:v>843</c:v>
                </c:pt>
                <c:pt idx="2117">
                  <c:v>843</c:v>
                </c:pt>
                <c:pt idx="2118">
                  <c:v>843</c:v>
                </c:pt>
                <c:pt idx="2119">
                  <c:v>843</c:v>
                </c:pt>
                <c:pt idx="2120">
                  <c:v>844</c:v>
                </c:pt>
                <c:pt idx="2121">
                  <c:v>844</c:v>
                </c:pt>
                <c:pt idx="2122">
                  <c:v>844</c:v>
                </c:pt>
                <c:pt idx="2123">
                  <c:v>844</c:v>
                </c:pt>
                <c:pt idx="2124">
                  <c:v>844</c:v>
                </c:pt>
                <c:pt idx="2125">
                  <c:v>845</c:v>
                </c:pt>
                <c:pt idx="2126">
                  <c:v>845</c:v>
                </c:pt>
                <c:pt idx="2127">
                  <c:v>845</c:v>
                </c:pt>
                <c:pt idx="2128">
                  <c:v>845</c:v>
                </c:pt>
                <c:pt idx="2129">
                  <c:v>846</c:v>
                </c:pt>
                <c:pt idx="2130">
                  <c:v>846</c:v>
                </c:pt>
                <c:pt idx="2131">
                  <c:v>846</c:v>
                </c:pt>
                <c:pt idx="2132">
                  <c:v>846</c:v>
                </c:pt>
                <c:pt idx="2133">
                  <c:v>846</c:v>
                </c:pt>
                <c:pt idx="2134">
                  <c:v>846</c:v>
                </c:pt>
                <c:pt idx="2135">
                  <c:v>846</c:v>
                </c:pt>
                <c:pt idx="2136">
                  <c:v>847</c:v>
                </c:pt>
                <c:pt idx="2137">
                  <c:v>847</c:v>
                </c:pt>
                <c:pt idx="2138">
                  <c:v>847</c:v>
                </c:pt>
                <c:pt idx="2139">
                  <c:v>847</c:v>
                </c:pt>
                <c:pt idx="2140">
                  <c:v>847</c:v>
                </c:pt>
                <c:pt idx="2141">
                  <c:v>848</c:v>
                </c:pt>
                <c:pt idx="2142">
                  <c:v>848</c:v>
                </c:pt>
                <c:pt idx="2143">
                  <c:v>848</c:v>
                </c:pt>
                <c:pt idx="2144">
                  <c:v>848</c:v>
                </c:pt>
                <c:pt idx="2145">
                  <c:v>848</c:v>
                </c:pt>
                <c:pt idx="2146">
                  <c:v>848</c:v>
                </c:pt>
                <c:pt idx="2147">
                  <c:v>848</c:v>
                </c:pt>
                <c:pt idx="2148">
                  <c:v>849</c:v>
                </c:pt>
                <c:pt idx="2149">
                  <c:v>849</c:v>
                </c:pt>
                <c:pt idx="2150">
                  <c:v>849</c:v>
                </c:pt>
                <c:pt idx="2151">
                  <c:v>850</c:v>
                </c:pt>
                <c:pt idx="2152">
                  <c:v>850</c:v>
                </c:pt>
                <c:pt idx="2153">
                  <c:v>850</c:v>
                </c:pt>
                <c:pt idx="2154">
                  <c:v>850</c:v>
                </c:pt>
                <c:pt idx="2155">
                  <c:v>850</c:v>
                </c:pt>
                <c:pt idx="2156">
                  <c:v>850</c:v>
                </c:pt>
                <c:pt idx="2157">
                  <c:v>850</c:v>
                </c:pt>
                <c:pt idx="2158">
                  <c:v>850</c:v>
                </c:pt>
                <c:pt idx="2159">
                  <c:v>851</c:v>
                </c:pt>
                <c:pt idx="2160">
                  <c:v>851</c:v>
                </c:pt>
                <c:pt idx="2161">
                  <c:v>851</c:v>
                </c:pt>
                <c:pt idx="2162">
                  <c:v>851</c:v>
                </c:pt>
                <c:pt idx="2163">
                  <c:v>852</c:v>
                </c:pt>
                <c:pt idx="2164">
                  <c:v>852</c:v>
                </c:pt>
                <c:pt idx="2165">
                  <c:v>852</c:v>
                </c:pt>
                <c:pt idx="2166">
                  <c:v>852</c:v>
                </c:pt>
                <c:pt idx="2167">
                  <c:v>853</c:v>
                </c:pt>
                <c:pt idx="2168">
                  <c:v>853</c:v>
                </c:pt>
                <c:pt idx="2169">
                  <c:v>853</c:v>
                </c:pt>
                <c:pt idx="2170">
                  <c:v>854</c:v>
                </c:pt>
                <c:pt idx="2171">
                  <c:v>854</c:v>
                </c:pt>
                <c:pt idx="2172">
                  <c:v>854</c:v>
                </c:pt>
                <c:pt idx="2173">
                  <c:v>854</c:v>
                </c:pt>
                <c:pt idx="2174">
                  <c:v>855</c:v>
                </c:pt>
                <c:pt idx="2175">
                  <c:v>856</c:v>
                </c:pt>
                <c:pt idx="2176">
                  <c:v>856</c:v>
                </c:pt>
                <c:pt idx="2177">
                  <c:v>856</c:v>
                </c:pt>
                <c:pt idx="2178">
                  <c:v>856</c:v>
                </c:pt>
                <c:pt idx="2179">
                  <c:v>857</c:v>
                </c:pt>
                <c:pt idx="2180">
                  <c:v>857</c:v>
                </c:pt>
                <c:pt idx="2181">
                  <c:v>857</c:v>
                </c:pt>
                <c:pt idx="2182">
                  <c:v>857</c:v>
                </c:pt>
                <c:pt idx="2183">
                  <c:v>858</c:v>
                </c:pt>
                <c:pt idx="2184">
                  <c:v>858</c:v>
                </c:pt>
                <c:pt idx="2185">
                  <c:v>858</c:v>
                </c:pt>
                <c:pt idx="2186">
                  <c:v>858</c:v>
                </c:pt>
                <c:pt idx="2187">
                  <c:v>858</c:v>
                </c:pt>
                <c:pt idx="2188">
                  <c:v>858</c:v>
                </c:pt>
                <c:pt idx="2189">
                  <c:v>858</c:v>
                </c:pt>
                <c:pt idx="2190">
                  <c:v>858</c:v>
                </c:pt>
                <c:pt idx="2191">
                  <c:v>859</c:v>
                </c:pt>
                <c:pt idx="2192">
                  <c:v>859</c:v>
                </c:pt>
                <c:pt idx="2193">
                  <c:v>860</c:v>
                </c:pt>
                <c:pt idx="2194">
                  <c:v>860</c:v>
                </c:pt>
                <c:pt idx="2195">
                  <c:v>860</c:v>
                </c:pt>
                <c:pt idx="2196">
                  <c:v>860</c:v>
                </c:pt>
                <c:pt idx="2197">
                  <c:v>860</c:v>
                </c:pt>
                <c:pt idx="2198">
                  <c:v>860</c:v>
                </c:pt>
                <c:pt idx="2199">
                  <c:v>861</c:v>
                </c:pt>
                <c:pt idx="2200">
                  <c:v>861</c:v>
                </c:pt>
                <c:pt idx="2201">
                  <c:v>861</c:v>
                </c:pt>
                <c:pt idx="2202">
                  <c:v>861</c:v>
                </c:pt>
                <c:pt idx="2203">
                  <c:v>861</c:v>
                </c:pt>
                <c:pt idx="2204">
                  <c:v>862</c:v>
                </c:pt>
                <c:pt idx="2205">
                  <c:v>862</c:v>
                </c:pt>
                <c:pt idx="2206">
                  <c:v>862</c:v>
                </c:pt>
                <c:pt idx="2207">
                  <c:v>862</c:v>
                </c:pt>
                <c:pt idx="2208">
                  <c:v>863</c:v>
                </c:pt>
                <c:pt idx="2209">
                  <c:v>863</c:v>
                </c:pt>
                <c:pt idx="2210">
                  <c:v>863</c:v>
                </c:pt>
                <c:pt idx="2211">
                  <c:v>863</c:v>
                </c:pt>
                <c:pt idx="2212">
                  <c:v>863</c:v>
                </c:pt>
                <c:pt idx="2213">
                  <c:v>864</c:v>
                </c:pt>
                <c:pt idx="2214">
                  <c:v>864</c:v>
                </c:pt>
                <c:pt idx="2215">
                  <c:v>864</c:v>
                </c:pt>
                <c:pt idx="2216">
                  <c:v>864</c:v>
                </c:pt>
                <c:pt idx="2217">
                  <c:v>864</c:v>
                </c:pt>
                <c:pt idx="2218">
                  <c:v>864</c:v>
                </c:pt>
                <c:pt idx="2219">
                  <c:v>864</c:v>
                </c:pt>
                <c:pt idx="2220">
                  <c:v>865</c:v>
                </c:pt>
                <c:pt idx="2221">
                  <c:v>865</c:v>
                </c:pt>
                <c:pt idx="2222">
                  <c:v>865</c:v>
                </c:pt>
                <c:pt idx="2223">
                  <c:v>865</c:v>
                </c:pt>
                <c:pt idx="2224">
                  <c:v>865</c:v>
                </c:pt>
                <c:pt idx="2225">
                  <c:v>866</c:v>
                </c:pt>
                <c:pt idx="2226">
                  <c:v>866</c:v>
                </c:pt>
                <c:pt idx="2227">
                  <c:v>866</c:v>
                </c:pt>
                <c:pt idx="2228">
                  <c:v>867</c:v>
                </c:pt>
                <c:pt idx="2229">
                  <c:v>867</c:v>
                </c:pt>
                <c:pt idx="2230">
                  <c:v>867</c:v>
                </c:pt>
                <c:pt idx="2231">
                  <c:v>868</c:v>
                </c:pt>
                <c:pt idx="2232">
                  <c:v>868</c:v>
                </c:pt>
                <c:pt idx="2233">
                  <c:v>868</c:v>
                </c:pt>
                <c:pt idx="2234">
                  <c:v>868</c:v>
                </c:pt>
                <c:pt idx="2235">
                  <c:v>868</c:v>
                </c:pt>
                <c:pt idx="2236">
                  <c:v>868</c:v>
                </c:pt>
                <c:pt idx="2237">
                  <c:v>869</c:v>
                </c:pt>
                <c:pt idx="2238">
                  <c:v>870</c:v>
                </c:pt>
                <c:pt idx="2239">
                  <c:v>870</c:v>
                </c:pt>
                <c:pt idx="2240">
                  <c:v>870</c:v>
                </c:pt>
                <c:pt idx="2241">
                  <c:v>870</c:v>
                </c:pt>
                <c:pt idx="2242">
                  <c:v>871</c:v>
                </c:pt>
                <c:pt idx="2243">
                  <c:v>871</c:v>
                </c:pt>
                <c:pt idx="2244">
                  <c:v>871</c:v>
                </c:pt>
                <c:pt idx="2245">
                  <c:v>871</c:v>
                </c:pt>
                <c:pt idx="2246">
                  <c:v>872</c:v>
                </c:pt>
                <c:pt idx="2247">
                  <c:v>872</c:v>
                </c:pt>
                <c:pt idx="2248">
                  <c:v>872</c:v>
                </c:pt>
                <c:pt idx="2249">
                  <c:v>872</c:v>
                </c:pt>
                <c:pt idx="2250">
                  <c:v>872</c:v>
                </c:pt>
                <c:pt idx="2251">
                  <c:v>872</c:v>
                </c:pt>
                <c:pt idx="2252">
                  <c:v>873</c:v>
                </c:pt>
                <c:pt idx="2253">
                  <c:v>873</c:v>
                </c:pt>
                <c:pt idx="2254">
                  <c:v>873</c:v>
                </c:pt>
                <c:pt idx="2255">
                  <c:v>873</c:v>
                </c:pt>
                <c:pt idx="2256">
                  <c:v>874</c:v>
                </c:pt>
                <c:pt idx="2257">
                  <c:v>875</c:v>
                </c:pt>
                <c:pt idx="2258">
                  <c:v>875</c:v>
                </c:pt>
                <c:pt idx="2259">
                  <c:v>875</c:v>
                </c:pt>
                <c:pt idx="2260">
                  <c:v>875</c:v>
                </c:pt>
                <c:pt idx="2261">
                  <c:v>875</c:v>
                </c:pt>
                <c:pt idx="2262">
                  <c:v>876</c:v>
                </c:pt>
                <c:pt idx="2263">
                  <c:v>876</c:v>
                </c:pt>
                <c:pt idx="2264">
                  <c:v>876</c:v>
                </c:pt>
                <c:pt idx="2265">
                  <c:v>876</c:v>
                </c:pt>
                <c:pt idx="2266">
                  <c:v>877</c:v>
                </c:pt>
                <c:pt idx="2267">
                  <c:v>877</c:v>
                </c:pt>
                <c:pt idx="2268">
                  <c:v>877</c:v>
                </c:pt>
                <c:pt idx="2269">
                  <c:v>877</c:v>
                </c:pt>
                <c:pt idx="2270">
                  <c:v>877</c:v>
                </c:pt>
                <c:pt idx="2271">
                  <c:v>877</c:v>
                </c:pt>
                <c:pt idx="2272">
                  <c:v>878</c:v>
                </c:pt>
                <c:pt idx="2273">
                  <c:v>878</c:v>
                </c:pt>
                <c:pt idx="2274">
                  <c:v>879</c:v>
                </c:pt>
                <c:pt idx="2275">
                  <c:v>879</c:v>
                </c:pt>
                <c:pt idx="2276">
                  <c:v>879</c:v>
                </c:pt>
                <c:pt idx="2277">
                  <c:v>879</c:v>
                </c:pt>
                <c:pt idx="2278">
                  <c:v>880</c:v>
                </c:pt>
                <c:pt idx="2279">
                  <c:v>880</c:v>
                </c:pt>
                <c:pt idx="2280">
                  <c:v>880</c:v>
                </c:pt>
                <c:pt idx="2281">
                  <c:v>881</c:v>
                </c:pt>
                <c:pt idx="2282">
                  <c:v>881</c:v>
                </c:pt>
                <c:pt idx="2283">
                  <c:v>882</c:v>
                </c:pt>
                <c:pt idx="2284">
                  <c:v>882</c:v>
                </c:pt>
                <c:pt idx="2285">
                  <c:v>882</c:v>
                </c:pt>
                <c:pt idx="2286">
                  <c:v>883</c:v>
                </c:pt>
                <c:pt idx="2287">
                  <c:v>883</c:v>
                </c:pt>
                <c:pt idx="2288">
                  <c:v>883</c:v>
                </c:pt>
                <c:pt idx="2289">
                  <c:v>884</c:v>
                </c:pt>
                <c:pt idx="2290">
                  <c:v>884</c:v>
                </c:pt>
                <c:pt idx="2291">
                  <c:v>884</c:v>
                </c:pt>
                <c:pt idx="2292">
                  <c:v>884</c:v>
                </c:pt>
                <c:pt idx="2293">
                  <c:v>884</c:v>
                </c:pt>
                <c:pt idx="2294">
                  <c:v>885</c:v>
                </c:pt>
                <c:pt idx="2295">
                  <c:v>885</c:v>
                </c:pt>
                <c:pt idx="2296">
                  <c:v>885</c:v>
                </c:pt>
                <c:pt idx="2297">
                  <c:v>885</c:v>
                </c:pt>
                <c:pt idx="2298">
                  <c:v>886</c:v>
                </c:pt>
                <c:pt idx="2299">
                  <c:v>886</c:v>
                </c:pt>
                <c:pt idx="2300">
                  <c:v>887</c:v>
                </c:pt>
                <c:pt idx="2301">
                  <c:v>887</c:v>
                </c:pt>
                <c:pt idx="2302">
                  <c:v>887</c:v>
                </c:pt>
                <c:pt idx="2303">
                  <c:v>888</c:v>
                </c:pt>
                <c:pt idx="2304">
                  <c:v>888</c:v>
                </c:pt>
                <c:pt idx="2305">
                  <c:v>888</c:v>
                </c:pt>
                <c:pt idx="2306">
                  <c:v>888</c:v>
                </c:pt>
                <c:pt idx="2307">
                  <c:v>889</c:v>
                </c:pt>
                <c:pt idx="2308">
                  <c:v>889</c:v>
                </c:pt>
                <c:pt idx="2309">
                  <c:v>889</c:v>
                </c:pt>
                <c:pt idx="2310">
                  <c:v>889</c:v>
                </c:pt>
                <c:pt idx="2311">
                  <c:v>889</c:v>
                </c:pt>
                <c:pt idx="2312">
                  <c:v>889</c:v>
                </c:pt>
                <c:pt idx="2313">
                  <c:v>889</c:v>
                </c:pt>
                <c:pt idx="2314">
                  <c:v>890</c:v>
                </c:pt>
                <c:pt idx="2315">
                  <c:v>890</c:v>
                </c:pt>
                <c:pt idx="2316">
                  <c:v>890</c:v>
                </c:pt>
                <c:pt idx="2317">
                  <c:v>890</c:v>
                </c:pt>
                <c:pt idx="2318">
                  <c:v>890</c:v>
                </c:pt>
                <c:pt idx="2319">
                  <c:v>891</c:v>
                </c:pt>
                <c:pt idx="2320">
                  <c:v>891</c:v>
                </c:pt>
                <c:pt idx="2321">
                  <c:v>891</c:v>
                </c:pt>
                <c:pt idx="2322">
                  <c:v>891</c:v>
                </c:pt>
                <c:pt idx="2323">
                  <c:v>892</c:v>
                </c:pt>
                <c:pt idx="2324">
                  <c:v>892</c:v>
                </c:pt>
                <c:pt idx="2325">
                  <c:v>892</c:v>
                </c:pt>
                <c:pt idx="2326">
                  <c:v>893</c:v>
                </c:pt>
                <c:pt idx="2327">
                  <c:v>893</c:v>
                </c:pt>
                <c:pt idx="2328">
                  <c:v>893</c:v>
                </c:pt>
                <c:pt idx="2329">
                  <c:v>893</c:v>
                </c:pt>
                <c:pt idx="2330">
                  <c:v>893</c:v>
                </c:pt>
                <c:pt idx="2331">
                  <c:v>894</c:v>
                </c:pt>
                <c:pt idx="2332">
                  <c:v>894</c:v>
                </c:pt>
                <c:pt idx="2333">
                  <c:v>894</c:v>
                </c:pt>
                <c:pt idx="2334">
                  <c:v>895</c:v>
                </c:pt>
                <c:pt idx="2335">
                  <c:v>895</c:v>
                </c:pt>
                <c:pt idx="2336">
                  <c:v>895</c:v>
                </c:pt>
                <c:pt idx="2337">
                  <c:v>895</c:v>
                </c:pt>
                <c:pt idx="2338">
                  <c:v>895</c:v>
                </c:pt>
                <c:pt idx="2339">
                  <c:v>895</c:v>
                </c:pt>
                <c:pt idx="2340">
                  <c:v>896</c:v>
                </c:pt>
                <c:pt idx="2341">
                  <c:v>896</c:v>
                </c:pt>
                <c:pt idx="2342">
                  <c:v>896</c:v>
                </c:pt>
                <c:pt idx="2343">
                  <c:v>896</c:v>
                </c:pt>
                <c:pt idx="2344">
                  <c:v>896</c:v>
                </c:pt>
                <c:pt idx="2345">
                  <c:v>896</c:v>
                </c:pt>
                <c:pt idx="2346">
                  <c:v>896</c:v>
                </c:pt>
                <c:pt idx="2347">
                  <c:v>897</c:v>
                </c:pt>
                <c:pt idx="2348">
                  <c:v>897</c:v>
                </c:pt>
                <c:pt idx="2349">
                  <c:v>897</c:v>
                </c:pt>
                <c:pt idx="2350">
                  <c:v>897</c:v>
                </c:pt>
                <c:pt idx="2351">
                  <c:v>897</c:v>
                </c:pt>
                <c:pt idx="2352">
                  <c:v>897</c:v>
                </c:pt>
                <c:pt idx="2353">
                  <c:v>898</c:v>
                </c:pt>
                <c:pt idx="2354">
                  <c:v>898</c:v>
                </c:pt>
                <c:pt idx="2355">
                  <c:v>898</c:v>
                </c:pt>
                <c:pt idx="2356">
                  <c:v>899</c:v>
                </c:pt>
                <c:pt idx="2357">
                  <c:v>899</c:v>
                </c:pt>
                <c:pt idx="2358">
                  <c:v>899</c:v>
                </c:pt>
                <c:pt idx="2359">
                  <c:v>899</c:v>
                </c:pt>
                <c:pt idx="2360">
                  <c:v>899</c:v>
                </c:pt>
                <c:pt idx="2361">
                  <c:v>899</c:v>
                </c:pt>
                <c:pt idx="2362">
                  <c:v>900</c:v>
                </c:pt>
                <c:pt idx="2363">
                  <c:v>900</c:v>
                </c:pt>
                <c:pt idx="2364">
                  <c:v>900</c:v>
                </c:pt>
                <c:pt idx="2365">
                  <c:v>900</c:v>
                </c:pt>
                <c:pt idx="2366">
                  <c:v>901</c:v>
                </c:pt>
                <c:pt idx="2367">
                  <c:v>901</c:v>
                </c:pt>
                <c:pt idx="2368">
                  <c:v>901</c:v>
                </c:pt>
                <c:pt idx="2369">
                  <c:v>901</c:v>
                </c:pt>
                <c:pt idx="2370">
                  <c:v>902</c:v>
                </c:pt>
                <c:pt idx="2371">
                  <c:v>902</c:v>
                </c:pt>
                <c:pt idx="2372">
                  <c:v>902</c:v>
                </c:pt>
                <c:pt idx="2373">
                  <c:v>902</c:v>
                </c:pt>
                <c:pt idx="2374">
                  <c:v>903</c:v>
                </c:pt>
                <c:pt idx="2375">
                  <c:v>903</c:v>
                </c:pt>
                <c:pt idx="2376">
                  <c:v>903</c:v>
                </c:pt>
                <c:pt idx="2377">
                  <c:v>903</c:v>
                </c:pt>
                <c:pt idx="2378">
                  <c:v>904</c:v>
                </c:pt>
                <c:pt idx="2379">
                  <c:v>905</c:v>
                </c:pt>
                <c:pt idx="2380">
                  <c:v>905</c:v>
                </c:pt>
                <c:pt idx="2381">
                  <c:v>905</c:v>
                </c:pt>
                <c:pt idx="2382">
                  <c:v>905</c:v>
                </c:pt>
                <c:pt idx="2383">
                  <c:v>905</c:v>
                </c:pt>
                <c:pt idx="2384">
                  <c:v>905</c:v>
                </c:pt>
                <c:pt idx="2385">
                  <c:v>906</c:v>
                </c:pt>
                <c:pt idx="2386">
                  <c:v>906</c:v>
                </c:pt>
                <c:pt idx="2387">
                  <c:v>906</c:v>
                </c:pt>
                <c:pt idx="2388">
                  <c:v>906</c:v>
                </c:pt>
                <c:pt idx="2389">
                  <c:v>906</c:v>
                </c:pt>
                <c:pt idx="2390">
                  <c:v>906</c:v>
                </c:pt>
                <c:pt idx="2391">
                  <c:v>906</c:v>
                </c:pt>
                <c:pt idx="2392">
                  <c:v>906</c:v>
                </c:pt>
                <c:pt idx="2393">
                  <c:v>907</c:v>
                </c:pt>
                <c:pt idx="2394">
                  <c:v>907</c:v>
                </c:pt>
                <c:pt idx="2395">
                  <c:v>907</c:v>
                </c:pt>
                <c:pt idx="2396">
                  <c:v>907</c:v>
                </c:pt>
                <c:pt idx="2397">
                  <c:v>907</c:v>
                </c:pt>
                <c:pt idx="2398">
                  <c:v>908</c:v>
                </c:pt>
                <c:pt idx="2399">
                  <c:v>908</c:v>
                </c:pt>
                <c:pt idx="2400">
                  <c:v>909</c:v>
                </c:pt>
                <c:pt idx="2401">
                  <c:v>909</c:v>
                </c:pt>
                <c:pt idx="2402">
                  <c:v>909</c:v>
                </c:pt>
                <c:pt idx="2403">
                  <c:v>910</c:v>
                </c:pt>
                <c:pt idx="2404">
                  <c:v>910</c:v>
                </c:pt>
                <c:pt idx="2405">
                  <c:v>910</c:v>
                </c:pt>
                <c:pt idx="2406">
                  <c:v>910</c:v>
                </c:pt>
                <c:pt idx="2407">
                  <c:v>910</c:v>
                </c:pt>
                <c:pt idx="2408">
                  <c:v>911</c:v>
                </c:pt>
                <c:pt idx="2409">
                  <c:v>911</c:v>
                </c:pt>
                <c:pt idx="2410">
                  <c:v>911</c:v>
                </c:pt>
                <c:pt idx="2411">
                  <c:v>911</c:v>
                </c:pt>
                <c:pt idx="2412">
                  <c:v>911</c:v>
                </c:pt>
                <c:pt idx="2413">
                  <c:v>911</c:v>
                </c:pt>
                <c:pt idx="2414">
                  <c:v>911</c:v>
                </c:pt>
                <c:pt idx="2415">
                  <c:v>912</c:v>
                </c:pt>
                <c:pt idx="2416">
                  <c:v>912</c:v>
                </c:pt>
                <c:pt idx="2417">
                  <c:v>913</c:v>
                </c:pt>
                <c:pt idx="2418">
                  <c:v>913</c:v>
                </c:pt>
                <c:pt idx="2419">
                  <c:v>913</c:v>
                </c:pt>
                <c:pt idx="2420">
                  <c:v>913</c:v>
                </c:pt>
                <c:pt idx="2421">
                  <c:v>913</c:v>
                </c:pt>
                <c:pt idx="2422">
                  <c:v>913</c:v>
                </c:pt>
                <c:pt idx="2423">
                  <c:v>913</c:v>
                </c:pt>
                <c:pt idx="2424">
                  <c:v>913</c:v>
                </c:pt>
                <c:pt idx="2425">
                  <c:v>914</c:v>
                </c:pt>
                <c:pt idx="2426">
                  <c:v>914</c:v>
                </c:pt>
                <c:pt idx="2427">
                  <c:v>914</c:v>
                </c:pt>
                <c:pt idx="2428">
                  <c:v>914</c:v>
                </c:pt>
                <c:pt idx="2429">
                  <c:v>914</c:v>
                </c:pt>
                <c:pt idx="2430">
                  <c:v>914</c:v>
                </c:pt>
                <c:pt idx="2431">
                  <c:v>914</c:v>
                </c:pt>
                <c:pt idx="2432">
                  <c:v>915</c:v>
                </c:pt>
                <c:pt idx="2433">
                  <c:v>915</c:v>
                </c:pt>
                <c:pt idx="2434">
                  <c:v>915</c:v>
                </c:pt>
                <c:pt idx="2435">
                  <c:v>915</c:v>
                </c:pt>
                <c:pt idx="2436">
                  <c:v>915</c:v>
                </c:pt>
                <c:pt idx="2437">
                  <c:v>915</c:v>
                </c:pt>
                <c:pt idx="2438">
                  <c:v>916</c:v>
                </c:pt>
                <c:pt idx="2439">
                  <c:v>916</c:v>
                </c:pt>
                <c:pt idx="2440">
                  <c:v>916</c:v>
                </c:pt>
                <c:pt idx="2441">
                  <c:v>916</c:v>
                </c:pt>
                <c:pt idx="2442">
                  <c:v>916</c:v>
                </c:pt>
                <c:pt idx="2443">
                  <c:v>916</c:v>
                </c:pt>
                <c:pt idx="2444">
                  <c:v>916</c:v>
                </c:pt>
                <c:pt idx="2445">
                  <c:v>916</c:v>
                </c:pt>
                <c:pt idx="2446">
                  <c:v>916</c:v>
                </c:pt>
                <c:pt idx="2447">
                  <c:v>917</c:v>
                </c:pt>
                <c:pt idx="2448">
                  <c:v>917</c:v>
                </c:pt>
                <c:pt idx="2449">
                  <c:v>917</c:v>
                </c:pt>
                <c:pt idx="2450">
                  <c:v>917</c:v>
                </c:pt>
                <c:pt idx="2451">
                  <c:v>917</c:v>
                </c:pt>
                <c:pt idx="2452">
                  <c:v>917</c:v>
                </c:pt>
                <c:pt idx="2453">
                  <c:v>917</c:v>
                </c:pt>
                <c:pt idx="2454">
                  <c:v>917</c:v>
                </c:pt>
                <c:pt idx="2455">
                  <c:v>918</c:v>
                </c:pt>
                <c:pt idx="2456">
                  <c:v>918</c:v>
                </c:pt>
                <c:pt idx="2457">
                  <c:v>918</c:v>
                </c:pt>
                <c:pt idx="2458">
                  <c:v>918</c:v>
                </c:pt>
                <c:pt idx="2459">
                  <c:v>918</c:v>
                </c:pt>
                <c:pt idx="2460">
                  <c:v>918</c:v>
                </c:pt>
                <c:pt idx="2461">
                  <c:v>919</c:v>
                </c:pt>
                <c:pt idx="2462">
                  <c:v>919</c:v>
                </c:pt>
                <c:pt idx="2463">
                  <c:v>919</c:v>
                </c:pt>
                <c:pt idx="2464">
                  <c:v>919</c:v>
                </c:pt>
                <c:pt idx="2465">
                  <c:v>919</c:v>
                </c:pt>
                <c:pt idx="2466">
                  <c:v>919</c:v>
                </c:pt>
                <c:pt idx="2467">
                  <c:v>920</c:v>
                </c:pt>
                <c:pt idx="2468">
                  <c:v>920</c:v>
                </c:pt>
                <c:pt idx="2469">
                  <c:v>920</c:v>
                </c:pt>
                <c:pt idx="2470">
                  <c:v>920</c:v>
                </c:pt>
                <c:pt idx="2471">
                  <c:v>920</c:v>
                </c:pt>
                <c:pt idx="2472">
                  <c:v>920</c:v>
                </c:pt>
                <c:pt idx="2473">
                  <c:v>920</c:v>
                </c:pt>
                <c:pt idx="2474">
                  <c:v>921</c:v>
                </c:pt>
                <c:pt idx="2475">
                  <c:v>921</c:v>
                </c:pt>
                <c:pt idx="2476">
                  <c:v>922</c:v>
                </c:pt>
                <c:pt idx="2477">
                  <c:v>923</c:v>
                </c:pt>
                <c:pt idx="2478">
                  <c:v>923</c:v>
                </c:pt>
                <c:pt idx="2479">
                  <c:v>923</c:v>
                </c:pt>
                <c:pt idx="2480">
                  <c:v>923</c:v>
                </c:pt>
                <c:pt idx="2481">
                  <c:v>924</c:v>
                </c:pt>
                <c:pt idx="2482">
                  <c:v>924</c:v>
                </c:pt>
                <c:pt idx="2483">
                  <c:v>924</c:v>
                </c:pt>
                <c:pt idx="2484">
                  <c:v>924</c:v>
                </c:pt>
                <c:pt idx="2485">
                  <c:v>925</c:v>
                </c:pt>
                <c:pt idx="2486">
                  <c:v>925</c:v>
                </c:pt>
                <c:pt idx="2487">
                  <c:v>925</c:v>
                </c:pt>
                <c:pt idx="2488">
                  <c:v>925</c:v>
                </c:pt>
                <c:pt idx="2489">
                  <c:v>925</c:v>
                </c:pt>
                <c:pt idx="2490">
                  <c:v>926</c:v>
                </c:pt>
                <c:pt idx="2491">
                  <c:v>926</c:v>
                </c:pt>
                <c:pt idx="2492">
                  <c:v>926</c:v>
                </c:pt>
                <c:pt idx="2493">
                  <c:v>926</c:v>
                </c:pt>
                <c:pt idx="2494">
                  <c:v>927</c:v>
                </c:pt>
                <c:pt idx="2495">
                  <c:v>927</c:v>
                </c:pt>
                <c:pt idx="2496">
                  <c:v>927</c:v>
                </c:pt>
                <c:pt idx="2497">
                  <c:v>928</c:v>
                </c:pt>
                <c:pt idx="2498">
                  <c:v>928</c:v>
                </c:pt>
                <c:pt idx="2499">
                  <c:v>928</c:v>
                </c:pt>
                <c:pt idx="2500">
                  <c:v>928</c:v>
                </c:pt>
                <c:pt idx="2501">
                  <c:v>928</c:v>
                </c:pt>
                <c:pt idx="2502">
                  <c:v>928</c:v>
                </c:pt>
                <c:pt idx="2503">
                  <c:v>929</c:v>
                </c:pt>
                <c:pt idx="2504">
                  <c:v>929</c:v>
                </c:pt>
                <c:pt idx="2505">
                  <c:v>929</c:v>
                </c:pt>
                <c:pt idx="2506">
                  <c:v>929</c:v>
                </c:pt>
                <c:pt idx="2507">
                  <c:v>929</c:v>
                </c:pt>
                <c:pt idx="2508">
                  <c:v>930</c:v>
                </c:pt>
                <c:pt idx="2509">
                  <c:v>930</c:v>
                </c:pt>
                <c:pt idx="2510">
                  <c:v>930</c:v>
                </c:pt>
                <c:pt idx="2511">
                  <c:v>930</c:v>
                </c:pt>
                <c:pt idx="2512">
                  <c:v>930</c:v>
                </c:pt>
                <c:pt idx="2513">
                  <c:v>931</c:v>
                </c:pt>
                <c:pt idx="2514">
                  <c:v>931</c:v>
                </c:pt>
                <c:pt idx="2515">
                  <c:v>931</c:v>
                </c:pt>
                <c:pt idx="2516">
                  <c:v>932</c:v>
                </c:pt>
                <c:pt idx="2517">
                  <c:v>932</c:v>
                </c:pt>
                <c:pt idx="2518">
                  <c:v>932</c:v>
                </c:pt>
                <c:pt idx="2519">
                  <c:v>932</c:v>
                </c:pt>
                <c:pt idx="2520">
                  <c:v>932</c:v>
                </c:pt>
                <c:pt idx="2521">
                  <c:v>932</c:v>
                </c:pt>
                <c:pt idx="2522">
                  <c:v>933</c:v>
                </c:pt>
                <c:pt idx="2523">
                  <c:v>933</c:v>
                </c:pt>
                <c:pt idx="2524">
                  <c:v>933</c:v>
                </c:pt>
                <c:pt idx="2525">
                  <c:v>933</c:v>
                </c:pt>
                <c:pt idx="2526">
                  <c:v>934</c:v>
                </c:pt>
                <c:pt idx="2527">
                  <c:v>934</c:v>
                </c:pt>
                <c:pt idx="2528">
                  <c:v>934</c:v>
                </c:pt>
                <c:pt idx="2529">
                  <c:v>934</c:v>
                </c:pt>
                <c:pt idx="2530">
                  <c:v>934</c:v>
                </c:pt>
                <c:pt idx="2531">
                  <c:v>934</c:v>
                </c:pt>
                <c:pt idx="2532">
                  <c:v>935</c:v>
                </c:pt>
                <c:pt idx="2533">
                  <c:v>935</c:v>
                </c:pt>
                <c:pt idx="2534">
                  <c:v>935</c:v>
                </c:pt>
                <c:pt idx="2535">
                  <c:v>935</c:v>
                </c:pt>
                <c:pt idx="2536">
                  <c:v>935</c:v>
                </c:pt>
                <c:pt idx="2537">
                  <c:v>935</c:v>
                </c:pt>
                <c:pt idx="2538">
                  <c:v>936</c:v>
                </c:pt>
                <c:pt idx="2539">
                  <c:v>936</c:v>
                </c:pt>
                <c:pt idx="2540">
                  <c:v>936</c:v>
                </c:pt>
                <c:pt idx="2541">
                  <c:v>936</c:v>
                </c:pt>
                <c:pt idx="2542">
                  <c:v>936</c:v>
                </c:pt>
                <c:pt idx="2543">
                  <c:v>937</c:v>
                </c:pt>
                <c:pt idx="2544">
                  <c:v>937</c:v>
                </c:pt>
                <c:pt idx="2545">
                  <c:v>937</c:v>
                </c:pt>
                <c:pt idx="2546">
                  <c:v>937</c:v>
                </c:pt>
                <c:pt idx="2547">
                  <c:v>937</c:v>
                </c:pt>
                <c:pt idx="2548">
                  <c:v>938</c:v>
                </c:pt>
                <c:pt idx="2549">
                  <c:v>938</c:v>
                </c:pt>
                <c:pt idx="2550">
                  <c:v>938</c:v>
                </c:pt>
                <c:pt idx="2551">
                  <c:v>938</c:v>
                </c:pt>
                <c:pt idx="2552">
                  <c:v>938</c:v>
                </c:pt>
                <c:pt idx="2553">
                  <c:v>939</c:v>
                </c:pt>
                <c:pt idx="2554">
                  <c:v>939</c:v>
                </c:pt>
                <c:pt idx="2555">
                  <c:v>939</c:v>
                </c:pt>
                <c:pt idx="2556">
                  <c:v>939</c:v>
                </c:pt>
                <c:pt idx="2557">
                  <c:v>939</c:v>
                </c:pt>
                <c:pt idx="2558">
                  <c:v>939</c:v>
                </c:pt>
                <c:pt idx="2559">
                  <c:v>940</c:v>
                </c:pt>
                <c:pt idx="2560">
                  <c:v>940</c:v>
                </c:pt>
                <c:pt idx="2561">
                  <c:v>940</c:v>
                </c:pt>
                <c:pt idx="2562">
                  <c:v>940</c:v>
                </c:pt>
                <c:pt idx="2563">
                  <c:v>940</c:v>
                </c:pt>
                <c:pt idx="2564">
                  <c:v>941</c:v>
                </c:pt>
                <c:pt idx="2565">
                  <c:v>941</c:v>
                </c:pt>
                <c:pt idx="2566">
                  <c:v>941</c:v>
                </c:pt>
                <c:pt idx="2567">
                  <c:v>942</c:v>
                </c:pt>
                <c:pt idx="2568">
                  <c:v>942</c:v>
                </c:pt>
                <c:pt idx="2569">
                  <c:v>942</c:v>
                </c:pt>
                <c:pt idx="2570">
                  <c:v>942</c:v>
                </c:pt>
                <c:pt idx="2571">
                  <c:v>942</c:v>
                </c:pt>
                <c:pt idx="2572">
                  <c:v>943</c:v>
                </c:pt>
                <c:pt idx="2573">
                  <c:v>943</c:v>
                </c:pt>
                <c:pt idx="2574">
                  <c:v>943</c:v>
                </c:pt>
                <c:pt idx="2575">
                  <c:v>944</c:v>
                </c:pt>
                <c:pt idx="2576">
                  <c:v>944</c:v>
                </c:pt>
                <c:pt idx="2577">
                  <c:v>945</c:v>
                </c:pt>
                <c:pt idx="2578">
                  <c:v>945</c:v>
                </c:pt>
                <c:pt idx="2579">
                  <c:v>945</c:v>
                </c:pt>
                <c:pt idx="2580">
                  <c:v>945</c:v>
                </c:pt>
                <c:pt idx="2581">
                  <c:v>945</c:v>
                </c:pt>
                <c:pt idx="2582">
                  <c:v>945</c:v>
                </c:pt>
                <c:pt idx="2583">
                  <c:v>946</c:v>
                </c:pt>
                <c:pt idx="2584">
                  <c:v>946</c:v>
                </c:pt>
                <c:pt idx="2585">
                  <c:v>946</c:v>
                </c:pt>
                <c:pt idx="2586">
                  <c:v>946</c:v>
                </c:pt>
                <c:pt idx="2587">
                  <c:v>947</c:v>
                </c:pt>
                <c:pt idx="2588">
                  <c:v>947</c:v>
                </c:pt>
                <c:pt idx="2589">
                  <c:v>947</c:v>
                </c:pt>
                <c:pt idx="2590">
                  <c:v>947</c:v>
                </c:pt>
                <c:pt idx="2591">
                  <c:v>947</c:v>
                </c:pt>
                <c:pt idx="2592">
                  <c:v>947</c:v>
                </c:pt>
                <c:pt idx="2593">
                  <c:v>947</c:v>
                </c:pt>
                <c:pt idx="2594">
                  <c:v>948</c:v>
                </c:pt>
                <c:pt idx="2595">
                  <c:v>948</c:v>
                </c:pt>
                <c:pt idx="2596">
                  <c:v>948</c:v>
                </c:pt>
                <c:pt idx="2597">
                  <c:v>948</c:v>
                </c:pt>
                <c:pt idx="2598">
                  <c:v>948</c:v>
                </c:pt>
                <c:pt idx="2599">
                  <c:v>948</c:v>
                </c:pt>
                <c:pt idx="2600">
                  <c:v>948</c:v>
                </c:pt>
                <c:pt idx="2601">
                  <c:v>949</c:v>
                </c:pt>
                <c:pt idx="2602">
                  <c:v>949</c:v>
                </c:pt>
                <c:pt idx="2603">
                  <c:v>949</c:v>
                </c:pt>
                <c:pt idx="2604">
                  <c:v>949</c:v>
                </c:pt>
                <c:pt idx="2605">
                  <c:v>949</c:v>
                </c:pt>
                <c:pt idx="2606">
                  <c:v>949</c:v>
                </c:pt>
                <c:pt idx="2607">
                  <c:v>950</c:v>
                </c:pt>
                <c:pt idx="2608">
                  <c:v>951</c:v>
                </c:pt>
                <c:pt idx="2609">
                  <c:v>951</c:v>
                </c:pt>
                <c:pt idx="2610">
                  <c:v>951</c:v>
                </c:pt>
                <c:pt idx="2611">
                  <c:v>951</c:v>
                </c:pt>
                <c:pt idx="2612">
                  <c:v>951</c:v>
                </c:pt>
                <c:pt idx="2613">
                  <c:v>952</c:v>
                </c:pt>
                <c:pt idx="2614">
                  <c:v>952</c:v>
                </c:pt>
                <c:pt idx="2615">
                  <c:v>952</c:v>
                </c:pt>
                <c:pt idx="2616">
                  <c:v>952</c:v>
                </c:pt>
                <c:pt idx="2617">
                  <c:v>953</c:v>
                </c:pt>
                <c:pt idx="2618">
                  <c:v>953</c:v>
                </c:pt>
                <c:pt idx="2619">
                  <c:v>953</c:v>
                </c:pt>
                <c:pt idx="2620">
                  <c:v>953</c:v>
                </c:pt>
                <c:pt idx="2621">
                  <c:v>954</c:v>
                </c:pt>
                <c:pt idx="2622">
                  <c:v>954</c:v>
                </c:pt>
                <c:pt idx="2623">
                  <c:v>954</c:v>
                </c:pt>
                <c:pt idx="2624">
                  <c:v>954</c:v>
                </c:pt>
                <c:pt idx="2625">
                  <c:v>954</c:v>
                </c:pt>
                <c:pt idx="2626">
                  <c:v>954</c:v>
                </c:pt>
                <c:pt idx="2627">
                  <c:v>954</c:v>
                </c:pt>
                <c:pt idx="2628">
                  <c:v>955</c:v>
                </c:pt>
                <c:pt idx="2629">
                  <c:v>955</c:v>
                </c:pt>
                <c:pt idx="2630">
                  <c:v>955</c:v>
                </c:pt>
                <c:pt idx="2631">
                  <c:v>956</c:v>
                </c:pt>
                <c:pt idx="2632">
                  <c:v>956</c:v>
                </c:pt>
                <c:pt idx="2633">
                  <c:v>956</c:v>
                </c:pt>
                <c:pt idx="2634">
                  <c:v>956</c:v>
                </c:pt>
                <c:pt idx="2635">
                  <c:v>956</c:v>
                </c:pt>
                <c:pt idx="2636">
                  <c:v>957</c:v>
                </c:pt>
                <c:pt idx="2637">
                  <c:v>957</c:v>
                </c:pt>
                <c:pt idx="2638">
                  <c:v>957</c:v>
                </c:pt>
                <c:pt idx="2639">
                  <c:v>957</c:v>
                </c:pt>
                <c:pt idx="2640">
                  <c:v>957</c:v>
                </c:pt>
                <c:pt idx="2641">
                  <c:v>958</c:v>
                </c:pt>
                <c:pt idx="2642">
                  <c:v>958</c:v>
                </c:pt>
                <c:pt idx="2643">
                  <c:v>958</c:v>
                </c:pt>
                <c:pt idx="2644">
                  <c:v>959</c:v>
                </c:pt>
                <c:pt idx="2645">
                  <c:v>959</c:v>
                </c:pt>
                <c:pt idx="2646">
                  <c:v>959</c:v>
                </c:pt>
                <c:pt idx="2647">
                  <c:v>959</c:v>
                </c:pt>
                <c:pt idx="2648">
                  <c:v>960</c:v>
                </c:pt>
                <c:pt idx="2649">
                  <c:v>960</c:v>
                </c:pt>
                <c:pt idx="2650">
                  <c:v>960</c:v>
                </c:pt>
                <c:pt idx="2651">
                  <c:v>960</c:v>
                </c:pt>
                <c:pt idx="2652">
                  <c:v>960</c:v>
                </c:pt>
                <c:pt idx="2653">
                  <c:v>961</c:v>
                </c:pt>
                <c:pt idx="2654">
                  <c:v>961</c:v>
                </c:pt>
                <c:pt idx="2655">
                  <c:v>961</c:v>
                </c:pt>
                <c:pt idx="2656">
                  <c:v>961</c:v>
                </c:pt>
                <c:pt idx="2657">
                  <c:v>961</c:v>
                </c:pt>
                <c:pt idx="2658">
                  <c:v>961</c:v>
                </c:pt>
                <c:pt idx="2659">
                  <c:v>961</c:v>
                </c:pt>
                <c:pt idx="2660">
                  <c:v>962</c:v>
                </c:pt>
                <c:pt idx="2661">
                  <c:v>962</c:v>
                </c:pt>
                <c:pt idx="2662">
                  <c:v>962</c:v>
                </c:pt>
                <c:pt idx="2663">
                  <c:v>963</c:v>
                </c:pt>
                <c:pt idx="2664">
                  <c:v>963</c:v>
                </c:pt>
                <c:pt idx="2665">
                  <c:v>963</c:v>
                </c:pt>
                <c:pt idx="2666">
                  <c:v>963</c:v>
                </c:pt>
                <c:pt idx="2667">
                  <c:v>963</c:v>
                </c:pt>
                <c:pt idx="2668">
                  <c:v>963</c:v>
                </c:pt>
                <c:pt idx="2669">
                  <c:v>964</c:v>
                </c:pt>
                <c:pt idx="2670">
                  <c:v>964</c:v>
                </c:pt>
                <c:pt idx="2671">
                  <c:v>964</c:v>
                </c:pt>
                <c:pt idx="2672">
                  <c:v>964</c:v>
                </c:pt>
                <c:pt idx="2673">
                  <c:v>964</c:v>
                </c:pt>
                <c:pt idx="2674">
                  <c:v>964</c:v>
                </c:pt>
                <c:pt idx="2675">
                  <c:v>964</c:v>
                </c:pt>
                <c:pt idx="2676">
                  <c:v>965</c:v>
                </c:pt>
                <c:pt idx="2677">
                  <c:v>965</c:v>
                </c:pt>
                <c:pt idx="2678">
                  <c:v>965</c:v>
                </c:pt>
                <c:pt idx="2679">
                  <c:v>965</c:v>
                </c:pt>
                <c:pt idx="2680">
                  <c:v>965</c:v>
                </c:pt>
                <c:pt idx="2681">
                  <c:v>965</c:v>
                </c:pt>
                <c:pt idx="2682">
                  <c:v>965</c:v>
                </c:pt>
                <c:pt idx="2683">
                  <c:v>965</c:v>
                </c:pt>
                <c:pt idx="2684">
                  <c:v>966</c:v>
                </c:pt>
                <c:pt idx="2685">
                  <c:v>966</c:v>
                </c:pt>
                <c:pt idx="2686">
                  <c:v>966</c:v>
                </c:pt>
                <c:pt idx="2687">
                  <c:v>966</c:v>
                </c:pt>
                <c:pt idx="2688">
                  <c:v>967</c:v>
                </c:pt>
                <c:pt idx="2689">
                  <c:v>967</c:v>
                </c:pt>
                <c:pt idx="2690">
                  <c:v>967</c:v>
                </c:pt>
                <c:pt idx="2691">
                  <c:v>967</c:v>
                </c:pt>
                <c:pt idx="2692">
                  <c:v>967</c:v>
                </c:pt>
                <c:pt idx="2693">
                  <c:v>967</c:v>
                </c:pt>
                <c:pt idx="2694">
                  <c:v>967</c:v>
                </c:pt>
                <c:pt idx="2695">
                  <c:v>967</c:v>
                </c:pt>
                <c:pt idx="2696">
                  <c:v>967</c:v>
                </c:pt>
                <c:pt idx="2697">
                  <c:v>968</c:v>
                </c:pt>
                <c:pt idx="2698">
                  <c:v>968</c:v>
                </c:pt>
                <c:pt idx="2699">
                  <c:v>968</c:v>
                </c:pt>
                <c:pt idx="2700">
                  <c:v>968</c:v>
                </c:pt>
                <c:pt idx="2701">
                  <c:v>969</c:v>
                </c:pt>
                <c:pt idx="2702">
                  <c:v>969</c:v>
                </c:pt>
                <c:pt idx="2703">
                  <c:v>969</c:v>
                </c:pt>
                <c:pt idx="2704">
                  <c:v>969</c:v>
                </c:pt>
                <c:pt idx="2705">
                  <c:v>969</c:v>
                </c:pt>
                <c:pt idx="2706">
                  <c:v>969</c:v>
                </c:pt>
                <c:pt idx="2707">
                  <c:v>969</c:v>
                </c:pt>
                <c:pt idx="2708">
                  <c:v>970</c:v>
                </c:pt>
                <c:pt idx="2709">
                  <c:v>970</c:v>
                </c:pt>
                <c:pt idx="2710">
                  <c:v>970</c:v>
                </c:pt>
                <c:pt idx="2711">
                  <c:v>970</c:v>
                </c:pt>
                <c:pt idx="2712">
                  <c:v>970</c:v>
                </c:pt>
                <c:pt idx="2713">
                  <c:v>970</c:v>
                </c:pt>
                <c:pt idx="2714">
                  <c:v>970</c:v>
                </c:pt>
                <c:pt idx="2715">
                  <c:v>970</c:v>
                </c:pt>
                <c:pt idx="2716">
                  <c:v>971</c:v>
                </c:pt>
                <c:pt idx="2717">
                  <c:v>971</c:v>
                </c:pt>
                <c:pt idx="2718">
                  <c:v>971</c:v>
                </c:pt>
                <c:pt idx="2719">
                  <c:v>971</c:v>
                </c:pt>
                <c:pt idx="2720">
                  <c:v>971</c:v>
                </c:pt>
                <c:pt idx="2721">
                  <c:v>972</c:v>
                </c:pt>
                <c:pt idx="2722">
                  <c:v>972</c:v>
                </c:pt>
                <c:pt idx="2723">
                  <c:v>972</c:v>
                </c:pt>
                <c:pt idx="2724">
                  <c:v>973</c:v>
                </c:pt>
                <c:pt idx="2725">
                  <c:v>973</c:v>
                </c:pt>
                <c:pt idx="2726">
                  <c:v>974</c:v>
                </c:pt>
                <c:pt idx="2727">
                  <c:v>974</c:v>
                </c:pt>
                <c:pt idx="2728">
                  <c:v>974</c:v>
                </c:pt>
                <c:pt idx="2729">
                  <c:v>974</c:v>
                </c:pt>
                <c:pt idx="2730">
                  <c:v>975</c:v>
                </c:pt>
                <c:pt idx="2731">
                  <c:v>975</c:v>
                </c:pt>
                <c:pt idx="2732">
                  <c:v>975</c:v>
                </c:pt>
                <c:pt idx="2733">
                  <c:v>976</c:v>
                </c:pt>
                <c:pt idx="2734">
                  <c:v>976</c:v>
                </c:pt>
                <c:pt idx="2735">
                  <c:v>976</c:v>
                </c:pt>
                <c:pt idx="2736">
                  <c:v>976</c:v>
                </c:pt>
                <c:pt idx="2737">
                  <c:v>976</c:v>
                </c:pt>
                <c:pt idx="2738">
                  <c:v>977</c:v>
                </c:pt>
                <c:pt idx="2739">
                  <c:v>977</c:v>
                </c:pt>
                <c:pt idx="2740">
                  <c:v>977</c:v>
                </c:pt>
                <c:pt idx="2741">
                  <c:v>977</c:v>
                </c:pt>
                <c:pt idx="2742">
                  <c:v>978</c:v>
                </c:pt>
                <c:pt idx="2743">
                  <c:v>978</c:v>
                </c:pt>
                <c:pt idx="2744">
                  <c:v>979</c:v>
                </c:pt>
                <c:pt idx="2745">
                  <c:v>979</c:v>
                </c:pt>
                <c:pt idx="2746">
                  <c:v>979</c:v>
                </c:pt>
                <c:pt idx="2747">
                  <c:v>979</c:v>
                </c:pt>
                <c:pt idx="2748">
                  <c:v>979</c:v>
                </c:pt>
                <c:pt idx="2749">
                  <c:v>979</c:v>
                </c:pt>
                <c:pt idx="2750">
                  <c:v>979</c:v>
                </c:pt>
                <c:pt idx="2751">
                  <c:v>979</c:v>
                </c:pt>
                <c:pt idx="2752">
                  <c:v>979</c:v>
                </c:pt>
                <c:pt idx="2753">
                  <c:v>980</c:v>
                </c:pt>
                <c:pt idx="2754">
                  <c:v>980</c:v>
                </c:pt>
                <c:pt idx="2755">
                  <c:v>980</c:v>
                </c:pt>
                <c:pt idx="2756">
                  <c:v>980</c:v>
                </c:pt>
                <c:pt idx="2757">
                  <c:v>980</c:v>
                </c:pt>
                <c:pt idx="2758">
                  <c:v>980</c:v>
                </c:pt>
                <c:pt idx="2759">
                  <c:v>981</c:v>
                </c:pt>
                <c:pt idx="2760">
                  <c:v>981</c:v>
                </c:pt>
                <c:pt idx="2761">
                  <c:v>982</c:v>
                </c:pt>
                <c:pt idx="2762">
                  <c:v>982</c:v>
                </c:pt>
                <c:pt idx="2763">
                  <c:v>982</c:v>
                </c:pt>
                <c:pt idx="2764">
                  <c:v>982</c:v>
                </c:pt>
                <c:pt idx="2765">
                  <c:v>982</c:v>
                </c:pt>
                <c:pt idx="2766">
                  <c:v>982</c:v>
                </c:pt>
                <c:pt idx="2767">
                  <c:v>983</c:v>
                </c:pt>
                <c:pt idx="2768">
                  <c:v>983</c:v>
                </c:pt>
                <c:pt idx="2769">
                  <c:v>983</c:v>
                </c:pt>
                <c:pt idx="2770">
                  <c:v>983</c:v>
                </c:pt>
                <c:pt idx="2771">
                  <c:v>983</c:v>
                </c:pt>
                <c:pt idx="2772">
                  <c:v>983</c:v>
                </c:pt>
                <c:pt idx="2773">
                  <c:v>983</c:v>
                </c:pt>
                <c:pt idx="2774">
                  <c:v>984</c:v>
                </c:pt>
                <c:pt idx="2775">
                  <c:v>984</c:v>
                </c:pt>
                <c:pt idx="2776">
                  <c:v>985</c:v>
                </c:pt>
                <c:pt idx="2777">
                  <c:v>985</c:v>
                </c:pt>
                <c:pt idx="2778">
                  <c:v>985</c:v>
                </c:pt>
                <c:pt idx="2779">
                  <c:v>985</c:v>
                </c:pt>
                <c:pt idx="2780">
                  <c:v>985</c:v>
                </c:pt>
                <c:pt idx="2781">
                  <c:v>985</c:v>
                </c:pt>
                <c:pt idx="2782">
                  <c:v>986</c:v>
                </c:pt>
                <c:pt idx="2783">
                  <c:v>986</c:v>
                </c:pt>
                <c:pt idx="2784">
                  <c:v>987</c:v>
                </c:pt>
                <c:pt idx="2785">
                  <c:v>987</c:v>
                </c:pt>
                <c:pt idx="2786">
                  <c:v>987</c:v>
                </c:pt>
                <c:pt idx="2787">
                  <c:v>988</c:v>
                </c:pt>
                <c:pt idx="2788">
                  <c:v>988</c:v>
                </c:pt>
                <c:pt idx="2789">
                  <c:v>988</c:v>
                </c:pt>
                <c:pt idx="2790">
                  <c:v>989</c:v>
                </c:pt>
                <c:pt idx="2791">
                  <c:v>989</c:v>
                </c:pt>
                <c:pt idx="2792">
                  <c:v>989</c:v>
                </c:pt>
                <c:pt idx="2793">
                  <c:v>989</c:v>
                </c:pt>
                <c:pt idx="2794">
                  <c:v>990</c:v>
                </c:pt>
                <c:pt idx="2795">
                  <c:v>990</c:v>
                </c:pt>
                <c:pt idx="2796">
                  <c:v>990</c:v>
                </c:pt>
                <c:pt idx="2797">
                  <c:v>990</c:v>
                </c:pt>
                <c:pt idx="2798">
                  <c:v>990</c:v>
                </c:pt>
                <c:pt idx="2799">
                  <c:v>991</c:v>
                </c:pt>
                <c:pt idx="2800">
                  <c:v>991</c:v>
                </c:pt>
                <c:pt idx="2801">
                  <c:v>992</c:v>
                </c:pt>
                <c:pt idx="2802">
                  <c:v>993</c:v>
                </c:pt>
                <c:pt idx="2803">
                  <c:v>993</c:v>
                </c:pt>
                <c:pt idx="2804">
                  <c:v>993</c:v>
                </c:pt>
                <c:pt idx="2805">
                  <c:v>994</c:v>
                </c:pt>
                <c:pt idx="2806">
                  <c:v>994</c:v>
                </c:pt>
                <c:pt idx="2807">
                  <c:v>994</c:v>
                </c:pt>
                <c:pt idx="2808">
                  <c:v>994</c:v>
                </c:pt>
                <c:pt idx="2809">
                  <c:v>994</c:v>
                </c:pt>
                <c:pt idx="2810">
                  <c:v>995</c:v>
                </c:pt>
                <c:pt idx="2811">
                  <c:v>995</c:v>
                </c:pt>
                <c:pt idx="2812">
                  <c:v>995</c:v>
                </c:pt>
                <c:pt idx="2813">
                  <c:v>995</c:v>
                </c:pt>
                <c:pt idx="2814">
                  <c:v>995</c:v>
                </c:pt>
                <c:pt idx="2815">
                  <c:v>995</c:v>
                </c:pt>
                <c:pt idx="2816">
                  <c:v>996</c:v>
                </c:pt>
                <c:pt idx="2817">
                  <c:v>996</c:v>
                </c:pt>
                <c:pt idx="2818">
                  <c:v>996</c:v>
                </c:pt>
                <c:pt idx="2819">
                  <c:v>996</c:v>
                </c:pt>
                <c:pt idx="2820">
                  <c:v>997</c:v>
                </c:pt>
                <c:pt idx="2821">
                  <c:v>997</c:v>
                </c:pt>
                <c:pt idx="2822">
                  <c:v>997</c:v>
                </c:pt>
                <c:pt idx="2823">
                  <c:v>997</c:v>
                </c:pt>
                <c:pt idx="2824">
                  <c:v>997</c:v>
                </c:pt>
                <c:pt idx="2825">
                  <c:v>997</c:v>
                </c:pt>
                <c:pt idx="2826">
                  <c:v>997</c:v>
                </c:pt>
                <c:pt idx="2827">
                  <c:v>998</c:v>
                </c:pt>
                <c:pt idx="2828">
                  <c:v>998</c:v>
                </c:pt>
                <c:pt idx="2829">
                  <c:v>998</c:v>
                </c:pt>
                <c:pt idx="2830">
                  <c:v>998</c:v>
                </c:pt>
                <c:pt idx="2831">
                  <c:v>999</c:v>
                </c:pt>
                <c:pt idx="2832">
                  <c:v>999</c:v>
                </c:pt>
                <c:pt idx="2833">
                  <c:v>1000</c:v>
                </c:pt>
                <c:pt idx="2834">
                  <c:v>1000</c:v>
                </c:pt>
                <c:pt idx="2835">
                  <c:v>1000</c:v>
                </c:pt>
                <c:pt idx="2836">
                  <c:v>1001</c:v>
                </c:pt>
                <c:pt idx="2837">
                  <c:v>1001</c:v>
                </c:pt>
                <c:pt idx="2838">
                  <c:v>1001</c:v>
                </c:pt>
                <c:pt idx="2839">
                  <c:v>1001</c:v>
                </c:pt>
                <c:pt idx="2840">
                  <c:v>1002</c:v>
                </c:pt>
                <c:pt idx="2841">
                  <c:v>1002</c:v>
                </c:pt>
                <c:pt idx="2842">
                  <c:v>1002</c:v>
                </c:pt>
                <c:pt idx="2843">
                  <c:v>1003</c:v>
                </c:pt>
                <c:pt idx="2844">
                  <c:v>1004</c:v>
                </c:pt>
                <c:pt idx="2845">
                  <c:v>1004</c:v>
                </c:pt>
                <c:pt idx="2846">
                  <c:v>1004</c:v>
                </c:pt>
                <c:pt idx="2847">
                  <c:v>1004</c:v>
                </c:pt>
                <c:pt idx="2848">
                  <c:v>1004</c:v>
                </c:pt>
                <c:pt idx="2849">
                  <c:v>1004</c:v>
                </c:pt>
                <c:pt idx="2850">
                  <c:v>1005</c:v>
                </c:pt>
                <c:pt idx="2851">
                  <c:v>1005</c:v>
                </c:pt>
                <c:pt idx="2852">
                  <c:v>1005</c:v>
                </c:pt>
                <c:pt idx="2853">
                  <c:v>1006</c:v>
                </c:pt>
                <c:pt idx="2854">
                  <c:v>1007</c:v>
                </c:pt>
                <c:pt idx="2855">
                  <c:v>1007</c:v>
                </c:pt>
                <c:pt idx="2856">
                  <c:v>1007</c:v>
                </c:pt>
                <c:pt idx="2857">
                  <c:v>1007</c:v>
                </c:pt>
                <c:pt idx="2858">
                  <c:v>1007</c:v>
                </c:pt>
                <c:pt idx="2859">
                  <c:v>1008</c:v>
                </c:pt>
                <c:pt idx="2860">
                  <c:v>1008</c:v>
                </c:pt>
                <c:pt idx="2861">
                  <c:v>1008</c:v>
                </c:pt>
                <c:pt idx="2862">
                  <c:v>1008</c:v>
                </c:pt>
                <c:pt idx="2863">
                  <c:v>1008</c:v>
                </c:pt>
                <c:pt idx="2864">
                  <c:v>1009</c:v>
                </c:pt>
                <c:pt idx="2865">
                  <c:v>1009</c:v>
                </c:pt>
                <c:pt idx="2866">
                  <c:v>1009</c:v>
                </c:pt>
                <c:pt idx="2867">
                  <c:v>1009</c:v>
                </c:pt>
                <c:pt idx="2868">
                  <c:v>1009</c:v>
                </c:pt>
                <c:pt idx="2869">
                  <c:v>1010</c:v>
                </c:pt>
                <c:pt idx="2870">
                  <c:v>1010</c:v>
                </c:pt>
                <c:pt idx="2871">
                  <c:v>1010</c:v>
                </c:pt>
                <c:pt idx="2872">
                  <c:v>1010</c:v>
                </c:pt>
                <c:pt idx="2873">
                  <c:v>1010</c:v>
                </c:pt>
                <c:pt idx="2874">
                  <c:v>1010</c:v>
                </c:pt>
                <c:pt idx="2875">
                  <c:v>1010</c:v>
                </c:pt>
                <c:pt idx="2876">
                  <c:v>1010</c:v>
                </c:pt>
                <c:pt idx="2877">
                  <c:v>1011</c:v>
                </c:pt>
                <c:pt idx="2878">
                  <c:v>1011</c:v>
                </c:pt>
                <c:pt idx="2879">
                  <c:v>1011</c:v>
                </c:pt>
                <c:pt idx="2880">
                  <c:v>1011</c:v>
                </c:pt>
                <c:pt idx="2881">
                  <c:v>1011</c:v>
                </c:pt>
                <c:pt idx="2882">
                  <c:v>1011</c:v>
                </c:pt>
                <c:pt idx="2883">
                  <c:v>1012</c:v>
                </c:pt>
                <c:pt idx="2884">
                  <c:v>1012</c:v>
                </c:pt>
                <c:pt idx="2885">
                  <c:v>1012</c:v>
                </c:pt>
                <c:pt idx="2886">
                  <c:v>1012</c:v>
                </c:pt>
                <c:pt idx="2887">
                  <c:v>1012</c:v>
                </c:pt>
                <c:pt idx="2888">
                  <c:v>1013</c:v>
                </c:pt>
                <c:pt idx="2889">
                  <c:v>1013</c:v>
                </c:pt>
                <c:pt idx="2890">
                  <c:v>1013</c:v>
                </c:pt>
                <c:pt idx="2891">
                  <c:v>1013</c:v>
                </c:pt>
                <c:pt idx="2892">
                  <c:v>1014</c:v>
                </c:pt>
                <c:pt idx="2893">
                  <c:v>1014</c:v>
                </c:pt>
                <c:pt idx="2894">
                  <c:v>1014</c:v>
                </c:pt>
                <c:pt idx="2895">
                  <c:v>1014</c:v>
                </c:pt>
                <c:pt idx="2896">
                  <c:v>1014</c:v>
                </c:pt>
                <c:pt idx="2897">
                  <c:v>1015</c:v>
                </c:pt>
                <c:pt idx="2898">
                  <c:v>1015</c:v>
                </c:pt>
                <c:pt idx="2899">
                  <c:v>1015</c:v>
                </c:pt>
                <c:pt idx="2900">
                  <c:v>1015</c:v>
                </c:pt>
                <c:pt idx="2901">
                  <c:v>1015</c:v>
                </c:pt>
                <c:pt idx="2902">
                  <c:v>1016</c:v>
                </c:pt>
                <c:pt idx="2903">
                  <c:v>1016</c:v>
                </c:pt>
                <c:pt idx="2904">
                  <c:v>1016</c:v>
                </c:pt>
                <c:pt idx="2905">
                  <c:v>1016</c:v>
                </c:pt>
                <c:pt idx="2906">
                  <c:v>1016</c:v>
                </c:pt>
                <c:pt idx="2907">
                  <c:v>1016</c:v>
                </c:pt>
                <c:pt idx="2908">
                  <c:v>1017</c:v>
                </c:pt>
                <c:pt idx="2909">
                  <c:v>1017</c:v>
                </c:pt>
                <c:pt idx="2910">
                  <c:v>1017</c:v>
                </c:pt>
                <c:pt idx="2911">
                  <c:v>1017</c:v>
                </c:pt>
                <c:pt idx="2912">
                  <c:v>1017</c:v>
                </c:pt>
                <c:pt idx="2913">
                  <c:v>1017</c:v>
                </c:pt>
                <c:pt idx="2914">
                  <c:v>1018</c:v>
                </c:pt>
                <c:pt idx="2915">
                  <c:v>1018</c:v>
                </c:pt>
                <c:pt idx="2916">
                  <c:v>1018</c:v>
                </c:pt>
                <c:pt idx="2917">
                  <c:v>1018</c:v>
                </c:pt>
                <c:pt idx="2918">
                  <c:v>1018</c:v>
                </c:pt>
                <c:pt idx="2919">
                  <c:v>1018</c:v>
                </c:pt>
                <c:pt idx="2920">
                  <c:v>1019</c:v>
                </c:pt>
                <c:pt idx="2921">
                  <c:v>1019</c:v>
                </c:pt>
                <c:pt idx="2922">
                  <c:v>1019</c:v>
                </c:pt>
                <c:pt idx="2923">
                  <c:v>1019</c:v>
                </c:pt>
                <c:pt idx="2924">
                  <c:v>1019</c:v>
                </c:pt>
                <c:pt idx="2925">
                  <c:v>1019</c:v>
                </c:pt>
                <c:pt idx="2926">
                  <c:v>1020</c:v>
                </c:pt>
                <c:pt idx="2927">
                  <c:v>1021</c:v>
                </c:pt>
                <c:pt idx="2928">
                  <c:v>1021</c:v>
                </c:pt>
                <c:pt idx="2929">
                  <c:v>1022</c:v>
                </c:pt>
                <c:pt idx="2930">
                  <c:v>1022</c:v>
                </c:pt>
                <c:pt idx="2931">
                  <c:v>1022</c:v>
                </c:pt>
                <c:pt idx="2932">
                  <c:v>1022</c:v>
                </c:pt>
                <c:pt idx="2933">
                  <c:v>1023</c:v>
                </c:pt>
                <c:pt idx="2934">
                  <c:v>1023</c:v>
                </c:pt>
                <c:pt idx="2935">
                  <c:v>1023</c:v>
                </c:pt>
                <c:pt idx="2936">
                  <c:v>1023</c:v>
                </c:pt>
                <c:pt idx="2937">
                  <c:v>1024</c:v>
                </c:pt>
                <c:pt idx="2938">
                  <c:v>1024</c:v>
                </c:pt>
                <c:pt idx="2939">
                  <c:v>1024</c:v>
                </c:pt>
                <c:pt idx="2940">
                  <c:v>1024</c:v>
                </c:pt>
                <c:pt idx="2941">
                  <c:v>1025</c:v>
                </c:pt>
                <c:pt idx="2942">
                  <c:v>1025</c:v>
                </c:pt>
                <c:pt idx="2943">
                  <c:v>1025</c:v>
                </c:pt>
                <c:pt idx="2944">
                  <c:v>1025</c:v>
                </c:pt>
                <c:pt idx="2945">
                  <c:v>1025</c:v>
                </c:pt>
                <c:pt idx="2946">
                  <c:v>1025</c:v>
                </c:pt>
                <c:pt idx="2947">
                  <c:v>1026</c:v>
                </c:pt>
                <c:pt idx="2948">
                  <c:v>1026</c:v>
                </c:pt>
                <c:pt idx="2949">
                  <c:v>1026</c:v>
                </c:pt>
                <c:pt idx="2950">
                  <c:v>1026</c:v>
                </c:pt>
                <c:pt idx="2951">
                  <c:v>1027</c:v>
                </c:pt>
                <c:pt idx="2952">
                  <c:v>1027</c:v>
                </c:pt>
                <c:pt idx="2953">
                  <c:v>1027</c:v>
                </c:pt>
                <c:pt idx="2954">
                  <c:v>1028</c:v>
                </c:pt>
                <c:pt idx="2955">
                  <c:v>1028</c:v>
                </c:pt>
                <c:pt idx="2956">
                  <c:v>1028</c:v>
                </c:pt>
                <c:pt idx="2957">
                  <c:v>1028</c:v>
                </c:pt>
                <c:pt idx="2958">
                  <c:v>1029</c:v>
                </c:pt>
                <c:pt idx="2959">
                  <c:v>1029</c:v>
                </c:pt>
                <c:pt idx="2960">
                  <c:v>1030</c:v>
                </c:pt>
                <c:pt idx="2961">
                  <c:v>1030</c:v>
                </c:pt>
                <c:pt idx="2962">
                  <c:v>1031</c:v>
                </c:pt>
                <c:pt idx="2963">
                  <c:v>1031</c:v>
                </c:pt>
                <c:pt idx="2964">
                  <c:v>1031</c:v>
                </c:pt>
                <c:pt idx="2965">
                  <c:v>1031</c:v>
                </c:pt>
                <c:pt idx="2966">
                  <c:v>1031</c:v>
                </c:pt>
                <c:pt idx="2967">
                  <c:v>1032</c:v>
                </c:pt>
                <c:pt idx="2968">
                  <c:v>1032</c:v>
                </c:pt>
                <c:pt idx="2969">
                  <c:v>1032</c:v>
                </c:pt>
                <c:pt idx="2970">
                  <c:v>1032</c:v>
                </c:pt>
                <c:pt idx="2971">
                  <c:v>1032</c:v>
                </c:pt>
                <c:pt idx="2972">
                  <c:v>1032</c:v>
                </c:pt>
                <c:pt idx="2973">
                  <c:v>1033</c:v>
                </c:pt>
                <c:pt idx="2974">
                  <c:v>1033</c:v>
                </c:pt>
                <c:pt idx="2975">
                  <c:v>1033</c:v>
                </c:pt>
                <c:pt idx="2976">
                  <c:v>1033</c:v>
                </c:pt>
                <c:pt idx="2977">
                  <c:v>1033</c:v>
                </c:pt>
                <c:pt idx="2978">
                  <c:v>1034</c:v>
                </c:pt>
                <c:pt idx="2979">
                  <c:v>1034</c:v>
                </c:pt>
                <c:pt idx="2980">
                  <c:v>1034</c:v>
                </c:pt>
                <c:pt idx="2981">
                  <c:v>1034</c:v>
                </c:pt>
                <c:pt idx="2982">
                  <c:v>1034</c:v>
                </c:pt>
                <c:pt idx="2983">
                  <c:v>1034</c:v>
                </c:pt>
                <c:pt idx="2984">
                  <c:v>1035</c:v>
                </c:pt>
                <c:pt idx="2985">
                  <c:v>1035</c:v>
                </c:pt>
                <c:pt idx="2986">
                  <c:v>1035</c:v>
                </c:pt>
                <c:pt idx="2987">
                  <c:v>1035</c:v>
                </c:pt>
                <c:pt idx="2988">
                  <c:v>1035</c:v>
                </c:pt>
                <c:pt idx="2989">
                  <c:v>1036</c:v>
                </c:pt>
                <c:pt idx="2990">
                  <c:v>1036</c:v>
                </c:pt>
                <c:pt idx="2991">
                  <c:v>1037</c:v>
                </c:pt>
                <c:pt idx="2992">
                  <c:v>1037</c:v>
                </c:pt>
                <c:pt idx="2993">
                  <c:v>1038</c:v>
                </c:pt>
                <c:pt idx="2994">
                  <c:v>1038</c:v>
                </c:pt>
                <c:pt idx="2995">
                  <c:v>1038</c:v>
                </c:pt>
                <c:pt idx="2996">
                  <c:v>1038</c:v>
                </c:pt>
                <c:pt idx="2997">
                  <c:v>1039</c:v>
                </c:pt>
                <c:pt idx="2998">
                  <c:v>1039</c:v>
                </c:pt>
                <c:pt idx="2999">
                  <c:v>1039</c:v>
                </c:pt>
                <c:pt idx="3000">
                  <c:v>1039</c:v>
                </c:pt>
                <c:pt idx="3001">
                  <c:v>1039</c:v>
                </c:pt>
                <c:pt idx="3002">
                  <c:v>1039</c:v>
                </c:pt>
                <c:pt idx="3003">
                  <c:v>1039</c:v>
                </c:pt>
                <c:pt idx="3004">
                  <c:v>1040</c:v>
                </c:pt>
                <c:pt idx="3005">
                  <c:v>1040</c:v>
                </c:pt>
                <c:pt idx="3006">
                  <c:v>1040</c:v>
                </c:pt>
                <c:pt idx="3007">
                  <c:v>1040</c:v>
                </c:pt>
                <c:pt idx="3008">
                  <c:v>1040</c:v>
                </c:pt>
                <c:pt idx="3009">
                  <c:v>1041</c:v>
                </c:pt>
                <c:pt idx="3010">
                  <c:v>1041</c:v>
                </c:pt>
                <c:pt idx="3011">
                  <c:v>1041</c:v>
                </c:pt>
                <c:pt idx="3012">
                  <c:v>1041</c:v>
                </c:pt>
                <c:pt idx="3013">
                  <c:v>1042</c:v>
                </c:pt>
                <c:pt idx="3014">
                  <c:v>1042</c:v>
                </c:pt>
                <c:pt idx="3015">
                  <c:v>1043</c:v>
                </c:pt>
                <c:pt idx="3016">
                  <c:v>1043</c:v>
                </c:pt>
                <c:pt idx="3017">
                  <c:v>1043</c:v>
                </c:pt>
                <c:pt idx="3018">
                  <c:v>1044</c:v>
                </c:pt>
                <c:pt idx="3019">
                  <c:v>1044</c:v>
                </c:pt>
                <c:pt idx="3020">
                  <c:v>1044</c:v>
                </c:pt>
                <c:pt idx="3021">
                  <c:v>1044</c:v>
                </c:pt>
                <c:pt idx="3022">
                  <c:v>1044</c:v>
                </c:pt>
                <c:pt idx="3023">
                  <c:v>1044</c:v>
                </c:pt>
                <c:pt idx="3024">
                  <c:v>1045</c:v>
                </c:pt>
                <c:pt idx="3025">
                  <c:v>1045</c:v>
                </c:pt>
                <c:pt idx="3026">
                  <c:v>1045</c:v>
                </c:pt>
                <c:pt idx="3027">
                  <c:v>1046</c:v>
                </c:pt>
                <c:pt idx="3028">
                  <c:v>1046</c:v>
                </c:pt>
                <c:pt idx="3029">
                  <c:v>1046</c:v>
                </c:pt>
                <c:pt idx="3030">
                  <c:v>1046</c:v>
                </c:pt>
                <c:pt idx="3031">
                  <c:v>1046</c:v>
                </c:pt>
                <c:pt idx="3032">
                  <c:v>1047</c:v>
                </c:pt>
                <c:pt idx="3033">
                  <c:v>1047</c:v>
                </c:pt>
                <c:pt idx="3034">
                  <c:v>1047</c:v>
                </c:pt>
                <c:pt idx="3035">
                  <c:v>1047</c:v>
                </c:pt>
                <c:pt idx="3036">
                  <c:v>1048</c:v>
                </c:pt>
                <c:pt idx="3037">
                  <c:v>1048</c:v>
                </c:pt>
                <c:pt idx="3038">
                  <c:v>1048</c:v>
                </c:pt>
                <c:pt idx="3039">
                  <c:v>1049</c:v>
                </c:pt>
                <c:pt idx="3040">
                  <c:v>1049</c:v>
                </c:pt>
                <c:pt idx="3041">
                  <c:v>1049</c:v>
                </c:pt>
                <c:pt idx="3042">
                  <c:v>1050</c:v>
                </c:pt>
                <c:pt idx="3043">
                  <c:v>1050</c:v>
                </c:pt>
                <c:pt idx="3044">
                  <c:v>1051</c:v>
                </c:pt>
                <c:pt idx="3045">
                  <c:v>1051</c:v>
                </c:pt>
                <c:pt idx="3046">
                  <c:v>1051</c:v>
                </c:pt>
                <c:pt idx="3047">
                  <c:v>1051</c:v>
                </c:pt>
                <c:pt idx="3048">
                  <c:v>1051</c:v>
                </c:pt>
                <c:pt idx="3049">
                  <c:v>1051</c:v>
                </c:pt>
                <c:pt idx="3050">
                  <c:v>1051</c:v>
                </c:pt>
                <c:pt idx="3051">
                  <c:v>1052</c:v>
                </c:pt>
                <c:pt idx="3052">
                  <c:v>1052</c:v>
                </c:pt>
                <c:pt idx="3053">
                  <c:v>1052</c:v>
                </c:pt>
                <c:pt idx="3054">
                  <c:v>1052</c:v>
                </c:pt>
                <c:pt idx="3055">
                  <c:v>1052</c:v>
                </c:pt>
                <c:pt idx="3056">
                  <c:v>1052</c:v>
                </c:pt>
                <c:pt idx="3057">
                  <c:v>1053</c:v>
                </c:pt>
                <c:pt idx="3058">
                  <c:v>1053</c:v>
                </c:pt>
                <c:pt idx="3059">
                  <c:v>1053</c:v>
                </c:pt>
                <c:pt idx="3060">
                  <c:v>1053</c:v>
                </c:pt>
                <c:pt idx="3061">
                  <c:v>1053</c:v>
                </c:pt>
                <c:pt idx="3062">
                  <c:v>1054</c:v>
                </c:pt>
                <c:pt idx="3063">
                  <c:v>1054</c:v>
                </c:pt>
                <c:pt idx="3064">
                  <c:v>1054</c:v>
                </c:pt>
                <c:pt idx="3065">
                  <c:v>1054</c:v>
                </c:pt>
                <c:pt idx="3066">
                  <c:v>1054</c:v>
                </c:pt>
                <c:pt idx="3067">
                  <c:v>1054</c:v>
                </c:pt>
                <c:pt idx="3068">
                  <c:v>1055</c:v>
                </c:pt>
                <c:pt idx="3069">
                  <c:v>1055</c:v>
                </c:pt>
                <c:pt idx="3070">
                  <c:v>1055</c:v>
                </c:pt>
                <c:pt idx="3071">
                  <c:v>1056</c:v>
                </c:pt>
                <c:pt idx="3072">
                  <c:v>1056</c:v>
                </c:pt>
                <c:pt idx="3073">
                  <c:v>1057</c:v>
                </c:pt>
                <c:pt idx="3074">
                  <c:v>1057</c:v>
                </c:pt>
                <c:pt idx="3075">
                  <c:v>1057</c:v>
                </c:pt>
                <c:pt idx="3076">
                  <c:v>1058</c:v>
                </c:pt>
                <c:pt idx="3077">
                  <c:v>1058</c:v>
                </c:pt>
                <c:pt idx="3078">
                  <c:v>1058</c:v>
                </c:pt>
                <c:pt idx="3079">
                  <c:v>1058</c:v>
                </c:pt>
                <c:pt idx="3080">
                  <c:v>1059</c:v>
                </c:pt>
                <c:pt idx="3081">
                  <c:v>1059</c:v>
                </c:pt>
                <c:pt idx="3082">
                  <c:v>1059</c:v>
                </c:pt>
                <c:pt idx="3083">
                  <c:v>1059</c:v>
                </c:pt>
                <c:pt idx="3084">
                  <c:v>1059</c:v>
                </c:pt>
                <c:pt idx="3085">
                  <c:v>1059</c:v>
                </c:pt>
                <c:pt idx="3086">
                  <c:v>1059</c:v>
                </c:pt>
                <c:pt idx="3087">
                  <c:v>1059</c:v>
                </c:pt>
                <c:pt idx="3088">
                  <c:v>1060</c:v>
                </c:pt>
                <c:pt idx="3089">
                  <c:v>1060</c:v>
                </c:pt>
                <c:pt idx="3090">
                  <c:v>1060</c:v>
                </c:pt>
                <c:pt idx="3091">
                  <c:v>1060</c:v>
                </c:pt>
                <c:pt idx="3092">
                  <c:v>1060</c:v>
                </c:pt>
                <c:pt idx="3093">
                  <c:v>1060</c:v>
                </c:pt>
                <c:pt idx="3094">
                  <c:v>1060</c:v>
                </c:pt>
                <c:pt idx="3095">
                  <c:v>1061</c:v>
                </c:pt>
                <c:pt idx="3096">
                  <c:v>1061</c:v>
                </c:pt>
                <c:pt idx="3097">
                  <c:v>1061</c:v>
                </c:pt>
                <c:pt idx="3098">
                  <c:v>1062</c:v>
                </c:pt>
                <c:pt idx="3099">
                  <c:v>1062</c:v>
                </c:pt>
                <c:pt idx="3100">
                  <c:v>1063</c:v>
                </c:pt>
                <c:pt idx="3101">
                  <c:v>1064</c:v>
                </c:pt>
                <c:pt idx="3102">
                  <c:v>1064</c:v>
                </c:pt>
                <c:pt idx="3103">
                  <c:v>1064</c:v>
                </c:pt>
                <c:pt idx="3104">
                  <c:v>1064</c:v>
                </c:pt>
                <c:pt idx="3105">
                  <c:v>1065</c:v>
                </c:pt>
                <c:pt idx="3106">
                  <c:v>1065</c:v>
                </c:pt>
                <c:pt idx="3107">
                  <c:v>1065</c:v>
                </c:pt>
                <c:pt idx="3108">
                  <c:v>1065</c:v>
                </c:pt>
                <c:pt idx="3109">
                  <c:v>1066</c:v>
                </c:pt>
                <c:pt idx="3110">
                  <c:v>1066</c:v>
                </c:pt>
                <c:pt idx="3111">
                  <c:v>1066</c:v>
                </c:pt>
                <c:pt idx="3112">
                  <c:v>1066</c:v>
                </c:pt>
                <c:pt idx="3113">
                  <c:v>1067</c:v>
                </c:pt>
                <c:pt idx="3114">
                  <c:v>1067</c:v>
                </c:pt>
                <c:pt idx="3115">
                  <c:v>1067</c:v>
                </c:pt>
                <c:pt idx="3116">
                  <c:v>1067</c:v>
                </c:pt>
                <c:pt idx="3117">
                  <c:v>1067</c:v>
                </c:pt>
                <c:pt idx="3118">
                  <c:v>1068</c:v>
                </c:pt>
                <c:pt idx="3119">
                  <c:v>1068</c:v>
                </c:pt>
                <c:pt idx="3120">
                  <c:v>1069</c:v>
                </c:pt>
                <c:pt idx="3121">
                  <c:v>1069</c:v>
                </c:pt>
                <c:pt idx="3122">
                  <c:v>1069</c:v>
                </c:pt>
                <c:pt idx="3123">
                  <c:v>1069</c:v>
                </c:pt>
                <c:pt idx="3124">
                  <c:v>1070</c:v>
                </c:pt>
                <c:pt idx="3125">
                  <c:v>1071</c:v>
                </c:pt>
                <c:pt idx="3126">
                  <c:v>1071</c:v>
                </c:pt>
                <c:pt idx="3127">
                  <c:v>1072</c:v>
                </c:pt>
                <c:pt idx="3128">
                  <c:v>1072</c:v>
                </c:pt>
                <c:pt idx="3129">
                  <c:v>1072</c:v>
                </c:pt>
                <c:pt idx="3130">
                  <c:v>1073</c:v>
                </c:pt>
                <c:pt idx="3131">
                  <c:v>1073</c:v>
                </c:pt>
                <c:pt idx="3132">
                  <c:v>1073</c:v>
                </c:pt>
                <c:pt idx="3133">
                  <c:v>1073</c:v>
                </c:pt>
                <c:pt idx="3134">
                  <c:v>1074</c:v>
                </c:pt>
                <c:pt idx="3135">
                  <c:v>1074</c:v>
                </c:pt>
                <c:pt idx="3136">
                  <c:v>1074</c:v>
                </c:pt>
                <c:pt idx="3137">
                  <c:v>1074</c:v>
                </c:pt>
                <c:pt idx="3138">
                  <c:v>1074</c:v>
                </c:pt>
                <c:pt idx="3139">
                  <c:v>1075</c:v>
                </c:pt>
                <c:pt idx="3140">
                  <c:v>1075</c:v>
                </c:pt>
                <c:pt idx="3141">
                  <c:v>1075</c:v>
                </c:pt>
                <c:pt idx="3142">
                  <c:v>1075</c:v>
                </c:pt>
                <c:pt idx="3143">
                  <c:v>1076</c:v>
                </c:pt>
                <c:pt idx="3144">
                  <c:v>1076</c:v>
                </c:pt>
                <c:pt idx="3145">
                  <c:v>1076</c:v>
                </c:pt>
                <c:pt idx="3146">
                  <c:v>1077</c:v>
                </c:pt>
                <c:pt idx="3147">
                  <c:v>1077</c:v>
                </c:pt>
                <c:pt idx="3148">
                  <c:v>1077</c:v>
                </c:pt>
                <c:pt idx="3149">
                  <c:v>1077</c:v>
                </c:pt>
                <c:pt idx="3150">
                  <c:v>1077</c:v>
                </c:pt>
                <c:pt idx="3151">
                  <c:v>1077</c:v>
                </c:pt>
                <c:pt idx="3152">
                  <c:v>1078</c:v>
                </c:pt>
                <c:pt idx="3153">
                  <c:v>1078</c:v>
                </c:pt>
                <c:pt idx="3154">
                  <c:v>1079</c:v>
                </c:pt>
                <c:pt idx="3155">
                  <c:v>1079</c:v>
                </c:pt>
                <c:pt idx="3156">
                  <c:v>1079</c:v>
                </c:pt>
                <c:pt idx="3157">
                  <c:v>1079</c:v>
                </c:pt>
                <c:pt idx="3158">
                  <c:v>1079</c:v>
                </c:pt>
                <c:pt idx="3159">
                  <c:v>1080</c:v>
                </c:pt>
                <c:pt idx="3160">
                  <c:v>1080</c:v>
                </c:pt>
                <c:pt idx="3161">
                  <c:v>1080</c:v>
                </c:pt>
                <c:pt idx="3162">
                  <c:v>1080</c:v>
                </c:pt>
                <c:pt idx="3163">
                  <c:v>1080</c:v>
                </c:pt>
                <c:pt idx="3164">
                  <c:v>1080</c:v>
                </c:pt>
                <c:pt idx="3165">
                  <c:v>1080</c:v>
                </c:pt>
                <c:pt idx="3166">
                  <c:v>1081</c:v>
                </c:pt>
                <c:pt idx="3167">
                  <c:v>1081</c:v>
                </c:pt>
                <c:pt idx="3168">
                  <c:v>1081</c:v>
                </c:pt>
                <c:pt idx="3169">
                  <c:v>1081</c:v>
                </c:pt>
                <c:pt idx="3170">
                  <c:v>1081</c:v>
                </c:pt>
                <c:pt idx="3171">
                  <c:v>1081</c:v>
                </c:pt>
                <c:pt idx="3172">
                  <c:v>1081</c:v>
                </c:pt>
                <c:pt idx="3173">
                  <c:v>1082</c:v>
                </c:pt>
                <c:pt idx="3174">
                  <c:v>1082</c:v>
                </c:pt>
                <c:pt idx="3175">
                  <c:v>1082</c:v>
                </c:pt>
                <c:pt idx="3176">
                  <c:v>1082</c:v>
                </c:pt>
                <c:pt idx="3177">
                  <c:v>1083</c:v>
                </c:pt>
                <c:pt idx="3178">
                  <c:v>1083</c:v>
                </c:pt>
                <c:pt idx="3179">
                  <c:v>1083</c:v>
                </c:pt>
                <c:pt idx="3180">
                  <c:v>1084</c:v>
                </c:pt>
                <c:pt idx="3181">
                  <c:v>1085</c:v>
                </c:pt>
                <c:pt idx="3182">
                  <c:v>1085</c:v>
                </c:pt>
                <c:pt idx="3183">
                  <c:v>1085</c:v>
                </c:pt>
                <c:pt idx="3184">
                  <c:v>1085</c:v>
                </c:pt>
                <c:pt idx="3185">
                  <c:v>1086</c:v>
                </c:pt>
                <c:pt idx="3186">
                  <c:v>1086</c:v>
                </c:pt>
                <c:pt idx="3187">
                  <c:v>1086</c:v>
                </c:pt>
                <c:pt idx="3188">
                  <c:v>1086</c:v>
                </c:pt>
                <c:pt idx="3189">
                  <c:v>1086</c:v>
                </c:pt>
                <c:pt idx="3190">
                  <c:v>1086</c:v>
                </c:pt>
                <c:pt idx="3191">
                  <c:v>1086</c:v>
                </c:pt>
                <c:pt idx="3192">
                  <c:v>1087</c:v>
                </c:pt>
                <c:pt idx="3193">
                  <c:v>1087</c:v>
                </c:pt>
                <c:pt idx="3194">
                  <c:v>1087</c:v>
                </c:pt>
                <c:pt idx="3195">
                  <c:v>1087</c:v>
                </c:pt>
                <c:pt idx="3196">
                  <c:v>1088</c:v>
                </c:pt>
                <c:pt idx="3197">
                  <c:v>1088</c:v>
                </c:pt>
                <c:pt idx="3198">
                  <c:v>1088</c:v>
                </c:pt>
                <c:pt idx="3199">
                  <c:v>1088</c:v>
                </c:pt>
                <c:pt idx="3200">
                  <c:v>1088</c:v>
                </c:pt>
                <c:pt idx="3201">
                  <c:v>1088</c:v>
                </c:pt>
                <c:pt idx="3202">
                  <c:v>1089</c:v>
                </c:pt>
                <c:pt idx="3203">
                  <c:v>1089</c:v>
                </c:pt>
                <c:pt idx="3204">
                  <c:v>1089</c:v>
                </c:pt>
                <c:pt idx="3205">
                  <c:v>1089</c:v>
                </c:pt>
                <c:pt idx="3206">
                  <c:v>1090</c:v>
                </c:pt>
                <c:pt idx="3207">
                  <c:v>1091</c:v>
                </c:pt>
                <c:pt idx="3208">
                  <c:v>1091</c:v>
                </c:pt>
                <c:pt idx="3209">
                  <c:v>1091</c:v>
                </c:pt>
                <c:pt idx="3210">
                  <c:v>1092</c:v>
                </c:pt>
                <c:pt idx="3211">
                  <c:v>1092</c:v>
                </c:pt>
                <c:pt idx="3212">
                  <c:v>1092</c:v>
                </c:pt>
                <c:pt idx="3213">
                  <c:v>1092</c:v>
                </c:pt>
                <c:pt idx="3214">
                  <c:v>1093</c:v>
                </c:pt>
                <c:pt idx="3215">
                  <c:v>1093</c:v>
                </c:pt>
                <c:pt idx="3216">
                  <c:v>1093</c:v>
                </c:pt>
                <c:pt idx="3217">
                  <c:v>1093</c:v>
                </c:pt>
                <c:pt idx="3218">
                  <c:v>1093</c:v>
                </c:pt>
                <c:pt idx="3219">
                  <c:v>1093</c:v>
                </c:pt>
                <c:pt idx="3220">
                  <c:v>1094</c:v>
                </c:pt>
                <c:pt idx="3221">
                  <c:v>1095</c:v>
                </c:pt>
                <c:pt idx="3222">
                  <c:v>1095</c:v>
                </c:pt>
                <c:pt idx="3223">
                  <c:v>1095</c:v>
                </c:pt>
                <c:pt idx="3224">
                  <c:v>1095</c:v>
                </c:pt>
                <c:pt idx="3225">
                  <c:v>1095</c:v>
                </c:pt>
                <c:pt idx="3226">
                  <c:v>1096</c:v>
                </c:pt>
                <c:pt idx="3227">
                  <c:v>1096</c:v>
                </c:pt>
                <c:pt idx="3228">
                  <c:v>1096</c:v>
                </c:pt>
                <c:pt idx="3229">
                  <c:v>1096</c:v>
                </c:pt>
                <c:pt idx="3230">
                  <c:v>1096</c:v>
                </c:pt>
                <c:pt idx="3231">
                  <c:v>1097</c:v>
                </c:pt>
                <c:pt idx="3232">
                  <c:v>1097</c:v>
                </c:pt>
                <c:pt idx="3233">
                  <c:v>1097</c:v>
                </c:pt>
                <c:pt idx="3234">
                  <c:v>1097</c:v>
                </c:pt>
                <c:pt idx="3235">
                  <c:v>1097</c:v>
                </c:pt>
                <c:pt idx="3236">
                  <c:v>1097</c:v>
                </c:pt>
                <c:pt idx="3237">
                  <c:v>1098</c:v>
                </c:pt>
                <c:pt idx="3238">
                  <c:v>1098</c:v>
                </c:pt>
                <c:pt idx="3239">
                  <c:v>1098</c:v>
                </c:pt>
                <c:pt idx="3240">
                  <c:v>1098</c:v>
                </c:pt>
                <c:pt idx="3241">
                  <c:v>1098</c:v>
                </c:pt>
              </c:numCache>
            </c:numRef>
          </c:cat>
          <c:val>
            <c:numRef>
              <c:f>'90 Day Data'!$J$5:$J$3246</c:f>
              <c:numCache>
                <c:formatCode>0.0000000</c:formatCode>
                <c:ptCount val="3242"/>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3.3800199213640025E-2</c:v>
                </c:pt>
                <c:pt idx="39">
                  <c:v>3.3800199213640025E-2</c:v>
                </c:pt>
                <c:pt idx="40">
                  <c:v>3.3800199213640025E-2</c:v>
                </c:pt>
                <c:pt idx="41">
                  <c:v>3.3800199213640025E-2</c:v>
                </c:pt>
                <c:pt idx="42">
                  <c:v>3.3800199213640025E-2</c:v>
                </c:pt>
                <c:pt idx="43">
                  <c:v>3.3800199213640025E-2</c:v>
                </c:pt>
                <c:pt idx="44">
                  <c:v>3.3800199213640025E-2</c:v>
                </c:pt>
                <c:pt idx="45">
                  <c:v>3.3800199213640025E-2</c:v>
                </c:pt>
                <c:pt idx="46">
                  <c:v>3.3800199213640025E-2</c:v>
                </c:pt>
                <c:pt idx="47">
                  <c:v>3.3800199213640025E-2</c:v>
                </c:pt>
                <c:pt idx="48">
                  <c:v>3.3800199213640025E-2</c:v>
                </c:pt>
                <c:pt idx="49">
                  <c:v>3.3800199213640025E-2</c:v>
                </c:pt>
                <c:pt idx="50">
                  <c:v>3.3800199213640025E-2</c:v>
                </c:pt>
                <c:pt idx="51">
                  <c:v>3.3800199213640025E-2</c:v>
                </c:pt>
                <c:pt idx="52">
                  <c:v>3.3800199213640025E-2</c:v>
                </c:pt>
                <c:pt idx="53">
                  <c:v>3.3800199213640025E-2</c:v>
                </c:pt>
                <c:pt idx="54">
                  <c:v>3.3800199213640025E-2</c:v>
                </c:pt>
                <c:pt idx="55">
                  <c:v>3.3800199213640025E-2</c:v>
                </c:pt>
                <c:pt idx="56">
                  <c:v>3.3800199213640025E-2</c:v>
                </c:pt>
                <c:pt idx="57">
                  <c:v>3.3800199213640025E-2</c:v>
                </c:pt>
                <c:pt idx="58">
                  <c:v>3.3800199213640025E-2</c:v>
                </c:pt>
                <c:pt idx="59">
                  <c:v>3.3800199213640025E-2</c:v>
                </c:pt>
                <c:pt idx="60">
                  <c:v>3.3800199213640025E-2</c:v>
                </c:pt>
                <c:pt idx="61">
                  <c:v>3.3800199213640025E-2</c:v>
                </c:pt>
                <c:pt idx="62">
                  <c:v>3.3800199213640025E-2</c:v>
                </c:pt>
                <c:pt idx="63">
                  <c:v>3.3800199213640025E-2</c:v>
                </c:pt>
                <c:pt idx="64">
                  <c:v>3.3800199213640025E-2</c:v>
                </c:pt>
                <c:pt idx="65">
                  <c:v>3.3800199213640025E-2</c:v>
                </c:pt>
                <c:pt idx="66">
                  <c:v>3.3800199213640025E-2</c:v>
                </c:pt>
                <c:pt idx="67">
                  <c:v>3.3800199213640025E-2</c:v>
                </c:pt>
                <c:pt idx="68">
                  <c:v>3.3800199213640025E-2</c:v>
                </c:pt>
                <c:pt idx="69">
                  <c:v>3.3800199213640025E-2</c:v>
                </c:pt>
                <c:pt idx="70">
                  <c:v>3.3800199213640025E-2</c:v>
                </c:pt>
                <c:pt idx="71">
                  <c:v>3.3800199213640025E-2</c:v>
                </c:pt>
                <c:pt idx="72">
                  <c:v>3.3800199213640025E-2</c:v>
                </c:pt>
                <c:pt idx="73">
                  <c:v>3.3800199213640025E-2</c:v>
                </c:pt>
                <c:pt idx="74">
                  <c:v>3.3800199213640025E-2</c:v>
                </c:pt>
                <c:pt idx="75">
                  <c:v>3.3800199213640025E-2</c:v>
                </c:pt>
                <c:pt idx="76">
                  <c:v>3.3800199213640025E-2</c:v>
                </c:pt>
                <c:pt idx="77">
                  <c:v>3.3800199213640025E-2</c:v>
                </c:pt>
                <c:pt idx="78">
                  <c:v>3.3800199213640025E-2</c:v>
                </c:pt>
                <c:pt idx="79">
                  <c:v>3.3800199213640025E-2</c:v>
                </c:pt>
                <c:pt idx="80">
                  <c:v>3.3800199213640025E-2</c:v>
                </c:pt>
                <c:pt idx="81">
                  <c:v>3.3800199213640025E-2</c:v>
                </c:pt>
                <c:pt idx="82">
                  <c:v>3.3800199213640025E-2</c:v>
                </c:pt>
                <c:pt idx="83">
                  <c:v>3.3800199213640025E-2</c:v>
                </c:pt>
                <c:pt idx="84">
                  <c:v>3.3800199213640025E-2</c:v>
                </c:pt>
                <c:pt idx="85">
                  <c:v>3.3800199213640025E-2</c:v>
                </c:pt>
                <c:pt idx="86">
                  <c:v>3.3800199213640025E-2</c:v>
                </c:pt>
                <c:pt idx="87">
                  <c:v>3.3800199213640025E-2</c:v>
                </c:pt>
                <c:pt idx="88">
                  <c:v>3.3800199213640025E-2</c:v>
                </c:pt>
                <c:pt idx="89">
                  <c:v>3.3800199213640025E-2</c:v>
                </c:pt>
                <c:pt idx="90">
                  <c:v>3.3800199213640025E-2</c:v>
                </c:pt>
                <c:pt idx="91">
                  <c:v>3.3800199213640025E-2</c:v>
                </c:pt>
                <c:pt idx="92">
                  <c:v>3.3800199213640025E-2</c:v>
                </c:pt>
                <c:pt idx="93">
                  <c:v>3.3800199213640025E-2</c:v>
                </c:pt>
                <c:pt idx="94">
                  <c:v>3.3800199213640025E-2</c:v>
                </c:pt>
                <c:pt idx="95">
                  <c:v>3.3800199213640025E-2</c:v>
                </c:pt>
                <c:pt idx="96">
                  <c:v>3.3800199213640025E-2</c:v>
                </c:pt>
                <c:pt idx="97">
                  <c:v>3.3800199213640025E-2</c:v>
                </c:pt>
                <c:pt idx="98">
                  <c:v>3.3800199213640025E-2</c:v>
                </c:pt>
                <c:pt idx="99">
                  <c:v>3.3800199213640025E-2</c:v>
                </c:pt>
                <c:pt idx="100">
                  <c:v>3.3800199213640025E-2</c:v>
                </c:pt>
                <c:pt idx="101">
                  <c:v>3.3800199213640025E-2</c:v>
                </c:pt>
                <c:pt idx="102">
                  <c:v>3.3800199213640025E-2</c:v>
                </c:pt>
                <c:pt idx="103">
                  <c:v>3.3800199213640025E-2</c:v>
                </c:pt>
                <c:pt idx="104">
                  <c:v>3.3800199213640025E-2</c:v>
                </c:pt>
                <c:pt idx="105">
                  <c:v>3.3800199213640025E-2</c:v>
                </c:pt>
                <c:pt idx="106">
                  <c:v>3.3800199213640025E-2</c:v>
                </c:pt>
                <c:pt idx="107">
                  <c:v>3.3800199213640025E-2</c:v>
                </c:pt>
                <c:pt idx="108">
                  <c:v>3.3800199213640025E-2</c:v>
                </c:pt>
                <c:pt idx="109">
                  <c:v>3.3800199213640025E-2</c:v>
                </c:pt>
                <c:pt idx="110">
                  <c:v>3.3800199213640025E-2</c:v>
                </c:pt>
                <c:pt idx="111">
                  <c:v>3.3800199213640025E-2</c:v>
                </c:pt>
                <c:pt idx="112">
                  <c:v>3.3800199213640025E-2</c:v>
                </c:pt>
                <c:pt idx="113">
                  <c:v>3.3800199213640025E-2</c:v>
                </c:pt>
                <c:pt idx="114">
                  <c:v>3.3800199213640025E-2</c:v>
                </c:pt>
                <c:pt idx="115">
                  <c:v>3.3800199213640025E-2</c:v>
                </c:pt>
                <c:pt idx="116">
                  <c:v>3.3800199213640025E-2</c:v>
                </c:pt>
                <c:pt idx="117">
                  <c:v>3.3800199213640025E-2</c:v>
                </c:pt>
                <c:pt idx="118">
                  <c:v>3.3800199213640025E-2</c:v>
                </c:pt>
                <c:pt idx="119">
                  <c:v>3.3800199213640025E-2</c:v>
                </c:pt>
                <c:pt idx="120">
                  <c:v>3.3800199213640025E-2</c:v>
                </c:pt>
                <c:pt idx="121">
                  <c:v>3.3800199213640025E-2</c:v>
                </c:pt>
                <c:pt idx="122">
                  <c:v>3.3800199213640025E-2</c:v>
                </c:pt>
                <c:pt idx="123">
                  <c:v>3.3800199213640025E-2</c:v>
                </c:pt>
                <c:pt idx="124">
                  <c:v>3.3800199213640025E-2</c:v>
                </c:pt>
                <c:pt idx="125">
                  <c:v>3.3800199213640025E-2</c:v>
                </c:pt>
                <c:pt idx="126">
                  <c:v>3.3800199213640025E-2</c:v>
                </c:pt>
                <c:pt idx="127">
                  <c:v>3.3800199213640025E-2</c:v>
                </c:pt>
                <c:pt idx="128">
                  <c:v>3.3800199213640025E-2</c:v>
                </c:pt>
                <c:pt idx="129">
                  <c:v>3.3800199213640025E-2</c:v>
                </c:pt>
                <c:pt idx="130">
                  <c:v>3.3800199213640025E-2</c:v>
                </c:pt>
                <c:pt idx="131">
                  <c:v>3.3800199213640025E-2</c:v>
                </c:pt>
                <c:pt idx="132">
                  <c:v>3.3800199213640025E-2</c:v>
                </c:pt>
                <c:pt idx="133">
                  <c:v>3.3800199213640025E-2</c:v>
                </c:pt>
                <c:pt idx="134">
                  <c:v>3.3800199213640025E-2</c:v>
                </c:pt>
                <c:pt idx="135">
                  <c:v>3.3800199213640025E-2</c:v>
                </c:pt>
                <c:pt idx="136">
                  <c:v>3.3800199213640025E-2</c:v>
                </c:pt>
                <c:pt idx="137">
                  <c:v>3.3800199213640025E-2</c:v>
                </c:pt>
                <c:pt idx="138">
                  <c:v>3.3800199213640025E-2</c:v>
                </c:pt>
                <c:pt idx="139">
                  <c:v>3.3800199213640025E-2</c:v>
                </c:pt>
                <c:pt idx="140">
                  <c:v>3.3800199213640025E-2</c:v>
                </c:pt>
                <c:pt idx="141">
                  <c:v>3.3800199213640025E-2</c:v>
                </c:pt>
                <c:pt idx="142">
                  <c:v>3.3800199213640025E-2</c:v>
                </c:pt>
                <c:pt idx="143">
                  <c:v>3.3800199213640025E-2</c:v>
                </c:pt>
                <c:pt idx="144">
                  <c:v>3.3800199213640025E-2</c:v>
                </c:pt>
                <c:pt idx="145">
                  <c:v>6.8362192098880004E-2</c:v>
                </c:pt>
                <c:pt idx="146">
                  <c:v>6.8362192098880004E-2</c:v>
                </c:pt>
                <c:pt idx="147">
                  <c:v>6.8362192098880004E-2</c:v>
                </c:pt>
                <c:pt idx="148">
                  <c:v>6.8362192098880004E-2</c:v>
                </c:pt>
                <c:pt idx="149">
                  <c:v>6.8362192098880004E-2</c:v>
                </c:pt>
                <c:pt idx="150">
                  <c:v>6.8362192098880004E-2</c:v>
                </c:pt>
                <c:pt idx="151">
                  <c:v>6.8362192098880004E-2</c:v>
                </c:pt>
                <c:pt idx="152">
                  <c:v>6.8362192098880004E-2</c:v>
                </c:pt>
                <c:pt idx="153">
                  <c:v>6.8362192098880004E-2</c:v>
                </c:pt>
                <c:pt idx="154">
                  <c:v>6.8362192098880004E-2</c:v>
                </c:pt>
                <c:pt idx="155">
                  <c:v>6.8362192098880004E-2</c:v>
                </c:pt>
                <c:pt idx="156">
                  <c:v>6.8362192098880004E-2</c:v>
                </c:pt>
                <c:pt idx="157">
                  <c:v>6.8362192098880004E-2</c:v>
                </c:pt>
                <c:pt idx="158">
                  <c:v>6.8362192098880004E-2</c:v>
                </c:pt>
                <c:pt idx="159">
                  <c:v>6.8362192098880004E-2</c:v>
                </c:pt>
                <c:pt idx="160">
                  <c:v>6.8362192098880004E-2</c:v>
                </c:pt>
                <c:pt idx="161">
                  <c:v>6.8362192098880004E-2</c:v>
                </c:pt>
                <c:pt idx="162">
                  <c:v>6.8362192098880004E-2</c:v>
                </c:pt>
                <c:pt idx="163">
                  <c:v>6.8362192098880004E-2</c:v>
                </c:pt>
                <c:pt idx="164">
                  <c:v>0.10305656030506</c:v>
                </c:pt>
                <c:pt idx="165">
                  <c:v>0.10305656030506</c:v>
                </c:pt>
                <c:pt idx="166">
                  <c:v>0.10305656030506</c:v>
                </c:pt>
                <c:pt idx="167">
                  <c:v>0.10305656030506</c:v>
                </c:pt>
                <c:pt idx="168">
                  <c:v>0.10305656030506</c:v>
                </c:pt>
                <c:pt idx="169">
                  <c:v>0.13779933362906999</c:v>
                </c:pt>
                <c:pt idx="170">
                  <c:v>0.13779933362906999</c:v>
                </c:pt>
                <c:pt idx="171">
                  <c:v>0.13779933362906999</c:v>
                </c:pt>
                <c:pt idx="172">
                  <c:v>0.13779933362906999</c:v>
                </c:pt>
                <c:pt idx="173">
                  <c:v>0.13779933362906999</c:v>
                </c:pt>
                <c:pt idx="174">
                  <c:v>0.13779933362906999</c:v>
                </c:pt>
                <c:pt idx="175">
                  <c:v>0.13779933362906999</c:v>
                </c:pt>
                <c:pt idx="176">
                  <c:v>0.13779933362906999</c:v>
                </c:pt>
                <c:pt idx="177">
                  <c:v>0.13779933362906999</c:v>
                </c:pt>
                <c:pt idx="178">
                  <c:v>0.13779933362906999</c:v>
                </c:pt>
                <c:pt idx="179">
                  <c:v>0.13779933362906999</c:v>
                </c:pt>
                <c:pt idx="180">
                  <c:v>0.13779933362906999</c:v>
                </c:pt>
                <c:pt idx="181">
                  <c:v>0.13779933362906999</c:v>
                </c:pt>
                <c:pt idx="182">
                  <c:v>0.13779933362906999</c:v>
                </c:pt>
                <c:pt idx="183">
                  <c:v>0.13779933362906999</c:v>
                </c:pt>
                <c:pt idx="184">
                  <c:v>0.13779933362906999</c:v>
                </c:pt>
                <c:pt idx="185">
                  <c:v>0.13779933362906999</c:v>
                </c:pt>
                <c:pt idx="186">
                  <c:v>0.13779933362906999</c:v>
                </c:pt>
                <c:pt idx="187">
                  <c:v>0.17263935754321003</c:v>
                </c:pt>
                <c:pt idx="188">
                  <c:v>0.17263935754321003</c:v>
                </c:pt>
                <c:pt idx="189">
                  <c:v>0.17263935754321003</c:v>
                </c:pt>
                <c:pt idx="190">
                  <c:v>0.17263935754321003</c:v>
                </c:pt>
                <c:pt idx="191">
                  <c:v>0.17263935754321003</c:v>
                </c:pt>
                <c:pt idx="192">
                  <c:v>0.17263935754321003</c:v>
                </c:pt>
                <c:pt idx="193">
                  <c:v>0.17263935754321003</c:v>
                </c:pt>
                <c:pt idx="194">
                  <c:v>0.20752822831878004</c:v>
                </c:pt>
                <c:pt idx="195">
                  <c:v>0.20752822831878004</c:v>
                </c:pt>
                <c:pt idx="196">
                  <c:v>0.20752822831878004</c:v>
                </c:pt>
                <c:pt idx="197">
                  <c:v>0.20752822831878004</c:v>
                </c:pt>
                <c:pt idx="198">
                  <c:v>0.20752822831878004</c:v>
                </c:pt>
                <c:pt idx="199">
                  <c:v>0.20752822831878004</c:v>
                </c:pt>
                <c:pt idx="200">
                  <c:v>0.20752822831878004</c:v>
                </c:pt>
                <c:pt idx="201">
                  <c:v>0.20752822831878004</c:v>
                </c:pt>
                <c:pt idx="202">
                  <c:v>0.20752822831878004</c:v>
                </c:pt>
                <c:pt idx="203">
                  <c:v>0.20752822831878004</c:v>
                </c:pt>
                <c:pt idx="204">
                  <c:v>0.20752822831878004</c:v>
                </c:pt>
                <c:pt idx="205">
                  <c:v>0.20752822831878004</c:v>
                </c:pt>
                <c:pt idx="206">
                  <c:v>0.20752822831878004</c:v>
                </c:pt>
                <c:pt idx="207">
                  <c:v>0.20752822831878004</c:v>
                </c:pt>
                <c:pt idx="208">
                  <c:v>0.20752822831878004</c:v>
                </c:pt>
                <c:pt idx="209">
                  <c:v>0.20752822831878004</c:v>
                </c:pt>
                <c:pt idx="210">
                  <c:v>0.20752822831878004</c:v>
                </c:pt>
                <c:pt idx="211">
                  <c:v>0.20752822831878004</c:v>
                </c:pt>
                <c:pt idx="212">
                  <c:v>0.20752822831878004</c:v>
                </c:pt>
                <c:pt idx="213">
                  <c:v>0.20752822831878004</c:v>
                </c:pt>
                <c:pt idx="214">
                  <c:v>0.20752822831878004</c:v>
                </c:pt>
                <c:pt idx="215">
                  <c:v>0.20752822831878004</c:v>
                </c:pt>
                <c:pt idx="216">
                  <c:v>0.20752822831878004</c:v>
                </c:pt>
                <c:pt idx="217">
                  <c:v>0.20752822831878004</c:v>
                </c:pt>
                <c:pt idx="218">
                  <c:v>0.20752822831878004</c:v>
                </c:pt>
                <c:pt idx="219">
                  <c:v>0.20752822831878004</c:v>
                </c:pt>
                <c:pt idx="220">
                  <c:v>0.20752822831878004</c:v>
                </c:pt>
                <c:pt idx="221">
                  <c:v>0.20752822831878004</c:v>
                </c:pt>
                <c:pt idx="222">
                  <c:v>0.20752822831878004</c:v>
                </c:pt>
                <c:pt idx="223">
                  <c:v>0.20752822831878004</c:v>
                </c:pt>
                <c:pt idx="224">
                  <c:v>0.20752822831878004</c:v>
                </c:pt>
                <c:pt idx="225">
                  <c:v>0.20752822831878004</c:v>
                </c:pt>
                <c:pt idx="226">
                  <c:v>0.20752822831878004</c:v>
                </c:pt>
                <c:pt idx="227">
                  <c:v>0.20752822831878004</c:v>
                </c:pt>
                <c:pt idx="228">
                  <c:v>0.20752822831878004</c:v>
                </c:pt>
                <c:pt idx="229">
                  <c:v>0.20752822831878004</c:v>
                </c:pt>
                <c:pt idx="230">
                  <c:v>0.20752822831878004</c:v>
                </c:pt>
                <c:pt idx="231">
                  <c:v>0.20752822831878004</c:v>
                </c:pt>
                <c:pt idx="232">
                  <c:v>0.20752822831878004</c:v>
                </c:pt>
                <c:pt idx="233">
                  <c:v>0.20752822831878004</c:v>
                </c:pt>
                <c:pt idx="234">
                  <c:v>0.20752822831878004</c:v>
                </c:pt>
                <c:pt idx="235">
                  <c:v>0.20752822831878004</c:v>
                </c:pt>
                <c:pt idx="236">
                  <c:v>0.20752822831878004</c:v>
                </c:pt>
                <c:pt idx="237">
                  <c:v>0.20752822831878004</c:v>
                </c:pt>
                <c:pt idx="238">
                  <c:v>0.20752822831878004</c:v>
                </c:pt>
                <c:pt idx="239">
                  <c:v>0.20752822831878004</c:v>
                </c:pt>
                <c:pt idx="240">
                  <c:v>0.20752822831878004</c:v>
                </c:pt>
                <c:pt idx="241">
                  <c:v>0.20752822831878004</c:v>
                </c:pt>
                <c:pt idx="242">
                  <c:v>0.20752822831878004</c:v>
                </c:pt>
                <c:pt idx="243">
                  <c:v>0.20752822831878004</c:v>
                </c:pt>
                <c:pt idx="244">
                  <c:v>0.20752822831878004</c:v>
                </c:pt>
                <c:pt idx="245">
                  <c:v>0.20752822831878004</c:v>
                </c:pt>
                <c:pt idx="246">
                  <c:v>0.20752822831878004</c:v>
                </c:pt>
                <c:pt idx="247">
                  <c:v>0.20752822831878004</c:v>
                </c:pt>
                <c:pt idx="248">
                  <c:v>0.20752822831878004</c:v>
                </c:pt>
                <c:pt idx="249">
                  <c:v>0.20752822831878004</c:v>
                </c:pt>
                <c:pt idx="250">
                  <c:v>0.20752822831878004</c:v>
                </c:pt>
                <c:pt idx="251">
                  <c:v>0.24296379080166997</c:v>
                </c:pt>
                <c:pt idx="252">
                  <c:v>0.24296379080166997</c:v>
                </c:pt>
                <c:pt idx="253">
                  <c:v>0.24296379080166997</c:v>
                </c:pt>
                <c:pt idx="254">
                  <c:v>0.24296379080166997</c:v>
                </c:pt>
                <c:pt idx="255">
                  <c:v>0.24296379080166997</c:v>
                </c:pt>
                <c:pt idx="256">
                  <c:v>0.24296379080166997</c:v>
                </c:pt>
                <c:pt idx="257">
                  <c:v>0.24296379080166997</c:v>
                </c:pt>
                <c:pt idx="258">
                  <c:v>0.24296379080166997</c:v>
                </c:pt>
                <c:pt idx="259">
                  <c:v>0.24296379080166997</c:v>
                </c:pt>
                <c:pt idx="260">
                  <c:v>0.24296379080166997</c:v>
                </c:pt>
                <c:pt idx="261">
                  <c:v>0.24296379080166997</c:v>
                </c:pt>
                <c:pt idx="262">
                  <c:v>0.24296379080166997</c:v>
                </c:pt>
                <c:pt idx="263">
                  <c:v>0.24296379080166997</c:v>
                </c:pt>
                <c:pt idx="264">
                  <c:v>0.24296379080166997</c:v>
                </c:pt>
                <c:pt idx="265">
                  <c:v>0.24296379080166997</c:v>
                </c:pt>
                <c:pt idx="266">
                  <c:v>0.24296379080166997</c:v>
                </c:pt>
                <c:pt idx="267">
                  <c:v>0.24296379080166997</c:v>
                </c:pt>
                <c:pt idx="268">
                  <c:v>0.24296379080166997</c:v>
                </c:pt>
                <c:pt idx="269">
                  <c:v>0.24296379080166997</c:v>
                </c:pt>
                <c:pt idx="270">
                  <c:v>0.24296379080166997</c:v>
                </c:pt>
                <c:pt idx="271">
                  <c:v>0.24296379080166997</c:v>
                </c:pt>
                <c:pt idx="272">
                  <c:v>0.24296379080166997</c:v>
                </c:pt>
                <c:pt idx="273">
                  <c:v>0.24296379080166997</c:v>
                </c:pt>
                <c:pt idx="274">
                  <c:v>0.24296379080166997</c:v>
                </c:pt>
                <c:pt idx="275">
                  <c:v>0.24296379080166997</c:v>
                </c:pt>
                <c:pt idx="276">
                  <c:v>0.24296379080166997</c:v>
                </c:pt>
                <c:pt idx="277">
                  <c:v>0.24296379080166997</c:v>
                </c:pt>
                <c:pt idx="278">
                  <c:v>0.24296379080166997</c:v>
                </c:pt>
                <c:pt idx="279">
                  <c:v>0.24296379080166997</c:v>
                </c:pt>
                <c:pt idx="280">
                  <c:v>0.24296379080166997</c:v>
                </c:pt>
                <c:pt idx="281">
                  <c:v>0.24296379080166997</c:v>
                </c:pt>
                <c:pt idx="282">
                  <c:v>0.24296379080166997</c:v>
                </c:pt>
                <c:pt idx="283">
                  <c:v>0.24296379080166997</c:v>
                </c:pt>
                <c:pt idx="284">
                  <c:v>0.24296379080166997</c:v>
                </c:pt>
                <c:pt idx="285">
                  <c:v>0.24296379080166997</c:v>
                </c:pt>
                <c:pt idx="286">
                  <c:v>0.24296379080166997</c:v>
                </c:pt>
                <c:pt idx="287">
                  <c:v>0.24296379080166997</c:v>
                </c:pt>
                <c:pt idx="288">
                  <c:v>0.24296379080166997</c:v>
                </c:pt>
                <c:pt idx="289">
                  <c:v>0.24296379080166997</c:v>
                </c:pt>
                <c:pt idx="290">
                  <c:v>0.24296379080166997</c:v>
                </c:pt>
                <c:pt idx="291">
                  <c:v>0.24296379080166997</c:v>
                </c:pt>
                <c:pt idx="292">
                  <c:v>0.24296379080166997</c:v>
                </c:pt>
                <c:pt idx="293">
                  <c:v>0.24296379080166997</c:v>
                </c:pt>
                <c:pt idx="294">
                  <c:v>0.24296379080166997</c:v>
                </c:pt>
                <c:pt idx="295">
                  <c:v>0.24296379080166997</c:v>
                </c:pt>
                <c:pt idx="296">
                  <c:v>0.24296379080166997</c:v>
                </c:pt>
                <c:pt idx="297">
                  <c:v>0.24296379080166997</c:v>
                </c:pt>
                <c:pt idx="298">
                  <c:v>0.24296379080166997</c:v>
                </c:pt>
                <c:pt idx="299">
                  <c:v>0.24296379080166997</c:v>
                </c:pt>
                <c:pt idx="300">
                  <c:v>0.24296379080166997</c:v>
                </c:pt>
                <c:pt idx="301">
                  <c:v>0.24296379080166997</c:v>
                </c:pt>
                <c:pt idx="302">
                  <c:v>0.24296379080166997</c:v>
                </c:pt>
                <c:pt idx="303">
                  <c:v>0.24296379080166997</c:v>
                </c:pt>
                <c:pt idx="304">
                  <c:v>0.24296379080166997</c:v>
                </c:pt>
                <c:pt idx="305">
                  <c:v>0.24296379080166997</c:v>
                </c:pt>
                <c:pt idx="306">
                  <c:v>0.24296379080166997</c:v>
                </c:pt>
                <c:pt idx="307">
                  <c:v>0.24296379080166997</c:v>
                </c:pt>
                <c:pt idx="308">
                  <c:v>0.24296379080166997</c:v>
                </c:pt>
                <c:pt idx="309">
                  <c:v>0.24296379080166997</c:v>
                </c:pt>
                <c:pt idx="310">
                  <c:v>0.24296379080166997</c:v>
                </c:pt>
                <c:pt idx="311">
                  <c:v>0.24296379080166997</c:v>
                </c:pt>
                <c:pt idx="312">
                  <c:v>0.24296379080166997</c:v>
                </c:pt>
                <c:pt idx="313">
                  <c:v>0.24296379080166997</c:v>
                </c:pt>
                <c:pt idx="314">
                  <c:v>0.24296379080166997</c:v>
                </c:pt>
                <c:pt idx="315">
                  <c:v>0.24296379080166997</c:v>
                </c:pt>
                <c:pt idx="316">
                  <c:v>0.24296379080166997</c:v>
                </c:pt>
                <c:pt idx="317">
                  <c:v>0.24296379080166997</c:v>
                </c:pt>
                <c:pt idx="318">
                  <c:v>0.24296379080166997</c:v>
                </c:pt>
                <c:pt idx="319">
                  <c:v>0.24296379080166997</c:v>
                </c:pt>
                <c:pt idx="320">
                  <c:v>0.24296379080166997</c:v>
                </c:pt>
                <c:pt idx="321">
                  <c:v>0.24296379080166997</c:v>
                </c:pt>
                <c:pt idx="322">
                  <c:v>0.24296379080166997</c:v>
                </c:pt>
                <c:pt idx="323">
                  <c:v>0.24296379080166997</c:v>
                </c:pt>
                <c:pt idx="324">
                  <c:v>0.24296379080166997</c:v>
                </c:pt>
                <c:pt idx="325">
                  <c:v>0.24296379080166997</c:v>
                </c:pt>
                <c:pt idx="326">
                  <c:v>0.24296379080166997</c:v>
                </c:pt>
                <c:pt idx="327">
                  <c:v>0.24296379080166997</c:v>
                </c:pt>
                <c:pt idx="328">
                  <c:v>0.24296379080166997</c:v>
                </c:pt>
                <c:pt idx="329">
                  <c:v>0.24296379080166997</c:v>
                </c:pt>
                <c:pt idx="330">
                  <c:v>0.24296379080166997</c:v>
                </c:pt>
                <c:pt idx="331">
                  <c:v>0.24296379080166997</c:v>
                </c:pt>
                <c:pt idx="332">
                  <c:v>0.24296379080166997</c:v>
                </c:pt>
                <c:pt idx="333">
                  <c:v>0.24296379080166997</c:v>
                </c:pt>
                <c:pt idx="334">
                  <c:v>0.27904200040973004</c:v>
                </c:pt>
                <c:pt idx="335">
                  <c:v>0.27904200040973004</c:v>
                </c:pt>
                <c:pt idx="336">
                  <c:v>0.27904200040973004</c:v>
                </c:pt>
                <c:pt idx="337">
                  <c:v>0.27904200040973004</c:v>
                </c:pt>
                <c:pt idx="338">
                  <c:v>0.31515952517538004</c:v>
                </c:pt>
                <c:pt idx="339">
                  <c:v>0.31515952517538004</c:v>
                </c:pt>
                <c:pt idx="340">
                  <c:v>0.31515952517538004</c:v>
                </c:pt>
                <c:pt idx="341">
                  <c:v>0.31515952517538004</c:v>
                </c:pt>
                <c:pt idx="342">
                  <c:v>0.31515952517538004</c:v>
                </c:pt>
                <c:pt idx="343">
                  <c:v>0.31515952517538004</c:v>
                </c:pt>
                <c:pt idx="344">
                  <c:v>0.31515952517538004</c:v>
                </c:pt>
                <c:pt idx="345">
                  <c:v>0.31515952517538004</c:v>
                </c:pt>
                <c:pt idx="346">
                  <c:v>0.31515952517538004</c:v>
                </c:pt>
                <c:pt idx="347">
                  <c:v>0.31515952517538004</c:v>
                </c:pt>
                <c:pt idx="348">
                  <c:v>0.31515952517538004</c:v>
                </c:pt>
                <c:pt idx="349">
                  <c:v>0.31515952517538004</c:v>
                </c:pt>
                <c:pt idx="350">
                  <c:v>0.31515952517538004</c:v>
                </c:pt>
                <c:pt idx="351">
                  <c:v>0.31515952517538004</c:v>
                </c:pt>
                <c:pt idx="352">
                  <c:v>0.31515952517538004</c:v>
                </c:pt>
                <c:pt idx="353">
                  <c:v>0.31515952517538004</c:v>
                </c:pt>
                <c:pt idx="354">
                  <c:v>0.31515952517538004</c:v>
                </c:pt>
                <c:pt idx="355">
                  <c:v>0.31515952517538004</c:v>
                </c:pt>
                <c:pt idx="356">
                  <c:v>0.31515952517538004</c:v>
                </c:pt>
                <c:pt idx="357">
                  <c:v>0.31515952517538004</c:v>
                </c:pt>
                <c:pt idx="358">
                  <c:v>0.31515952517538004</c:v>
                </c:pt>
                <c:pt idx="359">
                  <c:v>0.31515952517538004</c:v>
                </c:pt>
                <c:pt idx="360">
                  <c:v>0.31515952517538004</c:v>
                </c:pt>
                <c:pt idx="361">
                  <c:v>0.31515952517538004</c:v>
                </c:pt>
                <c:pt idx="362">
                  <c:v>0.31515952517538004</c:v>
                </c:pt>
                <c:pt idx="363">
                  <c:v>0.31515952517538004</c:v>
                </c:pt>
                <c:pt idx="364">
                  <c:v>0.31515952517538004</c:v>
                </c:pt>
                <c:pt idx="365">
                  <c:v>0.31515952517538004</c:v>
                </c:pt>
                <c:pt idx="366">
                  <c:v>0.31515952517538004</c:v>
                </c:pt>
                <c:pt idx="367">
                  <c:v>0.31515952517538004</c:v>
                </c:pt>
                <c:pt idx="368">
                  <c:v>0.31515952517538004</c:v>
                </c:pt>
                <c:pt idx="369">
                  <c:v>0.31515952517538004</c:v>
                </c:pt>
                <c:pt idx="370">
                  <c:v>0.31515952517538004</c:v>
                </c:pt>
                <c:pt idx="371">
                  <c:v>0.31515952517538004</c:v>
                </c:pt>
                <c:pt idx="372">
                  <c:v>0.31515952517538004</c:v>
                </c:pt>
                <c:pt idx="373">
                  <c:v>0.31515952517538004</c:v>
                </c:pt>
                <c:pt idx="374">
                  <c:v>0.31515952517538004</c:v>
                </c:pt>
                <c:pt idx="375">
                  <c:v>0.31515952517538004</c:v>
                </c:pt>
                <c:pt idx="376">
                  <c:v>0.31515952517538004</c:v>
                </c:pt>
                <c:pt idx="377">
                  <c:v>0.31515952517538004</c:v>
                </c:pt>
                <c:pt idx="378">
                  <c:v>0.31515952517538004</c:v>
                </c:pt>
                <c:pt idx="379">
                  <c:v>0.31515952517538004</c:v>
                </c:pt>
                <c:pt idx="380">
                  <c:v>0.31515952517538004</c:v>
                </c:pt>
                <c:pt idx="381">
                  <c:v>0.31515952517538004</c:v>
                </c:pt>
                <c:pt idx="382">
                  <c:v>0.31515952517538004</c:v>
                </c:pt>
                <c:pt idx="383">
                  <c:v>0.31515952517538004</c:v>
                </c:pt>
                <c:pt idx="384">
                  <c:v>0.31515952517538004</c:v>
                </c:pt>
                <c:pt idx="385">
                  <c:v>0.31515952517538004</c:v>
                </c:pt>
                <c:pt idx="386">
                  <c:v>0.31515952517538004</c:v>
                </c:pt>
                <c:pt idx="387">
                  <c:v>0.31515952517538004</c:v>
                </c:pt>
                <c:pt idx="388">
                  <c:v>0.31515952517538004</c:v>
                </c:pt>
                <c:pt idx="389">
                  <c:v>0.31515952517538004</c:v>
                </c:pt>
                <c:pt idx="390">
                  <c:v>0.31515952517538004</c:v>
                </c:pt>
                <c:pt idx="391">
                  <c:v>0.31515952517538004</c:v>
                </c:pt>
                <c:pt idx="392">
                  <c:v>0.31515952517538004</c:v>
                </c:pt>
                <c:pt idx="393">
                  <c:v>0.31515952517538004</c:v>
                </c:pt>
                <c:pt idx="394">
                  <c:v>0.31515952517538004</c:v>
                </c:pt>
                <c:pt idx="395">
                  <c:v>0.31515952517538004</c:v>
                </c:pt>
                <c:pt idx="396">
                  <c:v>0.31515952517538004</c:v>
                </c:pt>
                <c:pt idx="397">
                  <c:v>0.31515952517538004</c:v>
                </c:pt>
                <c:pt idx="398">
                  <c:v>0.31515952517538004</c:v>
                </c:pt>
                <c:pt idx="399">
                  <c:v>0.31515952517538004</c:v>
                </c:pt>
                <c:pt idx="400">
                  <c:v>0.31515952517538004</c:v>
                </c:pt>
                <c:pt idx="401">
                  <c:v>0.31515952517538004</c:v>
                </c:pt>
                <c:pt idx="402">
                  <c:v>0.31515952517538004</c:v>
                </c:pt>
                <c:pt idx="403">
                  <c:v>0.31515952517538004</c:v>
                </c:pt>
                <c:pt idx="404">
                  <c:v>0.31515952517538004</c:v>
                </c:pt>
                <c:pt idx="405">
                  <c:v>0.31515952517538004</c:v>
                </c:pt>
                <c:pt idx="406">
                  <c:v>0.31515952517538004</c:v>
                </c:pt>
                <c:pt idx="407">
                  <c:v>0.31515952517538004</c:v>
                </c:pt>
                <c:pt idx="408">
                  <c:v>0.31515952517538004</c:v>
                </c:pt>
                <c:pt idx="409">
                  <c:v>0.31515952517538004</c:v>
                </c:pt>
                <c:pt idx="410">
                  <c:v>0.31515952517538004</c:v>
                </c:pt>
                <c:pt idx="411">
                  <c:v>0.31515952517538004</c:v>
                </c:pt>
                <c:pt idx="412">
                  <c:v>0.31515952517538004</c:v>
                </c:pt>
                <c:pt idx="413">
                  <c:v>0.31515952517538004</c:v>
                </c:pt>
                <c:pt idx="414">
                  <c:v>0.31515952517538004</c:v>
                </c:pt>
                <c:pt idx="415">
                  <c:v>0.31515952517538004</c:v>
                </c:pt>
                <c:pt idx="416">
                  <c:v>0.31515952517538004</c:v>
                </c:pt>
                <c:pt idx="417">
                  <c:v>0.31515952517538004</c:v>
                </c:pt>
                <c:pt idx="418">
                  <c:v>0.31515952517538004</c:v>
                </c:pt>
                <c:pt idx="419">
                  <c:v>0.31515952517538004</c:v>
                </c:pt>
                <c:pt idx="420">
                  <c:v>0.31515952517538004</c:v>
                </c:pt>
                <c:pt idx="421">
                  <c:v>0.31515952517538004</c:v>
                </c:pt>
                <c:pt idx="422">
                  <c:v>0.31515952517538004</c:v>
                </c:pt>
                <c:pt idx="423">
                  <c:v>0.31515952517538004</c:v>
                </c:pt>
                <c:pt idx="424">
                  <c:v>0.31515952517538004</c:v>
                </c:pt>
                <c:pt idx="425">
                  <c:v>0.31515952517538004</c:v>
                </c:pt>
                <c:pt idx="426">
                  <c:v>0.31515952517538004</c:v>
                </c:pt>
                <c:pt idx="427">
                  <c:v>0.31515952517538004</c:v>
                </c:pt>
                <c:pt idx="428">
                  <c:v>0.31515952517538004</c:v>
                </c:pt>
                <c:pt idx="429">
                  <c:v>0.31515952517538004</c:v>
                </c:pt>
                <c:pt idx="430">
                  <c:v>0.31515952517538004</c:v>
                </c:pt>
                <c:pt idx="431">
                  <c:v>0.31515952517538004</c:v>
                </c:pt>
                <c:pt idx="432">
                  <c:v>0.31515952517538004</c:v>
                </c:pt>
                <c:pt idx="433">
                  <c:v>0.31515952517538004</c:v>
                </c:pt>
                <c:pt idx="434">
                  <c:v>0.31515952517538004</c:v>
                </c:pt>
                <c:pt idx="435">
                  <c:v>0.31515952517538004</c:v>
                </c:pt>
                <c:pt idx="436">
                  <c:v>0.31515952517538004</c:v>
                </c:pt>
                <c:pt idx="437">
                  <c:v>0.31515952517538004</c:v>
                </c:pt>
                <c:pt idx="438">
                  <c:v>0.31515952517538004</c:v>
                </c:pt>
                <c:pt idx="439">
                  <c:v>0.31515952517538004</c:v>
                </c:pt>
                <c:pt idx="440">
                  <c:v>0.31515952517538004</c:v>
                </c:pt>
                <c:pt idx="441">
                  <c:v>0.31515952517538004</c:v>
                </c:pt>
                <c:pt idx="442">
                  <c:v>0.31515952517538004</c:v>
                </c:pt>
                <c:pt idx="443">
                  <c:v>0.31515952517538004</c:v>
                </c:pt>
                <c:pt idx="444">
                  <c:v>0.31515952517538004</c:v>
                </c:pt>
                <c:pt idx="445">
                  <c:v>0.31515952517538004</c:v>
                </c:pt>
                <c:pt idx="446">
                  <c:v>0.31515952517538004</c:v>
                </c:pt>
                <c:pt idx="447">
                  <c:v>0.31515952517538004</c:v>
                </c:pt>
                <c:pt idx="448">
                  <c:v>0.35205463584912</c:v>
                </c:pt>
                <c:pt idx="449">
                  <c:v>0.35205463584912</c:v>
                </c:pt>
                <c:pt idx="450">
                  <c:v>0.35205463584912</c:v>
                </c:pt>
                <c:pt idx="451">
                  <c:v>0.35205463584912</c:v>
                </c:pt>
                <c:pt idx="452">
                  <c:v>0.35205463584912</c:v>
                </c:pt>
                <c:pt idx="453">
                  <c:v>0.35205463584912</c:v>
                </c:pt>
                <c:pt idx="454">
                  <c:v>0.35205463584912</c:v>
                </c:pt>
                <c:pt idx="455">
                  <c:v>0.35205463584912</c:v>
                </c:pt>
                <c:pt idx="456">
                  <c:v>0.35205463584912</c:v>
                </c:pt>
                <c:pt idx="457">
                  <c:v>0.35205463584912</c:v>
                </c:pt>
                <c:pt idx="458">
                  <c:v>0.35205463584912</c:v>
                </c:pt>
                <c:pt idx="459">
                  <c:v>0.35205463584912</c:v>
                </c:pt>
                <c:pt idx="460">
                  <c:v>0.35205463584912</c:v>
                </c:pt>
                <c:pt idx="461">
                  <c:v>0.35205463584912</c:v>
                </c:pt>
                <c:pt idx="462">
                  <c:v>0.35205463584912</c:v>
                </c:pt>
                <c:pt idx="463">
                  <c:v>0.35205463584912</c:v>
                </c:pt>
                <c:pt idx="464">
                  <c:v>0.35205463584912</c:v>
                </c:pt>
                <c:pt idx="465">
                  <c:v>0.35205463584912</c:v>
                </c:pt>
                <c:pt idx="466">
                  <c:v>0.35205463584912</c:v>
                </c:pt>
                <c:pt idx="467">
                  <c:v>0.35205463584912</c:v>
                </c:pt>
                <c:pt idx="468">
                  <c:v>0.35205463584912</c:v>
                </c:pt>
                <c:pt idx="469">
                  <c:v>0.35205463584912</c:v>
                </c:pt>
                <c:pt idx="470">
                  <c:v>0.35205463584912</c:v>
                </c:pt>
                <c:pt idx="471">
                  <c:v>0.38917026268677002</c:v>
                </c:pt>
                <c:pt idx="472">
                  <c:v>0.38917026268677002</c:v>
                </c:pt>
                <c:pt idx="473">
                  <c:v>0.38917026268677002</c:v>
                </c:pt>
                <c:pt idx="474">
                  <c:v>0.38917026268677002</c:v>
                </c:pt>
                <c:pt idx="475">
                  <c:v>0.38917026268677002</c:v>
                </c:pt>
                <c:pt idx="476">
                  <c:v>0.38917026268677002</c:v>
                </c:pt>
                <c:pt idx="477">
                  <c:v>0.42631364990352005</c:v>
                </c:pt>
                <c:pt idx="478">
                  <c:v>0.42631364990352005</c:v>
                </c:pt>
                <c:pt idx="479">
                  <c:v>0.42631364990352005</c:v>
                </c:pt>
                <c:pt idx="480">
                  <c:v>0.42631364990352005</c:v>
                </c:pt>
                <c:pt idx="481">
                  <c:v>0.42631364990352005</c:v>
                </c:pt>
                <c:pt idx="482">
                  <c:v>0.42631364990352005</c:v>
                </c:pt>
                <c:pt idx="483">
                  <c:v>0.42631364990352005</c:v>
                </c:pt>
                <c:pt idx="484">
                  <c:v>0.42631364990352005</c:v>
                </c:pt>
                <c:pt idx="485">
                  <c:v>0.46354059929623004</c:v>
                </c:pt>
                <c:pt idx="486">
                  <c:v>0.46354059929623004</c:v>
                </c:pt>
                <c:pt idx="487">
                  <c:v>0.46354059929623004</c:v>
                </c:pt>
                <c:pt idx="488">
                  <c:v>0.46354059929623004</c:v>
                </c:pt>
                <c:pt idx="489">
                  <c:v>0.46354059929623004</c:v>
                </c:pt>
                <c:pt idx="490">
                  <c:v>0.46354059929623004</c:v>
                </c:pt>
                <c:pt idx="491">
                  <c:v>0.46354059929623004</c:v>
                </c:pt>
                <c:pt idx="492">
                  <c:v>0.46354059929623004</c:v>
                </c:pt>
                <c:pt idx="493">
                  <c:v>0.46354059929623004</c:v>
                </c:pt>
                <c:pt idx="494">
                  <c:v>0.46354059929623004</c:v>
                </c:pt>
                <c:pt idx="495">
                  <c:v>0.46354059929623004</c:v>
                </c:pt>
                <c:pt idx="496">
                  <c:v>0.46354059929623004</c:v>
                </c:pt>
                <c:pt idx="497">
                  <c:v>0.46354059929623004</c:v>
                </c:pt>
                <c:pt idx="498">
                  <c:v>0.46354059929623004</c:v>
                </c:pt>
                <c:pt idx="499">
                  <c:v>0.46354059929623004</c:v>
                </c:pt>
                <c:pt idx="500">
                  <c:v>0.46354059929623004</c:v>
                </c:pt>
                <c:pt idx="501">
                  <c:v>0.46354059929623004</c:v>
                </c:pt>
                <c:pt idx="502">
                  <c:v>0.46354059929623004</c:v>
                </c:pt>
                <c:pt idx="503">
                  <c:v>0.46354059929623004</c:v>
                </c:pt>
                <c:pt idx="504">
                  <c:v>0.46354059929623004</c:v>
                </c:pt>
                <c:pt idx="505">
                  <c:v>0.46354059929623004</c:v>
                </c:pt>
                <c:pt idx="506">
                  <c:v>0.46354059929623004</c:v>
                </c:pt>
                <c:pt idx="507">
                  <c:v>0.46354059929623004</c:v>
                </c:pt>
                <c:pt idx="508">
                  <c:v>0.46354059929623004</c:v>
                </c:pt>
                <c:pt idx="509">
                  <c:v>0.46354059929623004</c:v>
                </c:pt>
                <c:pt idx="510">
                  <c:v>0.46354059929623004</c:v>
                </c:pt>
                <c:pt idx="511">
                  <c:v>0.46354059929623004</c:v>
                </c:pt>
                <c:pt idx="512">
                  <c:v>0.46354059929623004</c:v>
                </c:pt>
                <c:pt idx="513">
                  <c:v>0.46354059929623004</c:v>
                </c:pt>
                <c:pt idx="514">
                  <c:v>0.46354059929623004</c:v>
                </c:pt>
                <c:pt idx="515">
                  <c:v>0.46354059929623004</c:v>
                </c:pt>
                <c:pt idx="516">
                  <c:v>0.46354059929623004</c:v>
                </c:pt>
                <c:pt idx="517">
                  <c:v>0.46354059929623004</c:v>
                </c:pt>
                <c:pt idx="518">
                  <c:v>0.46354059929623004</c:v>
                </c:pt>
                <c:pt idx="519">
                  <c:v>0.46354059929623004</c:v>
                </c:pt>
                <c:pt idx="520">
                  <c:v>0.46354059929623004</c:v>
                </c:pt>
                <c:pt idx="521">
                  <c:v>0.46354059929623004</c:v>
                </c:pt>
                <c:pt idx="522">
                  <c:v>0.46354059929623004</c:v>
                </c:pt>
                <c:pt idx="523">
                  <c:v>0.46354059929623004</c:v>
                </c:pt>
                <c:pt idx="524">
                  <c:v>0.46354059929623004</c:v>
                </c:pt>
                <c:pt idx="525">
                  <c:v>0.46354059929623004</c:v>
                </c:pt>
                <c:pt idx="526">
                  <c:v>0.46354059929623004</c:v>
                </c:pt>
                <c:pt idx="527">
                  <c:v>0.46354059929623004</c:v>
                </c:pt>
                <c:pt idx="528">
                  <c:v>0.46354059929623004</c:v>
                </c:pt>
                <c:pt idx="529">
                  <c:v>0.46354059929623004</c:v>
                </c:pt>
                <c:pt idx="530">
                  <c:v>0.46354059929623004</c:v>
                </c:pt>
                <c:pt idx="531">
                  <c:v>0.46354059929623004</c:v>
                </c:pt>
                <c:pt idx="532">
                  <c:v>0.46354059929623004</c:v>
                </c:pt>
                <c:pt idx="533">
                  <c:v>0.46354059929623004</c:v>
                </c:pt>
                <c:pt idx="534">
                  <c:v>0.46354059929623004</c:v>
                </c:pt>
                <c:pt idx="535">
                  <c:v>0.46354059929623004</c:v>
                </c:pt>
                <c:pt idx="536">
                  <c:v>0.46354059929623004</c:v>
                </c:pt>
                <c:pt idx="537">
                  <c:v>0.46354059929623004</c:v>
                </c:pt>
                <c:pt idx="538">
                  <c:v>0.46354059929623004</c:v>
                </c:pt>
                <c:pt idx="539">
                  <c:v>0.46354059929623004</c:v>
                </c:pt>
                <c:pt idx="540">
                  <c:v>0.46354059929623004</c:v>
                </c:pt>
                <c:pt idx="541">
                  <c:v>0.46354059929623004</c:v>
                </c:pt>
                <c:pt idx="542">
                  <c:v>0.46354059929623004</c:v>
                </c:pt>
                <c:pt idx="543">
                  <c:v>0.46354059929623004</c:v>
                </c:pt>
                <c:pt idx="544">
                  <c:v>0.46354059929623004</c:v>
                </c:pt>
                <c:pt idx="545">
                  <c:v>0.46354059929623004</c:v>
                </c:pt>
                <c:pt idx="546">
                  <c:v>0.46354059929623004</c:v>
                </c:pt>
                <c:pt idx="547">
                  <c:v>0.46354059929623004</c:v>
                </c:pt>
                <c:pt idx="548">
                  <c:v>0.46354059929623004</c:v>
                </c:pt>
                <c:pt idx="549">
                  <c:v>0.46354059929623004</c:v>
                </c:pt>
                <c:pt idx="550">
                  <c:v>0.46354059929623004</c:v>
                </c:pt>
                <c:pt idx="551">
                  <c:v>0.46354059929623004</c:v>
                </c:pt>
                <c:pt idx="552">
                  <c:v>0.46354059929623004</c:v>
                </c:pt>
                <c:pt idx="553">
                  <c:v>0.46354059929623004</c:v>
                </c:pt>
                <c:pt idx="554">
                  <c:v>0.46354059929623004</c:v>
                </c:pt>
                <c:pt idx="555">
                  <c:v>0.46354059929623004</c:v>
                </c:pt>
                <c:pt idx="556">
                  <c:v>0.46354059929623004</c:v>
                </c:pt>
                <c:pt idx="557">
                  <c:v>0.46354059929623004</c:v>
                </c:pt>
                <c:pt idx="558">
                  <c:v>0.46354059929623004</c:v>
                </c:pt>
                <c:pt idx="559">
                  <c:v>0.46354059929623004</c:v>
                </c:pt>
                <c:pt idx="560">
                  <c:v>0.46354059929623004</c:v>
                </c:pt>
                <c:pt idx="561">
                  <c:v>0.46354059929623004</c:v>
                </c:pt>
                <c:pt idx="562">
                  <c:v>0.46354059929623004</c:v>
                </c:pt>
                <c:pt idx="563">
                  <c:v>0.46354059929623004</c:v>
                </c:pt>
                <c:pt idx="564">
                  <c:v>0.46354059929623004</c:v>
                </c:pt>
                <c:pt idx="565">
                  <c:v>0.46354059929623004</c:v>
                </c:pt>
                <c:pt idx="566">
                  <c:v>0.46354059929623004</c:v>
                </c:pt>
                <c:pt idx="567">
                  <c:v>0.46354059929623004</c:v>
                </c:pt>
                <c:pt idx="568">
                  <c:v>0.46354059929623004</c:v>
                </c:pt>
                <c:pt idx="569">
                  <c:v>0.46354059929623004</c:v>
                </c:pt>
                <c:pt idx="570">
                  <c:v>0.46354059929623004</c:v>
                </c:pt>
                <c:pt idx="571">
                  <c:v>0.46354059929623004</c:v>
                </c:pt>
                <c:pt idx="572">
                  <c:v>0.50175663590805997</c:v>
                </c:pt>
                <c:pt idx="573">
                  <c:v>0.50175663590805997</c:v>
                </c:pt>
                <c:pt idx="574">
                  <c:v>0.50175663590805997</c:v>
                </c:pt>
                <c:pt idx="575">
                  <c:v>0.50175663590805997</c:v>
                </c:pt>
                <c:pt idx="576">
                  <c:v>0.50175663590805997</c:v>
                </c:pt>
                <c:pt idx="577">
                  <c:v>0.50175663590805997</c:v>
                </c:pt>
                <c:pt idx="578">
                  <c:v>0.50175663590805997</c:v>
                </c:pt>
                <c:pt idx="579">
                  <c:v>0.50175663590805997</c:v>
                </c:pt>
                <c:pt idx="580">
                  <c:v>0.50175663590805997</c:v>
                </c:pt>
                <c:pt idx="581">
                  <c:v>0.50175663590805997</c:v>
                </c:pt>
                <c:pt idx="582">
                  <c:v>0.50175663590805997</c:v>
                </c:pt>
                <c:pt idx="583">
                  <c:v>0.50175663590805997</c:v>
                </c:pt>
                <c:pt idx="584">
                  <c:v>0.50175663590805997</c:v>
                </c:pt>
                <c:pt idx="585">
                  <c:v>0.50175663590805997</c:v>
                </c:pt>
                <c:pt idx="586">
                  <c:v>0.50175663590805997</c:v>
                </c:pt>
                <c:pt idx="587">
                  <c:v>0.50175663590805997</c:v>
                </c:pt>
                <c:pt idx="588">
                  <c:v>0.54013529395229998</c:v>
                </c:pt>
                <c:pt idx="589">
                  <c:v>0.54013529395229998</c:v>
                </c:pt>
                <c:pt idx="590">
                  <c:v>0.54013529395229998</c:v>
                </c:pt>
                <c:pt idx="591">
                  <c:v>0.54013529395229998</c:v>
                </c:pt>
                <c:pt idx="592">
                  <c:v>0.54013529395229998</c:v>
                </c:pt>
                <c:pt idx="593">
                  <c:v>0.54013529395229998</c:v>
                </c:pt>
                <c:pt idx="594">
                  <c:v>0.54013529395229998</c:v>
                </c:pt>
                <c:pt idx="595">
                  <c:v>0.54013529395229998</c:v>
                </c:pt>
                <c:pt idx="596">
                  <c:v>0.54013529395229998</c:v>
                </c:pt>
                <c:pt idx="597">
                  <c:v>0.54013529395229998</c:v>
                </c:pt>
                <c:pt idx="598">
                  <c:v>0.54013529395229998</c:v>
                </c:pt>
                <c:pt idx="599">
                  <c:v>0.54013529395229998</c:v>
                </c:pt>
                <c:pt idx="600">
                  <c:v>0.54013529395229998</c:v>
                </c:pt>
                <c:pt idx="601">
                  <c:v>0.54013529395229998</c:v>
                </c:pt>
                <c:pt idx="602">
                  <c:v>0.54013529395229998</c:v>
                </c:pt>
                <c:pt idx="603">
                  <c:v>0.54013529395229998</c:v>
                </c:pt>
                <c:pt idx="604">
                  <c:v>0.54013529395229998</c:v>
                </c:pt>
                <c:pt idx="605">
                  <c:v>0.54013529395229998</c:v>
                </c:pt>
                <c:pt idx="606">
                  <c:v>0.54013529395229998</c:v>
                </c:pt>
                <c:pt idx="607">
                  <c:v>0.54013529395229998</c:v>
                </c:pt>
                <c:pt idx="608">
                  <c:v>0.54013529395229998</c:v>
                </c:pt>
                <c:pt idx="609">
                  <c:v>0.54013529395229998</c:v>
                </c:pt>
                <c:pt idx="610">
                  <c:v>0.54013529395229998</c:v>
                </c:pt>
                <c:pt idx="611">
                  <c:v>0.54013529395229998</c:v>
                </c:pt>
                <c:pt idx="612">
                  <c:v>0.54013529395229998</c:v>
                </c:pt>
                <c:pt idx="613">
                  <c:v>0.54013529395229998</c:v>
                </c:pt>
                <c:pt idx="614">
                  <c:v>0.54013529395229998</c:v>
                </c:pt>
                <c:pt idx="615">
                  <c:v>0.54013529395229998</c:v>
                </c:pt>
                <c:pt idx="616">
                  <c:v>0.54013529395229998</c:v>
                </c:pt>
                <c:pt idx="617">
                  <c:v>0.54013529395229998</c:v>
                </c:pt>
                <c:pt idx="618">
                  <c:v>0.54013529395229998</c:v>
                </c:pt>
                <c:pt idx="619">
                  <c:v>0.54013529395229998</c:v>
                </c:pt>
                <c:pt idx="620">
                  <c:v>0.54013529395229998</c:v>
                </c:pt>
                <c:pt idx="621">
                  <c:v>0.54013529395229998</c:v>
                </c:pt>
                <c:pt idx="622">
                  <c:v>0.54013529395229998</c:v>
                </c:pt>
                <c:pt idx="623">
                  <c:v>0.54013529395229998</c:v>
                </c:pt>
                <c:pt idx="624">
                  <c:v>0.54013529395229998</c:v>
                </c:pt>
                <c:pt idx="625">
                  <c:v>0.54013529395229998</c:v>
                </c:pt>
                <c:pt idx="626">
                  <c:v>0.54013529395229998</c:v>
                </c:pt>
                <c:pt idx="627">
                  <c:v>0.54013529395229998</c:v>
                </c:pt>
                <c:pt idx="628">
                  <c:v>0.54013529395229998</c:v>
                </c:pt>
                <c:pt idx="629">
                  <c:v>0.54013529395229998</c:v>
                </c:pt>
                <c:pt idx="630">
                  <c:v>0.54013529395229998</c:v>
                </c:pt>
                <c:pt idx="631">
                  <c:v>0.54013529395229998</c:v>
                </c:pt>
                <c:pt idx="632">
                  <c:v>0.54013529395229998</c:v>
                </c:pt>
                <c:pt idx="633">
                  <c:v>0.54013529395229998</c:v>
                </c:pt>
                <c:pt idx="634">
                  <c:v>0.57896475847315998</c:v>
                </c:pt>
                <c:pt idx="635">
                  <c:v>0.57896475847315998</c:v>
                </c:pt>
                <c:pt idx="636">
                  <c:v>0.57896475847315998</c:v>
                </c:pt>
                <c:pt idx="637">
                  <c:v>0.57896475847315998</c:v>
                </c:pt>
                <c:pt idx="638">
                  <c:v>0.57896475847315998</c:v>
                </c:pt>
                <c:pt idx="639">
                  <c:v>0.57896475847315998</c:v>
                </c:pt>
                <c:pt idx="640">
                  <c:v>0.57896475847315998</c:v>
                </c:pt>
                <c:pt idx="641">
                  <c:v>0.57896475847315998</c:v>
                </c:pt>
                <c:pt idx="642">
                  <c:v>0.57896475847315998</c:v>
                </c:pt>
                <c:pt idx="643">
                  <c:v>0.57896475847315998</c:v>
                </c:pt>
                <c:pt idx="644">
                  <c:v>0.57896475847315998</c:v>
                </c:pt>
                <c:pt idx="645">
                  <c:v>0.57896475847315998</c:v>
                </c:pt>
                <c:pt idx="646">
                  <c:v>0.57896475847315998</c:v>
                </c:pt>
                <c:pt idx="647">
                  <c:v>0.57896475847315998</c:v>
                </c:pt>
                <c:pt idx="648">
                  <c:v>0.57896475847315998</c:v>
                </c:pt>
                <c:pt idx="649">
                  <c:v>0.57896475847315998</c:v>
                </c:pt>
                <c:pt idx="650">
                  <c:v>0.57896475847315998</c:v>
                </c:pt>
                <c:pt idx="651">
                  <c:v>0.57896475847315998</c:v>
                </c:pt>
                <c:pt idx="652">
                  <c:v>0.57896475847315998</c:v>
                </c:pt>
                <c:pt idx="653">
                  <c:v>0.57896475847315998</c:v>
                </c:pt>
                <c:pt idx="654">
                  <c:v>0.57896475847315998</c:v>
                </c:pt>
                <c:pt idx="655">
                  <c:v>0.57896475847315998</c:v>
                </c:pt>
                <c:pt idx="656">
                  <c:v>0.57896475847315998</c:v>
                </c:pt>
                <c:pt idx="657">
                  <c:v>0.57896475847315998</c:v>
                </c:pt>
                <c:pt idx="658">
                  <c:v>0.57896475847315998</c:v>
                </c:pt>
                <c:pt idx="659">
                  <c:v>0.57896475847315998</c:v>
                </c:pt>
                <c:pt idx="660">
                  <c:v>0.57896475847315998</c:v>
                </c:pt>
                <c:pt idx="661">
                  <c:v>0.57896475847315998</c:v>
                </c:pt>
                <c:pt idx="662">
                  <c:v>0.57896475847315998</c:v>
                </c:pt>
                <c:pt idx="663">
                  <c:v>0.61811626831589006</c:v>
                </c:pt>
                <c:pt idx="664">
                  <c:v>0.61811626831589006</c:v>
                </c:pt>
                <c:pt idx="665">
                  <c:v>0.61811626831589006</c:v>
                </c:pt>
                <c:pt idx="666">
                  <c:v>0.61811626831589006</c:v>
                </c:pt>
                <c:pt idx="667">
                  <c:v>0.65729874020672996</c:v>
                </c:pt>
                <c:pt idx="668">
                  <c:v>0.65729874020672996</c:v>
                </c:pt>
                <c:pt idx="669">
                  <c:v>0.65729874020672996</c:v>
                </c:pt>
                <c:pt idx="670">
                  <c:v>0.65729874020672996</c:v>
                </c:pt>
                <c:pt idx="671">
                  <c:v>0.65729874020672996</c:v>
                </c:pt>
                <c:pt idx="672">
                  <c:v>0.65729874020672996</c:v>
                </c:pt>
                <c:pt idx="673">
                  <c:v>0.65729874020672996</c:v>
                </c:pt>
                <c:pt idx="674">
                  <c:v>0.65729874020672996</c:v>
                </c:pt>
                <c:pt idx="675">
                  <c:v>0.65729874020672996</c:v>
                </c:pt>
                <c:pt idx="676">
                  <c:v>0.65729874020672996</c:v>
                </c:pt>
                <c:pt idx="677">
                  <c:v>0.65729874020672996</c:v>
                </c:pt>
                <c:pt idx="678">
                  <c:v>0.65729874020672996</c:v>
                </c:pt>
                <c:pt idx="679">
                  <c:v>0.65729874020672996</c:v>
                </c:pt>
                <c:pt idx="680">
                  <c:v>0.65729874020672996</c:v>
                </c:pt>
                <c:pt idx="681">
                  <c:v>0.65729874020672996</c:v>
                </c:pt>
                <c:pt idx="682">
                  <c:v>0.65729874020672996</c:v>
                </c:pt>
                <c:pt idx="683">
                  <c:v>0.65729874020672996</c:v>
                </c:pt>
                <c:pt idx="684">
                  <c:v>0.65729874020672996</c:v>
                </c:pt>
                <c:pt idx="685">
                  <c:v>0.65729874020672996</c:v>
                </c:pt>
                <c:pt idx="686">
                  <c:v>0.65729874020672996</c:v>
                </c:pt>
                <c:pt idx="687">
                  <c:v>0.65729874020672996</c:v>
                </c:pt>
                <c:pt idx="688">
                  <c:v>0.65729874020672996</c:v>
                </c:pt>
                <c:pt idx="689">
                  <c:v>0.65729874020672996</c:v>
                </c:pt>
                <c:pt idx="690">
                  <c:v>0.65729874020672996</c:v>
                </c:pt>
                <c:pt idx="691">
                  <c:v>0.65729874020672996</c:v>
                </c:pt>
                <c:pt idx="692">
                  <c:v>0.65729874020672996</c:v>
                </c:pt>
                <c:pt idx="693">
                  <c:v>0.65729874020672996</c:v>
                </c:pt>
                <c:pt idx="694">
                  <c:v>0.65729874020672996</c:v>
                </c:pt>
                <c:pt idx="695">
                  <c:v>0.65729874020672996</c:v>
                </c:pt>
                <c:pt idx="696">
                  <c:v>0.65729874020672996</c:v>
                </c:pt>
                <c:pt idx="697">
                  <c:v>0.65729874020672996</c:v>
                </c:pt>
                <c:pt idx="698">
                  <c:v>0.65729874020672996</c:v>
                </c:pt>
                <c:pt idx="699">
                  <c:v>0.65729874020672996</c:v>
                </c:pt>
                <c:pt idx="700">
                  <c:v>0.65729874020672996</c:v>
                </c:pt>
                <c:pt idx="701">
                  <c:v>0.69680942586291006</c:v>
                </c:pt>
                <c:pt idx="702">
                  <c:v>0.69680942586291006</c:v>
                </c:pt>
                <c:pt idx="703">
                  <c:v>0.69680942586291006</c:v>
                </c:pt>
                <c:pt idx="704">
                  <c:v>0.69680942586291006</c:v>
                </c:pt>
                <c:pt idx="705">
                  <c:v>0.69680942586291006</c:v>
                </c:pt>
                <c:pt idx="706">
                  <c:v>0.69680942586291006</c:v>
                </c:pt>
                <c:pt idx="707">
                  <c:v>0.69680942586291006</c:v>
                </c:pt>
                <c:pt idx="708">
                  <c:v>0.69680942586291006</c:v>
                </c:pt>
                <c:pt idx="709">
                  <c:v>0.69680942586291006</c:v>
                </c:pt>
                <c:pt idx="710">
                  <c:v>0.69680942586291006</c:v>
                </c:pt>
                <c:pt idx="711">
                  <c:v>0.73641493716465001</c:v>
                </c:pt>
                <c:pt idx="712">
                  <c:v>0.73641493716465001</c:v>
                </c:pt>
                <c:pt idx="713">
                  <c:v>0.73641493716465001</c:v>
                </c:pt>
                <c:pt idx="714">
                  <c:v>0.73641493716465001</c:v>
                </c:pt>
                <c:pt idx="715">
                  <c:v>0.73641493716465001</c:v>
                </c:pt>
                <c:pt idx="716">
                  <c:v>0.73641493716465001</c:v>
                </c:pt>
                <c:pt idx="717">
                  <c:v>0.73641493716465001</c:v>
                </c:pt>
                <c:pt idx="718">
                  <c:v>0.73641493716465001</c:v>
                </c:pt>
                <c:pt idx="719">
                  <c:v>0.73641493716465001</c:v>
                </c:pt>
                <c:pt idx="720">
                  <c:v>0.73641493716465001</c:v>
                </c:pt>
                <c:pt idx="721">
                  <c:v>0.73641493716465001</c:v>
                </c:pt>
                <c:pt idx="722">
                  <c:v>0.73641493716465001</c:v>
                </c:pt>
                <c:pt idx="723">
                  <c:v>0.73641493716465001</c:v>
                </c:pt>
                <c:pt idx="724">
                  <c:v>0.73641493716465001</c:v>
                </c:pt>
                <c:pt idx="725">
                  <c:v>0.73641493716465001</c:v>
                </c:pt>
                <c:pt idx="726">
                  <c:v>0.73641493716465001</c:v>
                </c:pt>
                <c:pt idx="727">
                  <c:v>0.73641493716465001</c:v>
                </c:pt>
                <c:pt idx="728">
                  <c:v>0.73641493716465001</c:v>
                </c:pt>
                <c:pt idx="729">
                  <c:v>0.73641493716465001</c:v>
                </c:pt>
                <c:pt idx="730">
                  <c:v>0.73641493716465001</c:v>
                </c:pt>
                <c:pt idx="731">
                  <c:v>0.77616360091689995</c:v>
                </c:pt>
                <c:pt idx="732">
                  <c:v>0.77616360091689995</c:v>
                </c:pt>
                <c:pt idx="733">
                  <c:v>0.77616360091689995</c:v>
                </c:pt>
                <c:pt idx="734">
                  <c:v>0.77616360091689995</c:v>
                </c:pt>
                <c:pt idx="735">
                  <c:v>0.77616360091689995</c:v>
                </c:pt>
                <c:pt idx="736">
                  <c:v>0.77616360091689995</c:v>
                </c:pt>
                <c:pt idx="737">
                  <c:v>0.77616360091689995</c:v>
                </c:pt>
                <c:pt idx="738">
                  <c:v>0.77616360091689995</c:v>
                </c:pt>
                <c:pt idx="739">
                  <c:v>0.77616360091689995</c:v>
                </c:pt>
                <c:pt idx="740">
                  <c:v>0.77616360091689995</c:v>
                </c:pt>
                <c:pt idx="741">
                  <c:v>0.77616360091689995</c:v>
                </c:pt>
                <c:pt idx="742">
                  <c:v>0.77616360091689995</c:v>
                </c:pt>
                <c:pt idx="743">
                  <c:v>0.77616360091689995</c:v>
                </c:pt>
                <c:pt idx="744">
                  <c:v>0.77616360091689995</c:v>
                </c:pt>
                <c:pt idx="745">
                  <c:v>0.77616360091689995</c:v>
                </c:pt>
                <c:pt idx="746">
                  <c:v>0.77616360091689995</c:v>
                </c:pt>
                <c:pt idx="747">
                  <c:v>0.77616360091689995</c:v>
                </c:pt>
                <c:pt idx="748">
                  <c:v>0.77616360091689995</c:v>
                </c:pt>
                <c:pt idx="749">
                  <c:v>0.77616360091689995</c:v>
                </c:pt>
                <c:pt idx="750">
                  <c:v>0.77616360091689995</c:v>
                </c:pt>
                <c:pt idx="751">
                  <c:v>0.77616360091689995</c:v>
                </c:pt>
                <c:pt idx="752">
                  <c:v>0.77616360091689995</c:v>
                </c:pt>
                <c:pt idx="753">
                  <c:v>0.77616360091689995</c:v>
                </c:pt>
                <c:pt idx="754">
                  <c:v>0.77616360091689995</c:v>
                </c:pt>
                <c:pt idx="755">
                  <c:v>0.77616360091689995</c:v>
                </c:pt>
                <c:pt idx="756">
                  <c:v>0.77616360091689995</c:v>
                </c:pt>
                <c:pt idx="757">
                  <c:v>0.77616360091689995</c:v>
                </c:pt>
                <c:pt idx="758">
                  <c:v>0.77616360091689995</c:v>
                </c:pt>
                <c:pt idx="759">
                  <c:v>0.77616360091689995</c:v>
                </c:pt>
                <c:pt idx="760">
                  <c:v>0.77616360091689995</c:v>
                </c:pt>
                <c:pt idx="761">
                  <c:v>0.77616360091689995</c:v>
                </c:pt>
                <c:pt idx="762">
                  <c:v>0.77616360091689995</c:v>
                </c:pt>
                <c:pt idx="763">
                  <c:v>0.77616360091689995</c:v>
                </c:pt>
                <c:pt idx="764">
                  <c:v>0.77616360091689995</c:v>
                </c:pt>
                <c:pt idx="765">
                  <c:v>0.77616360091689995</c:v>
                </c:pt>
                <c:pt idx="766">
                  <c:v>0.77616360091689995</c:v>
                </c:pt>
                <c:pt idx="767">
                  <c:v>0.77616360091689995</c:v>
                </c:pt>
                <c:pt idx="768">
                  <c:v>0.77616360091689995</c:v>
                </c:pt>
                <c:pt idx="769">
                  <c:v>0.77616360091689995</c:v>
                </c:pt>
                <c:pt idx="770">
                  <c:v>0.77616360091689995</c:v>
                </c:pt>
                <c:pt idx="771">
                  <c:v>0.77616360091689995</c:v>
                </c:pt>
                <c:pt idx="772">
                  <c:v>0.77616360091689995</c:v>
                </c:pt>
                <c:pt idx="773">
                  <c:v>0.77616360091689995</c:v>
                </c:pt>
                <c:pt idx="774">
                  <c:v>0.77616360091689995</c:v>
                </c:pt>
                <c:pt idx="775">
                  <c:v>0.77616360091689995</c:v>
                </c:pt>
                <c:pt idx="776">
                  <c:v>0.77616360091689995</c:v>
                </c:pt>
                <c:pt idx="777">
                  <c:v>0.77616360091689995</c:v>
                </c:pt>
                <c:pt idx="778">
                  <c:v>0.77616360091689995</c:v>
                </c:pt>
                <c:pt idx="779">
                  <c:v>0.77616360091689995</c:v>
                </c:pt>
                <c:pt idx="780">
                  <c:v>0.77616360091689995</c:v>
                </c:pt>
                <c:pt idx="781">
                  <c:v>0.77616360091689995</c:v>
                </c:pt>
                <c:pt idx="782">
                  <c:v>0.77616360091689995</c:v>
                </c:pt>
                <c:pt idx="783">
                  <c:v>0.77616360091689995</c:v>
                </c:pt>
                <c:pt idx="784">
                  <c:v>0.77616360091689995</c:v>
                </c:pt>
                <c:pt idx="785">
                  <c:v>0.77616360091689995</c:v>
                </c:pt>
                <c:pt idx="786">
                  <c:v>0.77616360091689995</c:v>
                </c:pt>
                <c:pt idx="787">
                  <c:v>0.77616360091689995</c:v>
                </c:pt>
                <c:pt idx="788">
                  <c:v>0.77616360091689995</c:v>
                </c:pt>
                <c:pt idx="789">
                  <c:v>0.77616360091689995</c:v>
                </c:pt>
                <c:pt idx="790">
                  <c:v>0.77616360091689995</c:v>
                </c:pt>
                <c:pt idx="791">
                  <c:v>0.77616360091689995</c:v>
                </c:pt>
                <c:pt idx="792">
                  <c:v>0.77616360091689995</c:v>
                </c:pt>
                <c:pt idx="793">
                  <c:v>0.77616360091689995</c:v>
                </c:pt>
                <c:pt idx="794">
                  <c:v>0.77616360091689995</c:v>
                </c:pt>
                <c:pt idx="795">
                  <c:v>0.77616360091689995</c:v>
                </c:pt>
                <c:pt idx="796">
                  <c:v>0.77616360091689995</c:v>
                </c:pt>
                <c:pt idx="797">
                  <c:v>0.77616360091689995</c:v>
                </c:pt>
                <c:pt idx="798">
                  <c:v>0.77616360091689995</c:v>
                </c:pt>
                <c:pt idx="799">
                  <c:v>0.77616360091689995</c:v>
                </c:pt>
                <c:pt idx="800">
                  <c:v>0.77616360091689995</c:v>
                </c:pt>
                <c:pt idx="801">
                  <c:v>0.77616360091689995</c:v>
                </c:pt>
                <c:pt idx="802">
                  <c:v>0.77616360091689995</c:v>
                </c:pt>
                <c:pt idx="803">
                  <c:v>0.77616360091689995</c:v>
                </c:pt>
                <c:pt idx="804">
                  <c:v>0.77616360091689995</c:v>
                </c:pt>
                <c:pt idx="805">
                  <c:v>0.77616360091689995</c:v>
                </c:pt>
                <c:pt idx="806">
                  <c:v>0.77616360091689995</c:v>
                </c:pt>
                <c:pt idx="807">
                  <c:v>0.77616360091689995</c:v>
                </c:pt>
                <c:pt idx="808">
                  <c:v>0.77616360091689995</c:v>
                </c:pt>
                <c:pt idx="809">
                  <c:v>0.77616360091689995</c:v>
                </c:pt>
                <c:pt idx="810">
                  <c:v>0.77616360091689995</c:v>
                </c:pt>
                <c:pt idx="811">
                  <c:v>0.77616360091689995</c:v>
                </c:pt>
                <c:pt idx="812">
                  <c:v>0.77616360091689995</c:v>
                </c:pt>
                <c:pt idx="813">
                  <c:v>0.77616360091689995</c:v>
                </c:pt>
                <c:pt idx="814">
                  <c:v>0.77616360091689995</c:v>
                </c:pt>
                <c:pt idx="815">
                  <c:v>0.77616360091689995</c:v>
                </c:pt>
                <c:pt idx="816">
                  <c:v>0.77616360091689995</c:v>
                </c:pt>
                <c:pt idx="817">
                  <c:v>0.77616360091689995</c:v>
                </c:pt>
                <c:pt idx="818">
                  <c:v>0.77616360091689995</c:v>
                </c:pt>
                <c:pt idx="819">
                  <c:v>0.77616360091689995</c:v>
                </c:pt>
                <c:pt idx="820">
                  <c:v>0.77616360091689995</c:v>
                </c:pt>
                <c:pt idx="821">
                  <c:v>0.77616360091689995</c:v>
                </c:pt>
                <c:pt idx="822">
                  <c:v>0.77616360091689995</c:v>
                </c:pt>
                <c:pt idx="823">
                  <c:v>0.77616360091689995</c:v>
                </c:pt>
                <c:pt idx="824">
                  <c:v>0.77616360091689995</c:v>
                </c:pt>
                <c:pt idx="825">
                  <c:v>0.77616360091689995</c:v>
                </c:pt>
                <c:pt idx="826">
                  <c:v>0.77616360091689995</c:v>
                </c:pt>
                <c:pt idx="827">
                  <c:v>0.77616360091689995</c:v>
                </c:pt>
                <c:pt idx="828">
                  <c:v>0.77616360091689995</c:v>
                </c:pt>
                <c:pt idx="829">
                  <c:v>0.77616360091689995</c:v>
                </c:pt>
                <c:pt idx="830">
                  <c:v>0.77616360091689995</c:v>
                </c:pt>
                <c:pt idx="831">
                  <c:v>0.81694448470887004</c:v>
                </c:pt>
                <c:pt idx="832">
                  <c:v>0.81694448470887004</c:v>
                </c:pt>
                <c:pt idx="833">
                  <c:v>0.81694448470887004</c:v>
                </c:pt>
                <c:pt idx="834">
                  <c:v>0.81694448470887004</c:v>
                </c:pt>
                <c:pt idx="835">
                  <c:v>0.81694448470887004</c:v>
                </c:pt>
                <c:pt idx="836">
                  <c:v>0.81694448470887004</c:v>
                </c:pt>
                <c:pt idx="837">
                  <c:v>0.81694448470887004</c:v>
                </c:pt>
                <c:pt idx="838">
                  <c:v>0.81694448470887004</c:v>
                </c:pt>
                <c:pt idx="839">
                  <c:v>0.81694448470887004</c:v>
                </c:pt>
                <c:pt idx="840">
                  <c:v>0.81694448470887004</c:v>
                </c:pt>
                <c:pt idx="841">
                  <c:v>0.81694448470887004</c:v>
                </c:pt>
                <c:pt idx="842">
                  <c:v>0.81694448470887004</c:v>
                </c:pt>
                <c:pt idx="843">
                  <c:v>0.81694448470887004</c:v>
                </c:pt>
                <c:pt idx="844">
                  <c:v>0.81694448470887004</c:v>
                </c:pt>
                <c:pt idx="845">
                  <c:v>0.81694448470887004</c:v>
                </c:pt>
                <c:pt idx="846">
                  <c:v>0.81694448470887004</c:v>
                </c:pt>
                <c:pt idx="847">
                  <c:v>0.81694448470887004</c:v>
                </c:pt>
                <c:pt idx="848">
                  <c:v>0.81694448470887004</c:v>
                </c:pt>
                <c:pt idx="849">
                  <c:v>0.81694448470887004</c:v>
                </c:pt>
                <c:pt idx="850">
                  <c:v>0.81694448470887004</c:v>
                </c:pt>
                <c:pt idx="851">
                  <c:v>0.81694448470887004</c:v>
                </c:pt>
                <c:pt idx="852">
                  <c:v>0.81694448470887004</c:v>
                </c:pt>
                <c:pt idx="853">
                  <c:v>0.81694448470887004</c:v>
                </c:pt>
                <c:pt idx="854">
                  <c:v>0.81694448470887004</c:v>
                </c:pt>
                <c:pt idx="855">
                  <c:v>0.81694448470887004</c:v>
                </c:pt>
                <c:pt idx="856">
                  <c:v>0.81694448470887004</c:v>
                </c:pt>
                <c:pt idx="857">
                  <c:v>0.81694448470887004</c:v>
                </c:pt>
                <c:pt idx="858">
                  <c:v>0.81694448470887004</c:v>
                </c:pt>
                <c:pt idx="859">
                  <c:v>0.81694448470887004</c:v>
                </c:pt>
                <c:pt idx="860">
                  <c:v>0.81694448470887004</c:v>
                </c:pt>
                <c:pt idx="861">
                  <c:v>0.81694448470887004</c:v>
                </c:pt>
                <c:pt idx="862">
                  <c:v>0.81694448470887004</c:v>
                </c:pt>
                <c:pt idx="863">
                  <c:v>0.85799622534628006</c:v>
                </c:pt>
                <c:pt idx="864">
                  <c:v>0.85799622534628006</c:v>
                </c:pt>
                <c:pt idx="865">
                  <c:v>0.85799622534628006</c:v>
                </c:pt>
                <c:pt idx="866">
                  <c:v>0.85799622534628006</c:v>
                </c:pt>
                <c:pt idx="867">
                  <c:v>0.85799622534628006</c:v>
                </c:pt>
                <c:pt idx="868">
                  <c:v>0.85799622534628006</c:v>
                </c:pt>
                <c:pt idx="869">
                  <c:v>0.85799622534628006</c:v>
                </c:pt>
                <c:pt idx="870">
                  <c:v>0.85799622534628006</c:v>
                </c:pt>
                <c:pt idx="871">
                  <c:v>0.85799622534628006</c:v>
                </c:pt>
                <c:pt idx="872">
                  <c:v>0.85799622534628006</c:v>
                </c:pt>
                <c:pt idx="873">
                  <c:v>0.85799622534628006</c:v>
                </c:pt>
                <c:pt idx="874">
                  <c:v>0.85799622534628006</c:v>
                </c:pt>
                <c:pt idx="875">
                  <c:v>0.85799622534628006</c:v>
                </c:pt>
                <c:pt idx="876">
                  <c:v>0.85799622534628006</c:v>
                </c:pt>
                <c:pt idx="877">
                  <c:v>0.85799622534628006</c:v>
                </c:pt>
                <c:pt idx="878">
                  <c:v>0.85799622534628006</c:v>
                </c:pt>
                <c:pt idx="879">
                  <c:v>0.85799622534628006</c:v>
                </c:pt>
                <c:pt idx="880">
                  <c:v>0.85799622534628006</c:v>
                </c:pt>
                <c:pt idx="881">
                  <c:v>0.85799622534628006</c:v>
                </c:pt>
                <c:pt idx="882">
                  <c:v>0.85799622534628006</c:v>
                </c:pt>
                <c:pt idx="883">
                  <c:v>0.85799622534628006</c:v>
                </c:pt>
                <c:pt idx="884">
                  <c:v>0.85799622534628006</c:v>
                </c:pt>
                <c:pt idx="885">
                  <c:v>0.85799622534628006</c:v>
                </c:pt>
                <c:pt idx="886">
                  <c:v>0.85799622534628006</c:v>
                </c:pt>
                <c:pt idx="887">
                  <c:v>0.85799622534628006</c:v>
                </c:pt>
                <c:pt idx="888">
                  <c:v>0.85799622534628006</c:v>
                </c:pt>
                <c:pt idx="889">
                  <c:v>0.85799622534628006</c:v>
                </c:pt>
                <c:pt idx="890">
                  <c:v>0.85799622534628006</c:v>
                </c:pt>
                <c:pt idx="891">
                  <c:v>0.85799622534628006</c:v>
                </c:pt>
                <c:pt idx="892">
                  <c:v>0.85799622534628006</c:v>
                </c:pt>
                <c:pt idx="893">
                  <c:v>0.89940912499223002</c:v>
                </c:pt>
                <c:pt idx="894">
                  <c:v>0.89940912499223002</c:v>
                </c:pt>
                <c:pt idx="895">
                  <c:v>0.89940912499223002</c:v>
                </c:pt>
                <c:pt idx="896">
                  <c:v>0.89940912499223002</c:v>
                </c:pt>
                <c:pt idx="897">
                  <c:v>0.89940912499223002</c:v>
                </c:pt>
                <c:pt idx="898">
                  <c:v>0.89940912499223002</c:v>
                </c:pt>
                <c:pt idx="899">
                  <c:v>0.89940912499223002</c:v>
                </c:pt>
                <c:pt idx="900">
                  <c:v>0.89940912499223002</c:v>
                </c:pt>
                <c:pt idx="901">
                  <c:v>0.89940912499223002</c:v>
                </c:pt>
                <c:pt idx="902">
                  <c:v>0.89940912499223002</c:v>
                </c:pt>
                <c:pt idx="903">
                  <c:v>0.89940912499223002</c:v>
                </c:pt>
                <c:pt idx="904">
                  <c:v>0.89940912499223002</c:v>
                </c:pt>
                <c:pt idx="905">
                  <c:v>0.94094387848329997</c:v>
                </c:pt>
                <c:pt idx="906">
                  <c:v>0.94094387848329997</c:v>
                </c:pt>
                <c:pt idx="907">
                  <c:v>0.94094387848329997</c:v>
                </c:pt>
                <c:pt idx="908">
                  <c:v>0.94094387848329997</c:v>
                </c:pt>
                <c:pt idx="909">
                  <c:v>0.94094387848329997</c:v>
                </c:pt>
                <c:pt idx="910">
                  <c:v>0.94094387848329997</c:v>
                </c:pt>
                <c:pt idx="911">
                  <c:v>0.94094387848329997</c:v>
                </c:pt>
                <c:pt idx="912">
                  <c:v>0.94094387848329997</c:v>
                </c:pt>
                <c:pt idx="913">
                  <c:v>0.94094387848329997</c:v>
                </c:pt>
                <c:pt idx="914">
                  <c:v>0.94094387848329997</c:v>
                </c:pt>
                <c:pt idx="915">
                  <c:v>0.94094387848329997</c:v>
                </c:pt>
                <c:pt idx="916">
                  <c:v>0.94094387848329997</c:v>
                </c:pt>
                <c:pt idx="917">
                  <c:v>0.94094387848329997</c:v>
                </c:pt>
                <c:pt idx="918">
                  <c:v>0.94094387848329997</c:v>
                </c:pt>
                <c:pt idx="919">
                  <c:v>0.94094387848329997</c:v>
                </c:pt>
                <c:pt idx="920">
                  <c:v>0.94094387848329997</c:v>
                </c:pt>
                <c:pt idx="921">
                  <c:v>0.94094387848329997</c:v>
                </c:pt>
                <c:pt idx="922">
                  <c:v>0.94094387848329997</c:v>
                </c:pt>
                <c:pt idx="923">
                  <c:v>0.94094387848329997</c:v>
                </c:pt>
                <c:pt idx="924">
                  <c:v>0.94094387848329997</c:v>
                </c:pt>
                <c:pt idx="925">
                  <c:v>0.94094387848329997</c:v>
                </c:pt>
                <c:pt idx="926">
                  <c:v>0.94094387848329997</c:v>
                </c:pt>
                <c:pt idx="927">
                  <c:v>0.94094387848329997</c:v>
                </c:pt>
                <c:pt idx="928">
                  <c:v>0.94094387848329997</c:v>
                </c:pt>
                <c:pt idx="929">
                  <c:v>0.94094387848329997</c:v>
                </c:pt>
                <c:pt idx="930">
                  <c:v>0.94094387848329997</c:v>
                </c:pt>
                <c:pt idx="931">
                  <c:v>0.94094387848329997</c:v>
                </c:pt>
                <c:pt idx="932">
                  <c:v>0.94094387848329997</c:v>
                </c:pt>
                <c:pt idx="933">
                  <c:v>0.94094387848329997</c:v>
                </c:pt>
                <c:pt idx="934">
                  <c:v>0.94094387848329997</c:v>
                </c:pt>
                <c:pt idx="935">
                  <c:v>0.94094387848329997</c:v>
                </c:pt>
                <c:pt idx="936">
                  <c:v>0.94094387848329997</c:v>
                </c:pt>
                <c:pt idx="937">
                  <c:v>0.98290209590121003</c:v>
                </c:pt>
                <c:pt idx="938">
                  <c:v>0.98290209590121003</c:v>
                </c:pt>
                <c:pt idx="939">
                  <c:v>0.98290209590121003</c:v>
                </c:pt>
                <c:pt idx="940">
                  <c:v>0.98290209590121003</c:v>
                </c:pt>
                <c:pt idx="941">
                  <c:v>0.98290209590121003</c:v>
                </c:pt>
                <c:pt idx="942">
                  <c:v>0.98290209590121003</c:v>
                </c:pt>
                <c:pt idx="943">
                  <c:v>0.98290209590121003</c:v>
                </c:pt>
                <c:pt idx="944">
                  <c:v>0.98290209590121003</c:v>
                </c:pt>
                <c:pt idx="945">
                  <c:v>0.98290209590121003</c:v>
                </c:pt>
                <c:pt idx="946">
                  <c:v>0.98290209590121003</c:v>
                </c:pt>
                <c:pt idx="947">
                  <c:v>0.98290209590121003</c:v>
                </c:pt>
                <c:pt idx="948">
                  <c:v>0.98290209590121003</c:v>
                </c:pt>
                <c:pt idx="949">
                  <c:v>0.98290209590121003</c:v>
                </c:pt>
                <c:pt idx="950">
                  <c:v>0.98290209590121003</c:v>
                </c:pt>
                <c:pt idx="951">
                  <c:v>0.98290209590121003</c:v>
                </c:pt>
                <c:pt idx="952">
                  <c:v>0.98290209590121003</c:v>
                </c:pt>
                <c:pt idx="953">
                  <c:v>0.98290209590121003</c:v>
                </c:pt>
                <c:pt idx="954">
                  <c:v>0.98290209590121003</c:v>
                </c:pt>
                <c:pt idx="955">
                  <c:v>0.98290209590121003</c:v>
                </c:pt>
                <c:pt idx="956">
                  <c:v>0.98290209590121003</c:v>
                </c:pt>
                <c:pt idx="957">
                  <c:v>0.98290209590121003</c:v>
                </c:pt>
                <c:pt idx="958">
                  <c:v>0.98290209590121003</c:v>
                </c:pt>
                <c:pt idx="959">
                  <c:v>0.98290209590121003</c:v>
                </c:pt>
                <c:pt idx="960">
                  <c:v>0.98290209590121003</c:v>
                </c:pt>
                <c:pt idx="961">
                  <c:v>0.98290209590121003</c:v>
                </c:pt>
                <c:pt idx="962">
                  <c:v>0.98290209590121003</c:v>
                </c:pt>
                <c:pt idx="963">
                  <c:v>0.98290209590121003</c:v>
                </c:pt>
                <c:pt idx="964">
                  <c:v>0.98290209590121003</c:v>
                </c:pt>
                <c:pt idx="965">
                  <c:v>0.98290209590121003</c:v>
                </c:pt>
                <c:pt idx="966">
                  <c:v>0.98290209590121003</c:v>
                </c:pt>
                <c:pt idx="967">
                  <c:v>0.98290209590121003</c:v>
                </c:pt>
                <c:pt idx="968">
                  <c:v>0.98290209590121003</c:v>
                </c:pt>
                <c:pt idx="969">
                  <c:v>0.98290209590121003</c:v>
                </c:pt>
                <c:pt idx="970">
                  <c:v>0.98290209590121003</c:v>
                </c:pt>
                <c:pt idx="971">
                  <c:v>0.98290209590121003</c:v>
                </c:pt>
                <c:pt idx="972">
                  <c:v>0.98290209590121003</c:v>
                </c:pt>
                <c:pt idx="973">
                  <c:v>0.98290209590121003</c:v>
                </c:pt>
                <c:pt idx="974">
                  <c:v>0.98290209590121003</c:v>
                </c:pt>
                <c:pt idx="975">
                  <c:v>0.98290209590121003</c:v>
                </c:pt>
                <c:pt idx="976">
                  <c:v>0.98290209590121003</c:v>
                </c:pt>
                <c:pt idx="977">
                  <c:v>0.98290209590121003</c:v>
                </c:pt>
                <c:pt idx="978">
                  <c:v>0.98290209590121003</c:v>
                </c:pt>
                <c:pt idx="979">
                  <c:v>0.98290209590121003</c:v>
                </c:pt>
                <c:pt idx="980">
                  <c:v>0.98290209590121003</c:v>
                </c:pt>
                <c:pt idx="981">
                  <c:v>0.98290209590121003</c:v>
                </c:pt>
                <c:pt idx="982">
                  <c:v>0.98290209590121003</c:v>
                </c:pt>
                <c:pt idx="983">
                  <c:v>0.98290209590121003</c:v>
                </c:pt>
                <c:pt idx="984">
                  <c:v>0.98290209590121003</c:v>
                </c:pt>
                <c:pt idx="985">
                  <c:v>0.98290209590121003</c:v>
                </c:pt>
                <c:pt idx="986">
                  <c:v>0.98290209590121003</c:v>
                </c:pt>
                <c:pt idx="987">
                  <c:v>0.98290209590121003</c:v>
                </c:pt>
                <c:pt idx="988">
                  <c:v>0.98290209590121003</c:v>
                </c:pt>
                <c:pt idx="989">
                  <c:v>0.98290209590121003</c:v>
                </c:pt>
                <c:pt idx="990">
                  <c:v>0.98290209590121003</c:v>
                </c:pt>
                <c:pt idx="991">
                  <c:v>0.98290209590121003</c:v>
                </c:pt>
                <c:pt idx="992">
                  <c:v>0.98290209590121003</c:v>
                </c:pt>
                <c:pt idx="993">
                  <c:v>0.98290209590121003</c:v>
                </c:pt>
                <c:pt idx="994">
                  <c:v>0.98290209590121003</c:v>
                </c:pt>
                <c:pt idx="995">
                  <c:v>0.98290209590121003</c:v>
                </c:pt>
                <c:pt idx="996">
                  <c:v>0.98290209590121003</c:v>
                </c:pt>
                <c:pt idx="997">
                  <c:v>0.98290209590121003</c:v>
                </c:pt>
                <c:pt idx="998">
                  <c:v>0.98290209590121003</c:v>
                </c:pt>
                <c:pt idx="999">
                  <c:v>0.98290209590121003</c:v>
                </c:pt>
                <c:pt idx="1000">
                  <c:v>0.98290209590121003</c:v>
                </c:pt>
                <c:pt idx="1001">
                  <c:v>0.98290209590121003</c:v>
                </c:pt>
                <c:pt idx="1002">
                  <c:v>0.98290209590121003</c:v>
                </c:pt>
                <c:pt idx="1003">
                  <c:v>0.98290209590121003</c:v>
                </c:pt>
                <c:pt idx="1004">
                  <c:v>0.98290209590121003</c:v>
                </c:pt>
                <c:pt idx="1005">
                  <c:v>0.98290209590121003</c:v>
                </c:pt>
                <c:pt idx="1006">
                  <c:v>0.98290209590121003</c:v>
                </c:pt>
                <c:pt idx="1007">
                  <c:v>0.98290209590121003</c:v>
                </c:pt>
                <c:pt idx="1008">
                  <c:v>0.98290209590121003</c:v>
                </c:pt>
                <c:pt idx="1009">
                  <c:v>0.98290209590121003</c:v>
                </c:pt>
                <c:pt idx="1010">
                  <c:v>0.98290209590121003</c:v>
                </c:pt>
                <c:pt idx="1011">
                  <c:v>0.98290209590121003</c:v>
                </c:pt>
                <c:pt idx="1012">
                  <c:v>0.98290209590121003</c:v>
                </c:pt>
                <c:pt idx="1013">
                  <c:v>0.98290209590121003</c:v>
                </c:pt>
                <c:pt idx="1014">
                  <c:v>0.98290209590121003</c:v>
                </c:pt>
                <c:pt idx="1015">
                  <c:v>0.98290209590121003</c:v>
                </c:pt>
                <c:pt idx="1016">
                  <c:v>0.98290209590121003</c:v>
                </c:pt>
                <c:pt idx="1017">
                  <c:v>0.98290209590121003</c:v>
                </c:pt>
                <c:pt idx="1018">
                  <c:v>0.98290209590121003</c:v>
                </c:pt>
                <c:pt idx="1019">
                  <c:v>0.98290209590121003</c:v>
                </c:pt>
                <c:pt idx="1020">
                  <c:v>0.98290209590121003</c:v>
                </c:pt>
                <c:pt idx="1021">
                  <c:v>0.98290209590121003</c:v>
                </c:pt>
                <c:pt idx="1022">
                  <c:v>0.98290209590121003</c:v>
                </c:pt>
                <c:pt idx="1023">
                  <c:v>0.98290209590121003</c:v>
                </c:pt>
                <c:pt idx="1024">
                  <c:v>0.98290209590121003</c:v>
                </c:pt>
                <c:pt idx="1025">
                  <c:v>0.98290209590121003</c:v>
                </c:pt>
                <c:pt idx="1026">
                  <c:v>0.98290209590121003</c:v>
                </c:pt>
                <c:pt idx="1027">
                  <c:v>0.98290209590121003</c:v>
                </c:pt>
                <c:pt idx="1028">
                  <c:v>0.98290209590121003</c:v>
                </c:pt>
                <c:pt idx="1029">
                  <c:v>0.98290209590121003</c:v>
                </c:pt>
                <c:pt idx="1030">
                  <c:v>0.98290209590121003</c:v>
                </c:pt>
                <c:pt idx="1031">
                  <c:v>0.98290209590121003</c:v>
                </c:pt>
                <c:pt idx="1032">
                  <c:v>0.98290209590121003</c:v>
                </c:pt>
                <c:pt idx="1033">
                  <c:v>0.98290209590121003</c:v>
                </c:pt>
                <c:pt idx="1034">
                  <c:v>0.98290209590121003</c:v>
                </c:pt>
                <c:pt idx="1035">
                  <c:v>0.98290209590121003</c:v>
                </c:pt>
                <c:pt idx="1036">
                  <c:v>0.98290209590121003</c:v>
                </c:pt>
                <c:pt idx="1037">
                  <c:v>0.98290209590121003</c:v>
                </c:pt>
                <c:pt idx="1038">
                  <c:v>0.98290209590121003</c:v>
                </c:pt>
                <c:pt idx="1039">
                  <c:v>0.98290209590121003</c:v>
                </c:pt>
                <c:pt idx="1040">
                  <c:v>0.98290209590121003</c:v>
                </c:pt>
                <c:pt idx="1041">
                  <c:v>0.98290209590121003</c:v>
                </c:pt>
                <c:pt idx="1042">
                  <c:v>0.98290209590121003</c:v>
                </c:pt>
                <c:pt idx="1043">
                  <c:v>0.98290209590121003</c:v>
                </c:pt>
                <c:pt idx="1044">
                  <c:v>0.98290209590121003</c:v>
                </c:pt>
                <c:pt idx="1045">
                  <c:v>0.98290209590121003</c:v>
                </c:pt>
                <c:pt idx="1046">
                  <c:v>0.98290209590121003</c:v>
                </c:pt>
                <c:pt idx="1047">
                  <c:v>0.98290209590121003</c:v>
                </c:pt>
                <c:pt idx="1048">
                  <c:v>0.98290209590121003</c:v>
                </c:pt>
                <c:pt idx="1049">
                  <c:v>0.98290209590121003</c:v>
                </c:pt>
                <c:pt idx="1050">
                  <c:v>0.98290209590121003</c:v>
                </c:pt>
                <c:pt idx="1051">
                  <c:v>0.98290209590121003</c:v>
                </c:pt>
                <c:pt idx="1052">
                  <c:v>0.98290209590121003</c:v>
                </c:pt>
                <c:pt idx="1053">
                  <c:v>0.98290209590121003</c:v>
                </c:pt>
                <c:pt idx="1054">
                  <c:v>0.98290209590121003</c:v>
                </c:pt>
                <c:pt idx="1055">
                  <c:v>0.98290209590121003</c:v>
                </c:pt>
                <c:pt idx="1056">
                  <c:v>0.98290209590121003</c:v>
                </c:pt>
                <c:pt idx="1057">
                  <c:v>0.98290209590121003</c:v>
                </c:pt>
                <c:pt idx="1058">
                  <c:v>0.98290209590121003</c:v>
                </c:pt>
                <c:pt idx="1059">
                  <c:v>0.98290209590121003</c:v>
                </c:pt>
                <c:pt idx="1060">
                  <c:v>0.98290209590121003</c:v>
                </c:pt>
                <c:pt idx="1061">
                  <c:v>0.98290209590121003</c:v>
                </c:pt>
                <c:pt idx="1062">
                  <c:v>0.98290209590121003</c:v>
                </c:pt>
                <c:pt idx="1063">
                  <c:v>0.98290209590121003</c:v>
                </c:pt>
                <c:pt idx="1064">
                  <c:v>0.98290209590121003</c:v>
                </c:pt>
                <c:pt idx="1065">
                  <c:v>0.98290209590121003</c:v>
                </c:pt>
                <c:pt idx="1066">
                  <c:v>0.98290209590121003</c:v>
                </c:pt>
                <c:pt idx="1067">
                  <c:v>0.98290209590121003</c:v>
                </c:pt>
                <c:pt idx="1068">
                  <c:v>0.98290209590121003</c:v>
                </c:pt>
                <c:pt idx="1069">
                  <c:v>0.98290209590121003</c:v>
                </c:pt>
                <c:pt idx="1070">
                  <c:v>0.98290209590121003</c:v>
                </c:pt>
                <c:pt idx="1071">
                  <c:v>0.98290209590121003</c:v>
                </c:pt>
                <c:pt idx="1072">
                  <c:v>0.98290209590121003</c:v>
                </c:pt>
                <c:pt idx="1073">
                  <c:v>0.98290209590121003</c:v>
                </c:pt>
                <c:pt idx="1074">
                  <c:v>0.98290209590121003</c:v>
                </c:pt>
                <c:pt idx="1075">
                  <c:v>0.98290209590121003</c:v>
                </c:pt>
                <c:pt idx="1076">
                  <c:v>0.98290209590121003</c:v>
                </c:pt>
                <c:pt idx="1077">
                  <c:v>0.98290209590121003</c:v>
                </c:pt>
                <c:pt idx="1078">
                  <c:v>0.98290209590121003</c:v>
                </c:pt>
                <c:pt idx="1079">
                  <c:v>0.98290209590121003</c:v>
                </c:pt>
                <c:pt idx="1080">
                  <c:v>0.98290209590121003</c:v>
                </c:pt>
                <c:pt idx="1081">
                  <c:v>0.98290209590121003</c:v>
                </c:pt>
                <c:pt idx="1082">
                  <c:v>0.98290209590121003</c:v>
                </c:pt>
                <c:pt idx="1083">
                  <c:v>0.98290209590121003</c:v>
                </c:pt>
                <c:pt idx="1084">
                  <c:v>0.98290209590121003</c:v>
                </c:pt>
                <c:pt idx="1085">
                  <c:v>0.98290209590121003</c:v>
                </c:pt>
                <c:pt idx="1086">
                  <c:v>0.98290209590121003</c:v>
                </c:pt>
                <c:pt idx="1087">
                  <c:v>0.98290209590121003</c:v>
                </c:pt>
                <c:pt idx="1088">
                  <c:v>0.98290209590121003</c:v>
                </c:pt>
                <c:pt idx="1089">
                  <c:v>0.98290209590121003</c:v>
                </c:pt>
                <c:pt idx="1090">
                  <c:v>0.98290209590121003</c:v>
                </c:pt>
                <c:pt idx="1091">
                  <c:v>0.98290209590121003</c:v>
                </c:pt>
                <c:pt idx="1092">
                  <c:v>0.98290209590121003</c:v>
                </c:pt>
                <c:pt idx="1093">
                  <c:v>0.98290209590121003</c:v>
                </c:pt>
                <c:pt idx="1094">
                  <c:v>0.98290209590121003</c:v>
                </c:pt>
                <c:pt idx="1095">
                  <c:v>0.98290209590121003</c:v>
                </c:pt>
                <c:pt idx="1096">
                  <c:v>0.98290209590121003</c:v>
                </c:pt>
                <c:pt idx="1097">
                  <c:v>0.98290209590121003</c:v>
                </c:pt>
                <c:pt idx="1098">
                  <c:v>0.98290209590121003</c:v>
                </c:pt>
                <c:pt idx="1099">
                  <c:v>0.98290209590121003</c:v>
                </c:pt>
                <c:pt idx="1100">
                  <c:v>0.98290209590121003</c:v>
                </c:pt>
                <c:pt idx="1101">
                  <c:v>0.98290209590121003</c:v>
                </c:pt>
                <c:pt idx="1102">
                  <c:v>0.98290209590121003</c:v>
                </c:pt>
                <c:pt idx="1103">
                  <c:v>0.98290209590121003</c:v>
                </c:pt>
                <c:pt idx="1104">
                  <c:v>0.98290209590121003</c:v>
                </c:pt>
                <c:pt idx="1105">
                  <c:v>0.98290209590121003</c:v>
                </c:pt>
                <c:pt idx="1106">
                  <c:v>0.98290209590121003</c:v>
                </c:pt>
                <c:pt idx="1107">
                  <c:v>0.98290209590121003</c:v>
                </c:pt>
                <c:pt idx="1108">
                  <c:v>0.98290209590121003</c:v>
                </c:pt>
                <c:pt idx="1109">
                  <c:v>0.98290209590121003</c:v>
                </c:pt>
                <c:pt idx="1110">
                  <c:v>0.98290209590121003</c:v>
                </c:pt>
                <c:pt idx="1111">
                  <c:v>0.98290209590121003</c:v>
                </c:pt>
                <c:pt idx="1112">
                  <c:v>0.98290209590121003</c:v>
                </c:pt>
                <c:pt idx="1113">
                  <c:v>0.98290209590121003</c:v>
                </c:pt>
                <c:pt idx="1114">
                  <c:v>0.98290209590121003</c:v>
                </c:pt>
                <c:pt idx="1115">
                  <c:v>0.98290209590121003</c:v>
                </c:pt>
                <c:pt idx="1116">
                  <c:v>0.98290209590121003</c:v>
                </c:pt>
                <c:pt idx="1117">
                  <c:v>0.98290209590121003</c:v>
                </c:pt>
                <c:pt idx="1118">
                  <c:v>0.98290209590121003</c:v>
                </c:pt>
                <c:pt idx="1119">
                  <c:v>0.98290209590121003</c:v>
                </c:pt>
                <c:pt idx="1120">
                  <c:v>0.98290209590121003</c:v>
                </c:pt>
                <c:pt idx="1121">
                  <c:v>0.98290209590121003</c:v>
                </c:pt>
                <c:pt idx="1122">
                  <c:v>0.98290209590121003</c:v>
                </c:pt>
                <c:pt idx="1123">
                  <c:v>0.98290209590121003</c:v>
                </c:pt>
                <c:pt idx="1124">
                  <c:v>0.98290209590121003</c:v>
                </c:pt>
                <c:pt idx="1125">
                  <c:v>0.98290209590121003</c:v>
                </c:pt>
                <c:pt idx="1126">
                  <c:v>0.98290209590121003</c:v>
                </c:pt>
                <c:pt idx="1127">
                  <c:v>0.98290209590121003</c:v>
                </c:pt>
                <c:pt idx="1128">
                  <c:v>0.98290209590121003</c:v>
                </c:pt>
                <c:pt idx="1129">
                  <c:v>0.98290209590121003</c:v>
                </c:pt>
                <c:pt idx="1130">
                  <c:v>0.98290209590121003</c:v>
                </c:pt>
                <c:pt idx="1131">
                  <c:v>0.98290209590121003</c:v>
                </c:pt>
                <c:pt idx="1132">
                  <c:v>0.98290209590121003</c:v>
                </c:pt>
                <c:pt idx="1133">
                  <c:v>0.98290209590121003</c:v>
                </c:pt>
                <c:pt idx="1134">
                  <c:v>0.98290209590121003</c:v>
                </c:pt>
                <c:pt idx="1135">
                  <c:v>0.98290209590121003</c:v>
                </c:pt>
                <c:pt idx="1136">
                  <c:v>0.98290209590121003</c:v>
                </c:pt>
                <c:pt idx="1137">
                  <c:v>0.98290209590121003</c:v>
                </c:pt>
                <c:pt idx="1138">
                  <c:v>0.98290209590121003</c:v>
                </c:pt>
                <c:pt idx="1139">
                  <c:v>0.98290209590121003</c:v>
                </c:pt>
                <c:pt idx="1140">
                  <c:v>0.98290209590121003</c:v>
                </c:pt>
                <c:pt idx="1141">
                  <c:v>0.98290209590121003</c:v>
                </c:pt>
                <c:pt idx="1142">
                  <c:v>0.98290209590121003</c:v>
                </c:pt>
                <c:pt idx="1143">
                  <c:v>0.98290209590121003</c:v>
                </c:pt>
                <c:pt idx="1144">
                  <c:v>0.98290209590121003</c:v>
                </c:pt>
                <c:pt idx="1145">
                  <c:v>0.98290209590121003</c:v>
                </c:pt>
                <c:pt idx="1146">
                  <c:v>0.98290209590121003</c:v>
                </c:pt>
                <c:pt idx="1147">
                  <c:v>0.98290209590121003</c:v>
                </c:pt>
                <c:pt idx="1148">
                  <c:v>0.98290209590121003</c:v>
                </c:pt>
                <c:pt idx="1149">
                  <c:v>0.98290209590121003</c:v>
                </c:pt>
                <c:pt idx="1150">
                  <c:v>0.98290209590121003</c:v>
                </c:pt>
                <c:pt idx="1151">
                  <c:v>0.98290209590121003</c:v>
                </c:pt>
                <c:pt idx="1152">
                  <c:v>0.98290209590121003</c:v>
                </c:pt>
                <c:pt idx="1153">
                  <c:v>0.98290209590121003</c:v>
                </c:pt>
                <c:pt idx="1154">
                  <c:v>0.98290209590121003</c:v>
                </c:pt>
                <c:pt idx="1155">
                  <c:v>0.98290209590121003</c:v>
                </c:pt>
                <c:pt idx="1156">
                  <c:v>0.98290209590121003</c:v>
                </c:pt>
                <c:pt idx="1157">
                  <c:v>0.98290209590121003</c:v>
                </c:pt>
                <c:pt idx="1158">
                  <c:v>0.98290209590121003</c:v>
                </c:pt>
                <c:pt idx="1159">
                  <c:v>0.98290209590121003</c:v>
                </c:pt>
                <c:pt idx="1160">
                  <c:v>0.98290209590121003</c:v>
                </c:pt>
                <c:pt idx="1161">
                  <c:v>0.98290209590121003</c:v>
                </c:pt>
                <c:pt idx="1162">
                  <c:v>0.98290209590121003</c:v>
                </c:pt>
                <c:pt idx="1163">
                  <c:v>0.98290209590121003</c:v>
                </c:pt>
                <c:pt idx="1164">
                  <c:v>0.98290209590121003</c:v>
                </c:pt>
                <c:pt idx="1165">
                  <c:v>0.98290209590121003</c:v>
                </c:pt>
                <c:pt idx="1166">
                  <c:v>0.98290209590121003</c:v>
                </c:pt>
                <c:pt idx="1167">
                  <c:v>0.98290209590121003</c:v>
                </c:pt>
                <c:pt idx="1168">
                  <c:v>0.98290209590121003</c:v>
                </c:pt>
                <c:pt idx="1169">
                  <c:v>0.98290209590121003</c:v>
                </c:pt>
                <c:pt idx="1170">
                  <c:v>0.98290209590121003</c:v>
                </c:pt>
                <c:pt idx="1171">
                  <c:v>0.98290209590121003</c:v>
                </c:pt>
                <c:pt idx="1172">
                  <c:v>0.98290209590121003</c:v>
                </c:pt>
                <c:pt idx="1173">
                  <c:v>0.98290209590121003</c:v>
                </c:pt>
                <c:pt idx="1174">
                  <c:v>0.98290209590121003</c:v>
                </c:pt>
                <c:pt idx="1175">
                  <c:v>0.98290209590121003</c:v>
                </c:pt>
                <c:pt idx="1176">
                  <c:v>0.98290209590121003</c:v>
                </c:pt>
                <c:pt idx="1177">
                  <c:v>0.98290209590121003</c:v>
                </c:pt>
                <c:pt idx="1178">
                  <c:v>0.98290209590121003</c:v>
                </c:pt>
                <c:pt idx="1179">
                  <c:v>0.98290209590121003</c:v>
                </c:pt>
                <c:pt idx="1180">
                  <c:v>0.98290209590121003</c:v>
                </c:pt>
                <c:pt idx="1181">
                  <c:v>0.98290209590121003</c:v>
                </c:pt>
                <c:pt idx="1182">
                  <c:v>0.98290209590121003</c:v>
                </c:pt>
                <c:pt idx="1183">
                  <c:v>0.98290209590121003</c:v>
                </c:pt>
                <c:pt idx="1184">
                  <c:v>0.98290209590121003</c:v>
                </c:pt>
                <c:pt idx="1185">
                  <c:v>0.98290209590121003</c:v>
                </c:pt>
                <c:pt idx="1186">
                  <c:v>0.98290209590121003</c:v>
                </c:pt>
                <c:pt idx="1187">
                  <c:v>0.98290209590121003</c:v>
                </c:pt>
                <c:pt idx="1188">
                  <c:v>0.98290209590121003</c:v>
                </c:pt>
                <c:pt idx="1189">
                  <c:v>0.98290209590121003</c:v>
                </c:pt>
                <c:pt idx="1190">
                  <c:v>0.98290209590121003</c:v>
                </c:pt>
                <c:pt idx="1191">
                  <c:v>0.98290209590121003</c:v>
                </c:pt>
                <c:pt idx="1192">
                  <c:v>0.98290209590121003</c:v>
                </c:pt>
                <c:pt idx="1193">
                  <c:v>0.98290209590121003</c:v>
                </c:pt>
                <c:pt idx="1194">
                  <c:v>0.98290209590121003</c:v>
                </c:pt>
                <c:pt idx="1195">
                  <c:v>0.98290209590121003</c:v>
                </c:pt>
                <c:pt idx="1196">
                  <c:v>0.98290209590121003</c:v>
                </c:pt>
                <c:pt idx="1197">
                  <c:v>0.98290209590121003</c:v>
                </c:pt>
                <c:pt idx="1198">
                  <c:v>0.98290209590121003</c:v>
                </c:pt>
                <c:pt idx="1199">
                  <c:v>0.98290209590121003</c:v>
                </c:pt>
                <c:pt idx="1200">
                  <c:v>0.98290209590121003</c:v>
                </c:pt>
                <c:pt idx="1201">
                  <c:v>0.98290209590121003</c:v>
                </c:pt>
                <c:pt idx="1202">
                  <c:v>0.98290209590121003</c:v>
                </c:pt>
                <c:pt idx="1203">
                  <c:v>0.98290209590121003</c:v>
                </c:pt>
                <c:pt idx="1204">
                  <c:v>0.98290209590121003</c:v>
                </c:pt>
                <c:pt idx="1205">
                  <c:v>0.98290209590121003</c:v>
                </c:pt>
                <c:pt idx="1206">
                  <c:v>0.98290209590121003</c:v>
                </c:pt>
                <c:pt idx="1207">
                  <c:v>0.98290209590121003</c:v>
                </c:pt>
                <c:pt idx="1208">
                  <c:v>0.98290209590121003</c:v>
                </c:pt>
                <c:pt idx="1209">
                  <c:v>0.98290209590121003</c:v>
                </c:pt>
                <c:pt idx="1210">
                  <c:v>0.98290209590121003</c:v>
                </c:pt>
                <c:pt idx="1211">
                  <c:v>0.98290209590121003</c:v>
                </c:pt>
                <c:pt idx="1212">
                  <c:v>0.98290209590121003</c:v>
                </c:pt>
                <c:pt idx="1213">
                  <c:v>0.98290209590121003</c:v>
                </c:pt>
                <c:pt idx="1214">
                  <c:v>0.98290209590121003</c:v>
                </c:pt>
                <c:pt idx="1215">
                  <c:v>0.98290209590121003</c:v>
                </c:pt>
                <c:pt idx="1216">
                  <c:v>0.98290209590121003</c:v>
                </c:pt>
                <c:pt idx="1217">
                  <c:v>0.98290209590121003</c:v>
                </c:pt>
                <c:pt idx="1218">
                  <c:v>0.98290209590121003</c:v>
                </c:pt>
                <c:pt idx="1219">
                  <c:v>0.98290209590121003</c:v>
                </c:pt>
                <c:pt idx="1220">
                  <c:v>0.98290209590121003</c:v>
                </c:pt>
                <c:pt idx="1221">
                  <c:v>0.98290209590121003</c:v>
                </c:pt>
                <c:pt idx="1222">
                  <c:v>0.98290209590121003</c:v>
                </c:pt>
                <c:pt idx="1223">
                  <c:v>0.98290209590121003</c:v>
                </c:pt>
                <c:pt idx="1224">
                  <c:v>0.98290209590121003</c:v>
                </c:pt>
                <c:pt idx="1225">
                  <c:v>0.98290209590121003</c:v>
                </c:pt>
                <c:pt idx="1226">
                  <c:v>0.98290209590121003</c:v>
                </c:pt>
                <c:pt idx="1227">
                  <c:v>0.98290209590121003</c:v>
                </c:pt>
                <c:pt idx="1228">
                  <c:v>0.98290209590121003</c:v>
                </c:pt>
                <c:pt idx="1229">
                  <c:v>0.98290209590121003</c:v>
                </c:pt>
                <c:pt idx="1230">
                  <c:v>0.98290209590121003</c:v>
                </c:pt>
                <c:pt idx="1231">
                  <c:v>0.98290209590121003</c:v>
                </c:pt>
                <c:pt idx="1232">
                  <c:v>0.98290209590121003</c:v>
                </c:pt>
                <c:pt idx="1233">
                  <c:v>0.98290209590121003</c:v>
                </c:pt>
                <c:pt idx="1234">
                  <c:v>0.98290209590121003</c:v>
                </c:pt>
                <c:pt idx="1235">
                  <c:v>0.98290209590121003</c:v>
                </c:pt>
                <c:pt idx="1236">
                  <c:v>0.98290209590121003</c:v>
                </c:pt>
                <c:pt idx="1237">
                  <c:v>0.98290209590121003</c:v>
                </c:pt>
                <c:pt idx="1238">
                  <c:v>0.98290209590121003</c:v>
                </c:pt>
                <c:pt idx="1239">
                  <c:v>0.98290209590121003</c:v>
                </c:pt>
                <c:pt idx="1240">
                  <c:v>0.98290209590121003</c:v>
                </c:pt>
                <c:pt idx="1241">
                  <c:v>0.98290209590121003</c:v>
                </c:pt>
                <c:pt idx="1242">
                  <c:v>0.98290209590121003</c:v>
                </c:pt>
                <c:pt idx="1243">
                  <c:v>0.98290209590121003</c:v>
                </c:pt>
                <c:pt idx="1244">
                  <c:v>0.98290209590121003</c:v>
                </c:pt>
                <c:pt idx="1245">
                  <c:v>0.98290209590121003</c:v>
                </c:pt>
                <c:pt idx="1246">
                  <c:v>0.98290209590121003</c:v>
                </c:pt>
                <c:pt idx="1247">
                  <c:v>0.98290209590121003</c:v>
                </c:pt>
                <c:pt idx="1248">
                  <c:v>0.98290209590121003</c:v>
                </c:pt>
                <c:pt idx="1249">
                  <c:v>0.98290209590121003</c:v>
                </c:pt>
                <c:pt idx="1250">
                  <c:v>0.98290209590121003</c:v>
                </c:pt>
                <c:pt idx="1251">
                  <c:v>0.98290209590121003</c:v>
                </c:pt>
                <c:pt idx="1252">
                  <c:v>0.98290209590121003</c:v>
                </c:pt>
                <c:pt idx="1253">
                  <c:v>0.98290209590121003</c:v>
                </c:pt>
                <c:pt idx="1254">
                  <c:v>0.98290209590121003</c:v>
                </c:pt>
                <c:pt idx="1255">
                  <c:v>0.98290209590121003</c:v>
                </c:pt>
                <c:pt idx="1256">
                  <c:v>0.98290209590121003</c:v>
                </c:pt>
                <c:pt idx="1257">
                  <c:v>0.98290209590121003</c:v>
                </c:pt>
                <c:pt idx="1258">
                  <c:v>0.98290209590121003</c:v>
                </c:pt>
                <c:pt idx="1259">
                  <c:v>0.98290209590121003</c:v>
                </c:pt>
                <c:pt idx="1260">
                  <c:v>0.98290209590121003</c:v>
                </c:pt>
                <c:pt idx="1261">
                  <c:v>0.98290209590121003</c:v>
                </c:pt>
                <c:pt idx="1262">
                  <c:v>0.98290209590121003</c:v>
                </c:pt>
                <c:pt idx="1263">
                  <c:v>0.98290209590121003</c:v>
                </c:pt>
                <c:pt idx="1264">
                  <c:v>0.98290209590121003</c:v>
                </c:pt>
                <c:pt idx="1265">
                  <c:v>0.98290209590121003</c:v>
                </c:pt>
                <c:pt idx="1266">
                  <c:v>0.98290209590121003</c:v>
                </c:pt>
                <c:pt idx="1267">
                  <c:v>0.98290209590121003</c:v>
                </c:pt>
                <c:pt idx="1268">
                  <c:v>0.98290209590121003</c:v>
                </c:pt>
                <c:pt idx="1269">
                  <c:v>0.98290209590121003</c:v>
                </c:pt>
                <c:pt idx="1270">
                  <c:v>0.98290209590121003</c:v>
                </c:pt>
                <c:pt idx="1271">
                  <c:v>0.98290209590121003</c:v>
                </c:pt>
                <c:pt idx="1272">
                  <c:v>0.98290209590121003</c:v>
                </c:pt>
                <c:pt idx="1273">
                  <c:v>0.98290209590121003</c:v>
                </c:pt>
                <c:pt idx="1274">
                  <c:v>0.98290209590121003</c:v>
                </c:pt>
                <c:pt idx="1275">
                  <c:v>0.98290209590121003</c:v>
                </c:pt>
                <c:pt idx="1276">
                  <c:v>0.98290209590121003</c:v>
                </c:pt>
                <c:pt idx="1277">
                  <c:v>0.98290209590121003</c:v>
                </c:pt>
                <c:pt idx="1278">
                  <c:v>0.98290209590121003</c:v>
                </c:pt>
                <c:pt idx="1279">
                  <c:v>0.98290209590121003</c:v>
                </c:pt>
                <c:pt idx="1280">
                  <c:v>0.98290209590121003</c:v>
                </c:pt>
                <c:pt idx="1281">
                  <c:v>0.98290209590121003</c:v>
                </c:pt>
                <c:pt idx="1282">
                  <c:v>0.98290209590121003</c:v>
                </c:pt>
                <c:pt idx="1283">
                  <c:v>0.98290209590121003</c:v>
                </c:pt>
                <c:pt idx="1284">
                  <c:v>0.98290209590121003</c:v>
                </c:pt>
                <c:pt idx="1285">
                  <c:v>0.98290209590121003</c:v>
                </c:pt>
                <c:pt idx="1286">
                  <c:v>0.98290209590121003</c:v>
                </c:pt>
                <c:pt idx="1287">
                  <c:v>0.98290209590121003</c:v>
                </c:pt>
                <c:pt idx="1288">
                  <c:v>0.98290209590121003</c:v>
                </c:pt>
                <c:pt idx="1289">
                  <c:v>0.98290209590121003</c:v>
                </c:pt>
                <c:pt idx="1290">
                  <c:v>0.98290209590121003</c:v>
                </c:pt>
                <c:pt idx="1291">
                  <c:v>0.98290209590121003</c:v>
                </c:pt>
                <c:pt idx="1292">
                  <c:v>0.98290209590121003</c:v>
                </c:pt>
                <c:pt idx="1293">
                  <c:v>0.98290209590121003</c:v>
                </c:pt>
                <c:pt idx="1294">
                  <c:v>0.98290209590121003</c:v>
                </c:pt>
                <c:pt idx="1295">
                  <c:v>0.98290209590121003</c:v>
                </c:pt>
                <c:pt idx="1296">
                  <c:v>0.98290209590121003</c:v>
                </c:pt>
                <c:pt idx="1297">
                  <c:v>0.98290209590121003</c:v>
                </c:pt>
                <c:pt idx="1298">
                  <c:v>0.98290209590121003</c:v>
                </c:pt>
                <c:pt idx="1299">
                  <c:v>0.98290209590121003</c:v>
                </c:pt>
                <c:pt idx="1300">
                  <c:v>0.98290209590121003</c:v>
                </c:pt>
                <c:pt idx="1301">
                  <c:v>0.98290209590121003</c:v>
                </c:pt>
                <c:pt idx="1302">
                  <c:v>0.98290209590121003</c:v>
                </c:pt>
                <c:pt idx="1303">
                  <c:v>0.98290209590121003</c:v>
                </c:pt>
                <c:pt idx="1304">
                  <c:v>0.98290209590121003</c:v>
                </c:pt>
                <c:pt idx="1305">
                  <c:v>0.98290209590121003</c:v>
                </c:pt>
                <c:pt idx="1306">
                  <c:v>0.98290209590121003</c:v>
                </c:pt>
                <c:pt idx="1307">
                  <c:v>0.98290209590121003</c:v>
                </c:pt>
                <c:pt idx="1308">
                  <c:v>0.98290209590121003</c:v>
                </c:pt>
                <c:pt idx="1309">
                  <c:v>0.98290209590121003</c:v>
                </c:pt>
                <c:pt idx="1310">
                  <c:v>0.98290209590121003</c:v>
                </c:pt>
                <c:pt idx="1311">
                  <c:v>0.98290209590121003</c:v>
                </c:pt>
                <c:pt idx="1312">
                  <c:v>0.98290209590121003</c:v>
                </c:pt>
                <c:pt idx="1313">
                  <c:v>0.98290209590121003</c:v>
                </c:pt>
                <c:pt idx="1314">
                  <c:v>0.98290209590121003</c:v>
                </c:pt>
                <c:pt idx="1315">
                  <c:v>0.98290209590121003</c:v>
                </c:pt>
                <c:pt idx="1316">
                  <c:v>0.98290209590121003</c:v>
                </c:pt>
                <c:pt idx="1317">
                  <c:v>0.98290209590121003</c:v>
                </c:pt>
                <c:pt idx="1318">
                  <c:v>0.98290209590121003</c:v>
                </c:pt>
                <c:pt idx="1319">
                  <c:v>0.98290209590121003</c:v>
                </c:pt>
                <c:pt idx="1320">
                  <c:v>0.98290209590121003</c:v>
                </c:pt>
                <c:pt idx="1321">
                  <c:v>0.98290209590121003</c:v>
                </c:pt>
                <c:pt idx="1322">
                  <c:v>0.98290209590121003</c:v>
                </c:pt>
                <c:pt idx="1323">
                  <c:v>0.98290209590121003</c:v>
                </c:pt>
                <c:pt idx="1324">
                  <c:v>0.98290209590121003</c:v>
                </c:pt>
                <c:pt idx="1325">
                  <c:v>0.98290209590121003</c:v>
                </c:pt>
                <c:pt idx="1326">
                  <c:v>0.98290209590121003</c:v>
                </c:pt>
                <c:pt idx="1327">
                  <c:v>0.98290209590121003</c:v>
                </c:pt>
                <c:pt idx="1328">
                  <c:v>0.98290209590121003</c:v>
                </c:pt>
                <c:pt idx="1329">
                  <c:v>0.98290209590121003</c:v>
                </c:pt>
                <c:pt idx="1330">
                  <c:v>0.98290209590121003</c:v>
                </c:pt>
                <c:pt idx="1331">
                  <c:v>0.98290209590121003</c:v>
                </c:pt>
                <c:pt idx="1332">
                  <c:v>0.98290209590121003</c:v>
                </c:pt>
                <c:pt idx="1333">
                  <c:v>0.98290209590121003</c:v>
                </c:pt>
                <c:pt idx="1334">
                  <c:v>0.98290209590121003</c:v>
                </c:pt>
                <c:pt idx="1335">
                  <c:v>0.98290209590121003</c:v>
                </c:pt>
                <c:pt idx="1336">
                  <c:v>0.98290209590121003</c:v>
                </c:pt>
                <c:pt idx="1337">
                  <c:v>0.98290209590121003</c:v>
                </c:pt>
                <c:pt idx="1338">
                  <c:v>0.98290209590121003</c:v>
                </c:pt>
                <c:pt idx="1339">
                  <c:v>0.98290209590121003</c:v>
                </c:pt>
                <c:pt idx="1340">
                  <c:v>0.98290209590121003</c:v>
                </c:pt>
                <c:pt idx="1341">
                  <c:v>0.98290209590121003</c:v>
                </c:pt>
                <c:pt idx="1342">
                  <c:v>0.98290209590121003</c:v>
                </c:pt>
                <c:pt idx="1343">
                  <c:v>0.98290209590121003</c:v>
                </c:pt>
                <c:pt idx="1344">
                  <c:v>0.98290209590121003</c:v>
                </c:pt>
                <c:pt idx="1345">
                  <c:v>0.98290209590121003</c:v>
                </c:pt>
                <c:pt idx="1346">
                  <c:v>0.98290209590121003</c:v>
                </c:pt>
                <c:pt idx="1347">
                  <c:v>0.98290209590121003</c:v>
                </c:pt>
                <c:pt idx="1348">
                  <c:v>0.98290209590121003</c:v>
                </c:pt>
                <c:pt idx="1349">
                  <c:v>0.98290209590121003</c:v>
                </c:pt>
                <c:pt idx="1350">
                  <c:v>0.98290209590121003</c:v>
                </c:pt>
                <c:pt idx="1351">
                  <c:v>0.98290209590121003</c:v>
                </c:pt>
                <c:pt idx="1352">
                  <c:v>0.98290209590121003</c:v>
                </c:pt>
                <c:pt idx="1353">
                  <c:v>0.98290209590121003</c:v>
                </c:pt>
                <c:pt idx="1354">
                  <c:v>0.98290209590121003</c:v>
                </c:pt>
                <c:pt idx="1355">
                  <c:v>0.98290209590121003</c:v>
                </c:pt>
                <c:pt idx="1356">
                  <c:v>0.98290209590121003</c:v>
                </c:pt>
                <c:pt idx="1357">
                  <c:v>0.98290209590121003</c:v>
                </c:pt>
                <c:pt idx="1358">
                  <c:v>0.98290209590121003</c:v>
                </c:pt>
                <c:pt idx="1359">
                  <c:v>0.98290209590121003</c:v>
                </c:pt>
                <c:pt idx="1360">
                  <c:v>0.98290209590121003</c:v>
                </c:pt>
                <c:pt idx="1361">
                  <c:v>0.98290209590121003</c:v>
                </c:pt>
                <c:pt idx="1362">
                  <c:v>0.98290209590121003</c:v>
                </c:pt>
                <c:pt idx="1363">
                  <c:v>0.98290209590121003</c:v>
                </c:pt>
                <c:pt idx="1364">
                  <c:v>0.98290209590121003</c:v>
                </c:pt>
                <c:pt idx="1365">
                  <c:v>0.98290209590121003</c:v>
                </c:pt>
                <c:pt idx="1366">
                  <c:v>0.98290209590121003</c:v>
                </c:pt>
                <c:pt idx="1367">
                  <c:v>0.98290209590121003</c:v>
                </c:pt>
                <c:pt idx="1368">
                  <c:v>0.98290209590121003</c:v>
                </c:pt>
                <c:pt idx="1369">
                  <c:v>0.98290209590121003</c:v>
                </c:pt>
                <c:pt idx="1370">
                  <c:v>0.98290209590121003</c:v>
                </c:pt>
                <c:pt idx="1371">
                  <c:v>0.98290209590121003</c:v>
                </c:pt>
                <c:pt idx="1372">
                  <c:v>0.98290209590121003</c:v>
                </c:pt>
                <c:pt idx="1373">
                  <c:v>0.98290209590121003</c:v>
                </c:pt>
                <c:pt idx="1374">
                  <c:v>0.98290209590121003</c:v>
                </c:pt>
                <c:pt idx="1375">
                  <c:v>0.98290209590121003</c:v>
                </c:pt>
                <c:pt idx="1376">
                  <c:v>0.98290209590121003</c:v>
                </c:pt>
                <c:pt idx="1377">
                  <c:v>0.98290209590121003</c:v>
                </c:pt>
                <c:pt idx="1378">
                  <c:v>0.98290209590121003</c:v>
                </c:pt>
                <c:pt idx="1379">
                  <c:v>0.98290209590121003</c:v>
                </c:pt>
                <c:pt idx="1380">
                  <c:v>0.98290209590121003</c:v>
                </c:pt>
                <c:pt idx="1381">
                  <c:v>0.98290209590121003</c:v>
                </c:pt>
                <c:pt idx="1382">
                  <c:v>0.98290209590121003</c:v>
                </c:pt>
                <c:pt idx="1383">
                  <c:v>0.98290209590121003</c:v>
                </c:pt>
                <c:pt idx="1384">
                  <c:v>0.98290209590121003</c:v>
                </c:pt>
                <c:pt idx="1385">
                  <c:v>0.98290209590121003</c:v>
                </c:pt>
                <c:pt idx="1386">
                  <c:v>0.98290209590121003</c:v>
                </c:pt>
                <c:pt idx="1387">
                  <c:v>0.98290209590121003</c:v>
                </c:pt>
                <c:pt idx="1388">
                  <c:v>0.98290209590121003</c:v>
                </c:pt>
                <c:pt idx="1389">
                  <c:v>0.98290209590121003</c:v>
                </c:pt>
                <c:pt idx="1390">
                  <c:v>0.98290209590121003</c:v>
                </c:pt>
                <c:pt idx="1391">
                  <c:v>0.98290209590121003</c:v>
                </c:pt>
                <c:pt idx="1392">
                  <c:v>0.98290209590121003</c:v>
                </c:pt>
                <c:pt idx="1393">
                  <c:v>0.98290209590121003</c:v>
                </c:pt>
                <c:pt idx="1394">
                  <c:v>0.98290209590121003</c:v>
                </c:pt>
                <c:pt idx="1395">
                  <c:v>0.98290209590121003</c:v>
                </c:pt>
                <c:pt idx="1396">
                  <c:v>0.98290209590121003</c:v>
                </c:pt>
                <c:pt idx="1397">
                  <c:v>0.98290209590121003</c:v>
                </c:pt>
                <c:pt idx="1398">
                  <c:v>0.98290209590121003</c:v>
                </c:pt>
                <c:pt idx="1399">
                  <c:v>0.98290209590121003</c:v>
                </c:pt>
                <c:pt idx="1400">
                  <c:v>0.98290209590121003</c:v>
                </c:pt>
                <c:pt idx="1401">
                  <c:v>0.98290209590121003</c:v>
                </c:pt>
                <c:pt idx="1402">
                  <c:v>0.98290209590121003</c:v>
                </c:pt>
                <c:pt idx="1403">
                  <c:v>0.98290209590121003</c:v>
                </c:pt>
                <c:pt idx="1404">
                  <c:v>0.98290209590121003</c:v>
                </c:pt>
                <c:pt idx="1405">
                  <c:v>0.98290209590121003</c:v>
                </c:pt>
                <c:pt idx="1406">
                  <c:v>0.98290209590121003</c:v>
                </c:pt>
                <c:pt idx="1407">
                  <c:v>0.98290209590121003</c:v>
                </c:pt>
                <c:pt idx="1408">
                  <c:v>0.98290209590121003</c:v>
                </c:pt>
                <c:pt idx="1409">
                  <c:v>0.98290209590121003</c:v>
                </c:pt>
                <c:pt idx="1410">
                  <c:v>0.98290209590121003</c:v>
                </c:pt>
                <c:pt idx="1411">
                  <c:v>0.98290209590121003</c:v>
                </c:pt>
                <c:pt idx="1412">
                  <c:v>0.98290209590121003</c:v>
                </c:pt>
                <c:pt idx="1413">
                  <c:v>0.98290209590121003</c:v>
                </c:pt>
                <c:pt idx="1414">
                  <c:v>0.98290209590121003</c:v>
                </c:pt>
                <c:pt idx="1415">
                  <c:v>0.98290209590121003</c:v>
                </c:pt>
                <c:pt idx="1416">
                  <c:v>0.98290209590121003</c:v>
                </c:pt>
                <c:pt idx="1417">
                  <c:v>0.98290209590121003</c:v>
                </c:pt>
                <c:pt idx="1418">
                  <c:v>0.98290209590121003</c:v>
                </c:pt>
                <c:pt idx="1419">
                  <c:v>0.98290209590121003</c:v>
                </c:pt>
                <c:pt idx="1420">
                  <c:v>0.98290209590121003</c:v>
                </c:pt>
                <c:pt idx="1421">
                  <c:v>0.98290209590121003</c:v>
                </c:pt>
                <c:pt idx="1422">
                  <c:v>0.98290209590121003</c:v>
                </c:pt>
                <c:pt idx="1423">
                  <c:v>0.98290209590121003</c:v>
                </c:pt>
                <c:pt idx="1424">
                  <c:v>0.98290209590121003</c:v>
                </c:pt>
                <c:pt idx="1425">
                  <c:v>0.98290209590121003</c:v>
                </c:pt>
                <c:pt idx="1426">
                  <c:v>0.98290209590121003</c:v>
                </c:pt>
                <c:pt idx="1427">
                  <c:v>0.98290209590121003</c:v>
                </c:pt>
                <c:pt idx="1428">
                  <c:v>0.98290209590121003</c:v>
                </c:pt>
                <c:pt idx="1429">
                  <c:v>0.98290209590121003</c:v>
                </c:pt>
                <c:pt idx="1430">
                  <c:v>0.98290209590121003</c:v>
                </c:pt>
                <c:pt idx="1431">
                  <c:v>0.98290209590121003</c:v>
                </c:pt>
                <c:pt idx="1432">
                  <c:v>0.98290209590121003</c:v>
                </c:pt>
                <c:pt idx="1433">
                  <c:v>0.98290209590121003</c:v>
                </c:pt>
                <c:pt idx="1434">
                  <c:v>0.98290209590121003</c:v>
                </c:pt>
                <c:pt idx="1435">
                  <c:v>0.98290209590121003</c:v>
                </c:pt>
                <c:pt idx="1436">
                  <c:v>0.98290209590121003</c:v>
                </c:pt>
                <c:pt idx="1437">
                  <c:v>0.98290209590121003</c:v>
                </c:pt>
                <c:pt idx="1438">
                  <c:v>0.98290209590121003</c:v>
                </c:pt>
                <c:pt idx="1439">
                  <c:v>0.98290209590121003</c:v>
                </c:pt>
                <c:pt idx="1440">
                  <c:v>0.98290209590121003</c:v>
                </c:pt>
                <c:pt idx="1441">
                  <c:v>0.98290209590121003</c:v>
                </c:pt>
                <c:pt idx="1442">
                  <c:v>0.98290209590121003</c:v>
                </c:pt>
                <c:pt idx="1443">
                  <c:v>0.98290209590121003</c:v>
                </c:pt>
                <c:pt idx="1444">
                  <c:v>0.98290209590121003</c:v>
                </c:pt>
                <c:pt idx="1445">
                  <c:v>0.98290209590121003</c:v>
                </c:pt>
                <c:pt idx="1446">
                  <c:v>0.98290209590121003</c:v>
                </c:pt>
                <c:pt idx="1447">
                  <c:v>0.98290209590121003</c:v>
                </c:pt>
                <c:pt idx="1448">
                  <c:v>0.98290209590121003</c:v>
                </c:pt>
                <c:pt idx="1449">
                  <c:v>0.98290209590121003</c:v>
                </c:pt>
                <c:pt idx="1450">
                  <c:v>0.98290209590121003</c:v>
                </c:pt>
                <c:pt idx="1451">
                  <c:v>0.98290209590121003</c:v>
                </c:pt>
                <c:pt idx="1452">
                  <c:v>0.98290209590121003</c:v>
                </c:pt>
                <c:pt idx="1453">
                  <c:v>0.98290209590121003</c:v>
                </c:pt>
                <c:pt idx="1454">
                  <c:v>0.98290209590121003</c:v>
                </c:pt>
                <c:pt idx="1455">
                  <c:v>0.98290209590121003</c:v>
                </c:pt>
                <c:pt idx="1456">
                  <c:v>0.98290209590121003</c:v>
                </c:pt>
                <c:pt idx="1457">
                  <c:v>0.98290209590121003</c:v>
                </c:pt>
                <c:pt idx="1458">
                  <c:v>0.98290209590121003</c:v>
                </c:pt>
                <c:pt idx="1459">
                  <c:v>0.98290209590121003</c:v>
                </c:pt>
                <c:pt idx="1460">
                  <c:v>0.98290209590121003</c:v>
                </c:pt>
                <c:pt idx="1461">
                  <c:v>0.98290209590121003</c:v>
                </c:pt>
                <c:pt idx="1462">
                  <c:v>0.98290209590121003</c:v>
                </c:pt>
                <c:pt idx="1463">
                  <c:v>0.98290209590121003</c:v>
                </c:pt>
                <c:pt idx="1464">
                  <c:v>0.98290209590121003</c:v>
                </c:pt>
                <c:pt idx="1465">
                  <c:v>0.98290209590121003</c:v>
                </c:pt>
                <c:pt idx="1466">
                  <c:v>0.98290209590121003</c:v>
                </c:pt>
                <c:pt idx="1467">
                  <c:v>0.98290209590121003</c:v>
                </c:pt>
                <c:pt idx="1468">
                  <c:v>0.98290209590121003</c:v>
                </c:pt>
                <c:pt idx="1469">
                  <c:v>0.98290209590121003</c:v>
                </c:pt>
                <c:pt idx="1470">
                  <c:v>0.98290209590121003</c:v>
                </c:pt>
                <c:pt idx="1471">
                  <c:v>0.98290209590121003</c:v>
                </c:pt>
                <c:pt idx="1472">
                  <c:v>0.98290209590121003</c:v>
                </c:pt>
                <c:pt idx="1473">
                  <c:v>0.98290209590121003</c:v>
                </c:pt>
                <c:pt idx="1474">
                  <c:v>0.98290209590121003</c:v>
                </c:pt>
                <c:pt idx="1475">
                  <c:v>0.98290209590121003</c:v>
                </c:pt>
                <c:pt idx="1476">
                  <c:v>0.98290209590121003</c:v>
                </c:pt>
                <c:pt idx="1477">
                  <c:v>0.98290209590121003</c:v>
                </c:pt>
                <c:pt idx="1478">
                  <c:v>0.98290209590121003</c:v>
                </c:pt>
                <c:pt idx="1479">
                  <c:v>0.98290209590121003</c:v>
                </c:pt>
                <c:pt idx="1480">
                  <c:v>0.98290209590121003</c:v>
                </c:pt>
                <c:pt idx="1481">
                  <c:v>0.98290209590121003</c:v>
                </c:pt>
                <c:pt idx="1482">
                  <c:v>0.98290209590121003</c:v>
                </c:pt>
                <c:pt idx="1483">
                  <c:v>0.98290209590121003</c:v>
                </c:pt>
                <c:pt idx="1484">
                  <c:v>0.98290209590121003</c:v>
                </c:pt>
                <c:pt idx="1485">
                  <c:v>0.98290209590121003</c:v>
                </c:pt>
                <c:pt idx="1486">
                  <c:v>0.98290209590121003</c:v>
                </c:pt>
                <c:pt idx="1487">
                  <c:v>0.98290209590121003</c:v>
                </c:pt>
                <c:pt idx="1488">
                  <c:v>0.98290209590121003</c:v>
                </c:pt>
                <c:pt idx="1489">
                  <c:v>0.98290209590121003</c:v>
                </c:pt>
                <c:pt idx="1490">
                  <c:v>0.98290209590121003</c:v>
                </c:pt>
                <c:pt idx="1491">
                  <c:v>0.98290209590121003</c:v>
                </c:pt>
                <c:pt idx="1492">
                  <c:v>0.98290209590121003</c:v>
                </c:pt>
                <c:pt idx="1493">
                  <c:v>0.98290209590121003</c:v>
                </c:pt>
                <c:pt idx="1494">
                  <c:v>0.98290209590121003</c:v>
                </c:pt>
                <c:pt idx="1495">
                  <c:v>0.98290209590121003</c:v>
                </c:pt>
                <c:pt idx="1496">
                  <c:v>0.98290209590121003</c:v>
                </c:pt>
                <c:pt idx="1497">
                  <c:v>0.98290209590121003</c:v>
                </c:pt>
                <c:pt idx="1498">
                  <c:v>0.98290209590121003</c:v>
                </c:pt>
                <c:pt idx="1499">
                  <c:v>0.98290209590121003</c:v>
                </c:pt>
                <c:pt idx="1500">
                  <c:v>0.98290209590121003</c:v>
                </c:pt>
                <c:pt idx="1501">
                  <c:v>0.98290209590121003</c:v>
                </c:pt>
                <c:pt idx="1502">
                  <c:v>0.98290209590121003</c:v>
                </c:pt>
                <c:pt idx="1503">
                  <c:v>0.98290209590121003</c:v>
                </c:pt>
                <c:pt idx="1504">
                  <c:v>0.98290209590121003</c:v>
                </c:pt>
                <c:pt idx="1505">
                  <c:v>0.98290209590121003</c:v>
                </c:pt>
                <c:pt idx="1506">
                  <c:v>0.98290209590121003</c:v>
                </c:pt>
                <c:pt idx="1507">
                  <c:v>0.98290209590121003</c:v>
                </c:pt>
                <c:pt idx="1508">
                  <c:v>0.98290209590121003</c:v>
                </c:pt>
                <c:pt idx="1509">
                  <c:v>0.98290209590121003</c:v>
                </c:pt>
                <c:pt idx="1510">
                  <c:v>0.98290209590121003</c:v>
                </c:pt>
                <c:pt idx="1511">
                  <c:v>0.98290209590121003</c:v>
                </c:pt>
                <c:pt idx="1512">
                  <c:v>0.98290209590121003</c:v>
                </c:pt>
                <c:pt idx="1513">
                  <c:v>0.98290209590121003</c:v>
                </c:pt>
                <c:pt idx="1514">
                  <c:v>0.98290209590121003</c:v>
                </c:pt>
                <c:pt idx="1515">
                  <c:v>0.98290209590121003</c:v>
                </c:pt>
                <c:pt idx="1516">
                  <c:v>0.98290209590121003</c:v>
                </c:pt>
                <c:pt idx="1517">
                  <c:v>0.98290209590121003</c:v>
                </c:pt>
                <c:pt idx="1518">
                  <c:v>0.98290209590121003</c:v>
                </c:pt>
                <c:pt idx="1519">
                  <c:v>0.98290209590121003</c:v>
                </c:pt>
                <c:pt idx="1520">
                  <c:v>0.98290209590121003</c:v>
                </c:pt>
                <c:pt idx="1521">
                  <c:v>0.98290209590121003</c:v>
                </c:pt>
                <c:pt idx="1522">
                  <c:v>0.98290209590121003</c:v>
                </c:pt>
                <c:pt idx="1523">
                  <c:v>0.98290209590121003</c:v>
                </c:pt>
                <c:pt idx="1524">
                  <c:v>0.98290209590121003</c:v>
                </c:pt>
                <c:pt idx="1525">
                  <c:v>0.98290209590121003</c:v>
                </c:pt>
                <c:pt idx="1526">
                  <c:v>0.98290209590121003</c:v>
                </c:pt>
                <c:pt idx="1527">
                  <c:v>0.98290209590121003</c:v>
                </c:pt>
                <c:pt idx="1528">
                  <c:v>0.98290209590121003</c:v>
                </c:pt>
                <c:pt idx="1529">
                  <c:v>0.98290209590121003</c:v>
                </c:pt>
                <c:pt idx="1530">
                  <c:v>0.98290209590121003</c:v>
                </c:pt>
                <c:pt idx="1531">
                  <c:v>0.98290209590121003</c:v>
                </c:pt>
                <c:pt idx="1532">
                  <c:v>0.98290209590121003</c:v>
                </c:pt>
                <c:pt idx="1533">
                  <c:v>0.98290209590121003</c:v>
                </c:pt>
                <c:pt idx="1534">
                  <c:v>0.98290209590121003</c:v>
                </c:pt>
                <c:pt idx="1535">
                  <c:v>0.98290209590121003</c:v>
                </c:pt>
                <c:pt idx="1536">
                  <c:v>0.98290209590121003</c:v>
                </c:pt>
                <c:pt idx="1537">
                  <c:v>0.98290209590121003</c:v>
                </c:pt>
                <c:pt idx="1538">
                  <c:v>0.98290209590121003</c:v>
                </c:pt>
                <c:pt idx="1539">
                  <c:v>0.98290209590121003</c:v>
                </c:pt>
                <c:pt idx="1540">
                  <c:v>0.98290209590121003</c:v>
                </c:pt>
                <c:pt idx="1541">
                  <c:v>0.98290209590121003</c:v>
                </c:pt>
                <c:pt idx="1542">
                  <c:v>0.98290209590121003</c:v>
                </c:pt>
                <c:pt idx="1543">
                  <c:v>0.98290209590121003</c:v>
                </c:pt>
                <c:pt idx="1544">
                  <c:v>0.98290209590121003</c:v>
                </c:pt>
                <c:pt idx="1545">
                  <c:v>0.98290209590121003</c:v>
                </c:pt>
                <c:pt idx="1546">
                  <c:v>0.98290209590121003</c:v>
                </c:pt>
                <c:pt idx="1547">
                  <c:v>0.98290209590121003</c:v>
                </c:pt>
                <c:pt idx="1548">
                  <c:v>0.98290209590121003</c:v>
                </c:pt>
                <c:pt idx="1549">
                  <c:v>0.98290209590121003</c:v>
                </c:pt>
                <c:pt idx="1550">
                  <c:v>0.98290209590121003</c:v>
                </c:pt>
                <c:pt idx="1551">
                  <c:v>0.98290209590121003</c:v>
                </c:pt>
                <c:pt idx="1552">
                  <c:v>0.98290209590121003</c:v>
                </c:pt>
                <c:pt idx="1553">
                  <c:v>0.98290209590121003</c:v>
                </c:pt>
                <c:pt idx="1554">
                  <c:v>0.98290209590121003</c:v>
                </c:pt>
                <c:pt idx="1555">
                  <c:v>0.98290209590121003</c:v>
                </c:pt>
                <c:pt idx="1556">
                  <c:v>0.98290209590121003</c:v>
                </c:pt>
                <c:pt idx="1557">
                  <c:v>0.98290209590121003</c:v>
                </c:pt>
                <c:pt idx="1558">
                  <c:v>0.98290209590121003</c:v>
                </c:pt>
                <c:pt idx="1559">
                  <c:v>0.98290209590121003</c:v>
                </c:pt>
                <c:pt idx="1560">
                  <c:v>0.98290209590121003</c:v>
                </c:pt>
                <c:pt idx="1561">
                  <c:v>0.98290209590121003</c:v>
                </c:pt>
                <c:pt idx="1562">
                  <c:v>0.98290209590121003</c:v>
                </c:pt>
                <c:pt idx="1563">
                  <c:v>0.98290209590121003</c:v>
                </c:pt>
                <c:pt idx="1564">
                  <c:v>0.98290209590121003</c:v>
                </c:pt>
                <c:pt idx="1565">
                  <c:v>0.98290209590121003</c:v>
                </c:pt>
                <c:pt idx="1566">
                  <c:v>0.98290209590121003</c:v>
                </c:pt>
                <c:pt idx="1567">
                  <c:v>0.98290209590121003</c:v>
                </c:pt>
                <c:pt idx="1568">
                  <c:v>0.98290209590121003</c:v>
                </c:pt>
                <c:pt idx="1569">
                  <c:v>0.98290209590121003</c:v>
                </c:pt>
                <c:pt idx="1570">
                  <c:v>0.98290209590121003</c:v>
                </c:pt>
                <c:pt idx="1571">
                  <c:v>0.98290209590121003</c:v>
                </c:pt>
                <c:pt idx="1572">
                  <c:v>1.03682218633505</c:v>
                </c:pt>
                <c:pt idx="1573">
                  <c:v>1.03682218633505</c:v>
                </c:pt>
                <c:pt idx="1574">
                  <c:v>1.03682218633505</c:v>
                </c:pt>
                <c:pt idx="1575">
                  <c:v>1.03682218633505</c:v>
                </c:pt>
                <c:pt idx="1576">
                  <c:v>1.03682218633505</c:v>
                </c:pt>
                <c:pt idx="1577">
                  <c:v>1.03682218633505</c:v>
                </c:pt>
                <c:pt idx="1578">
                  <c:v>1.03682218633505</c:v>
                </c:pt>
                <c:pt idx="1579">
                  <c:v>1.03682218633505</c:v>
                </c:pt>
                <c:pt idx="1580">
                  <c:v>1.03682218633505</c:v>
                </c:pt>
                <c:pt idx="1581">
                  <c:v>1.03682218633505</c:v>
                </c:pt>
                <c:pt idx="1582">
                  <c:v>1.03682218633505</c:v>
                </c:pt>
                <c:pt idx="1583">
                  <c:v>1.03682218633505</c:v>
                </c:pt>
                <c:pt idx="1584">
                  <c:v>1.0910683465845901</c:v>
                </c:pt>
                <c:pt idx="1585">
                  <c:v>1.0910683465845901</c:v>
                </c:pt>
                <c:pt idx="1586">
                  <c:v>1.0910683465845901</c:v>
                </c:pt>
                <c:pt idx="1587">
                  <c:v>1.0910683465845901</c:v>
                </c:pt>
                <c:pt idx="1588">
                  <c:v>1.0910683465845901</c:v>
                </c:pt>
                <c:pt idx="1589">
                  <c:v>1.0910683465845901</c:v>
                </c:pt>
                <c:pt idx="1590">
                  <c:v>1.0910683465845901</c:v>
                </c:pt>
                <c:pt idx="1591">
                  <c:v>1.0910683465845901</c:v>
                </c:pt>
                <c:pt idx="1592">
                  <c:v>1.0910683465845901</c:v>
                </c:pt>
                <c:pt idx="1593">
                  <c:v>1.0910683465845901</c:v>
                </c:pt>
                <c:pt idx="1594">
                  <c:v>1.0910683465845901</c:v>
                </c:pt>
                <c:pt idx="1595">
                  <c:v>1.0910683465845901</c:v>
                </c:pt>
                <c:pt idx="1596">
                  <c:v>1.0910683465845901</c:v>
                </c:pt>
                <c:pt idx="1597">
                  <c:v>1.0910683465845901</c:v>
                </c:pt>
                <c:pt idx="1598">
                  <c:v>1.0910683465845901</c:v>
                </c:pt>
                <c:pt idx="1599">
                  <c:v>1.0910683465845901</c:v>
                </c:pt>
                <c:pt idx="1600">
                  <c:v>1.0910683465845901</c:v>
                </c:pt>
                <c:pt idx="1601">
                  <c:v>1.0910683465845901</c:v>
                </c:pt>
                <c:pt idx="1602">
                  <c:v>1.0910683465845901</c:v>
                </c:pt>
                <c:pt idx="1603">
                  <c:v>1.0910683465845901</c:v>
                </c:pt>
                <c:pt idx="1604">
                  <c:v>1.0910683465845901</c:v>
                </c:pt>
                <c:pt idx="1605">
                  <c:v>1.1457961597553201</c:v>
                </c:pt>
                <c:pt idx="1606">
                  <c:v>1.1457961597553201</c:v>
                </c:pt>
                <c:pt idx="1607">
                  <c:v>1.1457961597553201</c:v>
                </c:pt>
                <c:pt idx="1608">
                  <c:v>1.1457961597553201</c:v>
                </c:pt>
                <c:pt idx="1609">
                  <c:v>1.1457961597553201</c:v>
                </c:pt>
                <c:pt idx="1610">
                  <c:v>1.1457961597553201</c:v>
                </c:pt>
                <c:pt idx="1611">
                  <c:v>1.1457961597553201</c:v>
                </c:pt>
                <c:pt idx="1612">
                  <c:v>1.1457961597553201</c:v>
                </c:pt>
                <c:pt idx="1613">
                  <c:v>1.1457961597553201</c:v>
                </c:pt>
                <c:pt idx="1614">
                  <c:v>1.1457961597553201</c:v>
                </c:pt>
                <c:pt idx="1615">
                  <c:v>1.1457961597553201</c:v>
                </c:pt>
                <c:pt idx="1616">
                  <c:v>1.1457961597553201</c:v>
                </c:pt>
                <c:pt idx="1617">
                  <c:v>1.1457961597553201</c:v>
                </c:pt>
                <c:pt idx="1618">
                  <c:v>1.1457961597553201</c:v>
                </c:pt>
                <c:pt idx="1619">
                  <c:v>1.1457961597553201</c:v>
                </c:pt>
                <c:pt idx="1620">
                  <c:v>1.1457961597553201</c:v>
                </c:pt>
                <c:pt idx="1621">
                  <c:v>1.1457961597553201</c:v>
                </c:pt>
                <c:pt idx="1622">
                  <c:v>1.1457961597553201</c:v>
                </c:pt>
                <c:pt idx="1623">
                  <c:v>1.1457961597553201</c:v>
                </c:pt>
                <c:pt idx="1624">
                  <c:v>1.1457961597553201</c:v>
                </c:pt>
                <c:pt idx="1625">
                  <c:v>1.1457961597553201</c:v>
                </c:pt>
                <c:pt idx="1626">
                  <c:v>1.1457961597553201</c:v>
                </c:pt>
                <c:pt idx="1627">
                  <c:v>1.1457961597553201</c:v>
                </c:pt>
                <c:pt idx="1628">
                  <c:v>1.1457961597553201</c:v>
                </c:pt>
                <c:pt idx="1629">
                  <c:v>1.1457961597553201</c:v>
                </c:pt>
                <c:pt idx="1630">
                  <c:v>1.1457961597553201</c:v>
                </c:pt>
                <c:pt idx="1631">
                  <c:v>1.1457961597553201</c:v>
                </c:pt>
                <c:pt idx="1632">
                  <c:v>1.1457961597553201</c:v>
                </c:pt>
                <c:pt idx="1633">
                  <c:v>1.1457961597553201</c:v>
                </c:pt>
                <c:pt idx="1634">
                  <c:v>1.1457961597553201</c:v>
                </c:pt>
                <c:pt idx="1635">
                  <c:v>1.1457961597553201</c:v>
                </c:pt>
                <c:pt idx="1636">
                  <c:v>1.1457961597553201</c:v>
                </c:pt>
                <c:pt idx="1637">
                  <c:v>1.1457961597553201</c:v>
                </c:pt>
                <c:pt idx="1638">
                  <c:v>1.1457961597553201</c:v>
                </c:pt>
                <c:pt idx="1639">
                  <c:v>1.1457961597553201</c:v>
                </c:pt>
                <c:pt idx="1640">
                  <c:v>1.1457961597553201</c:v>
                </c:pt>
                <c:pt idx="1641">
                  <c:v>1.1457961597553201</c:v>
                </c:pt>
                <c:pt idx="1642">
                  <c:v>1.1457961597553201</c:v>
                </c:pt>
                <c:pt idx="1643">
                  <c:v>1.1457961597553201</c:v>
                </c:pt>
                <c:pt idx="1644">
                  <c:v>1.1457961597553201</c:v>
                </c:pt>
                <c:pt idx="1645">
                  <c:v>1.1457961597553201</c:v>
                </c:pt>
                <c:pt idx="1646">
                  <c:v>1.1457961597553201</c:v>
                </c:pt>
                <c:pt idx="1647">
                  <c:v>1.1457961597553201</c:v>
                </c:pt>
                <c:pt idx="1648">
                  <c:v>1.1457961597553201</c:v>
                </c:pt>
                <c:pt idx="1649">
                  <c:v>1.1457961597553201</c:v>
                </c:pt>
                <c:pt idx="1650">
                  <c:v>1.1457961597553201</c:v>
                </c:pt>
                <c:pt idx="1651">
                  <c:v>1.1457961597553201</c:v>
                </c:pt>
                <c:pt idx="1652">
                  <c:v>1.1457961597553201</c:v>
                </c:pt>
                <c:pt idx="1653">
                  <c:v>1.1457961597553201</c:v>
                </c:pt>
                <c:pt idx="1654">
                  <c:v>1.1457961597553201</c:v>
                </c:pt>
                <c:pt idx="1655">
                  <c:v>1.1457961597553201</c:v>
                </c:pt>
                <c:pt idx="1656">
                  <c:v>1.1457961597553201</c:v>
                </c:pt>
                <c:pt idx="1657">
                  <c:v>1.1457961597553201</c:v>
                </c:pt>
                <c:pt idx="1658">
                  <c:v>1.1457961597553201</c:v>
                </c:pt>
                <c:pt idx="1659">
                  <c:v>1.1457961597553201</c:v>
                </c:pt>
                <c:pt idx="1660">
                  <c:v>1.1457961597553201</c:v>
                </c:pt>
                <c:pt idx="1661">
                  <c:v>1.1457961597553201</c:v>
                </c:pt>
                <c:pt idx="1662">
                  <c:v>1.1457961597553201</c:v>
                </c:pt>
                <c:pt idx="1663">
                  <c:v>1.1457961597553201</c:v>
                </c:pt>
                <c:pt idx="1664">
                  <c:v>1.1457961597553201</c:v>
                </c:pt>
                <c:pt idx="1665">
                  <c:v>1.1457961597553201</c:v>
                </c:pt>
                <c:pt idx="1666">
                  <c:v>1.1457961597553201</c:v>
                </c:pt>
                <c:pt idx="1667">
                  <c:v>1.1457961597553201</c:v>
                </c:pt>
                <c:pt idx="1668">
                  <c:v>1.1457961597553201</c:v>
                </c:pt>
                <c:pt idx="1669">
                  <c:v>1.1457961597553201</c:v>
                </c:pt>
                <c:pt idx="1670">
                  <c:v>1.1457961597553201</c:v>
                </c:pt>
                <c:pt idx="1671">
                  <c:v>1.1457961597553201</c:v>
                </c:pt>
                <c:pt idx="1672">
                  <c:v>1.1457961597553201</c:v>
                </c:pt>
                <c:pt idx="1673">
                  <c:v>1.1457961597553201</c:v>
                </c:pt>
                <c:pt idx="1674">
                  <c:v>1.1457961597553201</c:v>
                </c:pt>
                <c:pt idx="1675">
                  <c:v>1.1457961597553201</c:v>
                </c:pt>
                <c:pt idx="1676">
                  <c:v>1.1457961597553201</c:v>
                </c:pt>
                <c:pt idx="1677">
                  <c:v>1.1457961597553201</c:v>
                </c:pt>
                <c:pt idx="1678">
                  <c:v>1.1457961597553201</c:v>
                </c:pt>
                <c:pt idx="1679">
                  <c:v>1.1457961597553201</c:v>
                </c:pt>
                <c:pt idx="1680">
                  <c:v>1.1457961597553201</c:v>
                </c:pt>
                <c:pt idx="1681">
                  <c:v>1.1457961597553201</c:v>
                </c:pt>
                <c:pt idx="1682">
                  <c:v>1.1457961597553201</c:v>
                </c:pt>
                <c:pt idx="1683">
                  <c:v>1.1457961597553201</c:v>
                </c:pt>
                <c:pt idx="1684">
                  <c:v>1.1457961597553201</c:v>
                </c:pt>
                <c:pt idx="1685">
                  <c:v>1.1457961597553201</c:v>
                </c:pt>
                <c:pt idx="1686">
                  <c:v>1.1457961597553201</c:v>
                </c:pt>
                <c:pt idx="1687">
                  <c:v>1.1457961597553201</c:v>
                </c:pt>
                <c:pt idx="1688">
                  <c:v>1.1457961597553201</c:v>
                </c:pt>
                <c:pt idx="1689">
                  <c:v>1.1457961597553201</c:v>
                </c:pt>
                <c:pt idx="1690">
                  <c:v>1.1457961597553201</c:v>
                </c:pt>
                <c:pt idx="1691">
                  <c:v>1.1457961597553201</c:v>
                </c:pt>
                <c:pt idx="1692">
                  <c:v>1.1457961597553201</c:v>
                </c:pt>
                <c:pt idx="1693">
                  <c:v>1.1457961597553201</c:v>
                </c:pt>
                <c:pt idx="1694">
                  <c:v>1.1457961597553201</c:v>
                </c:pt>
                <c:pt idx="1695">
                  <c:v>1.1457961597553201</c:v>
                </c:pt>
                <c:pt idx="1696">
                  <c:v>1.1457961597553201</c:v>
                </c:pt>
                <c:pt idx="1697">
                  <c:v>1.1457961597553201</c:v>
                </c:pt>
                <c:pt idx="1698">
                  <c:v>1.1457961597553201</c:v>
                </c:pt>
                <c:pt idx="1699">
                  <c:v>1.1457961597553201</c:v>
                </c:pt>
                <c:pt idx="1700">
                  <c:v>1.1457961597553201</c:v>
                </c:pt>
                <c:pt idx="1701">
                  <c:v>1.1457961597553201</c:v>
                </c:pt>
                <c:pt idx="1702">
                  <c:v>1.1457961597553201</c:v>
                </c:pt>
                <c:pt idx="1703">
                  <c:v>1.1457961597553201</c:v>
                </c:pt>
                <c:pt idx="1704">
                  <c:v>1.1457961597553201</c:v>
                </c:pt>
                <c:pt idx="1705">
                  <c:v>1.1457961597553201</c:v>
                </c:pt>
                <c:pt idx="1706">
                  <c:v>1.1457961597553201</c:v>
                </c:pt>
                <c:pt idx="1707">
                  <c:v>1.1457961597553201</c:v>
                </c:pt>
                <c:pt idx="1708">
                  <c:v>1.1457961597553201</c:v>
                </c:pt>
                <c:pt idx="1709">
                  <c:v>1.1457961597553201</c:v>
                </c:pt>
                <c:pt idx="1710">
                  <c:v>1.1457961597553201</c:v>
                </c:pt>
                <c:pt idx="1711">
                  <c:v>1.1457961597553201</c:v>
                </c:pt>
                <c:pt idx="1712">
                  <c:v>1.1457961597553201</c:v>
                </c:pt>
                <c:pt idx="1713">
                  <c:v>1.1457961597553201</c:v>
                </c:pt>
                <c:pt idx="1714">
                  <c:v>1.1457961597553201</c:v>
                </c:pt>
                <c:pt idx="1715">
                  <c:v>1.1457961597553201</c:v>
                </c:pt>
                <c:pt idx="1716">
                  <c:v>1.1457961597553201</c:v>
                </c:pt>
                <c:pt idx="1717">
                  <c:v>1.1457961597553201</c:v>
                </c:pt>
                <c:pt idx="1718">
                  <c:v>1.1457961597553201</c:v>
                </c:pt>
                <c:pt idx="1719">
                  <c:v>1.1457961597553201</c:v>
                </c:pt>
                <c:pt idx="1720">
                  <c:v>1.1457961597553201</c:v>
                </c:pt>
                <c:pt idx="1721">
                  <c:v>1.1457961597553201</c:v>
                </c:pt>
                <c:pt idx="1722">
                  <c:v>1.1457961597553201</c:v>
                </c:pt>
                <c:pt idx="1723">
                  <c:v>1.1457961597553201</c:v>
                </c:pt>
                <c:pt idx="1724">
                  <c:v>1.1457961597553201</c:v>
                </c:pt>
                <c:pt idx="1725">
                  <c:v>1.1457961597553201</c:v>
                </c:pt>
                <c:pt idx="1726">
                  <c:v>1.1457961597553201</c:v>
                </c:pt>
                <c:pt idx="1727">
                  <c:v>1.1457961597553201</c:v>
                </c:pt>
                <c:pt idx="1728">
                  <c:v>1.1457961597553201</c:v>
                </c:pt>
                <c:pt idx="1729">
                  <c:v>1.1457961597553201</c:v>
                </c:pt>
                <c:pt idx="1730">
                  <c:v>1.1457961597553201</c:v>
                </c:pt>
                <c:pt idx="1731">
                  <c:v>1.1457961597553201</c:v>
                </c:pt>
                <c:pt idx="1732">
                  <c:v>1.1457961597553201</c:v>
                </c:pt>
                <c:pt idx="1733">
                  <c:v>1.1457961597553201</c:v>
                </c:pt>
                <c:pt idx="1734">
                  <c:v>1.1457961597553201</c:v>
                </c:pt>
                <c:pt idx="1735">
                  <c:v>1.1457961597553201</c:v>
                </c:pt>
                <c:pt idx="1736">
                  <c:v>1.1457961597553201</c:v>
                </c:pt>
                <c:pt idx="1737">
                  <c:v>1.1457961597553201</c:v>
                </c:pt>
                <c:pt idx="1738">
                  <c:v>1.1457961597553201</c:v>
                </c:pt>
                <c:pt idx="1739">
                  <c:v>1.1457961597553201</c:v>
                </c:pt>
                <c:pt idx="1740">
                  <c:v>1.1457961597553201</c:v>
                </c:pt>
                <c:pt idx="1741">
                  <c:v>1.1457961597553201</c:v>
                </c:pt>
                <c:pt idx="1742">
                  <c:v>1.1457961597553201</c:v>
                </c:pt>
                <c:pt idx="1743">
                  <c:v>1.1457961597553201</c:v>
                </c:pt>
                <c:pt idx="1744">
                  <c:v>1.1457961597553201</c:v>
                </c:pt>
                <c:pt idx="1745">
                  <c:v>1.1457961597553201</c:v>
                </c:pt>
                <c:pt idx="1746">
                  <c:v>1.1457961597553201</c:v>
                </c:pt>
                <c:pt idx="1747">
                  <c:v>1.1457961597553201</c:v>
                </c:pt>
                <c:pt idx="1748">
                  <c:v>1.1457961597553201</c:v>
                </c:pt>
                <c:pt idx="1749">
                  <c:v>1.1457961597553201</c:v>
                </c:pt>
                <c:pt idx="1750">
                  <c:v>1.1457961597553201</c:v>
                </c:pt>
                <c:pt idx="1751">
                  <c:v>1.1457961597553201</c:v>
                </c:pt>
                <c:pt idx="1752">
                  <c:v>1.1457961597553201</c:v>
                </c:pt>
                <c:pt idx="1753">
                  <c:v>1.1457961597553201</c:v>
                </c:pt>
                <c:pt idx="1754">
                  <c:v>1.1457961597553201</c:v>
                </c:pt>
                <c:pt idx="1755">
                  <c:v>1.1457961597553201</c:v>
                </c:pt>
                <c:pt idx="1756">
                  <c:v>1.1457961597553201</c:v>
                </c:pt>
                <c:pt idx="1757">
                  <c:v>1.1457961597553201</c:v>
                </c:pt>
                <c:pt idx="1758">
                  <c:v>1.1457961597553201</c:v>
                </c:pt>
                <c:pt idx="1759">
                  <c:v>1.1457961597553201</c:v>
                </c:pt>
                <c:pt idx="1760">
                  <c:v>1.1457961597553201</c:v>
                </c:pt>
                <c:pt idx="1761">
                  <c:v>1.1457961597553201</c:v>
                </c:pt>
                <c:pt idx="1762">
                  <c:v>1.1457961597553201</c:v>
                </c:pt>
                <c:pt idx="1763">
                  <c:v>1.1457961597553201</c:v>
                </c:pt>
                <c:pt idx="1764">
                  <c:v>1.1457961597553201</c:v>
                </c:pt>
                <c:pt idx="1765">
                  <c:v>1.1457961597553201</c:v>
                </c:pt>
                <c:pt idx="1766">
                  <c:v>1.1457961597553201</c:v>
                </c:pt>
                <c:pt idx="1767">
                  <c:v>1.1457961597553201</c:v>
                </c:pt>
                <c:pt idx="1768">
                  <c:v>1.1457961597553201</c:v>
                </c:pt>
                <c:pt idx="1769">
                  <c:v>1.1457961597553201</c:v>
                </c:pt>
                <c:pt idx="1770">
                  <c:v>1.1457961597553201</c:v>
                </c:pt>
                <c:pt idx="1771">
                  <c:v>1.1457961597553201</c:v>
                </c:pt>
                <c:pt idx="1772">
                  <c:v>1.1457961597553201</c:v>
                </c:pt>
                <c:pt idx="1773">
                  <c:v>1.1457961597553201</c:v>
                </c:pt>
                <c:pt idx="1774">
                  <c:v>1.1457961597553201</c:v>
                </c:pt>
                <c:pt idx="1775">
                  <c:v>1.1457961597553201</c:v>
                </c:pt>
                <c:pt idx="1776">
                  <c:v>1.1457961597553201</c:v>
                </c:pt>
                <c:pt idx="1777">
                  <c:v>1.1457961597553201</c:v>
                </c:pt>
                <c:pt idx="1778">
                  <c:v>1.1457961597553201</c:v>
                </c:pt>
                <c:pt idx="1779">
                  <c:v>1.1457961597553201</c:v>
                </c:pt>
                <c:pt idx="1780">
                  <c:v>1.1457961597553201</c:v>
                </c:pt>
                <c:pt idx="1781">
                  <c:v>1.1457961597553201</c:v>
                </c:pt>
                <c:pt idx="1782">
                  <c:v>1.1457961597553201</c:v>
                </c:pt>
                <c:pt idx="1783">
                  <c:v>1.1457961597553201</c:v>
                </c:pt>
                <c:pt idx="1784">
                  <c:v>1.1457961597553201</c:v>
                </c:pt>
                <c:pt idx="1785">
                  <c:v>1.1457961597553201</c:v>
                </c:pt>
                <c:pt idx="1786">
                  <c:v>1.1457961597553201</c:v>
                </c:pt>
                <c:pt idx="1787">
                  <c:v>1.1457961597553201</c:v>
                </c:pt>
                <c:pt idx="1788">
                  <c:v>1.1457961597553201</c:v>
                </c:pt>
                <c:pt idx="1789">
                  <c:v>1.1457961597553201</c:v>
                </c:pt>
                <c:pt idx="1790">
                  <c:v>1.1457961597553201</c:v>
                </c:pt>
                <c:pt idx="1791">
                  <c:v>1.1457961597553201</c:v>
                </c:pt>
                <c:pt idx="1792">
                  <c:v>1.1457961597553201</c:v>
                </c:pt>
                <c:pt idx="1793">
                  <c:v>1.1457961597553201</c:v>
                </c:pt>
                <c:pt idx="1794">
                  <c:v>1.1457961597553201</c:v>
                </c:pt>
                <c:pt idx="1795">
                  <c:v>1.1457961597553201</c:v>
                </c:pt>
                <c:pt idx="1796">
                  <c:v>1.1457961597553201</c:v>
                </c:pt>
                <c:pt idx="1797">
                  <c:v>1.1457961597553201</c:v>
                </c:pt>
                <c:pt idx="1798">
                  <c:v>1.1457961597553201</c:v>
                </c:pt>
                <c:pt idx="1799">
                  <c:v>1.1457961597553201</c:v>
                </c:pt>
                <c:pt idx="1800">
                  <c:v>1.1457961597553201</c:v>
                </c:pt>
                <c:pt idx="1801">
                  <c:v>1.1457961597553201</c:v>
                </c:pt>
                <c:pt idx="1802">
                  <c:v>1.1457961597553201</c:v>
                </c:pt>
                <c:pt idx="1803">
                  <c:v>1.1457961597553201</c:v>
                </c:pt>
                <c:pt idx="1804">
                  <c:v>1.1457961597553201</c:v>
                </c:pt>
                <c:pt idx="1805">
                  <c:v>1.1457961597553201</c:v>
                </c:pt>
                <c:pt idx="1806">
                  <c:v>1.1457961597553201</c:v>
                </c:pt>
                <c:pt idx="1807">
                  <c:v>1.1457961597553201</c:v>
                </c:pt>
                <c:pt idx="1808">
                  <c:v>1.1457961597553201</c:v>
                </c:pt>
                <c:pt idx="1809">
                  <c:v>1.1457961597553201</c:v>
                </c:pt>
                <c:pt idx="1810">
                  <c:v>1.1457961597553201</c:v>
                </c:pt>
                <c:pt idx="1811">
                  <c:v>1.1457961597553201</c:v>
                </c:pt>
                <c:pt idx="1812">
                  <c:v>1.1457961597553201</c:v>
                </c:pt>
                <c:pt idx="1813">
                  <c:v>1.1457961597553201</c:v>
                </c:pt>
                <c:pt idx="1814">
                  <c:v>1.1457961597553201</c:v>
                </c:pt>
                <c:pt idx="1815">
                  <c:v>1.1457961597553201</c:v>
                </c:pt>
                <c:pt idx="1816">
                  <c:v>1.1457961597553201</c:v>
                </c:pt>
                <c:pt idx="1817">
                  <c:v>1.1457961597553201</c:v>
                </c:pt>
                <c:pt idx="1818">
                  <c:v>1.1457961597553201</c:v>
                </c:pt>
                <c:pt idx="1819">
                  <c:v>1.1457961597553201</c:v>
                </c:pt>
                <c:pt idx="1820">
                  <c:v>1.1457961597553201</c:v>
                </c:pt>
                <c:pt idx="1821">
                  <c:v>1.1457961597553201</c:v>
                </c:pt>
                <c:pt idx="1822">
                  <c:v>1.1457961597553201</c:v>
                </c:pt>
                <c:pt idx="1823">
                  <c:v>1.1457961597553201</c:v>
                </c:pt>
                <c:pt idx="1824">
                  <c:v>1.1457961597553201</c:v>
                </c:pt>
                <c:pt idx="1825">
                  <c:v>1.1457961597553201</c:v>
                </c:pt>
                <c:pt idx="1826">
                  <c:v>1.1457961597553201</c:v>
                </c:pt>
                <c:pt idx="1827">
                  <c:v>1.1457961597553201</c:v>
                </c:pt>
                <c:pt idx="1828">
                  <c:v>1.1457961597553201</c:v>
                </c:pt>
                <c:pt idx="1829">
                  <c:v>1.1457961597553201</c:v>
                </c:pt>
                <c:pt idx="1830">
                  <c:v>1.1457961597553201</c:v>
                </c:pt>
                <c:pt idx="1831">
                  <c:v>1.1457961597553201</c:v>
                </c:pt>
                <c:pt idx="1832">
                  <c:v>1.1457961597553201</c:v>
                </c:pt>
                <c:pt idx="1833">
                  <c:v>1.1457961597553201</c:v>
                </c:pt>
                <c:pt idx="1834">
                  <c:v>1.1457961597553201</c:v>
                </c:pt>
                <c:pt idx="1835">
                  <c:v>1.1457961597553201</c:v>
                </c:pt>
                <c:pt idx="1836">
                  <c:v>1.1457961597553201</c:v>
                </c:pt>
                <c:pt idx="1837">
                  <c:v>1.1457961597553201</c:v>
                </c:pt>
                <c:pt idx="1838">
                  <c:v>1.1457961597553201</c:v>
                </c:pt>
                <c:pt idx="1839">
                  <c:v>1.1457961597553201</c:v>
                </c:pt>
                <c:pt idx="1840">
                  <c:v>1.1457961597553201</c:v>
                </c:pt>
                <c:pt idx="1841">
                  <c:v>1.1457961597553201</c:v>
                </c:pt>
                <c:pt idx="1842">
                  <c:v>1.1457961597553201</c:v>
                </c:pt>
                <c:pt idx="1843">
                  <c:v>1.1457961597553201</c:v>
                </c:pt>
                <c:pt idx="1844">
                  <c:v>1.1457961597553201</c:v>
                </c:pt>
                <c:pt idx="1845">
                  <c:v>1.1457961597553201</c:v>
                </c:pt>
                <c:pt idx="1846">
                  <c:v>1.1457961597553201</c:v>
                </c:pt>
                <c:pt idx="1847">
                  <c:v>1.1457961597553201</c:v>
                </c:pt>
                <c:pt idx="1848">
                  <c:v>1.1457961597553201</c:v>
                </c:pt>
                <c:pt idx="1849">
                  <c:v>1.1457961597553201</c:v>
                </c:pt>
                <c:pt idx="1850">
                  <c:v>1.1457961597553201</c:v>
                </c:pt>
                <c:pt idx="1851">
                  <c:v>1.1457961597553201</c:v>
                </c:pt>
                <c:pt idx="1852">
                  <c:v>1.1457961597553201</c:v>
                </c:pt>
                <c:pt idx="1853">
                  <c:v>1.1457961597553201</c:v>
                </c:pt>
                <c:pt idx="1854">
                  <c:v>1.1457961597553201</c:v>
                </c:pt>
                <c:pt idx="1855">
                  <c:v>1.1457961597553201</c:v>
                </c:pt>
                <c:pt idx="1856">
                  <c:v>1.1457961597553201</c:v>
                </c:pt>
                <c:pt idx="1857">
                  <c:v>1.1457961597553201</c:v>
                </c:pt>
                <c:pt idx="1858">
                  <c:v>1.1457961597553201</c:v>
                </c:pt>
                <c:pt idx="1859">
                  <c:v>1.1457961597553201</c:v>
                </c:pt>
                <c:pt idx="1860">
                  <c:v>1.1457961597553201</c:v>
                </c:pt>
                <c:pt idx="1861">
                  <c:v>1.1457961597553201</c:v>
                </c:pt>
                <c:pt idx="1862">
                  <c:v>1.1457961597553201</c:v>
                </c:pt>
                <c:pt idx="1863">
                  <c:v>1.1457961597553201</c:v>
                </c:pt>
                <c:pt idx="1864">
                  <c:v>1.1457961597553201</c:v>
                </c:pt>
                <c:pt idx="1865">
                  <c:v>1.1457961597553201</c:v>
                </c:pt>
                <c:pt idx="1866">
                  <c:v>1.1457961597553201</c:v>
                </c:pt>
                <c:pt idx="1867">
                  <c:v>1.1457961597553201</c:v>
                </c:pt>
                <c:pt idx="1868">
                  <c:v>1.1457961597553201</c:v>
                </c:pt>
                <c:pt idx="1869">
                  <c:v>1.1457961597553201</c:v>
                </c:pt>
                <c:pt idx="1870">
                  <c:v>1.1457961597553201</c:v>
                </c:pt>
                <c:pt idx="1871">
                  <c:v>1.1457961597553201</c:v>
                </c:pt>
                <c:pt idx="1872">
                  <c:v>1.1457961597553201</c:v>
                </c:pt>
                <c:pt idx="1873">
                  <c:v>1.1457961597553201</c:v>
                </c:pt>
                <c:pt idx="1874">
                  <c:v>1.1457961597553201</c:v>
                </c:pt>
                <c:pt idx="1875">
                  <c:v>1.1457961597553201</c:v>
                </c:pt>
                <c:pt idx="1876">
                  <c:v>1.1457961597553201</c:v>
                </c:pt>
                <c:pt idx="1877">
                  <c:v>1.1457961597553201</c:v>
                </c:pt>
                <c:pt idx="1878">
                  <c:v>1.1457961597553201</c:v>
                </c:pt>
                <c:pt idx="1879">
                  <c:v>1.1457961597553201</c:v>
                </c:pt>
                <c:pt idx="1880">
                  <c:v>1.1457961597553201</c:v>
                </c:pt>
                <c:pt idx="1881">
                  <c:v>1.1457961597553201</c:v>
                </c:pt>
                <c:pt idx="1882">
                  <c:v>1.1457961597553201</c:v>
                </c:pt>
                <c:pt idx="1883">
                  <c:v>1.1457961597553201</c:v>
                </c:pt>
                <c:pt idx="1884">
                  <c:v>1.1457961597553201</c:v>
                </c:pt>
                <c:pt idx="1885">
                  <c:v>1.1457961597553201</c:v>
                </c:pt>
                <c:pt idx="1886">
                  <c:v>1.1457961597553201</c:v>
                </c:pt>
                <c:pt idx="1887">
                  <c:v>1.1457961597553201</c:v>
                </c:pt>
                <c:pt idx="1888">
                  <c:v>1.1457961597553201</c:v>
                </c:pt>
                <c:pt idx="1889">
                  <c:v>1.1457961597553201</c:v>
                </c:pt>
                <c:pt idx="1890">
                  <c:v>1.1457961597553201</c:v>
                </c:pt>
                <c:pt idx="1891">
                  <c:v>1.1457961597553201</c:v>
                </c:pt>
                <c:pt idx="1892">
                  <c:v>1.1457961597553201</c:v>
                </c:pt>
                <c:pt idx="1893">
                  <c:v>1.1457961597553201</c:v>
                </c:pt>
                <c:pt idx="1894">
                  <c:v>1.1457961597553201</c:v>
                </c:pt>
                <c:pt idx="1895">
                  <c:v>1.1457961597553201</c:v>
                </c:pt>
                <c:pt idx="1896">
                  <c:v>1.1457961597553201</c:v>
                </c:pt>
                <c:pt idx="1897">
                  <c:v>1.1457961597553201</c:v>
                </c:pt>
                <c:pt idx="1898">
                  <c:v>1.1457961597553201</c:v>
                </c:pt>
                <c:pt idx="1899">
                  <c:v>1.1457961597553201</c:v>
                </c:pt>
                <c:pt idx="1900">
                  <c:v>1.1457961597553201</c:v>
                </c:pt>
                <c:pt idx="1901">
                  <c:v>1.1457961597553201</c:v>
                </c:pt>
                <c:pt idx="1902">
                  <c:v>1.1457961597553201</c:v>
                </c:pt>
                <c:pt idx="1903">
                  <c:v>1.1457961597553201</c:v>
                </c:pt>
                <c:pt idx="1904">
                  <c:v>1.1457961597553201</c:v>
                </c:pt>
                <c:pt idx="1905">
                  <c:v>1.1457961597553201</c:v>
                </c:pt>
                <c:pt idx="1906">
                  <c:v>1.1457961597553201</c:v>
                </c:pt>
                <c:pt idx="1907">
                  <c:v>1.1457961597553201</c:v>
                </c:pt>
                <c:pt idx="1908">
                  <c:v>1.1457961597553201</c:v>
                </c:pt>
                <c:pt idx="1909">
                  <c:v>1.1457961597553201</c:v>
                </c:pt>
                <c:pt idx="1910">
                  <c:v>1.1457961597553201</c:v>
                </c:pt>
                <c:pt idx="1911">
                  <c:v>1.1457961597553201</c:v>
                </c:pt>
                <c:pt idx="1912">
                  <c:v>1.1457961597553201</c:v>
                </c:pt>
                <c:pt idx="1913">
                  <c:v>1.1457961597553201</c:v>
                </c:pt>
                <c:pt idx="1914">
                  <c:v>1.1457961597553201</c:v>
                </c:pt>
                <c:pt idx="1915">
                  <c:v>1.1457961597553201</c:v>
                </c:pt>
                <c:pt idx="1916">
                  <c:v>1.1457961597553201</c:v>
                </c:pt>
                <c:pt idx="1917">
                  <c:v>1.1457961597553201</c:v>
                </c:pt>
                <c:pt idx="1918">
                  <c:v>1.1457961597553201</c:v>
                </c:pt>
                <c:pt idx="1919">
                  <c:v>1.1457961597553201</c:v>
                </c:pt>
                <c:pt idx="1920">
                  <c:v>1.1457961597553201</c:v>
                </c:pt>
                <c:pt idx="1921">
                  <c:v>1.1457961597553201</c:v>
                </c:pt>
                <c:pt idx="1922">
                  <c:v>1.1457961597553201</c:v>
                </c:pt>
                <c:pt idx="1923">
                  <c:v>1.1457961597553201</c:v>
                </c:pt>
                <c:pt idx="1924">
                  <c:v>1.1457961597553201</c:v>
                </c:pt>
                <c:pt idx="1925">
                  <c:v>1.1457961597553201</c:v>
                </c:pt>
                <c:pt idx="1926">
                  <c:v>1.1457961597553201</c:v>
                </c:pt>
                <c:pt idx="1927">
                  <c:v>1.1457961597553201</c:v>
                </c:pt>
                <c:pt idx="1928">
                  <c:v>1.1457961597553201</c:v>
                </c:pt>
                <c:pt idx="1929">
                  <c:v>1.1457961597553201</c:v>
                </c:pt>
                <c:pt idx="1930">
                  <c:v>1.1457961597553201</c:v>
                </c:pt>
                <c:pt idx="1931">
                  <c:v>1.1457961597553201</c:v>
                </c:pt>
                <c:pt idx="1932">
                  <c:v>1.1457961597553201</c:v>
                </c:pt>
                <c:pt idx="1933">
                  <c:v>1.1457961597553201</c:v>
                </c:pt>
                <c:pt idx="1934">
                  <c:v>1.1457961597553201</c:v>
                </c:pt>
                <c:pt idx="1935">
                  <c:v>1.1457961597553201</c:v>
                </c:pt>
                <c:pt idx="1936">
                  <c:v>1.1457961597553201</c:v>
                </c:pt>
                <c:pt idx="1937">
                  <c:v>1.1457961597553201</c:v>
                </c:pt>
                <c:pt idx="1938">
                  <c:v>1.1457961597553201</c:v>
                </c:pt>
                <c:pt idx="1939">
                  <c:v>1.1457961597553201</c:v>
                </c:pt>
                <c:pt idx="1940">
                  <c:v>1.1457961597553201</c:v>
                </c:pt>
                <c:pt idx="1941">
                  <c:v>1.1457961597553201</c:v>
                </c:pt>
                <c:pt idx="1942">
                  <c:v>1.1457961597553201</c:v>
                </c:pt>
                <c:pt idx="1943">
                  <c:v>1.1457961597553201</c:v>
                </c:pt>
                <c:pt idx="1944">
                  <c:v>1.1457961597553201</c:v>
                </c:pt>
                <c:pt idx="1945">
                  <c:v>1.1457961597553201</c:v>
                </c:pt>
                <c:pt idx="1946">
                  <c:v>1.1457961597553201</c:v>
                </c:pt>
                <c:pt idx="1947">
                  <c:v>1.1457961597553201</c:v>
                </c:pt>
                <c:pt idx="1948">
                  <c:v>1.1457961597553201</c:v>
                </c:pt>
                <c:pt idx="1949">
                  <c:v>1.1457961597553201</c:v>
                </c:pt>
                <c:pt idx="1950">
                  <c:v>1.1457961597553201</c:v>
                </c:pt>
                <c:pt idx="1951">
                  <c:v>1.1457961597553201</c:v>
                </c:pt>
                <c:pt idx="1952">
                  <c:v>1.1457961597553201</c:v>
                </c:pt>
                <c:pt idx="1953">
                  <c:v>1.1457961597553201</c:v>
                </c:pt>
                <c:pt idx="1954">
                  <c:v>1.1457961597553201</c:v>
                </c:pt>
                <c:pt idx="1955">
                  <c:v>1.1457961597553201</c:v>
                </c:pt>
                <c:pt idx="1956">
                  <c:v>1.1457961597553201</c:v>
                </c:pt>
                <c:pt idx="1957">
                  <c:v>1.1457961597553201</c:v>
                </c:pt>
                <c:pt idx="1958">
                  <c:v>1.1457961597553201</c:v>
                </c:pt>
                <c:pt idx="1959">
                  <c:v>1.1457961597553201</c:v>
                </c:pt>
                <c:pt idx="1960">
                  <c:v>1.1457961597553201</c:v>
                </c:pt>
                <c:pt idx="1961">
                  <c:v>1.1457961597553201</c:v>
                </c:pt>
                <c:pt idx="1962">
                  <c:v>1.1457961597553201</c:v>
                </c:pt>
                <c:pt idx="1963">
                  <c:v>1.1457961597553201</c:v>
                </c:pt>
                <c:pt idx="1964">
                  <c:v>1.1457961597553201</c:v>
                </c:pt>
                <c:pt idx="1965">
                  <c:v>1.1457961597553201</c:v>
                </c:pt>
                <c:pt idx="1966">
                  <c:v>1.1457961597553201</c:v>
                </c:pt>
                <c:pt idx="1967">
                  <c:v>1.1457961597553201</c:v>
                </c:pt>
                <c:pt idx="1968">
                  <c:v>1.1457961597553201</c:v>
                </c:pt>
                <c:pt idx="1969">
                  <c:v>1.1457961597553201</c:v>
                </c:pt>
                <c:pt idx="1970">
                  <c:v>1.1457961597553201</c:v>
                </c:pt>
                <c:pt idx="1971">
                  <c:v>1.1457961597553201</c:v>
                </c:pt>
                <c:pt idx="1972">
                  <c:v>1.1457961597553201</c:v>
                </c:pt>
                <c:pt idx="1973">
                  <c:v>1.1457961597553201</c:v>
                </c:pt>
                <c:pt idx="1974">
                  <c:v>1.1457961597553201</c:v>
                </c:pt>
                <c:pt idx="1975">
                  <c:v>1.1457961597553201</c:v>
                </c:pt>
                <c:pt idx="1976">
                  <c:v>1.1457961597553201</c:v>
                </c:pt>
                <c:pt idx="1977">
                  <c:v>1.1457961597553201</c:v>
                </c:pt>
                <c:pt idx="1978">
                  <c:v>1.1457961597553201</c:v>
                </c:pt>
                <c:pt idx="1979">
                  <c:v>1.1457961597553201</c:v>
                </c:pt>
                <c:pt idx="1980">
                  <c:v>1.1457961597553201</c:v>
                </c:pt>
                <c:pt idx="1981">
                  <c:v>1.1457961597553201</c:v>
                </c:pt>
                <c:pt idx="1982">
                  <c:v>1.1457961597553201</c:v>
                </c:pt>
                <c:pt idx="1983">
                  <c:v>1.1457961597553201</c:v>
                </c:pt>
                <c:pt idx="1984">
                  <c:v>1.1457961597553201</c:v>
                </c:pt>
                <c:pt idx="1985">
                  <c:v>1.1457961597553201</c:v>
                </c:pt>
                <c:pt idx="1986">
                  <c:v>1.1457961597553201</c:v>
                </c:pt>
                <c:pt idx="1987">
                  <c:v>1.1457961597553201</c:v>
                </c:pt>
                <c:pt idx="1988">
                  <c:v>1.1457961597553201</c:v>
                </c:pt>
                <c:pt idx="1989">
                  <c:v>1.1457961597553201</c:v>
                </c:pt>
                <c:pt idx="1990">
                  <c:v>1.1457961597553201</c:v>
                </c:pt>
                <c:pt idx="1991">
                  <c:v>1.1457961597553201</c:v>
                </c:pt>
                <c:pt idx="1992">
                  <c:v>1.1457961597553201</c:v>
                </c:pt>
                <c:pt idx="1993">
                  <c:v>1.1457961597553201</c:v>
                </c:pt>
                <c:pt idx="1994">
                  <c:v>1.1457961597553201</c:v>
                </c:pt>
                <c:pt idx="1995">
                  <c:v>1.1457961597553201</c:v>
                </c:pt>
                <c:pt idx="1996">
                  <c:v>1.1457961597553201</c:v>
                </c:pt>
                <c:pt idx="1997">
                  <c:v>1.1457961597553201</c:v>
                </c:pt>
                <c:pt idx="1998">
                  <c:v>1.1457961597553201</c:v>
                </c:pt>
                <c:pt idx="1999">
                  <c:v>1.1457961597553201</c:v>
                </c:pt>
                <c:pt idx="2000">
                  <c:v>1.1457961597553201</c:v>
                </c:pt>
                <c:pt idx="2001">
                  <c:v>1.1457961597553201</c:v>
                </c:pt>
                <c:pt idx="2002">
                  <c:v>1.1457961597553201</c:v>
                </c:pt>
                <c:pt idx="2003">
                  <c:v>1.1457961597553201</c:v>
                </c:pt>
                <c:pt idx="2004">
                  <c:v>1.1457961597553201</c:v>
                </c:pt>
                <c:pt idx="2005">
                  <c:v>1.1457961597553201</c:v>
                </c:pt>
                <c:pt idx="2006">
                  <c:v>1.1457961597553201</c:v>
                </c:pt>
                <c:pt idx="2007">
                  <c:v>1.1457961597553201</c:v>
                </c:pt>
                <c:pt idx="2008">
                  <c:v>1.1457961597553201</c:v>
                </c:pt>
                <c:pt idx="2009">
                  <c:v>1.1457961597553201</c:v>
                </c:pt>
                <c:pt idx="2010">
                  <c:v>1.1457961597553201</c:v>
                </c:pt>
                <c:pt idx="2011">
                  <c:v>1.1457961597553201</c:v>
                </c:pt>
                <c:pt idx="2012">
                  <c:v>1.1457961597553201</c:v>
                </c:pt>
                <c:pt idx="2013">
                  <c:v>1.1457961597553201</c:v>
                </c:pt>
                <c:pt idx="2014">
                  <c:v>1.1457961597553201</c:v>
                </c:pt>
                <c:pt idx="2015">
                  <c:v>1.1457961597553201</c:v>
                </c:pt>
                <c:pt idx="2016">
                  <c:v>1.1457961597553201</c:v>
                </c:pt>
                <c:pt idx="2017">
                  <c:v>1.1457961597553201</c:v>
                </c:pt>
                <c:pt idx="2018">
                  <c:v>1.1457961597553201</c:v>
                </c:pt>
                <c:pt idx="2019">
                  <c:v>1.1457961597553201</c:v>
                </c:pt>
                <c:pt idx="2020">
                  <c:v>1.1457961597553201</c:v>
                </c:pt>
                <c:pt idx="2021">
                  <c:v>1.1457961597553201</c:v>
                </c:pt>
                <c:pt idx="2022">
                  <c:v>1.1457961597553201</c:v>
                </c:pt>
                <c:pt idx="2023">
                  <c:v>1.1457961597553201</c:v>
                </c:pt>
                <c:pt idx="2024">
                  <c:v>1.1457961597553201</c:v>
                </c:pt>
                <c:pt idx="2025">
                  <c:v>1.1457961597553201</c:v>
                </c:pt>
                <c:pt idx="2026">
                  <c:v>1.1457961597553201</c:v>
                </c:pt>
                <c:pt idx="2027">
                  <c:v>1.1457961597553201</c:v>
                </c:pt>
                <c:pt idx="2028">
                  <c:v>1.1457961597553201</c:v>
                </c:pt>
                <c:pt idx="2029">
                  <c:v>1.1457961597553201</c:v>
                </c:pt>
                <c:pt idx="2030">
                  <c:v>1.1457961597553201</c:v>
                </c:pt>
                <c:pt idx="2031">
                  <c:v>1.1457961597553201</c:v>
                </c:pt>
                <c:pt idx="2032">
                  <c:v>1.1457961597553201</c:v>
                </c:pt>
                <c:pt idx="2033">
                  <c:v>1.1457961597553201</c:v>
                </c:pt>
                <c:pt idx="2034">
                  <c:v>1.1457961597553201</c:v>
                </c:pt>
                <c:pt idx="2035">
                  <c:v>1.1457961597553201</c:v>
                </c:pt>
                <c:pt idx="2036">
                  <c:v>1.1457961597553201</c:v>
                </c:pt>
                <c:pt idx="2037">
                  <c:v>1.1457961597553201</c:v>
                </c:pt>
                <c:pt idx="2038">
                  <c:v>1.1457961597553201</c:v>
                </c:pt>
                <c:pt idx="2039">
                  <c:v>1.1457961597553201</c:v>
                </c:pt>
                <c:pt idx="2040">
                  <c:v>1.1457961597553201</c:v>
                </c:pt>
                <c:pt idx="2041">
                  <c:v>1.1457961597553201</c:v>
                </c:pt>
                <c:pt idx="2042">
                  <c:v>1.1457961597553201</c:v>
                </c:pt>
                <c:pt idx="2043">
                  <c:v>1.1457961597553201</c:v>
                </c:pt>
                <c:pt idx="2044">
                  <c:v>1.1457961597553201</c:v>
                </c:pt>
                <c:pt idx="2045">
                  <c:v>1.1457961597553201</c:v>
                </c:pt>
                <c:pt idx="2046">
                  <c:v>1.1457961597553201</c:v>
                </c:pt>
                <c:pt idx="2047">
                  <c:v>1.1457961597553201</c:v>
                </c:pt>
                <c:pt idx="2048">
                  <c:v>1.1457961597553201</c:v>
                </c:pt>
                <c:pt idx="2049">
                  <c:v>1.1457961597553201</c:v>
                </c:pt>
                <c:pt idx="2050">
                  <c:v>1.1457961597553201</c:v>
                </c:pt>
                <c:pt idx="2051">
                  <c:v>1.1457961597553201</c:v>
                </c:pt>
                <c:pt idx="2052">
                  <c:v>1.1457961597553201</c:v>
                </c:pt>
                <c:pt idx="2053">
                  <c:v>1.1457961597553201</c:v>
                </c:pt>
                <c:pt idx="2054">
                  <c:v>1.1457961597553201</c:v>
                </c:pt>
                <c:pt idx="2055">
                  <c:v>1.1457961597553201</c:v>
                </c:pt>
                <c:pt idx="2056">
                  <c:v>1.1457961597553201</c:v>
                </c:pt>
                <c:pt idx="2057">
                  <c:v>1.1457961597553201</c:v>
                </c:pt>
                <c:pt idx="2058">
                  <c:v>1.1457961597553201</c:v>
                </c:pt>
                <c:pt idx="2059">
                  <c:v>1.1457961597553201</c:v>
                </c:pt>
                <c:pt idx="2060">
                  <c:v>1.1457961597553201</c:v>
                </c:pt>
                <c:pt idx="2061">
                  <c:v>1.1457961597553201</c:v>
                </c:pt>
                <c:pt idx="2062">
                  <c:v>1.1457961597553201</c:v>
                </c:pt>
                <c:pt idx="2063">
                  <c:v>1.1457961597553201</c:v>
                </c:pt>
                <c:pt idx="2064">
                  <c:v>1.1457961597553201</c:v>
                </c:pt>
                <c:pt idx="2065">
                  <c:v>1.1457961597553201</c:v>
                </c:pt>
                <c:pt idx="2066">
                  <c:v>1.1457961597553201</c:v>
                </c:pt>
                <c:pt idx="2067">
                  <c:v>1.1457961597553201</c:v>
                </c:pt>
                <c:pt idx="2068">
                  <c:v>1.1457961597553201</c:v>
                </c:pt>
                <c:pt idx="2069">
                  <c:v>1.1457961597553201</c:v>
                </c:pt>
                <c:pt idx="2070">
                  <c:v>1.1457961597553201</c:v>
                </c:pt>
                <c:pt idx="2071">
                  <c:v>1.1457961597553201</c:v>
                </c:pt>
                <c:pt idx="2072">
                  <c:v>1.1457961597553201</c:v>
                </c:pt>
                <c:pt idx="2073">
                  <c:v>1.1457961597553201</c:v>
                </c:pt>
                <c:pt idx="2074">
                  <c:v>1.1457961597553201</c:v>
                </c:pt>
                <c:pt idx="2075">
                  <c:v>1.1457961597553201</c:v>
                </c:pt>
                <c:pt idx="2076">
                  <c:v>1.1457961597553201</c:v>
                </c:pt>
                <c:pt idx="2077">
                  <c:v>1.1457961597553201</c:v>
                </c:pt>
                <c:pt idx="2078">
                  <c:v>1.1457961597553201</c:v>
                </c:pt>
                <c:pt idx="2079">
                  <c:v>1.1457961597553201</c:v>
                </c:pt>
                <c:pt idx="2080">
                  <c:v>1.1457961597553201</c:v>
                </c:pt>
                <c:pt idx="2081">
                  <c:v>1.1457961597553201</c:v>
                </c:pt>
                <c:pt idx="2082">
                  <c:v>1.1457961597553201</c:v>
                </c:pt>
                <c:pt idx="2083">
                  <c:v>1.1457961597553201</c:v>
                </c:pt>
                <c:pt idx="2084">
                  <c:v>1.1457961597553201</c:v>
                </c:pt>
                <c:pt idx="2085">
                  <c:v>1.1457961597553201</c:v>
                </c:pt>
                <c:pt idx="2086">
                  <c:v>1.1457961597553201</c:v>
                </c:pt>
                <c:pt idx="2087">
                  <c:v>1.1457961597553201</c:v>
                </c:pt>
                <c:pt idx="2088">
                  <c:v>1.1457961597553201</c:v>
                </c:pt>
                <c:pt idx="2089">
                  <c:v>1.1457961597553201</c:v>
                </c:pt>
                <c:pt idx="2090">
                  <c:v>1.1457961597553201</c:v>
                </c:pt>
                <c:pt idx="2091">
                  <c:v>1.1457961597553201</c:v>
                </c:pt>
                <c:pt idx="2092">
                  <c:v>1.1457961597553201</c:v>
                </c:pt>
                <c:pt idx="2093">
                  <c:v>1.1457961597553201</c:v>
                </c:pt>
                <c:pt idx="2094">
                  <c:v>1.1457961597553201</c:v>
                </c:pt>
                <c:pt idx="2095">
                  <c:v>1.1457961597553201</c:v>
                </c:pt>
                <c:pt idx="2096">
                  <c:v>1.1457961597553201</c:v>
                </c:pt>
                <c:pt idx="2097">
                  <c:v>1.1457961597553201</c:v>
                </c:pt>
                <c:pt idx="2098">
                  <c:v>1.21525690078455</c:v>
                </c:pt>
                <c:pt idx="2099">
                  <c:v>1.21525690078455</c:v>
                </c:pt>
                <c:pt idx="2100">
                  <c:v>1.21525690078455</c:v>
                </c:pt>
                <c:pt idx="2101">
                  <c:v>1.21525690078455</c:v>
                </c:pt>
                <c:pt idx="2102">
                  <c:v>1.21525690078455</c:v>
                </c:pt>
                <c:pt idx="2103">
                  <c:v>1.2849141361307099</c:v>
                </c:pt>
                <c:pt idx="2104">
                  <c:v>1.2849141361307099</c:v>
                </c:pt>
                <c:pt idx="2105">
                  <c:v>1.2849141361307099</c:v>
                </c:pt>
                <c:pt idx="2106">
                  <c:v>1.2849141361307099</c:v>
                </c:pt>
                <c:pt idx="2107">
                  <c:v>1.2849141361307099</c:v>
                </c:pt>
                <c:pt idx="2108">
                  <c:v>1.2849141361307099</c:v>
                </c:pt>
                <c:pt idx="2109">
                  <c:v>1.2849141361307099</c:v>
                </c:pt>
                <c:pt idx="2110">
                  <c:v>1.2849141361307099</c:v>
                </c:pt>
                <c:pt idx="2111">
                  <c:v>1.2849141361307099</c:v>
                </c:pt>
                <c:pt idx="2112">
                  <c:v>1.2849141361307099</c:v>
                </c:pt>
                <c:pt idx="2113">
                  <c:v>1.2849141361307099</c:v>
                </c:pt>
                <c:pt idx="2114">
                  <c:v>1.2849141361307099</c:v>
                </c:pt>
                <c:pt idx="2115">
                  <c:v>1.2849141361307099</c:v>
                </c:pt>
                <c:pt idx="2116">
                  <c:v>1.2849141361307099</c:v>
                </c:pt>
                <c:pt idx="2117">
                  <c:v>1.2849141361307099</c:v>
                </c:pt>
                <c:pt idx="2118">
                  <c:v>1.2849141361307099</c:v>
                </c:pt>
                <c:pt idx="2119">
                  <c:v>1.2849141361307099</c:v>
                </c:pt>
                <c:pt idx="2120">
                  <c:v>1.2849141361307099</c:v>
                </c:pt>
                <c:pt idx="2121">
                  <c:v>1.2849141361307099</c:v>
                </c:pt>
                <c:pt idx="2122">
                  <c:v>1.2849141361307099</c:v>
                </c:pt>
                <c:pt idx="2123">
                  <c:v>1.2849141361307099</c:v>
                </c:pt>
                <c:pt idx="2124">
                  <c:v>1.2849141361307099</c:v>
                </c:pt>
                <c:pt idx="2125">
                  <c:v>1.35547017451359</c:v>
                </c:pt>
                <c:pt idx="2126">
                  <c:v>1.35547017451359</c:v>
                </c:pt>
                <c:pt idx="2127">
                  <c:v>1.35547017451359</c:v>
                </c:pt>
                <c:pt idx="2128">
                  <c:v>1.35547017451359</c:v>
                </c:pt>
                <c:pt idx="2129">
                  <c:v>1.35547017451359</c:v>
                </c:pt>
                <c:pt idx="2130">
                  <c:v>1.35547017451359</c:v>
                </c:pt>
                <c:pt idx="2131">
                  <c:v>1.35547017451359</c:v>
                </c:pt>
                <c:pt idx="2132">
                  <c:v>1.35547017451359</c:v>
                </c:pt>
                <c:pt idx="2133">
                  <c:v>1.35547017451359</c:v>
                </c:pt>
                <c:pt idx="2134">
                  <c:v>1.35547017451359</c:v>
                </c:pt>
                <c:pt idx="2135">
                  <c:v>1.35547017451359</c:v>
                </c:pt>
                <c:pt idx="2136">
                  <c:v>1.35547017451359</c:v>
                </c:pt>
                <c:pt idx="2137">
                  <c:v>1.35547017451359</c:v>
                </c:pt>
                <c:pt idx="2138">
                  <c:v>1.35547017451359</c:v>
                </c:pt>
                <c:pt idx="2139">
                  <c:v>1.35547017451359</c:v>
                </c:pt>
                <c:pt idx="2140">
                  <c:v>1.35547017451359</c:v>
                </c:pt>
                <c:pt idx="2141">
                  <c:v>1.35547017451359</c:v>
                </c:pt>
                <c:pt idx="2142">
                  <c:v>1.35547017451359</c:v>
                </c:pt>
                <c:pt idx="2143">
                  <c:v>1.35547017451359</c:v>
                </c:pt>
                <c:pt idx="2144">
                  <c:v>1.35547017451359</c:v>
                </c:pt>
                <c:pt idx="2145">
                  <c:v>1.35547017451359</c:v>
                </c:pt>
                <c:pt idx="2146">
                  <c:v>1.35547017451359</c:v>
                </c:pt>
                <c:pt idx="2147">
                  <c:v>1.35547017451359</c:v>
                </c:pt>
                <c:pt idx="2148">
                  <c:v>1.35547017451359</c:v>
                </c:pt>
                <c:pt idx="2149">
                  <c:v>1.35547017451359</c:v>
                </c:pt>
                <c:pt idx="2150">
                  <c:v>1.35547017451359</c:v>
                </c:pt>
                <c:pt idx="2151">
                  <c:v>1.35547017451359</c:v>
                </c:pt>
                <c:pt idx="2152">
                  <c:v>1.35547017451359</c:v>
                </c:pt>
                <c:pt idx="2153">
                  <c:v>1.35547017451359</c:v>
                </c:pt>
                <c:pt idx="2154">
                  <c:v>1.35547017451359</c:v>
                </c:pt>
                <c:pt idx="2155">
                  <c:v>1.35547017451359</c:v>
                </c:pt>
                <c:pt idx="2156">
                  <c:v>1.35547017451359</c:v>
                </c:pt>
                <c:pt idx="2157">
                  <c:v>1.35547017451359</c:v>
                </c:pt>
                <c:pt idx="2158">
                  <c:v>1.35547017451359</c:v>
                </c:pt>
                <c:pt idx="2159">
                  <c:v>1.35547017451359</c:v>
                </c:pt>
                <c:pt idx="2160">
                  <c:v>1.35547017451359</c:v>
                </c:pt>
                <c:pt idx="2161">
                  <c:v>1.35547017451359</c:v>
                </c:pt>
                <c:pt idx="2162">
                  <c:v>1.35547017451359</c:v>
                </c:pt>
                <c:pt idx="2163">
                  <c:v>1.35547017451359</c:v>
                </c:pt>
                <c:pt idx="2164">
                  <c:v>1.35547017451359</c:v>
                </c:pt>
                <c:pt idx="2165">
                  <c:v>1.35547017451359</c:v>
                </c:pt>
                <c:pt idx="2166">
                  <c:v>1.35547017451359</c:v>
                </c:pt>
                <c:pt idx="2167">
                  <c:v>1.35547017451359</c:v>
                </c:pt>
                <c:pt idx="2168">
                  <c:v>1.35547017451359</c:v>
                </c:pt>
                <c:pt idx="2169">
                  <c:v>1.35547017451359</c:v>
                </c:pt>
                <c:pt idx="2170">
                  <c:v>1.35547017451359</c:v>
                </c:pt>
                <c:pt idx="2171">
                  <c:v>1.35547017451359</c:v>
                </c:pt>
                <c:pt idx="2172">
                  <c:v>1.35547017451359</c:v>
                </c:pt>
                <c:pt idx="2173">
                  <c:v>1.35547017451359</c:v>
                </c:pt>
                <c:pt idx="2174">
                  <c:v>1.35547017451359</c:v>
                </c:pt>
                <c:pt idx="2175">
                  <c:v>1.35547017451359</c:v>
                </c:pt>
                <c:pt idx="2176">
                  <c:v>1.35547017451359</c:v>
                </c:pt>
                <c:pt idx="2177">
                  <c:v>1.35547017451359</c:v>
                </c:pt>
                <c:pt idx="2178">
                  <c:v>1.35547017451359</c:v>
                </c:pt>
                <c:pt idx="2179">
                  <c:v>1.35547017451359</c:v>
                </c:pt>
                <c:pt idx="2180">
                  <c:v>1.35547017451359</c:v>
                </c:pt>
                <c:pt idx="2181">
                  <c:v>1.35547017451359</c:v>
                </c:pt>
                <c:pt idx="2182">
                  <c:v>1.35547017451359</c:v>
                </c:pt>
                <c:pt idx="2183">
                  <c:v>1.35547017451359</c:v>
                </c:pt>
                <c:pt idx="2184">
                  <c:v>1.35547017451359</c:v>
                </c:pt>
                <c:pt idx="2185">
                  <c:v>1.35547017451359</c:v>
                </c:pt>
                <c:pt idx="2186">
                  <c:v>1.35547017451359</c:v>
                </c:pt>
                <c:pt idx="2187">
                  <c:v>1.35547017451359</c:v>
                </c:pt>
                <c:pt idx="2188">
                  <c:v>1.35547017451359</c:v>
                </c:pt>
                <c:pt idx="2189">
                  <c:v>1.35547017451359</c:v>
                </c:pt>
                <c:pt idx="2190">
                  <c:v>1.35547017451359</c:v>
                </c:pt>
                <c:pt idx="2191">
                  <c:v>1.35547017451359</c:v>
                </c:pt>
                <c:pt idx="2192">
                  <c:v>1.35547017451359</c:v>
                </c:pt>
                <c:pt idx="2193">
                  <c:v>1.35547017451359</c:v>
                </c:pt>
                <c:pt idx="2194">
                  <c:v>1.35547017451359</c:v>
                </c:pt>
                <c:pt idx="2195">
                  <c:v>1.35547017451359</c:v>
                </c:pt>
                <c:pt idx="2196">
                  <c:v>1.35547017451359</c:v>
                </c:pt>
                <c:pt idx="2197">
                  <c:v>1.35547017451359</c:v>
                </c:pt>
                <c:pt idx="2198">
                  <c:v>1.35547017451359</c:v>
                </c:pt>
                <c:pt idx="2199">
                  <c:v>1.35547017451359</c:v>
                </c:pt>
                <c:pt idx="2200">
                  <c:v>1.35547017451359</c:v>
                </c:pt>
                <c:pt idx="2201">
                  <c:v>1.35547017451359</c:v>
                </c:pt>
                <c:pt idx="2202">
                  <c:v>1.35547017451359</c:v>
                </c:pt>
                <c:pt idx="2203">
                  <c:v>1.35547017451359</c:v>
                </c:pt>
                <c:pt idx="2204">
                  <c:v>1.35547017451359</c:v>
                </c:pt>
                <c:pt idx="2205">
                  <c:v>1.35547017451359</c:v>
                </c:pt>
                <c:pt idx="2206">
                  <c:v>1.35547017451359</c:v>
                </c:pt>
                <c:pt idx="2207">
                  <c:v>1.35547017451359</c:v>
                </c:pt>
                <c:pt idx="2208">
                  <c:v>1.35547017451359</c:v>
                </c:pt>
                <c:pt idx="2209">
                  <c:v>1.35547017451359</c:v>
                </c:pt>
                <c:pt idx="2210">
                  <c:v>1.35547017451359</c:v>
                </c:pt>
                <c:pt idx="2211">
                  <c:v>1.35547017451359</c:v>
                </c:pt>
                <c:pt idx="2212">
                  <c:v>1.35547017451359</c:v>
                </c:pt>
                <c:pt idx="2213">
                  <c:v>1.35547017451359</c:v>
                </c:pt>
                <c:pt idx="2214">
                  <c:v>1.35547017451359</c:v>
                </c:pt>
                <c:pt idx="2215">
                  <c:v>1.35547017451359</c:v>
                </c:pt>
                <c:pt idx="2216">
                  <c:v>1.35547017451359</c:v>
                </c:pt>
                <c:pt idx="2217">
                  <c:v>1.35547017451359</c:v>
                </c:pt>
                <c:pt idx="2218">
                  <c:v>1.35547017451359</c:v>
                </c:pt>
                <c:pt idx="2219">
                  <c:v>1.35547017451359</c:v>
                </c:pt>
                <c:pt idx="2220">
                  <c:v>1.35547017451359</c:v>
                </c:pt>
                <c:pt idx="2221">
                  <c:v>1.35547017451359</c:v>
                </c:pt>
                <c:pt idx="2222">
                  <c:v>1.35547017451359</c:v>
                </c:pt>
                <c:pt idx="2223">
                  <c:v>1.35547017451359</c:v>
                </c:pt>
                <c:pt idx="2224">
                  <c:v>1.35547017451359</c:v>
                </c:pt>
                <c:pt idx="2225">
                  <c:v>1.35547017451359</c:v>
                </c:pt>
                <c:pt idx="2226">
                  <c:v>1.35547017451359</c:v>
                </c:pt>
                <c:pt idx="2227">
                  <c:v>1.35547017451359</c:v>
                </c:pt>
                <c:pt idx="2228">
                  <c:v>1.35547017451359</c:v>
                </c:pt>
                <c:pt idx="2229">
                  <c:v>1.35547017451359</c:v>
                </c:pt>
                <c:pt idx="2230">
                  <c:v>1.35547017451359</c:v>
                </c:pt>
                <c:pt idx="2231">
                  <c:v>1.35547017451359</c:v>
                </c:pt>
                <c:pt idx="2232">
                  <c:v>1.35547017451359</c:v>
                </c:pt>
                <c:pt idx="2233">
                  <c:v>1.35547017451359</c:v>
                </c:pt>
                <c:pt idx="2234">
                  <c:v>1.35547017451359</c:v>
                </c:pt>
                <c:pt idx="2235">
                  <c:v>1.35547017451359</c:v>
                </c:pt>
                <c:pt idx="2236">
                  <c:v>1.35547017451359</c:v>
                </c:pt>
                <c:pt idx="2237">
                  <c:v>1.35547017451359</c:v>
                </c:pt>
                <c:pt idx="2238">
                  <c:v>1.35547017451359</c:v>
                </c:pt>
                <c:pt idx="2239">
                  <c:v>1.35547017451359</c:v>
                </c:pt>
                <c:pt idx="2240">
                  <c:v>1.35547017451359</c:v>
                </c:pt>
                <c:pt idx="2241">
                  <c:v>1.35547017451359</c:v>
                </c:pt>
                <c:pt idx="2242">
                  <c:v>1.35547017451359</c:v>
                </c:pt>
                <c:pt idx="2243">
                  <c:v>1.35547017451359</c:v>
                </c:pt>
                <c:pt idx="2244">
                  <c:v>1.35547017451359</c:v>
                </c:pt>
                <c:pt idx="2245">
                  <c:v>1.35547017451359</c:v>
                </c:pt>
                <c:pt idx="2246">
                  <c:v>1.35547017451359</c:v>
                </c:pt>
                <c:pt idx="2247">
                  <c:v>1.35547017451359</c:v>
                </c:pt>
                <c:pt idx="2248">
                  <c:v>1.35547017451359</c:v>
                </c:pt>
                <c:pt idx="2249">
                  <c:v>1.35547017451359</c:v>
                </c:pt>
                <c:pt idx="2250">
                  <c:v>1.35547017451359</c:v>
                </c:pt>
                <c:pt idx="2251">
                  <c:v>1.35547017451359</c:v>
                </c:pt>
                <c:pt idx="2252">
                  <c:v>1.35547017451359</c:v>
                </c:pt>
                <c:pt idx="2253">
                  <c:v>1.35547017451359</c:v>
                </c:pt>
                <c:pt idx="2254">
                  <c:v>1.35547017451359</c:v>
                </c:pt>
                <c:pt idx="2255">
                  <c:v>1.35547017451359</c:v>
                </c:pt>
                <c:pt idx="2256">
                  <c:v>1.35547017451359</c:v>
                </c:pt>
                <c:pt idx="2257">
                  <c:v>1.35547017451359</c:v>
                </c:pt>
                <c:pt idx="2258">
                  <c:v>1.35547017451359</c:v>
                </c:pt>
                <c:pt idx="2259">
                  <c:v>1.35547017451359</c:v>
                </c:pt>
                <c:pt idx="2260">
                  <c:v>1.35547017451359</c:v>
                </c:pt>
                <c:pt idx="2261">
                  <c:v>1.35547017451359</c:v>
                </c:pt>
                <c:pt idx="2262">
                  <c:v>1.35547017451359</c:v>
                </c:pt>
                <c:pt idx="2263">
                  <c:v>1.35547017451359</c:v>
                </c:pt>
                <c:pt idx="2264">
                  <c:v>1.35547017451359</c:v>
                </c:pt>
                <c:pt idx="2265">
                  <c:v>1.35547017451359</c:v>
                </c:pt>
                <c:pt idx="2266">
                  <c:v>1.35547017451359</c:v>
                </c:pt>
                <c:pt idx="2267">
                  <c:v>1.35547017451359</c:v>
                </c:pt>
                <c:pt idx="2268">
                  <c:v>1.35547017451359</c:v>
                </c:pt>
                <c:pt idx="2269">
                  <c:v>1.35547017451359</c:v>
                </c:pt>
                <c:pt idx="2270">
                  <c:v>1.35547017451359</c:v>
                </c:pt>
                <c:pt idx="2271">
                  <c:v>1.35547017451359</c:v>
                </c:pt>
                <c:pt idx="2272">
                  <c:v>1.35547017451359</c:v>
                </c:pt>
                <c:pt idx="2273">
                  <c:v>1.35547017451359</c:v>
                </c:pt>
                <c:pt idx="2274">
                  <c:v>1.35547017451359</c:v>
                </c:pt>
                <c:pt idx="2275">
                  <c:v>1.35547017451359</c:v>
                </c:pt>
                <c:pt idx="2276">
                  <c:v>1.35547017451359</c:v>
                </c:pt>
                <c:pt idx="2277">
                  <c:v>1.35547017451359</c:v>
                </c:pt>
                <c:pt idx="2278">
                  <c:v>1.35547017451359</c:v>
                </c:pt>
                <c:pt idx="2279">
                  <c:v>1.35547017451359</c:v>
                </c:pt>
                <c:pt idx="2280">
                  <c:v>1.35547017451359</c:v>
                </c:pt>
                <c:pt idx="2281">
                  <c:v>1.35547017451359</c:v>
                </c:pt>
                <c:pt idx="2282">
                  <c:v>1.35547017451359</c:v>
                </c:pt>
                <c:pt idx="2283">
                  <c:v>1.35547017451359</c:v>
                </c:pt>
                <c:pt idx="2284">
                  <c:v>1.35547017451359</c:v>
                </c:pt>
                <c:pt idx="2285">
                  <c:v>1.35547017451359</c:v>
                </c:pt>
                <c:pt idx="2286">
                  <c:v>1.35547017451359</c:v>
                </c:pt>
                <c:pt idx="2287">
                  <c:v>1.35547017451359</c:v>
                </c:pt>
                <c:pt idx="2288">
                  <c:v>1.35547017451359</c:v>
                </c:pt>
                <c:pt idx="2289">
                  <c:v>1.35547017451359</c:v>
                </c:pt>
                <c:pt idx="2290">
                  <c:v>1.35547017451359</c:v>
                </c:pt>
                <c:pt idx="2291">
                  <c:v>1.35547017451359</c:v>
                </c:pt>
                <c:pt idx="2292">
                  <c:v>1.35547017451359</c:v>
                </c:pt>
                <c:pt idx="2293">
                  <c:v>1.35547017451359</c:v>
                </c:pt>
                <c:pt idx="2294">
                  <c:v>1.35547017451359</c:v>
                </c:pt>
                <c:pt idx="2295">
                  <c:v>1.35547017451359</c:v>
                </c:pt>
                <c:pt idx="2296">
                  <c:v>1.35547017451359</c:v>
                </c:pt>
                <c:pt idx="2297">
                  <c:v>1.35547017451359</c:v>
                </c:pt>
                <c:pt idx="2298">
                  <c:v>1.35547017451359</c:v>
                </c:pt>
                <c:pt idx="2299">
                  <c:v>1.35547017451359</c:v>
                </c:pt>
                <c:pt idx="2300">
                  <c:v>1.35547017451359</c:v>
                </c:pt>
                <c:pt idx="2301">
                  <c:v>1.35547017451359</c:v>
                </c:pt>
                <c:pt idx="2302">
                  <c:v>1.35547017451359</c:v>
                </c:pt>
                <c:pt idx="2303">
                  <c:v>1.35547017451359</c:v>
                </c:pt>
                <c:pt idx="2304">
                  <c:v>1.35547017451359</c:v>
                </c:pt>
                <c:pt idx="2305">
                  <c:v>1.35547017451359</c:v>
                </c:pt>
                <c:pt idx="2306">
                  <c:v>1.35547017451359</c:v>
                </c:pt>
                <c:pt idx="2307">
                  <c:v>1.35547017451359</c:v>
                </c:pt>
                <c:pt idx="2308">
                  <c:v>1.35547017451359</c:v>
                </c:pt>
                <c:pt idx="2309">
                  <c:v>1.35547017451359</c:v>
                </c:pt>
                <c:pt idx="2310">
                  <c:v>1.35547017451359</c:v>
                </c:pt>
                <c:pt idx="2311">
                  <c:v>1.35547017451359</c:v>
                </c:pt>
                <c:pt idx="2312">
                  <c:v>1.35547017451359</c:v>
                </c:pt>
                <c:pt idx="2313">
                  <c:v>1.35547017451359</c:v>
                </c:pt>
                <c:pt idx="2314">
                  <c:v>1.35547017451359</c:v>
                </c:pt>
                <c:pt idx="2315">
                  <c:v>1.35547017451359</c:v>
                </c:pt>
                <c:pt idx="2316">
                  <c:v>1.35547017451359</c:v>
                </c:pt>
                <c:pt idx="2317">
                  <c:v>1.35547017451359</c:v>
                </c:pt>
                <c:pt idx="2318">
                  <c:v>1.35547017451359</c:v>
                </c:pt>
                <c:pt idx="2319">
                  <c:v>1.35547017451359</c:v>
                </c:pt>
                <c:pt idx="2320">
                  <c:v>1.35547017451359</c:v>
                </c:pt>
                <c:pt idx="2321">
                  <c:v>1.35547017451359</c:v>
                </c:pt>
                <c:pt idx="2322">
                  <c:v>1.35547017451359</c:v>
                </c:pt>
                <c:pt idx="2323">
                  <c:v>1.35547017451359</c:v>
                </c:pt>
                <c:pt idx="2324">
                  <c:v>1.35547017451359</c:v>
                </c:pt>
                <c:pt idx="2325">
                  <c:v>1.35547017451359</c:v>
                </c:pt>
                <c:pt idx="2326">
                  <c:v>1.35547017451359</c:v>
                </c:pt>
                <c:pt idx="2327">
                  <c:v>1.35547017451359</c:v>
                </c:pt>
                <c:pt idx="2328">
                  <c:v>1.35547017451359</c:v>
                </c:pt>
                <c:pt idx="2329">
                  <c:v>1.35547017451359</c:v>
                </c:pt>
                <c:pt idx="2330">
                  <c:v>1.35547017451359</c:v>
                </c:pt>
                <c:pt idx="2331">
                  <c:v>1.35547017451359</c:v>
                </c:pt>
                <c:pt idx="2332">
                  <c:v>1.35547017451359</c:v>
                </c:pt>
                <c:pt idx="2333">
                  <c:v>1.35547017451359</c:v>
                </c:pt>
                <c:pt idx="2334">
                  <c:v>1.35547017451359</c:v>
                </c:pt>
                <c:pt idx="2335">
                  <c:v>1.35547017451359</c:v>
                </c:pt>
                <c:pt idx="2336">
                  <c:v>1.35547017451359</c:v>
                </c:pt>
                <c:pt idx="2337">
                  <c:v>1.35547017451359</c:v>
                </c:pt>
                <c:pt idx="2338">
                  <c:v>1.35547017451359</c:v>
                </c:pt>
                <c:pt idx="2339">
                  <c:v>1.35547017451359</c:v>
                </c:pt>
                <c:pt idx="2340">
                  <c:v>1.35547017451359</c:v>
                </c:pt>
                <c:pt idx="2341">
                  <c:v>1.35547017451359</c:v>
                </c:pt>
                <c:pt idx="2342">
                  <c:v>1.35547017451359</c:v>
                </c:pt>
                <c:pt idx="2343">
                  <c:v>1.35547017451359</c:v>
                </c:pt>
                <c:pt idx="2344">
                  <c:v>1.35547017451359</c:v>
                </c:pt>
                <c:pt idx="2345">
                  <c:v>1.35547017451359</c:v>
                </c:pt>
                <c:pt idx="2346">
                  <c:v>1.35547017451359</c:v>
                </c:pt>
                <c:pt idx="2347">
                  <c:v>1.35547017451359</c:v>
                </c:pt>
                <c:pt idx="2348">
                  <c:v>1.35547017451359</c:v>
                </c:pt>
                <c:pt idx="2349">
                  <c:v>1.35547017451359</c:v>
                </c:pt>
                <c:pt idx="2350">
                  <c:v>1.35547017451359</c:v>
                </c:pt>
                <c:pt idx="2351">
                  <c:v>1.35547017451359</c:v>
                </c:pt>
                <c:pt idx="2352">
                  <c:v>1.35547017451359</c:v>
                </c:pt>
                <c:pt idx="2353">
                  <c:v>1.35547017451359</c:v>
                </c:pt>
                <c:pt idx="2354">
                  <c:v>1.35547017451359</c:v>
                </c:pt>
                <c:pt idx="2355">
                  <c:v>1.35547017451359</c:v>
                </c:pt>
                <c:pt idx="2356">
                  <c:v>1.35547017451359</c:v>
                </c:pt>
                <c:pt idx="2357">
                  <c:v>1.35547017451359</c:v>
                </c:pt>
                <c:pt idx="2358">
                  <c:v>1.35547017451359</c:v>
                </c:pt>
                <c:pt idx="2359">
                  <c:v>1.35547017451359</c:v>
                </c:pt>
                <c:pt idx="2360">
                  <c:v>1.35547017451359</c:v>
                </c:pt>
                <c:pt idx="2361">
                  <c:v>1.35547017451359</c:v>
                </c:pt>
                <c:pt idx="2362">
                  <c:v>1.35547017451359</c:v>
                </c:pt>
                <c:pt idx="2363">
                  <c:v>1.35547017451359</c:v>
                </c:pt>
                <c:pt idx="2364">
                  <c:v>1.35547017451359</c:v>
                </c:pt>
                <c:pt idx="2365">
                  <c:v>1.35547017451359</c:v>
                </c:pt>
                <c:pt idx="2366">
                  <c:v>1.35547017451359</c:v>
                </c:pt>
                <c:pt idx="2367">
                  <c:v>1.35547017451359</c:v>
                </c:pt>
                <c:pt idx="2368">
                  <c:v>1.35547017451359</c:v>
                </c:pt>
                <c:pt idx="2369">
                  <c:v>1.35547017451359</c:v>
                </c:pt>
                <c:pt idx="2370">
                  <c:v>1.35547017451359</c:v>
                </c:pt>
                <c:pt idx="2371">
                  <c:v>1.35547017451359</c:v>
                </c:pt>
                <c:pt idx="2372">
                  <c:v>1.35547017451359</c:v>
                </c:pt>
                <c:pt idx="2373">
                  <c:v>1.35547017451359</c:v>
                </c:pt>
                <c:pt idx="2374">
                  <c:v>1.35547017451359</c:v>
                </c:pt>
                <c:pt idx="2375">
                  <c:v>1.35547017451359</c:v>
                </c:pt>
                <c:pt idx="2376">
                  <c:v>1.35547017451359</c:v>
                </c:pt>
                <c:pt idx="2377">
                  <c:v>1.35547017451359</c:v>
                </c:pt>
                <c:pt idx="2378">
                  <c:v>1.35547017451359</c:v>
                </c:pt>
                <c:pt idx="2379">
                  <c:v>1.35547017451359</c:v>
                </c:pt>
                <c:pt idx="2380">
                  <c:v>1.35547017451359</c:v>
                </c:pt>
                <c:pt idx="2381">
                  <c:v>1.35547017451359</c:v>
                </c:pt>
                <c:pt idx="2382">
                  <c:v>1.35547017451359</c:v>
                </c:pt>
                <c:pt idx="2383">
                  <c:v>1.35547017451359</c:v>
                </c:pt>
                <c:pt idx="2384">
                  <c:v>1.35547017451359</c:v>
                </c:pt>
                <c:pt idx="2385">
                  <c:v>1.35547017451359</c:v>
                </c:pt>
                <c:pt idx="2386">
                  <c:v>1.35547017451359</c:v>
                </c:pt>
                <c:pt idx="2387">
                  <c:v>1.35547017451359</c:v>
                </c:pt>
                <c:pt idx="2388">
                  <c:v>1.35547017451359</c:v>
                </c:pt>
                <c:pt idx="2389">
                  <c:v>1.35547017451359</c:v>
                </c:pt>
                <c:pt idx="2390">
                  <c:v>1.35547017451359</c:v>
                </c:pt>
                <c:pt idx="2391">
                  <c:v>1.35547017451359</c:v>
                </c:pt>
                <c:pt idx="2392">
                  <c:v>1.35547017451359</c:v>
                </c:pt>
                <c:pt idx="2393">
                  <c:v>1.35547017451359</c:v>
                </c:pt>
                <c:pt idx="2394">
                  <c:v>1.35547017451359</c:v>
                </c:pt>
                <c:pt idx="2395">
                  <c:v>1.35547017451359</c:v>
                </c:pt>
                <c:pt idx="2396">
                  <c:v>1.35547017451359</c:v>
                </c:pt>
                <c:pt idx="2397">
                  <c:v>1.35547017451359</c:v>
                </c:pt>
                <c:pt idx="2398">
                  <c:v>1.35547017451359</c:v>
                </c:pt>
                <c:pt idx="2399">
                  <c:v>1.35547017451359</c:v>
                </c:pt>
                <c:pt idx="2400">
                  <c:v>1.35547017451359</c:v>
                </c:pt>
                <c:pt idx="2401">
                  <c:v>1.35547017451359</c:v>
                </c:pt>
                <c:pt idx="2402">
                  <c:v>1.35547017451359</c:v>
                </c:pt>
                <c:pt idx="2403">
                  <c:v>1.35547017451359</c:v>
                </c:pt>
                <c:pt idx="2404">
                  <c:v>1.35547017451359</c:v>
                </c:pt>
                <c:pt idx="2405">
                  <c:v>1.35547017451359</c:v>
                </c:pt>
                <c:pt idx="2406">
                  <c:v>1.35547017451359</c:v>
                </c:pt>
                <c:pt idx="2407">
                  <c:v>1.35547017451359</c:v>
                </c:pt>
                <c:pt idx="2408">
                  <c:v>1.35547017451359</c:v>
                </c:pt>
                <c:pt idx="2409">
                  <c:v>1.35547017451359</c:v>
                </c:pt>
                <c:pt idx="2410">
                  <c:v>1.35547017451359</c:v>
                </c:pt>
                <c:pt idx="2411">
                  <c:v>1.35547017451359</c:v>
                </c:pt>
                <c:pt idx="2412">
                  <c:v>1.35547017451359</c:v>
                </c:pt>
                <c:pt idx="2413">
                  <c:v>1.35547017451359</c:v>
                </c:pt>
                <c:pt idx="2414">
                  <c:v>1.35547017451359</c:v>
                </c:pt>
                <c:pt idx="2415">
                  <c:v>1.35547017451359</c:v>
                </c:pt>
                <c:pt idx="2416">
                  <c:v>1.35547017451359</c:v>
                </c:pt>
                <c:pt idx="2417">
                  <c:v>1.35547017451359</c:v>
                </c:pt>
                <c:pt idx="2418">
                  <c:v>1.35547017451359</c:v>
                </c:pt>
                <c:pt idx="2419">
                  <c:v>1.35547017451359</c:v>
                </c:pt>
                <c:pt idx="2420">
                  <c:v>1.35547017451359</c:v>
                </c:pt>
                <c:pt idx="2421">
                  <c:v>1.35547017451359</c:v>
                </c:pt>
                <c:pt idx="2422">
                  <c:v>1.35547017451359</c:v>
                </c:pt>
                <c:pt idx="2423">
                  <c:v>1.35547017451359</c:v>
                </c:pt>
                <c:pt idx="2424">
                  <c:v>1.35547017451359</c:v>
                </c:pt>
                <c:pt idx="2425">
                  <c:v>1.35547017451359</c:v>
                </c:pt>
                <c:pt idx="2426">
                  <c:v>1.35547017451359</c:v>
                </c:pt>
                <c:pt idx="2427">
                  <c:v>1.35547017451359</c:v>
                </c:pt>
                <c:pt idx="2428">
                  <c:v>1.35547017451359</c:v>
                </c:pt>
                <c:pt idx="2429">
                  <c:v>1.35547017451359</c:v>
                </c:pt>
                <c:pt idx="2430">
                  <c:v>1.35547017451359</c:v>
                </c:pt>
                <c:pt idx="2431">
                  <c:v>1.35547017451359</c:v>
                </c:pt>
                <c:pt idx="2432">
                  <c:v>1.35547017451359</c:v>
                </c:pt>
                <c:pt idx="2433">
                  <c:v>1.35547017451359</c:v>
                </c:pt>
                <c:pt idx="2434">
                  <c:v>1.35547017451359</c:v>
                </c:pt>
                <c:pt idx="2435">
                  <c:v>1.35547017451359</c:v>
                </c:pt>
                <c:pt idx="2436">
                  <c:v>1.35547017451359</c:v>
                </c:pt>
                <c:pt idx="2437">
                  <c:v>1.35547017451359</c:v>
                </c:pt>
                <c:pt idx="2438">
                  <c:v>1.35547017451359</c:v>
                </c:pt>
                <c:pt idx="2439">
                  <c:v>1.35547017451359</c:v>
                </c:pt>
                <c:pt idx="2440">
                  <c:v>1.35547017451359</c:v>
                </c:pt>
                <c:pt idx="2441">
                  <c:v>1.35547017451359</c:v>
                </c:pt>
                <c:pt idx="2442">
                  <c:v>1.35547017451359</c:v>
                </c:pt>
                <c:pt idx="2443">
                  <c:v>1.35547017451359</c:v>
                </c:pt>
                <c:pt idx="2444">
                  <c:v>1.35547017451359</c:v>
                </c:pt>
                <c:pt idx="2445">
                  <c:v>1.35547017451359</c:v>
                </c:pt>
                <c:pt idx="2446">
                  <c:v>1.35547017451359</c:v>
                </c:pt>
                <c:pt idx="2447">
                  <c:v>1.35547017451359</c:v>
                </c:pt>
                <c:pt idx="2448">
                  <c:v>1.35547017451359</c:v>
                </c:pt>
                <c:pt idx="2449">
                  <c:v>1.35547017451359</c:v>
                </c:pt>
                <c:pt idx="2450">
                  <c:v>1.35547017451359</c:v>
                </c:pt>
                <c:pt idx="2451">
                  <c:v>1.35547017451359</c:v>
                </c:pt>
                <c:pt idx="2452">
                  <c:v>1.35547017451359</c:v>
                </c:pt>
                <c:pt idx="2453">
                  <c:v>1.35547017451359</c:v>
                </c:pt>
                <c:pt idx="2454">
                  <c:v>1.35547017451359</c:v>
                </c:pt>
                <c:pt idx="2455">
                  <c:v>1.35547017451359</c:v>
                </c:pt>
                <c:pt idx="2456">
                  <c:v>1.35547017451359</c:v>
                </c:pt>
                <c:pt idx="2457">
                  <c:v>1.35547017451359</c:v>
                </c:pt>
                <c:pt idx="2458">
                  <c:v>1.35547017451359</c:v>
                </c:pt>
                <c:pt idx="2459">
                  <c:v>1.35547017451359</c:v>
                </c:pt>
                <c:pt idx="2460">
                  <c:v>1.35547017451359</c:v>
                </c:pt>
                <c:pt idx="2461">
                  <c:v>1.35547017451359</c:v>
                </c:pt>
                <c:pt idx="2462">
                  <c:v>1.35547017451359</c:v>
                </c:pt>
                <c:pt idx="2463">
                  <c:v>1.35547017451359</c:v>
                </c:pt>
                <c:pt idx="2464">
                  <c:v>1.35547017451359</c:v>
                </c:pt>
                <c:pt idx="2465">
                  <c:v>1.35547017451359</c:v>
                </c:pt>
                <c:pt idx="2466">
                  <c:v>1.35547017451359</c:v>
                </c:pt>
                <c:pt idx="2467">
                  <c:v>1.35547017451359</c:v>
                </c:pt>
                <c:pt idx="2468">
                  <c:v>1.35547017451359</c:v>
                </c:pt>
                <c:pt idx="2469">
                  <c:v>1.35547017451359</c:v>
                </c:pt>
                <c:pt idx="2470">
                  <c:v>1.35547017451359</c:v>
                </c:pt>
                <c:pt idx="2471">
                  <c:v>1.35547017451359</c:v>
                </c:pt>
                <c:pt idx="2472">
                  <c:v>1.35547017451359</c:v>
                </c:pt>
                <c:pt idx="2473">
                  <c:v>1.35547017451359</c:v>
                </c:pt>
                <c:pt idx="2474">
                  <c:v>1.35547017451359</c:v>
                </c:pt>
                <c:pt idx="2475">
                  <c:v>1.35547017451359</c:v>
                </c:pt>
                <c:pt idx="2476">
                  <c:v>1.35547017451359</c:v>
                </c:pt>
                <c:pt idx="2477">
                  <c:v>1.35547017451359</c:v>
                </c:pt>
                <c:pt idx="2478">
                  <c:v>1.35547017451359</c:v>
                </c:pt>
                <c:pt idx="2479">
                  <c:v>1.35547017451359</c:v>
                </c:pt>
                <c:pt idx="2480">
                  <c:v>1.35547017451359</c:v>
                </c:pt>
                <c:pt idx="2481">
                  <c:v>1.35547017451359</c:v>
                </c:pt>
                <c:pt idx="2482">
                  <c:v>1.35547017451359</c:v>
                </c:pt>
                <c:pt idx="2483">
                  <c:v>1.35547017451359</c:v>
                </c:pt>
                <c:pt idx="2484">
                  <c:v>1.35547017451359</c:v>
                </c:pt>
                <c:pt idx="2485">
                  <c:v>1.35547017451359</c:v>
                </c:pt>
                <c:pt idx="2486">
                  <c:v>1.35547017451359</c:v>
                </c:pt>
                <c:pt idx="2487">
                  <c:v>1.35547017451359</c:v>
                </c:pt>
                <c:pt idx="2488">
                  <c:v>1.35547017451359</c:v>
                </c:pt>
                <c:pt idx="2489">
                  <c:v>1.35547017451359</c:v>
                </c:pt>
                <c:pt idx="2490">
                  <c:v>1.35547017451359</c:v>
                </c:pt>
                <c:pt idx="2491">
                  <c:v>1.35547017451359</c:v>
                </c:pt>
                <c:pt idx="2492">
                  <c:v>1.35547017451359</c:v>
                </c:pt>
                <c:pt idx="2493">
                  <c:v>1.35547017451359</c:v>
                </c:pt>
                <c:pt idx="2494">
                  <c:v>1.35547017451359</c:v>
                </c:pt>
                <c:pt idx="2495">
                  <c:v>1.35547017451359</c:v>
                </c:pt>
                <c:pt idx="2496">
                  <c:v>1.35547017451359</c:v>
                </c:pt>
                <c:pt idx="2497">
                  <c:v>1.35547017451359</c:v>
                </c:pt>
                <c:pt idx="2498">
                  <c:v>1.35547017451359</c:v>
                </c:pt>
                <c:pt idx="2499">
                  <c:v>1.35547017451359</c:v>
                </c:pt>
                <c:pt idx="2500">
                  <c:v>1.35547017451359</c:v>
                </c:pt>
                <c:pt idx="2501">
                  <c:v>1.35547017451359</c:v>
                </c:pt>
                <c:pt idx="2502">
                  <c:v>1.35547017451359</c:v>
                </c:pt>
                <c:pt idx="2503">
                  <c:v>1.4450467842638</c:v>
                </c:pt>
                <c:pt idx="2504">
                  <c:v>1.4450467842638</c:v>
                </c:pt>
                <c:pt idx="2505">
                  <c:v>1.4450467842638</c:v>
                </c:pt>
                <c:pt idx="2506">
                  <c:v>1.4450467842638</c:v>
                </c:pt>
                <c:pt idx="2507">
                  <c:v>1.4450467842638</c:v>
                </c:pt>
                <c:pt idx="2508">
                  <c:v>1.4450467842638</c:v>
                </c:pt>
                <c:pt idx="2509">
                  <c:v>1.4450467842638</c:v>
                </c:pt>
                <c:pt idx="2510">
                  <c:v>1.4450467842638</c:v>
                </c:pt>
                <c:pt idx="2511">
                  <c:v>1.4450467842638</c:v>
                </c:pt>
                <c:pt idx="2512">
                  <c:v>1.4450467842638</c:v>
                </c:pt>
                <c:pt idx="2513">
                  <c:v>1.4450467842638</c:v>
                </c:pt>
                <c:pt idx="2514">
                  <c:v>1.4450467842638</c:v>
                </c:pt>
                <c:pt idx="2515">
                  <c:v>1.4450467842638</c:v>
                </c:pt>
                <c:pt idx="2516">
                  <c:v>1.4450467842638</c:v>
                </c:pt>
                <c:pt idx="2517">
                  <c:v>1.4450467842638</c:v>
                </c:pt>
                <c:pt idx="2518">
                  <c:v>1.4450467842638</c:v>
                </c:pt>
                <c:pt idx="2519">
                  <c:v>1.4450467842638</c:v>
                </c:pt>
                <c:pt idx="2520">
                  <c:v>1.4450467842638</c:v>
                </c:pt>
                <c:pt idx="2521">
                  <c:v>1.4450467842638</c:v>
                </c:pt>
                <c:pt idx="2522">
                  <c:v>1.4450467842638</c:v>
                </c:pt>
                <c:pt idx="2523">
                  <c:v>1.4450467842638</c:v>
                </c:pt>
                <c:pt idx="2524">
                  <c:v>1.4450467842638</c:v>
                </c:pt>
                <c:pt idx="2525">
                  <c:v>1.4450467842638</c:v>
                </c:pt>
                <c:pt idx="2526">
                  <c:v>1.4450467842638</c:v>
                </c:pt>
                <c:pt idx="2527">
                  <c:v>1.4450467842638</c:v>
                </c:pt>
                <c:pt idx="2528">
                  <c:v>1.4450467842638</c:v>
                </c:pt>
                <c:pt idx="2529">
                  <c:v>1.4450467842638</c:v>
                </c:pt>
                <c:pt idx="2530">
                  <c:v>1.4450467842638</c:v>
                </c:pt>
                <c:pt idx="2531">
                  <c:v>1.4450467842638</c:v>
                </c:pt>
                <c:pt idx="2532">
                  <c:v>1.4450467842638</c:v>
                </c:pt>
                <c:pt idx="2533">
                  <c:v>1.4450467842638</c:v>
                </c:pt>
                <c:pt idx="2534">
                  <c:v>1.4450467842638</c:v>
                </c:pt>
                <c:pt idx="2535">
                  <c:v>1.4450467842638</c:v>
                </c:pt>
                <c:pt idx="2536">
                  <c:v>1.4450467842638</c:v>
                </c:pt>
                <c:pt idx="2537">
                  <c:v>1.4450467842638</c:v>
                </c:pt>
                <c:pt idx="2538">
                  <c:v>1.4450467842638</c:v>
                </c:pt>
                <c:pt idx="2539">
                  <c:v>1.4450467842638</c:v>
                </c:pt>
                <c:pt idx="2540">
                  <c:v>1.4450467842638</c:v>
                </c:pt>
                <c:pt idx="2541">
                  <c:v>1.4450467842638</c:v>
                </c:pt>
                <c:pt idx="2542">
                  <c:v>1.4450467842638</c:v>
                </c:pt>
                <c:pt idx="2543">
                  <c:v>1.4450467842638</c:v>
                </c:pt>
                <c:pt idx="2544">
                  <c:v>1.4450467842638</c:v>
                </c:pt>
                <c:pt idx="2545">
                  <c:v>1.4450467842638</c:v>
                </c:pt>
                <c:pt idx="2546">
                  <c:v>1.4450467842638</c:v>
                </c:pt>
                <c:pt idx="2547">
                  <c:v>1.4450467842638</c:v>
                </c:pt>
                <c:pt idx="2548">
                  <c:v>1.4450467842638</c:v>
                </c:pt>
                <c:pt idx="2549">
                  <c:v>1.4450467842638</c:v>
                </c:pt>
                <c:pt idx="2550">
                  <c:v>1.4450467842638</c:v>
                </c:pt>
                <c:pt idx="2551">
                  <c:v>1.4450467842638</c:v>
                </c:pt>
                <c:pt idx="2552">
                  <c:v>1.4450467842638</c:v>
                </c:pt>
                <c:pt idx="2553">
                  <c:v>1.4450467842638</c:v>
                </c:pt>
                <c:pt idx="2554">
                  <c:v>1.4450467842638</c:v>
                </c:pt>
                <c:pt idx="2555">
                  <c:v>1.4450467842638</c:v>
                </c:pt>
                <c:pt idx="2556">
                  <c:v>1.4450467842638</c:v>
                </c:pt>
                <c:pt idx="2557">
                  <c:v>1.4450467842638</c:v>
                </c:pt>
                <c:pt idx="2558">
                  <c:v>1.4450467842638</c:v>
                </c:pt>
                <c:pt idx="2559">
                  <c:v>1.4450467842638</c:v>
                </c:pt>
                <c:pt idx="2560">
                  <c:v>1.4450467842638</c:v>
                </c:pt>
                <c:pt idx="2561">
                  <c:v>1.4450467842638</c:v>
                </c:pt>
                <c:pt idx="2562">
                  <c:v>1.4450467842638</c:v>
                </c:pt>
                <c:pt idx="2563">
                  <c:v>1.4450467842638</c:v>
                </c:pt>
                <c:pt idx="2564">
                  <c:v>1.4450467842638</c:v>
                </c:pt>
                <c:pt idx="2565">
                  <c:v>1.4450467842638</c:v>
                </c:pt>
                <c:pt idx="2566">
                  <c:v>1.4450467842638</c:v>
                </c:pt>
                <c:pt idx="2567">
                  <c:v>1.4450467842638</c:v>
                </c:pt>
                <c:pt idx="2568">
                  <c:v>1.4450467842638</c:v>
                </c:pt>
                <c:pt idx="2569">
                  <c:v>1.4450467842638</c:v>
                </c:pt>
                <c:pt idx="2570">
                  <c:v>1.4450467842638</c:v>
                </c:pt>
                <c:pt idx="2571">
                  <c:v>1.4450467842638</c:v>
                </c:pt>
                <c:pt idx="2572">
                  <c:v>1.4450467842638</c:v>
                </c:pt>
                <c:pt idx="2573">
                  <c:v>1.4450467842638</c:v>
                </c:pt>
                <c:pt idx="2574">
                  <c:v>1.4450467842638</c:v>
                </c:pt>
                <c:pt idx="2575">
                  <c:v>1.4450467842638</c:v>
                </c:pt>
                <c:pt idx="2576">
                  <c:v>1.4450467842638</c:v>
                </c:pt>
                <c:pt idx="2577">
                  <c:v>1.4450467842638</c:v>
                </c:pt>
                <c:pt idx="2578">
                  <c:v>1.4450467842638</c:v>
                </c:pt>
                <c:pt idx="2579">
                  <c:v>1.4450467842638</c:v>
                </c:pt>
                <c:pt idx="2580">
                  <c:v>1.4450467842638</c:v>
                </c:pt>
                <c:pt idx="2581">
                  <c:v>1.4450467842638</c:v>
                </c:pt>
                <c:pt idx="2582">
                  <c:v>1.4450467842638</c:v>
                </c:pt>
                <c:pt idx="2583">
                  <c:v>1.4450467842638</c:v>
                </c:pt>
                <c:pt idx="2584">
                  <c:v>1.4450467842638</c:v>
                </c:pt>
                <c:pt idx="2585">
                  <c:v>1.4450467842638</c:v>
                </c:pt>
                <c:pt idx="2586">
                  <c:v>1.4450467842638</c:v>
                </c:pt>
                <c:pt idx="2587">
                  <c:v>1.4450467842638</c:v>
                </c:pt>
                <c:pt idx="2588">
                  <c:v>1.4450467842638</c:v>
                </c:pt>
                <c:pt idx="2589">
                  <c:v>1.4450467842638</c:v>
                </c:pt>
                <c:pt idx="2590">
                  <c:v>1.4450467842638</c:v>
                </c:pt>
                <c:pt idx="2591">
                  <c:v>1.4450467842638</c:v>
                </c:pt>
                <c:pt idx="2592">
                  <c:v>1.4450467842638</c:v>
                </c:pt>
                <c:pt idx="2593">
                  <c:v>1.4450467842638</c:v>
                </c:pt>
                <c:pt idx="2594">
                  <c:v>1.4450467842638</c:v>
                </c:pt>
                <c:pt idx="2595">
                  <c:v>1.4450467842638</c:v>
                </c:pt>
                <c:pt idx="2596">
                  <c:v>1.4450467842638</c:v>
                </c:pt>
                <c:pt idx="2597">
                  <c:v>1.4450467842638</c:v>
                </c:pt>
                <c:pt idx="2598">
                  <c:v>1.4450467842638</c:v>
                </c:pt>
                <c:pt idx="2599">
                  <c:v>1.4450467842638</c:v>
                </c:pt>
                <c:pt idx="2600">
                  <c:v>1.4450467842638</c:v>
                </c:pt>
                <c:pt idx="2601">
                  <c:v>1.4450467842638</c:v>
                </c:pt>
                <c:pt idx="2602">
                  <c:v>1.4450467842638</c:v>
                </c:pt>
                <c:pt idx="2603">
                  <c:v>1.4450467842638</c:v>
                </c:pt>
                <c:pt idx="2604">
                  <c:v>1.4450467842638</c:v>
                </c:pt>
                <c:pt idx="2605">
                  <c:v>1.4450467842638</c:v>
                </c:pt>
                <c:pt idx="2606">
                  <c:v>1.4450467842638</c:v>
                </c:pt>
                <c:pt idx="2607">
                  <c:v>1.4450467842638</c:v>
                </c:pt>
                <c:pt idx="2608">
                  <c:v>1.4450467842638</c:v>
                </c:pt>
                <c:pt idx="2609">
                  <c:v>1.4450467842638</c:v>
                </c:pt>
                <c:pt idx="2610">
                  <c:v>1.4450467842638</c:v>
                </c:pt>
                <c:pt idx="2611">
                  <c:v>1.4450467842638</c:v>
                </c:pt>
                <c:pt idx="2612">
                  <c:v>1.4450467842638</c:v>
                </c:pt>
                <c:pt idx="2613">
                  <c:v>1.4450467842638</c:v>
                </c:pt>
                <c:pt idx="2614">
                  <c:v>1.4450467842638</c:v>
                </c:pt>
                <c:pt idx="2615">
                  <c:v>1.4450467842638</c:v>
                </c:pt>
                <c:pt idx="2616">
                  <c:v>1.4450467842638</c:v>
                </c:pt>
                <c:pt idx="2617">
                  <c:v>1.4450467842638</c:v>
                </c:pt>
                <c:pt idx="2618">
                  <c:v>1.4450467842638</c:v>
                </c:pt>
                <c:pt idx="2619">
                  <c:v>1.4450467842638</c:v>
                </c:pt>
                <c:pt idx="2620">
                  <c:v>1.4450467842638</c:v>
                </c:pt>
                <c:pt idx="2621">
                  <c:v>1.4450467842638</c:v>
                </c:pt>
                <c:pt idx="2622">
                  <c:v>1.4450467842638</c:v>
                </c:pt>
                <c:pt idx="2623">
                  <c:v>1.4450467842638</c:v>
                </c:pt>
                <c:pt idx="2624">
                  <c:v>1.4450467842638</c:v>
                </c:pt>
                <c:pt idx="2625">
                  <c:v>1.4450467842638</c:v>
                </c:pt>
                <c:pt idx="2626">
                  <c:v>1.4450467842638</c:v>
                </c:pt>
                <c:pt idx="2627">
                  <c:v>1.4450467842638</c:v>
                </c:pt>
                <c:pt idx="2628">
                  <c:v>1.4450467842638</c:v>
                </c:pt>
                <c:pt idx="2629">
                  <c:v>1.4450467842638</c:v>
                </c:pt>
                <c:pt idx="2630">
                  <c:v>1.4450467842638</c:v>
                </c:pt>
                <c:pt idx="2631">
                  <c:v>1.4450467842638</c:v>
                </c:pt>
                <c:pt idx="2632">
                  <c:v>1.4450467842638</c:v>
                </c:pt>
                <c:pt idx="2633">
                  <c:v>1.4450467842638</c:v>
                </c:pt>
                <c:pt idx="2634">
                  <c:v>1.4450467842638</c:v>
                </c:pt>
                <c:pt idx="2635">
                  <c:v>1.4450467842638</c:v>
                </c:pt>
                <c:pt idx="2636">
                  <c:v>1.4450467842638</c:v>
                </c:pt>
                <c:pt idx="2637">
                  <c:v>1.4450467842638</c:v>
                </c:pt>
                <c:pt idx="2638">
                  <c:v>1.4450467842638</c:v>
                </c:pt>
                <c:pt idx="2639">
                  <c:v>1.4450467842638</c:v>
                </c:pt>
                <c:pt idx="2640">
                  <c:v>1.4450467842638</c:v>
                </c:pt>
                <c:pt idx="2641">
                  <c:v>1.4450467842638</c:v>
                </c:pt>
                <c:pt idx="2642">
                  <c:v>1.4450467842638</c:v>
                </c:pt>
                <c:pt idx="2643">
                  <c:v>1.4450467842638</c:v>
                </c:pt>
                <c:pt idx="2644">
                  <c:v>1.4450467842638</c:v>
                </c:pt>
                <c:pt idx="2645">
                  <c:v>1.4450467842638</c:v>
                </c:pt>
                <c:pt idx="2646">
                  <c:v>1.4450467842638</c:v>
                </c:pt>
                <c:pt idx="2647">
                  <c:v>1.4450467842638</c:v>
                </c:pt>
                <c:pt idx="2648">
                  <c:v>1.4450467842638</c:v>
                </c:pt>
                <c:pt idx="2649">
                  <c:v>1.4450467842638</c:v>
                </c:pt>
                <c:pt idx="2650">
                  <c:v>1.4450467842638</c:v>
                </c:pt>
                <c:pt idx="2651">
                  <c:v>1.4450467842638</c:v>
                </c:pt>
                <c:pt idx="2652">
                  <c:v>1.4450467842638</c:v>
                </c:pt>
                <c:pt idx="2653">
                  <c:v>1.4450467842638</c:v>
                </c:pt>
                <c:pt idx="2654">
                  <c:v>1.4450467842638</c:v>
                </c:pt>
                <c:pt idx="2655">
                  <c:v>1.4450467842638</c:v>
                </c:pt>
                <c:pt idx="2656">
                  <c:v>1.4450467842638</c:v>
                </c:pt>
                <c:pt idx="2657">
                  <c:v>1.4450467842638</c:v>
                </c:pt>
                <c:pt idx="2658">
                  <c:v>1.4450467842638</c:v>
                </c:pt>
                <c:pt idx="2659">
                  <c:v>1.4450467842638</c:v>
                </c:pt>
                <c:pt idx="2660">
                  <c:v>1.4450467842638</c:v>
                </c:pt>
                <c:pt idx="2661">
                  <c:v>1.4450467842638</c:v>
                </c:pt>
                <c:pt idx="2662">
                  <c:v>1.4450467842638</c:v>
                </c:pt>
                <c:pt idx="2663">
                  <c:v>1.4450467842638</c:v>
                </c:pt>
                <c:pt idx="2664">
                  <c:v>1.4450467842638</c:v>
                </c:pt>
                <c:pt idx="2665">
                  <c:v>1.4450467842638</c:v>
                </c:pt>
                <c:pt idx="2666">
                  <c:v>1.4450467842638</c:v>
                </c:pt>
                <c:pt idx="2667">
                  <c:v>1.4450467842638</c:v>
                </c:pt>
                <c:pt idx="2668">
                  <c:v>1.4450467842638</c:v>
                </c:pt>
                <c:pt idx="2669">
                  <c:v>1.4450467842638</c:v>
                </c:pt>
                <c:pt idx="2670">
                  <c:v>1.4450467842638</c:v>
                </c:pt>
                <c:pt idx="2671">
                  <c:v>1.4450467842638</c:v>
                </c:pt>
                <c:pt idx="2672">
                  <c:v>1.4450467842638</c:v>
                </c:pt>
                <c:pt idx="2673">
                  <c:v>1.4450467842638</c:v>
                </c:pt>
                <c:pt idx="2674">
                  <c:v>1.4450467842638</c:v>
                </c:pt>
                <c:pt idx="2675">
                  <c:v>1.4450467842638</c:v>
                </c:pt>
                <c:pt idx="2676">
                  <c:v>1.4450467842638</c:v>
                </c:pt>
                <c:pt idx="2677">
                  <c:v>1.4450467842638</c:v>
                </c:pt>
                <c:pt idx="2678">
                  <c:v>1.4450467842638</c:v>
                </c:pt>
                <c:pt idx="2679">
                  <c:v>1.4450467842638</c:v>
                </c:pt>
                <c:pt idx="2680">
                  <c:v>1.4450467842638</c:v>
                </c:pt>
                <c:pt idx="2681">
                  <c:v>1.4450467842638</c:v>
                </c:pt>
                <c:pt idx="2682">
                  <c:v>1.4450467842638</c:v>
                </c:pt>
                <c:pt idx="2683">
                  <c:v>1.4450467842638</c:v>
                </c:pt>
                <c:pt idx="2684">
                  <c:v>1.4450467842638</c:v>
                </c:pt>
                <c:pt idx="2685">
                  <c:v>1.4450467842638</c:v>
                </c:pt>
                <c:pt idx="2686">
                  <c:v>1.4450467842638</c:v>
                </c:pt>
                <c:pt idx="2687">
                  <c:v>1.4450467842638</c:v>
                </c:pt>
                <c:pt idx="2688">
                  <c:v>1.4450467842638</c:v>
                </c:pt>
                <c:pt idx="2689">
                  <c:v>1.4450467842638</c:v>
                </c:pt>
                <c:pt idx="2690">
                  <c:v>1.4450467842638</c:v>
                </c:pt>
                <c:pt idx="2691">
                  <c:v>1.4450467842638</c:v>
                </c:pt>
                <c:pt idx="2692">
                  <c:v>1.4450467842638</c:v>
                </c:pt>
                <c:pt idx="2693">
                  <c:v>1.4450467842638</c:v>
                </c:pt>
                <c:pt idx="2694">
                  <c:v>1.4450467842638</c:v>
                </c:pt>
                <c:pt idx="2695">
                  <c:v>1.4450467842638</c:v>
                </c:pt>
                <c:pt idx="2696">
                  <c:v>1.4450467842638</c:v>
                </c:pt>
                <c:pt idx="2697">
                  <c:v>1.4450467842638</c:v>
                </c:pt>
                <c:pt idx="2698">
                  <c:v>1.4450467842638</c:v>
                </c:pt>
                <c:pt idx="2699">
                  <c:v>1.4450467842638</c:v>
                </c:pt>
                <c:pt idx="2700">
                  <c:v>1.4450467842638</c:v>
                </c:pt>
                <c:pt idx="2701">
                  <c:v>1.4450467842638</c:v>
                </c:pt>
                <c:pt idx="2702">
                  <c:v>1.4450467842638</c:v>
                </c:pt>
                <c:pt idx="2703">
                  <c:v>1.4450467842638</c:v>
                </c:pt>
                <c:pt idx="2704">
                  <c:v>1.4450467842638</c:v>
                </c:pt>
                <c:pt idx="2705">
                  <c:v>1.4450467842638</c:v>
                </c:pt>
                <c:pt idx="2706">
                  <c:v>1.4450467842638</c:v>
                </c:pt>
                <c:pt idx="2707">
                  <c:v>1.4450467842638</c:v>
                </c:pt>
                <c:pt idx="2708">
                  <c:v>1.4450467842638</c:v>
                </c:pt>
                <c:pt idx="2709">
                  <c:v>1.4450467842638</c:v>
                </c:pt>
                <c:pt idx="2710">
                  <c:v>1.4450467842638</c:v>
                </c:pt>
                <c:pt idx="2711">
                  <c:v>1.4450467842638</c:v>
                </c:pt>
                <c:pt idx="2712">
                  <c:v>1.4450467842638</c:v>
                </c:pt>
                <c:pt idx="2713">
                  <c:v>1.4450467842638</c:v>
                </c:pt>
                <c:pt idx="2714">
                  <c:v>1.4450467842638</c:v>
                </c:pt>
                <c:pt idx="2715">
                  <c:v>1.4450467842638</c:v>
                </c:pt>
                <c:pt idx="2716">
                  <c:v>1.4450467842638</c:v>
                </c:pt>
                <c:pt idx="2717">
                  <c:v>1.4450467842638</c:v>
                </c:pt>
                <c:pt idx="2718">
                  <c:v>1.4450467842638</c:v>
                </c:pt>
                <c:pt idx="2719">
                  <c:v>1.4450467842638</c:v>
                </c:pt>
                <c:pt idx="2720">
                  <c:v>1.4450467842638</c:v>
                </c:pt>
                <c:pt idx="2721">
                  <c:v>1.4450467842638</c:v>
                </c:pt>
                <c:pt idx="2722">
                  <c:v>1.4450467842638</c:v>
                </c:pt>
                <c:pt idx="2723">
                  <c:v>1.4450467842638</c:v>
                </c:pt>
                <c:pt idx="2724">
                  <c:v>1.4450467842638</c:v>
                </c:pt>
                <c:pt idx="2725">
                  <c:v>1.4450467842638</c:v>
                </c:pt>
                <c:pt idx="2726">
                  <c:v>1.4450467842638</c:v>
                </c:pt>
                <c:pt idx="2727">
                  <c:v>1.4450467842638</c:v>
                </c:pt>
                <c:pt idx="2728">
                  <c:v>1.4450467842638</c:v>
                </c:pt>
                <c:pt idx="2729">
                  <c:v>1.4450467842638</c:v>
                </c:pt>
                <c:pt idx="2730">
                  <c:v>1.4450467842638</c:v>
                </c:pt>
                <c:pt idx="2731">
                  <c:v>1.4450467842638</c:v>
                </c:pt>
                <c:pt idx="2732">
                  <c:v>1.4450467842638</c:v>
                </c:pt>
                <c:pt idx="2733">
                  <c:v>1.4450467842638</c:v>
                </c:pt>
                <c:pt idx="2734">
                  <c:v>1.4450467842638</c:v>
                </c:pt>
                <c:pt idx="2735">
                  <c:v>1.4450467842638</c:v>
                </c:pt>
                <c:pt idx="2736">
                  <c:v>1.4450467842638</c:v>
                </c:pt>
                <c:pt idx="2737">
                  <c:v>1.4450467842638</c:v>
                </c:pt>
                <c:pt idx="2738">
                  <c:v>1.4450467842638</c:v>
                </c:pt>
                <c:pt idx="2739">
                  <c:v>1.4450467842638</c:v>
                </c:pt>
                <c:pt idx="2740">
                  <c:v>1.4450467842638</c:v>
                </c:pt>
                <c:pt idx="2741">
                  <c:v>1.4450467842638</c:v>
                </c:pt>
                <c:pt idx="2742">
                  <c:v>1.4450467842638</c:v>
                </c:pt>
                <c:pt idx="2743">
                  <c:v>1.4450467842638</c:v>
                </c:pt>
                <c:pt idx="2744">
                  <c:v>1.4450467842638</c:v>
                </c:pt>
                <c:pt idx="2745">
                  <c:v>1.4450467842638</c:v>
                </c:pt>
                <c:pt idx="2746">
                  <c:v>1.4450467842638</c:v>
                </c:pt>
                <c:pt idx="2747">
                  <c:v>1.4450467842638</c:v>
                </c:pt>
                <c:pt idx="2748">
                  <c:v>1.4450467842638</c:v>
                </c:pt>
                <c:pt idx="2749">
                  <c:v>1.4450467842638</c:v>
                </c:pt>
                <c:pt idx="2750">
                  <c:v>1.4450467842638</c:v>
                </c:pt>
                <c:pt idx="2751">
                  <c:v>1.4450467842638</c:v>
                </c:pt>
                <c:pt idx="2752">
                  <c:v>1.4450467842638</c:v>
                </c:pt>
                <c:pt idx="2753">
                  <c:v>1.4450467842638</c:v>
                </c:pt>
                <c:pt idx="2754">
                  <c:v>1.4450467842638</c:v>
                </c:pt>
                <c:pt idx="2755">
                  <c:v>1.4450467842638</c:v>
                </c:pt>
                <c:pt idx="2756">
                  <c:v>1.4450467842638</c:v>
                </c:pt>
                <c:pt idx="2757">
                  <c:v>1.4450467842638</c:v>
                </c:pt>
                <c:pt idx="2758">
                  <c:v>1.4450467842638</c:v>
                </c:pt>
                <c:pt idx="2759">
                  <c:v>1.4450467842638</c:v>
                </c:pt>
                <c:pt idx="2760">
                  <c:v>1.4450467842638</c:v>
                </c:pt>
                <c:pt idx="2761">
                  <c:v>1.4450467842638</c:v>
                </c:pt>
                <c:pt idx="2762">
                  <c:v>1.4450467842638</c:v>
                </c:pt>
                <c:pt idx="2763">
                  <c:v>1.4450467842638</c:v>
                </c:pt>
                <c:pt idx="2764">
                  <c:v>1.4450467842638</c:v>
                </c:pt>
                <c:pt idx="2765">
                  <c:v>1.4450467842638</c:v>
                </c:pt>
                <c:pt idx="2766">
                  <c:v>1.4450467842638</c:v>
                </c:pt>
                <c:pt idx="2767">
                  <c:v>1.4450467842638</c:v>
                </c:pt>
                <c:pt idx="2768">
                  <c:v>1.4450467842638</c:v>
                </c:pt>
                <c:pt idx="2769">
                  <c:v>1.4450467842638</c:v>
                </c:pt>
                <c:pt idx="2770">
                  <c:v>1.4450467842638</c:v>
                </c:pt>
                <c:pt idx="2771">
                  <c:v>1.4450467842638</c:v>
                </c:pt>
                <c:pt idx="2772">
                  <c:v>1.4450467842638</c:v>
                </c:pt>
                <c:pt idx="2773">
                  <c:v>1.4450467842638</c:v>
                </c:pt>
                <c:pt idx="2774">
                  <c:v>1.4450467842638</c:v>
                </c:pt>
                <c:pt idx="2775">
                  <c:v>1.4450467842638</c:v>
                </c:pt>
                <c:pt idx="2776">
                  <c:v>1.4450467842638</c:v>
                </c:pt>
                <c:pt idx="2777">
                  <c:v>1.4450467842638</c:v>
                </c:pt>
                <c:pt idx="2778">
                  <c:v>1.4450467842638</c:v>
                </c:pt>
                <c:pt idx="2779">
                  <c:v>1.4450467842638</c:v>
                </c:pt>
                <c:pt idx="2780">
                  <c:v>1.4450467842638</c:v>
                </c:pt>
                <c:pt idx="2781">
                  <c:v>1.4450467842638</c:v>
                </c:pt>
                <c:pt idx="2782">
                  <c:v>1.4450467842638</c:v>
                </c:pt>
                <c:pt idx="2783">
                  <c:v>1.4450467842638</c:v>
                </c:pt>
                <c:pt idx="2784">
                  <c:v>1.4450467842638</c:v>
                </c:pt>
                <c:pt idx="2785">
                  <c:v>1.4450467842638</c:v>
                </c:pt>
                <c:pt idx="2786">
                  <c:v>1.4450467842638</c:v>
                </c:pt>
                <c:pt idx="2787">
                  <c:v>1.4450467842638</c:v>
                </c:pt>
                <c:pt idx="2788">
                  <c:v>1.4450467842638</c:v>
                </c:pt>
                <c:pt idx="2789">
                  <c:v>1.4450467842638</c:v>
                </c:pt>
                <c:pt idx="2790">
                  <c:v>1.4450467842638</c:v>
                </c:pt>
                <c:pt idx="2791">
                  <c:v>1.4450467842638</c:v>
                </c:pt>
                <c:pt idx="2792">
                  <c:v>1.4450467842638</c:v>
                </c:pt>
                <c:pt idx="2793">
                  <c:v>1.4450467842638</c:v>
                </c:pt>
                <c:pt idx="2794">
                  <c:v>1.4450467842638</c:v>
                </c:pt>
                <c:pt idx="2795">
                  <c:v>1.4450467842638</c:v>
                </c:pt>
                <c:pt idx="2796">
                  <c:v>1.4450467842638</c:v>
                </c:pt>
                <c:pt idx="2797">
                  <c:v>1.4450467842638</c:v>
                </c:pt>
                <c:pt idx="2798">
                  <c:v>1.4450467842638</c:v>
                </c:pt>
                <c:pt idx="2799">
                  <c:v>1.4450467842638</c:v>
                </c:pt>
                <c:pt idx="2800">
                  <c:v>1.4450467842638</c:v>
                </c:pt>
                <c:pt idx="2801">
                  <c:v>1.4450467842638</c:v>
                </c:pt>
                <c:pt idx="2802">
                  <c:v>1.4450467842638</c:v>
                </c:pt>
                <c:pt idx="2803">
                  <c:v>1.4450467842638</c:v>
                </c:pt>
                <c:pt idx="2804">
                  <c:v>1.4450467842638</c:v>
                </c:pt>
                <c:pt idx="2805">
                  <c:v>1.4450467842638</c:v>
                </c:pt>
                <c:pt idx="2806">
                  <c:v>1.4450467842638</c:v>
                </c:pt>
                <c:pt idx="2807">
                  <c:v>1.4450467842638</c:v>
                </c:pt>
                <c:pt idx="2808">
                  <c:v>1.4450467842638</c:v>
                </c:pt>
                <c:pt idx="2809">
                  <c:v>1.4450467842638</c:v>
                </c:pt>
                <c:pt idx="2810">
                  <c:v>1.4450467842638</c:v>
                </c:pt>
                <c:pt idx="2811">
                  <c:v>1.4450467842638</c:v>
                </c:pt>
                <c:pt idx="2812">
                  <c:v>1.4450467842638</c:v>
                </c:pt>
                <c:pt idx="2813">
                  <c:v>1.4450467842638</c:v>
                </c:pt>
                <c:pt idx="2814">
                  <c:v>1.4450467842638</c:v>
                </c:pt>
                <c:pt idx="2815">
                  <c:v>1.4450467842638</c:v>
                </c:pt>
                <c:pt idx="2816">
                  <c:v>1.4450467842638</c:v>
                </c:pt>
                <c:pt idx="2817">
                  <c:v>1.4450467842638</c:v>
                </c:pt>
                <c:pt idx="2818">
                  <c:v>1.4450467842638</c:v>
                </c:pt>
                <c:pt idx="2819">
                  <c:v>1.4450467842638</c:v>
                </c:pt>
                <c:pt idx="2820">
                  <c:v>1.4450467842638</c:v>
                </c:pt>
                <c:pt idx="2821">
                  <c:v>1.4450467842638</c:v>
                </c:pt>
                <c:pt idx="2822">
                  <c:v>1.4450467842638</c:v>
                </c:pt>
                <c:pt idx="2823">
                  <c:v>1.4450467842638</c:v>
                </c:pt>
                <c:pt idx="2824">
                  <c:v>1.4450467842638</c:v>
                </c:pt>
                <c:pt idx="2825">
                  <c:v>1.4450467842638</c:v>
                </c:pt>
                <c:pt idx="2826">
                  <c:v>1.4450467842638</c:v>
                </c:pt>
                <c:pt idx="2827">
                  <c:v>1.4450467842638</c:v>
                </c:pt>
                <c:pt idx="2828">
                  <c:v>1.4450467842638</c:v>
                </c:pt>
                <c:pt idx="2829">
                  <c:v>1.4450467842638</c:v>
                </c:pt>
                <c:pt idx="2830">
                  <c:v>1.4450467842638</c:v>
                </c:pt>
                <c:pt idx="2831">
                  <c:v>1.4450467842638</c:v>
                </c:pt>
                <c:pt idx="2832">
                  <c:v>1.4450467842638</c:v>
                </c:pt>
                <c:pt idx="2833">
                  <c:v>1.4450467842638</c:v>
                </c:pt>
                <c:pt idx="2834">
                  <c:v>1.4450467842638</c:v>
                </c:pt>
                <c:pt idx="2835">
                  <c:v>1.4450467842638</c:v>
                </c:pt>
                <c:pt idx="2836">
                  <c:v>1.4450467842638</c:v>
                </c:pt>
                <c:pt idx="2837">
                  <c:v>1.4450467842638</c:v>
                </c:pt>
                <c:pt idx="2838">
                  <c:v>1.4450467842638</c:v>
                </c:pt>
                <c:pt idx="2839">
                  <c:v>1.4450467842638</c:v>
                </c:pt>
                <c:pt idx="2840">
                  <c:v>1.4450467842638</c:v>
                </c:pt>
                <c:pt idx="2841">
                  <c:v>1.4450467842638</c:v>
                </c:pt>
                <c:pt idx="2842">
                  <c:v>1.4450467842638</c:v>
                </c:pt>
                <c:pt idx="2843">
                  <c:v>1.4450467842638</c:v>
                </c:pt>
                <c:pt idx="2844">
                  <c:v>1.4450467842638</c:v>
                </c:pt>
                <c:pt idx="2845">
                  <c:v>1.4450467842638</c:v>
                </c:pt>
                <c:pt idx="2846">
                  <c:v>1.4450467842638</c:v>
                </c:pt>
                <c:pt idx="2847">
                  <c:v>1.4450467842638</c:v>
                </c:pt>
                <c:pt idx="2848">
                  <c:v>1.4450467842638</c:v>
                </c:pt>
                <c:pt idx="2849">
                  <c:v>1.4450467842638</c:v>
                </c:pt>
                <c:pt idx="2850">
                  <c:v>1.4450467842638</c:v>
                </c:pt>
                <c:pt idx="2851">
                  <c:v>1.4450467842638</c:v>
                </c:pt>
                <c:pt idx="2852">
                  <c:v>1.4450467842638</c:v>
                </c:pt>
                <c:pt idx="2853">
                  <c:v>1.4450467842638</c:v>
                </c:pt>
                <c:pt idx="2854">
                  <c:v>1.4450467842638</c:v>
                </c:pt>
                <c:pt idx="2855">
                  <c:v>1.4450467842638</c:v>
                </c:pt>
                <c:pt idx="2856">
                  <c:v>1.4450467842638</c:v>
                </c:pt>
                <c:pt idx="2857">
                  <c:v>1.4450467842638</c:v>
                </c:pt>
                <c:pt idx="2858">
                  <c:v>1.4450467842638</c:v>
                </c:pt>
                <c:pt idx="2859">
                  <c:v>1.4450467842638</c:v>
                </c:pt>
                <c:pt idx="2860">
                  <c:v>1.4450467842638</c:v>
                </c:pt>
                <c:pt idx="2861">
                  <c:v>1.4450467842638</c:v>
                </c:pt>
                <c:pt idx="2862">
                  <c:v>1.4450467842638</c:v>
                </c:pt>
                <c:pt idx="2863">
                  <c:v>1.4450467842638</c:v>
                </c:pt>
                <c:pt idx="2864">
                  <c:v>1.4450467842638</c:v>
                </c:pt>
                <c:pt idx="2865">
                  <c:v>1.4450467842638</c:v>
                </c:pt>
                <c:pt idx="2866">
                  <c:v>1.4450467842638</c:v>
                </c:pt>
                <c:pt idx="2867">
                  <c:v>1.4450467842638</c:v>
                </c:pt>
                <c:pt idx="2868">
                  <c:v>1.4450467842638</c:v>
                </c:pt>
                <c:pt idx="2869">
                  <c:v>1.4450467842638</c:v>
                </c:pt>
                <c:pt idx="2870">
                  <c:v>1.4450467842638</c:v>
                </c:pt>
                <c:pt idx="2871">
                  <c:v>1.4450467842638</c:v>
                </c:pt>
                <c:pt idx="2872">
                  <c:v>1.4450467842638</c:v>
                </c:pt>
                <c:pt idx="2873">
                  <c:v>1.4450467842638</c:v>
                </c:pt>
                <c:pt idx="2874">
                  <c:v>1.4450467842638</c:v>
                </c:pt>
                <c:pt idx="2875">
                  <c:v>1.4450467842638</c:v>
                </c:pt>
                <c:pt idx="2876">
                  <c:v>1.4450467842638</c:v>
                </c:pt>
                <c:pt idx="2877">
                  <c:v>1.4450467842638</c:v>
                </c:pt>
                <c:pt idx="2878">
                  <c:v>1.4450467842638</c:v>
                </c:pt>
                <c:pt idx="2879">
                  <c:v>1.4450467842638</c:v>
                </c:pt>
                <c:pt idx="2880">
                  <c:v>1.4450467842638</c:v>
                </c:pt>
                <c:pt idx="2881">
                  <c:v>1.4450467842638</c:v>
                </c:pt>
                <c:pt idx="2882">
                  <c:v>1.4450467842638</c:v>
                </c:pt>
                <c:pt idx="2883">
                  <c:v>1.4450467842638</c:v>
                </c:pt>
                <c:pt idx="2884">
                  <c:v>1.4450467842638</c:v>
                </c:pt>
                <c:pt idx="2885">
                  <c:v>1.4450467842638</c:v>
                </c:pt>
                <c:pt idx="2886">
                  <c:v>1.4450467842638</c:v>
                </c:pt>
                <c:pt idx="2887">
                  <c:v>1.4450467842638</c:v>
                </c:pt>
                <c:pt idx="2888">
                  <c:v>1.4450467842638</c:v>
                </c:pt>
                <c:pt idx="2889">
                  <c:v>1.4450467842638</c:v>
                </c:pt>
                <c:pt idx="2890">
                  <c:v>1.4450467842638</c:v>
                </c:pt>
                <c:pt idx="2891">
                  <c:v>1.4450467842638</c:v>
                </c:pt>
                <c:pt idx="2892">
                  <c:v>1.4450467842638</c:v>
                </c:pt>
                <c:pt idx="2893">
                  <c:v>1.4450467842638</c:v>
                </c:pt>
                <c:pt idx="2894">
                  <c:v>1.4450467842638</c:v>
                </c:pt>
                <c:pt idx="2895">
                  <c:v>1.4450467842638</c:v>
                </c:pt>
                <c:pt idx="2896">
                  <c:v>1.4450467842638</c:v>
                </c:pt>
                <c:pt idx="2897">
                  <c:v>1.4450467842638</c:v>
                </c:pt>
                <c:pt idx="2898">
                  <c:v>1.4450467842638</c:v>
                </c:pt>
                <c:pt idx="2899">
                  <c:v>1.4450467842638</c:v>
                </c:pt>
                <c:pt idx="2900">
                  <c:v>1.4450467842638</c:v>
                </c:pt>
                <c:pt idx="2901">
                  <c:v>1.4450467842638</c:v>
                </c:pt>
                <c:pt idx="2902">
                  <c:v>1.4450467842638</c:v>
                </c:pt>
                <c:pt idx="2903">
                  <c:v>1.4450467842638</c:v>
                </c:pt>
                <c:pt idx="2904">
                  <c:v>1.4450467842638</c:v>
                </c:pt>
                <c:pt idx="2905">
                  <c:v>1.4450467842638</c:v>
                </c:pt>
                <c:pt idx="2906">
                  <c:v>1.4450467842638</c:v>
                </c:pt>
                <c:pt idx="2907">
                  <c:v>1.4450467842638</c:v>
                </c:pt>
                <c:pt idx="2908">
                  <c:v>1.4450467842638</c:v>
                </c:pt>
                <c:pt idx="2909">
                  <c:v>1.4450467842638</c:v>
                </c:pt>
                <c:pt idx="2910">
                  <c:v>1.4450467842638</c:v>
                </c:pt>
                <c:pt idx="2911">
                  <c:v>1.4450467842638</c:v>
                </c:pt>
                <c:pt idx="2912">
                  <c:v>1.4450467842638</c:v>
                </c:pt>
                <c:pt idx="2913">
                  <c:v>1.4450467842638</c:v>
                </c:pt>
                <c:pt idx="2914">
                  <c:v>1.4450467842638</c:v>
                </c:pt>
                <c:pt idx="2915">
                  <c:v>1.4450467842638</c:v>
                </c:pt>
                <c:pt idx="2916">
                  <c:v>1.4450467842638</c:v>
                </c:pt>
                <c:pt idx="2917">
                  <c:v>1.4450467842638</c:v>
                </c:pt>
                <c:pt idx="2918">
                  <c:v>1.4450467842638</c:v>
                </c:pt>
                <c:pt idx="2919">
                  <c:v>1.4450467842638</c:v>
                </c:pt>
                <c:pt idx="2920">
                  <c:v>1.4450467842638</c:v>
                </c:pt>
                <c:pt idx="2921">
                  <c:v>1.4450467842638</c:v>
                </c:pt>
                <c:pt idx="2922">
                  <c:v>1.4450467842638</c:v>
                </c:pt>
                <c:pt idx="2923">
                  <c:v>1.4450467842638</c:v>
                </c:pt>
                <c:pt idx="2924">
                  <c:v>1.4450467842638</c:v>
                </c:pt>
                <c:pt idx="2925">
                  <c:v>1.4450467842638</c:v>
                </c:pt>
                <c:pt idx="2926">
                  <c:v>1.4450467842638</c:v>
                </c:pt>
                <c:pt idx="2927">
                  <c:v>1.4450467842638</c:v>
                </c:pt>
                <c:pt idx="2928">
                  <c:v>1.4450467842638</c:v>
                </c:pt>
                <c:pt idx="2929">
                  <c:v>1.4450467842638</c:v>
                </c:pt>
                <c:pt idx="2930">
                  <c:v>1.4450467842638</c:v>
                </c:pt>
                <c:pt idx="2931">
                  <c:v>1.4450467842638</c:v>
                </c:pt>
                <c:pt idx="2932">
                  <c:v>1.4450467842638</c:v>
                </c:pt>
                <c:pt idx="2933">
                  <c:v>1.4450467842638</c:v>
                </c:pt>
                <c:pt idx="2934">
                  <c:v>1.4450467842638</c:v>
                </c:pt>
                <c:pt idx="2935">
                  <c:v>1.4450467842638</c:v>
                </c:pt>
                <c:pt idx="2936">
                  <c:v>1.4450467842638</c:v>
                </c:pt>
                <c:pt idx="2937">
                  <c:v>1.4450467842638</c:v>
                </c:pt>
                <c:pt idx="2938">
                  <c:v>1.4450467842638</c:v>
                </c:pt>
                <c:pt idx="2939">
                  <c:v>1.4450467842638</c:v>
                </c:pt>
                <c:pt idx="2940">
                  <c:v>1.4450467842638</c:v>
                </c:pt>
                <c:pt idx="2941">
                  <c:v>1.4450467842638</c:v>
                </c:pt>
                <c:pt idx="2942">
                  <c:v>1.4450467842638</c:v>
                </c:pt>
                <c:pt idx="2943">
                  <c:v>1.4450467842638</c:v>
                </c:pt>
                <c:pt idx="2944">
                  <c:v>1.4450467842638</c:v>
                </c:pt>
                <c:pt idx="2945">
                  <c:v>1.4450467842638</c:v>
                </c:pt>
                <c:pt idx="2946">
                  <c:v>1.4450467842638</c:v>
                </c:pt>
                <c:pt idx="2947">
                  <c:v>1.4450467842638</c:v>
                </c:pt>
                <c:pt idx="2948">
                  <c:v>1.4450467842638</c:v>
                </c:pt>
                <c:pt idx="2949">
                  <c:v>1.4450467842638</c:v>
                </c:pt>
                <c:pt idx="2950">
                  <c:v>1.4450467842638</c:v>
                </c:pt>
                <c:pt idx="2951">
                  <c:v>1.4450467842638</c:v>
                </c:pt>
                <c:pt idx="2952">
                  <c:v>1.4450467842638</c:v>
                </c:pt>
                <c:pt idx="2953">
                  <c:v>1.4450467842638</c:v>
                </c:pt>
                <c:pt idx="2954">
                  <c:v>1.4450467842638</c:v>
                </c:pt>
                <c:pt idx="2955">
                  <c:v>1.4450467842638</c:v>
                </c:pt>
                <c:pt idx="2956">
                  <c:v>1.4450467842638</c:v>
                </c:pt>
                <c:pt idx="2957">
                  <c:v>1.4450467842638</c:v>
                </c:pt>
                <c:pt idx="2958">
                  <c:v>1.4450467842638</c:v>
                </c:pt>
                <c:pt idx="2959">
                  <c:v>1.4450467842638</c:v>
                </c:pt>
                <c:pt idx="2960">
                  <c:v>1.4450467842638</c:v>
                </c:pt>
                <c:pt idx="2961">
                  <c:v>1.4450467842638</c:v>
                </c:pt>
                <c:pt idx="2962">
                  <c:v>1.4450467842638</c:v>
                </c:pt>
                <c:pt idx="2963">
                  <c:v>1.4450467842638</c:v>
                </c:pt>
                <c:pt idx="2964">
                  <c:v>1.4450467842638</c:v>
                </c:pt>
                <c:pt idx="2965">
                  <c:v>1.4450467842638</c:v>
                </c:pt>
                <c:pt idx="2966">
                  <c:v>1.4450467842638</c:v>
                </c:pt>
                <c:pt idx="2967">
                  <c:v>1.4450467842638</c:v>
                </c:pt>
                <c:pt idx="2968">
                  <c:v>1.4450467842638</c:v>
                </c:pt>
                <c:pt idx="2969">
                  <c:v>1.4450467842638</c:v>
                </c:pt>
                <c:pt idx="2970">
                  <c:v>1.4450467842638</c:v>
                </c:pt>
                <c:pt idx="2971">
                  <c:v>1.4450467842638</c:v>
                </c:pt>
                <c:pt idx="2972">
                  <c:v>1.4450467842638</c:v>
                </c:pt>
                <c:pt idx="2973">
                  <c:v>1.4450467842638</c:v>
                </c:pt>
                <c:pt idx="2974">
                  <c:v>1.4450467842638</c:v>
                </c:pt>
                <c:pt idx="2975">
                  <c:v>1.4450467842638</c:v>
                </c:pt>
                <c:pt idx="2976">
                  <c:v>1.4450467842638</c:v>
                </c:pt>
                <c:pt idx="2977">
                  <c:v>1.4450467842638</c:v>
                </c:pt>
                <c:pt idx="2978">
                  <c:v>1.5820977478565099</c:v>
                </c:pt>
                <c:pt idx="2979">
                  <c:v>1.5820977478565099</c:v>
                </c:pt>
                <c:pt idx="2980">
                  <c:v>1.5820977478565099</c:v>
                </c:pt>
                <c:pt idx="2981">
                  <c:v>1.5820977478565099</c:v>
                </c:pt>
                <c:pt idx="2982">
                  <c:v>1.5820977478565099</c:v>
                </c:pt>
                <c:pt idx="2983">
                  <c:v>1.5820977478565099</c:v>
                </c:pt>
                <c:pt idx="2984">
                  <c:v>1.5820977478565099</c:v>
                </c:pt>
                <c:pt idx="2985">
                  <c:v>1.5820977478565099</c:v>
                </c:pt>
                <c:pt idx="2986">
                  <c:v>1.5820977478565099</c:v>
                </c:pt>
                <c:pt idx="2987">
                  <c:v>1.5820977478565099</c:v>
                </c:pt>
                <c:pt idx="2988">
                  <c:v>1.5820977478565099</c:v>
                </c:pt>
                <c:pt idx="2989">
                  <c:v>1.5820977478565099</c:v>
                </c:pt>
                <c:pt idx="2990">
                  <c:v>1.5820977478565099</c:v>
                </c:pt>
                <c:pt idx="2991">
                  <c:v>1.5820977478565099</c:v>
                </c:pt>
                <c:pt idx="2992">
                  <c:v>1.5820977478565099</c:v>
                </c:pt>
                <c:pt idx="2993">
                  <c:v>1.5820977478565099</c:v>
                </c:pt>
                <c:pt idx="2994">
                  <c:v>1.5820977478565099</c:v>
                </c:pt>
                <c:pt idx="2995">
                  <c:v>1.5820977478565099</c:v>
                </c:pt>
                <c:pt idx="2996">
                  <c:v>1.5820977478565099</c:v>
                </c:pt>
                <c:pt idx="2997">
                  <c:v>1.5820977478565099</c:v>
                </c:pt>
                <c:pt idx="2998">
                  <c:v>1.5820977478565099</c:v>
                </c:pt>
                <c:pt idx="2999">
                  <c:v>1.5820977478565099</c:v>
                </c:pt>
                <c:pt idx="3000">
                  <c:v>1.5820977478565099</c:v>
                </c:pt>
                <c:pt idx="3001">
                  <c:v>1.5820977478565099</c:v>
                </c:pt>
                <c:pt idx="3002">
                  <c:v>1.5820977478565099</c:v>
                </c:pt>
                <c:pt idx="3003">
                  <c:v>1.5820977478565099</c:v>
                </c:pt>
                <c:pt idx="3004">
                  <c:v>1.5820977478565099</c:v>
                </c:pt>
                <c:pt idx="3005">
                  <c:v>1.5820977478565099</c:v>
                </c:pt>
                <c:pt idx="3006">
                  <c:v>1.5820977478565099</c:v>
                </c:pt>
                <c:pt idx="3007">
                  <c:v>1.5820977478565099</c:v>
                </c:pt>
                <c:pt idx="3008">
                  <c:v>1.5820977478565099</c:v>
                </c:pt>
                <c:pt idx="3009">
                  <c:v>1.5820977478565099</c:v>
                </c:pt>
                <c:pt idx="3010">
                  <c:v>1.5820977478565099</c:v>
                </c:pt>
                <c:pt idx="3011">
                  <c:v>1.5820977478565099</c:v>
                </c:pt>
                <c:pt idx="3012">
                  <c:v>1.5820977478565099</c:v>
                </c:pt>
                <c:pt idx="3013">
                  <c:v>1.5820977478565099</c:v>
                </c:pt>
                <c:pt idx="3014">
                  <c:v>1.5820977478565099</c:v>
                </c:pt>
                <c:pt idx="3015">
                  <c:v>1.5820977478565099</c:v>
                </c:pt>
                <c:pt idx="3016">
                  <c:v>1.5820977478565099</c:v>
                </c:pt>
                <c:pt idx="3017">
                  <c:v>1.5820977478565099</c:v>
                </c:pt>
                <c:pt idx="3018">
                  <c:v>1.5820977478565099</c:v>
                </c:pt>
                <c:pt idx="3019">
                  <c:v>1.5820977478565099</c:v>
                </c:pt>
                <c:pt idx="3020">
                  <c:v>1.5820977478565099</c:v>
                </c:pt>
                <c:pt idx="3021">
                  <c:v>1.5820977478565099</c:v>
                </c:pt>
                <c:pt idx="3022">
                  <c:v>1.5820977478565099</c:v>
                </c:pt>
                <c:pt idx="3023">
                  <c:v>1.5820977478565099</c:v>
                </c:pt>
                <c:pt idx="3024">
                  <c:v>1.5820977478565099</c:v>
                </c:pt>
                <c:pt idx="3025">
                  <c:v>1.5820977478565099</c:v>
                </c:pt>
                <c:pt idx="3026">
                  <c:v>1.5820977478565099</c:v>
                </c:pt>
                <c:pt idx="3027">
                  <c:v>1.5820977478565099</c:v>
                </c:pt>
                <c:pt idx="3028">
                  <c:v>1.5820977478565099</c:v>
                </c:pt>
                <c:pt idx="3029">
                  <c:v>1.5820977478565099</c:v>
                </c:pt>
                <c:pt idx="3030">
                  <c:v>1.5820977478565099</c:v>
                </c:pt>
                <c:pt idx="3031">
                  <c:v>1.5820977478565099</c:v>
                </c:pt>
                <c:pt idx="3032">
                  <c:v>1.5820977478565099</c:v>
                </c:pt>
                <c:pt idx="3033">
                  <c:v>1.5820977478565099</c:v>
                </c:pt>
                <c:pt idx="3034">
                  <c:v>1.5820977478565099</c:v>
                </c:pt>
                <c:pt idx="3035">
                  <c:v>1.5820977478565099</c:v>
                </c:pt>
                <c:pt idx="3036">
                  <c:v>1.5820977478565099</c:v>
                </c:pt>
                <c:pt idx="3037">
                  <c:v>1.5820977478565099</c:v>
                </c:pt>
                <c:pt idx="3038">
                  <c:v>1.5820977478565099</c:v>
                </c:pt>
                <c:pt idx="3039">
                  <c:v>1.5820977478565099</c:v>
                </c:pt>
                <c:pt idx="3040">
                  <c:v>1.5820977478565099</c:v>
                </c:pt>
                <c:pt idx="3041">
                  <c:v>1.5820977478565099</c:v>
                </c:pt>
                <c:pt idx="3042">
                  <c:v>1.5820977478565099</c:v>
                </c:pt>
                <c:pt idx="3043">
                  <c:v>1.5820977478565099</c:v>
                </c:pt>
                <c:pt idx="3044">
                  <c:v>1.5820977478565099</c:v>
                </c:pt>
                <c:pt idx="3045">
                  <c:v>1.5820977478565099</c:v>
                </c:pt>
                <c:pt idx="3046">
                  <c:v>1.5820977478565099</c:v>
                </c:pt>
                <c:pt idx="3047">
                  <c:v>1.5820977478565099</c:v>
                </c:pt>
                <c:pt idx="3048">
                  <c:v>1.5820977478565099</c:v>
                </c:pt>
                <c:pt idx="3049">
                  <c:v>1.5820977478565099</c:v>
                </c:pt>
                <c:pt idx="3050">
                  <c:v>1.5820977478565099</c:v>
                </c:pt>
                <c:pt idx="3051">
                  <c:v>1.5820977478565099</c:v>
                </c:pt>
                <c:pt idx="3052">
                  <c:v>1.5820977478565099</c:v>
                </c:pt>
                <c:pt idx="3053">
                  <c:v>1.5820977478565099</c:v>
                </c:pt>
                <c:pt idx="3054">
                  <c:v>1.5820977478565099</c:v>
                </c:pt>
                <c:pt idx="3055">
                  <c:v>1.5820977478565099</c:v>
                </c:pt>
                <c:pt idx="3056">
                  <c:v>1.5820977478565099</c:v>
                </c:pt>
                <c:pt idx="3057">
                  <c:v>1.5820977478565099</c:v>
                </c:pt>
                <c:pt idx="3058">
                  <c:v>1.5820977478565099</c:v>
                </c:pt>
                <c:pt idx="3059">
                  <c:v>1.5820977478565099</c:v>
                </c:pt>
                <c:pt idx="3060">
                  <c:v>1.5820977478565099</c:v>
                </c:pt>
                <c:pt idx="3061">
                  <c:v>1.5820977478565099</c:v>
                </c:pt>
                <c:pt idx="3062">
                  <c:v>1.5820977478565099</c:v>
                </c:pt>
                <c:pt idx="3063">
                  <c:v>1.5820977478565099</c:v>
                </c:pt>
                <c:pt idx="3064">
                  <c:v>1.5820977478565099</c:v>
                </c:pt>
                <c:pt idx="3065">
                  <c:v>1.5820977478565099</c:v>
                </c:pt>
                <c:pt idx="3066">
                  <c:v>1.5820977478565099</c:v>
                </c:pt>
                <c:pt idx="3067">
                  <c:v>1.5820977478565099</c:v>
                </c:pt>
                <c:pt idx="3068">
                  <c:v>1.5820977478565099</c:v>
                </c:pt>
                <c:pt idx="3069">
                  <c:v>1.5820977478565099</c:v>
                </c:pt>
                <c:pt idx="3070">
                  <c:v>1.5820977478565099</c:v>
                </c:pt>
                <c:pt idx="3071">
                  <c:v>1.5820977478565099</c:v>
                </c:pt>
                <c:pt idx="3072">
                  <c:v>1.5820977478565099</c:v>
                </c:pt>
                <c:pt idx="3073">
                  <c:v>1.5820977478565099</c:v>
                </c:pt>
                <c:pt idx="3074">
                  <c:v>1.5820977478565099</c:v>
                </c:pt>
                <c:pt idx="3075">
                  <c:v>1.5820977478565099</c:v>
                </c:pt>
                <c:pt idx="3076">
                  <c:v>1.5820977478565099</c:v>
                </c:pt>
                <c:pt idx="3077">
                  <c:v>1.5820977478565099</c:v>
                </c:pt>
                <c:pt idx="3078">
                  <c:v>1.5820977478565099</c:v>
                </c:pt>
                <c:pt idx="3079">
                  <c:v>1.5820977478565099</c:v>
                </c:pt>
                <c:pt idx="3080">
                  <c:v>1.5820977478565099</c:v>
                </c:pt>
                <c:pt idx="3081">
                  <c:v>1.5820977478565099</c:v>
                </c:pt>
                <c:pt idx="3082">
                  <c:v>1.5820977478565099</c:v>
                </c:pt>
                <c:pt idx="3083">
                  <c:v>1.5820977478565099</c:v>
                </c:pt>
                <c:pt idx="3084">
                  <c:v>1.5820977478565099</c:v>
                </c:pt>
                <c:pt idx="3085">
                  <c:v>1.5820977478565099</c:v>
                </c:pt>
                <c:pt idx="3086">
                  <c:v>1.5820977478565099</c:v>
                </c:pt>
                <c:pt idx="3087">
                  <c:v>1.5820977478565099</c:v>
                </c:pt>
                <c:pt idx="3088">
                  <c:v>1.5820977478565099</c:v>
                </c:pt>
                <c:pt idx="3089">
                  <c:v>1.5820977478565099</c:v>
                </c:pt>
                <c:pt idx="3090">
                  <c:v>1.5820977478565099</c:v>
                </c:pt>
                <c:pt idx="3091">
                  <c:v>1.5820977478565099</c:v>
                </c:pt>
                <c:pt idx="3092">
                  <c:v>1.5820977478565099</c:v>
                </c:pt>
                <c:pt idx="3093">
                  <c:v>1.5820977478565099</c:v>
                </c:pt>
                <c:pt idx="3094">
                  <c:v>1.5820977478565099</c:v>
                </c:pt>
                <c:pt idx="3095">
                  <c:v>1.5820977478565099</c:v>
                </c:pt>
                <c:pt idx="3096">
                  <c:v>1.5820977478565099</c:v>
                </c:pt>
                <c:pt idx="3097">
                  <c:v>1.5820977478565099</c:v>
                </c:pt>
                <c:pt idx="3098">
                  <c:v>1.5820977478565099</c:v>
                </c:pt>
                <c:pt idx="3099">
                  <c:v>1.5820977478565099</c:v>
                </c:pt>
                <c:pt idx="3100">
                  <c:v>1.5820977478565099</c:v>
                </c:pt>
                <c:pt idx="3101">
                  <c:v>1.5820977478565099</c:v>
                </c:pt>
                <c:pt idx="3102">
                  <c:v>1.5820977478565099</c:v>
                </c:pt>
                <c:pt idx="3103">
                  <c:v>1.5820977478565099</c:v>
                </c:pt>
                <c:pt idx="3104">
                  <c:v>1.5820977478565099</c:v>
                </c:pt>
                <c:pt idx="3105">
                  <c:v>1.5820977478565099</c:v>
                </c:pt>
                <c:pt idx="3106">
                  <c:v>1.5820977478565099</c:v>
                </c:pt>
                <c:pt idx="3107">
                  <c:v>1.5820977478565099</c:v>
                </c:pt>
                <c:pt idx="3108">
                  <c:v>1.5820977478565099</c:v>
                </c:pt>
                <c:pt idx="3109">
                  <c:v>1.5820977478565099</c:v>
                </c:pt>
                <c:pt idx="3110">
                  <c:v>1.5820977478565099</c:v>
                </c:pt>
                <c:pt idx="3111">
                  <c:v>1.5820977478565099</c:v>
                </c:pt>
                <c:pt idx="3112">
                  <c:v>1.5820977478565099</c:v>
                </c:pt>
                <c:pt idx="3113">
                  <c:v>1.5820977478565099</c:v>
                </c:pt>
                <c:pt idx="3114">
                  <c:v>1.5820977478565099</c:v>
                </c:pt>
                <c:pt idx="3115">
                  <c:v>1.5820977478565099</c:v>
                </c:pt>
                <c:pt idx="3116">
                  <c:v>1.5820977478565099</c:v>
                </c:pt>
                <c:pt idx="3117">
                  <c:v>1.5820977478565099</c:v>
                </c:pt>
                <c:pt idx="3118">
                  <c:v>1.5820977478565099</c:v>
                </c:pt>
                <c:pt idx="3119">
                  <c:v>1.5820977478565099</c:v>
                </c:pt>
                <c:pt idx="3120">
                  <c:v>1.5820977478565099</c:v>
                </c:pt>
                <c:pt idx="3121">
                  <c:v>1.5820977478565099</c:v>
                </c:pt>
                <c:pt idx="3122">
                  <c:v>1.5820977478565099</c:v>
                </c:pt>
                <c:pt idx="3123">
                  <c:v>1.5820977478565099</c:v>
                </c:pt>
                <c:pt idx="3124">
                  <c:v>1.5820977478565099</c:v>
                </c:pt>
                <c:pt idx="3125">
                  <c:v>1.5820977478565099</c:v>
                </c:pt>
                <c:pt idx="3126">
                  <c:v>1.5820977478565099</c:v>
                </c:pt>
                <c:pt idx="3127">
                  <c:v>1.5820977478565099</c:v>
                </c:pt>
                <c:pt idx="3128">
                  <c:v>1.5820977478565099</c:v>
                </c:pt>
                <c:pt idx="3129">
                  <c:v>1.5820977478565099</c:v>
                </c:pt>
                <c:pt idx="3130">
                  <c:v>1.5820977478565099</c:v>
                </c:pt>
                <c:pt idx="3131">
                  <c:v>1.5820977478565099</c:v>
                </c:pt>
                <c:pt idx="3132">
                  <c:v>1.5820977478565099</c:v>
                </c:pt>
                <c:pt idx="3133">
                  <c:v>1.5820977478565099</c:v>
                </c:pt>
                <c:pt idx="3134">
                  <c:v>1.5820977478565099</c:v>
                </c:pt>
                <c:pt idx="3135">
                  <c:v>1.5820977478565099</c:v>
                </c:pt>
                <c:pt idx="3136">
                  <c:v>1.5820977478565099</c:v>
                </c:pt>
                <c:pt idx="3137">
                  <c:v>1.5820977478565099</c:v>
                </c:pt>
                <c:pt idx="3138">
                  <c:v>1.5820977478565099</c:v>
                </c:pt>
                <c:pt idx="3139">
                  <c:v>1.5820977478565099</c:v>
                </c:pt>
                <c:pt idx="3140">
                  <c:v>1.5820977478565099</c:v>
                </c:pt>
                <c:pt idx="3141">
                  <c:v>1.5820977478565099</c:v>
                </c:pt>
                <c:pt idx="3142">
                  <c:v>1.5820977478565099</c:v>
                </c:pt>
                <c:pt idx="3143">
                  <c:v>1.5820977478565099</c:v>
                </c:pt>
                <c:pt idx="3144">
                  <c:v>1.5820977478565099</c:v>
                </c:pt>
                <c:pt idx="3145">
                  <c:v>1.5820977478565099</c:v>
                </c:pt>
                <c:pt idx="3146">
                  <c:v>1.5820977478565099</c:v>
                </c:pt>
                <c:pt idx="3147">
                  <c:v>1.5820977478565099</c:v>
                </c:pt>
                <c:pt idx="3148">
                  <c:v>1.5820977478565099</c:v>
                </c:pt>
                <c:pt idx="3149">
                  <c:v>1.5820977478565099</c:v>
                </c:pt>
                <c:pt idx="3150">
                  <c:v>1.5820977478565099</c:v>
                </c:pt>
                <c:pt idx="3151">
                  <c:v>1.5820977478565099</c:v>
                </c:pt>
                <c:pt idx="3152">
                  <c:v>1.5820977478565099</c:v>
                </c:pt>
                <c:pt idx="3153">
                  <c:v>1.5820977478565099</c:v>
                </c:pt>
                <c:pt idx="3154">
                  <c:v>1.5820977478565099</c:v>
                </c:pt>
                <c:pt idx="3155">
                  <c:v>1.5820977478565099</c:v>
                </c:pt>
                <c:pt idx="3156">
                  <c:v>1.5820977478565099</c:v>
                </c:pt>
                <c:pt idx="3157">
                  <c:v>1.5820977478565099</c:v>
                </c:pt>
                <c:pt idx="3158">
                  <c:v>1.5820977478565099</c:v>
                </c:pt>
                <c:pt idx="3159">
                  <c:v>1.5820977478565099</c:v>
                </c:pt>
                <c:pt idx="3160">
                  <c:v>1.5820977478565099</c:v>
                </c:pt>
                <c:pt idx="3161">
                  <c:v>1.5820977478565099</c:v>
                </c:pt>
                <c:pt idx="3162">
                  <c:v>1.5820977478565099</c:v>
                </c:pt>
                <c:pt idx="3163">
                  <c:v>1.5820977478565099</c:v>
                </c:pt>
                <c:pt idx="3164">
                  <c:v>1.5820977478565099</c:v>
                </c:pt>
                <c:pt idx="3165">
                  <c:v>1.5820977478565099</c:v>
                </c:pt>
                <c:pt idx="3166">
                  <c:v>1.5820977478565099</c:v>
                </c:pt>
                <c:pt idx="3167">
                  <c:v>1.5820977478565099</c:v>
                </c:pt>
                <c:pt idx="3168">
                  <c:v>1.5820977478565099</c:v>
                </c:pt>
                <c:pt idx="3169">
                  <c:v>1.5820977478565099</c:v>
                </c:pt>
                <c:pt idx="3170">
                  <c:v>1.5820977478565099</c:v>
                </c:pt>
                <c:pt idx="3171">
                  <c:v>1.5820977478565099</c:v>
                </c:pt>
                <c:pt idx="3172">
                  <c:v>1.5820977478565099</c:v>
                </c:pt>
                <c:pt idx="3173">
                  <c:v>1.5820977478565099</c:v>
                </c:pt>
                <c:pt idx="3174">
                  <c:v>1.5820977478565099</c:v>
                </c:pt>
                <c:pt idx="3175">
                  <c:v>1.5820977478565099</c:v>
                </c:pt>
                <c:pt idx="3176">
                  <c:v>1.5820977478565099</c:v>
                </c:pt>
                <c:pt idx="3177">
                  <c:v>1.5820977478565099</c:v>
                </c:pt>
                <c:pt idx="3178">
                  <c:v>1.5820977478565099</c:v>
                </c:pt>
                <c:pt idx="3179">
                  <c:v>1.5820977478565099</c:v>
                </c:pt>
                <c:pt idx="3180">
                  <c:v>1.5820977478565099</c:v>
                </c:pt>
                <c:pt idx="3181">
                  <c:v>1.5820977478565099</c:v>
                </c:pt>
                <c:pt idx="3182">
                  <c:v>1.5820977478565099</c:v>
                </c:pt>
                <c:pt idx="3183">
                  <c:v>1.5820977478565099</c:v>
                </c:pt>
                <c:pt idx="3184">
                  <c:v>1.5820977478565099</c:v>
                </c:pt>
                <c:pt idx="3185">
                  <c:v>1.5820977478565099</c:v>
                </c:pt>
                <c:pt idx="3186">
                  <c:v>1.5820977478565099</c:v>
                </c:pt>
                <c:pt idx="3187">
                  <c:v>1.5820977478565099</c:v>
                </c:pt>
                <c:pt idx="3188">
                  <c:v>1.5820977478565099</c:v>
                </c:pt>
                <c:pt idx="3189">
                  <c:v>1.5820977478565099</c:v>
                </c:pt>
                <c:pt idx="3190">
                  <c:v>1.5820977478565099</c:v>
                </c:pt>
                <c:pt idx="3191">
                  <c:v>1.5820977478565099</c:v>
                </c:pt>
                <c:pt idx="3192">
                  <c:v>1.5820977478565099</c:v>
                </c:pt>
                <c:pt idx="3193">
                  <c:v>1.5820977478565099</c:v>
                </c:pt>
                <c:pt idx="3194">
                  <c:v>1.5820977478565099</c:v>
                </c:pt>
                <c:pt idx="3195">
                  <c:v>1.5820977478565099</c:v>
                </c:pt>
                <c:pt idx="3196">
                  <c:v>1.5820977478565099</c:v>
                </c:pt>
                <c:pt idx="3197">
                  <c:v>1.5820977478565099</c:v>
                </c:pt>
                <c:pt idx="3198">
                  <c:v>1.5820977478565099</c:v>
                </c:pt>
                <c:pt idx="3199">
                  <c:v>1.5820977478565099</c:v>
                </c:pt>
                <c:pt idx="3200">
                  <c:v>1.5820977478565099</c:v>
                </c:pt>
                <c:pt idx="3201">
                  <c:v>1.5820977478565099</c:v>
                </c:pt>
                <c:pt idx="3202">
                  <c:v>1.5820977478565099</c:v>
                </c:pt>
                <c:pt idx="3203">
                  <c:v>1.5820977478565099</c:v>
                </c:pt>
                <c:pt idx="3204">
                  <c:v>1.5820977478565099</c:v>
                </c:pt>
                <c:pt idx="3205">
                  <c:v>1.5820977478565099</c:v>
                </c:pt>
                <c:pt idx="3206">
                  <c:v>1.5820977478565099</c:v>
                </c:pt>
                <c:pt idx="3207">
                  <c:v>1.5820977478565099</c:v>
                </c:pt>
                <c:pt idx="3208">
                  <c:v>1.5820977478565099</c:v>
                </c:pt>
                <c:pt idx="3209">
                  <c:v>1.5820977478565099</c:v>
                </c:pt>
                <c:pt idx="3210">
                  <c:v>1.5820977478565099</c:v>
                </c:pt>
                <c:pt idx="3211">
                  <c:v>1.5820977478565099</c:v>
                </c:pt>
                <c:pt idx="3212">
                  <c:v>1.5820977478565099</c:v>
                </c:pt>
                <c:pt idx="3213">
                  <c:v>1.5820977478565099</c:v>
                </c:pt>
                <c:pt idx="3214">
                  <c:v>1.5820977478565099</c:v>
                </c:pt>
                <c:pt idx="3215">
                  <c:v>1.5820977478565099</c:v>
                </c:pt>
                <c:pt idx="3216">
                  <c:v>1.5820977478565099</c:v>
                </c:pt>
                <c:pt idx="3217">
                  <c:v>1.5820977478565099</c:v>
                </c:pt>
                <c:pt idx="3218">
                  <c:v>1.5820977478565099</c:v>
                </c:pt>
                <c:pt idx="3219">
                  <c:v>1.5820977478565099</c:v>
                </c:pt>
                <c:pt idx="3220">
                  <c:v>1.5820977478565099</c:v>
                </c:pt>
                <c:pt idx="3221">
                  <c:v>1.5820977478565099</c:v>
                </c:pt>
                <c:pt idx="3222">
                  <c:v>1.5820977478565099</c:v>
                </c:pt>
                <c:pt idx="3223">
                  <c:v>1.5820977478565099</c:v>
                </c:pt>
                <c:pt idx="3224">
                  <c:v>1.5820977478565099</c:v>
                </c:pt>
                <c:pt idx="3225">
                  <c:v>1.5820977478565099</c:v>
                </c:pt>
                <c:pt idx="3226">
                  <c:v>1.5820977478565099</c:v>
                </c:pt>
                <c:pt idx="3227">
                  <c:v>1.5820977478565099</c:v>
                </c:pt>
                <c:pt idx="3228">
                  <c:v>1.5820977478565099</c:v>
                </c:pt>
                <c:pt idx="3229">
                  <c:v>1.5820977478565099</c:v>
                </c:pt>
                <c:pt idx="3230">
                  <c:v>1.5820977478565099</c:v>
                </c:pt>
                <c:pt idx="3231">
                  <c:v>1.5820977478565099</c:v>
                </c:pt>
                <c:pt idx="3232">
                  <c:v>1.5820977478565099</c:v>
                </c:pt>
                <c:pt idx="3233">
                  <c:v>1.5820977478565099</c:v>
                </c:pt>
                <c:pt idx="3234">
                  <c:v>1.5820977478565099</c:v>
                </c:pt>
                <c:pt idx="3235">
                  <c:v>1.5820977478565099</c:v>
                </c:pt>
                <c:pt idx="3236">
                  <c:v>1.5820977478565099</c:v>
                </c:pt>
                <c:pt idx="3237">
                  <c:v>1.5820977478565099</c:v>
                </c:pt>
                <c:pt idx="3238">
                  <c:v>1.5820977478565099</c:v>
                </c:pt>
                <c:pt idx="3239">
                  <c:v>1.5820977478565099</c:v>
                </c:pt>
                <c:pt idx="3240">
                  <c:v>1.5820977478565099</c:v>
                </c:pt>
                <c:pt idx="3241">
                  <c:v>1.5820977478565099</c:v>
                </c:pt>
              </c:numCache>
            </c:numRef>
          </c:val>
          <c:smooth val="0"/>
          <c:extLst>
            <c:ext xmlns:c16="http://schemas.microsoft.com/office/drawing/2014/chart" uri="{C3380CC4-5D6E-409C-BE32-E72D297353CC}">
              <c16:uniqueId val="{00000001-6631-4A7A-AD17-BFC1B89FE2B4}"/>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6"/>
        <c:majorTimeUnit val="months"/>
      </c:dateAx>
      <c:valAx>
        <c:axId val="716975416"/>
        <c:scaling>
          <c:orientation val="minMax"/>
          <c:max val="18"/>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Rivaroxaban</c:v>
          </c:tx>
          <c:spPr>
            <a:ln w="38100" cap="rnd">
              <a:solidFill>
                <a:srgbClr val="7030A0"/>
              </a:solidFill>
              <a:round/>
            </a:ln>
            <a:effectLst/>
          </c:spPr>
          <c:marker>
            <c:symbol val="none"/>
          </c:marker>
          <c:cat>
            <c:numRef>
              <c:f>'Data at 90 Days'!$A$5:$A$149</c:f>
              <c:numCache>
                <c:formatCode>########0</c:formatCode>
                <c:ptCount val="145"/>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2</c:v>
                </c:pt>
                <c:pt idx="27">
                  <c:v>2</c:v>
                </c:pt>
                <c:pt idx="28">
                  <c:v>2</c:v>
                </c:pt>
                <c:pt idx="29">
                  <c:v>3</c:v>
                </c:pt>
                <c:pt idx="30">
                  <c:v>3</c:v>
                </c:pt>
                <c:pt idx="31">
                  <c:v>4</c:v>
                </c:pt>
                <c:pt idx="32">
                  <c:v>5</c:v>
                </c:pt>
                <c:pt idx="33">
                  <c:v>6</c:v>
                </c:pt>
                <c:pt idx="34">
                  <c:v>6</c:v>
                </c:pt>
                <c:pt idx="35">
                  <c:v>7</c:v>
                </c:pt>
                <c:pt idx="36">
                  <c:v>8</c:v>
                </c:pt>
                <c:pt idx="37">
                  <c:v>9</c:v>
                </c:pt>
                <c:pt idx="38">
                  <c:v>10</c:v>
                </c:pt>
                <c:pt idx="39">
                  <c:v>11</c:v>
                </c:pt>
                <c:pt idx="40">
                  <c:v>12</c:v>
                </c:pt>
                <c:pt idx="41">
                  <c:v>12</c:v>
                </c:pt>
                <c:pt idx="42">
                  <c:v>13</c:v>
                </c:pt>
                <c:pt idx="43">
                  <c:v>14</c:v>
                </c:pt>
                <c:pt idx="44">
                  <c:v>15</c:v>
                </c:pt>
                <c:pt idx="45">
                  <c:v>16</c:v>
                </c:pt>
                <c:pt idx="46">
                  <c:v>17</c:v>
                </c:pt>
                <c:pt idx="47">
                  <c:v>18</c:v>
                </c:pt>
                <c:pt idx="48">
                  <c:v>20</c:v>
                </c:pt>
                <c:pt idx="49">
                  <c:v>21</c:v>
                </c:pt>
                <c:pt idx="50">
                  <c:v>22</c:v>
                </c:pt>
                <c:pt idx="51">
                  <c:v>24</c:v>
                </c:pt>
                <c:pt idx="52">
                  <c:v>26</c:v>
                </c:pt>
                <c:pt idx="53">
                  <c:v>27</c:v>
                </c:pt>
                <c:pt idx="54">
                  <c:v>28</c:v>
                </c:pt>
                <c:pt idx="55">
                  <c:v>28</c:v>
                </c:pt>
                <c:pt idx="56">
                  <c:v>28</c:v>
                </c:pt>
                <c:pt idx="57">
                  <c:v>29</c:v>
                </c:pt>
                <c:pt idx="58">
                  <c:v>29</c:v>
                </c:pt>
                <c:pt idx="59">
                  <c:v>29</c:v>
                </c:pt>
                <c:pt idx="60">
                  <c:v>29</c:v>
                </c:pt>
                <c:pt idx="61">
                  <c:v>30</c:v>
                </c:pt>
                <c:pt idx="62">
                  <c:v>30</c:v>
                </c:pt>
                <c:pt idx="63">
                  <c:v>30</c:v>
                </c:pt>
                <c:pt idx="64">
                  <c:v>31</c:v>
                </c:pt>
                <c:pt idx="65">
                  <c:v>31</c:v>
                </c:pt>
                <c:pt idx="66">
                  <c:v>31</c:v>
                </c:pt>
                <c:pt idx="67">
                  <c:v>31</c:v>
                </c:pt>
                <c:pt idx="68">
                  <c:v>31</c:v>
                </c:pt>
                <c:pt idx="69">
                  <c:v>31</c:v>
                </c:pt>
                <c:pt idx="70">
                  <c:v>32</c:v>
                </c:pt>
                <c:pt idx="71">
                  <c:v>32</c:v>
                </c:pt>
                <c:pt idx="72">
                  <c:v>33</c:v>
                </c:pt>
                <c:pt idx="73">
                  <c:v>33</c:v>
                </c:pt>
                <c:pt idx="74">
                  <c:v>33</c:v>
                </c:pt>
                <c:pt idx="75">
                  <c:v>34</c:v>
                </c:pt>
                <c:pt idx="76">
                  <c:v>34</c:v>
                </c:pt>
                <c:pt idx="77">
                  <c:v>35</c:v>
                </c:pt>
                <c:pt idx="78">
                  <c:v>35</c:v>
                </c:pt>
                <c:pt idx="79">
                  <c:v>35</c:v>
                </c:pt>
                <c:pt idx="80">
                  <c:v>35</c:v>
                </c:pt>
                <c:pt idx="81">
                  <c:v>35</c:v>
                </c:pt>
                <c:pt idx="82">
                  <c:v>35</c:v>
                </c:pt>
                <c:pt idx="83">
                  <c:v>36</c:v>
                </c:pt>
                <c:pt idx="84">
                  <c:v>36</c:v>
                </c:pt>
                <c:pt idx="85">
                  <c:v>36</c:v>
                </c:pt>
                <c:pt idx="86">
                  <c:v>37</c:v>
                </c:pt>
                <c:pt idx="87">
                  <c:v>38</c:v>
                </c:pt>
                <c:pt idx="88">
                  <c:v>38</c:v>
                </c:pt>
                <c:pt idx="89">
                  <c:v>38</c:v>
                </c:pt>
                <c:pt idx="90">
                  <c:v>38</c:v>
                </c:pt>
                <c:pt idx="91">
                  <c:v>38</c:v>
                </c:pt>
                <c:pt idx="92">
                  <c:v>39</c:v>
                </c:pt>
                <c:pt idx="93">
                  <c:v>39</c:v>
                </c:pt>
                <c:pt idx="94">
                  <c:v>40</c:v>
                </c:pt>
                <c:pt idx="95">
                  <c:v>40</c:v>
                </c:pt>
                <c:pt idx="96">
                  <c:v>41</c:v>
                </c:pt>
                <c:pt idx="97">
                  <c:v>42</c:v>
                </c:pt>
                <c:pt idx="98">
                  <c:v>43</c:v>
                </c:pt>
                <c:pt idx="99">
                  <c:v>45</c:v>
                </c:pt>
                <c:pt idx="100">
                  <c:v>45</c:v>
                </c:pt>
                <c:pt idx="101">
                  <c:v>45</c:v>
                </c:pt>
                <c:pt idx="102">
                  <c:v>45</c:v>
                </c:pt>
                <c:pt idx="103">
                  <c:v>46</c:v>
                </c:pt>
                <c:pt idx="104">
                  <c:v>47</c:v>
                </c:pt>
                <c:pt idx="105">
                  <c:v>48</c:v>
                </c:pt>
                <c:pt idx="106">
                  <c:v>52</c:v>
                </c:pt>
                <c:pt idx="107">
                  <c:v>53</c:v>
                </c:pt>
                <c:pt idx="108">
                  <c:v>53</c:v>
                </c:pt>
                <c:pt idx="109">
                  <c:v>55</c:v>
                </c:pt>
                <c:pt idx="110">
                  <c:v>56</c:v>
                </c:pt>
                <c:pt idx="111">
                  <c:v>57</c:v>
                </c:pt>
                <c:pt idx="112">
                  <c:v>58</c:v>
                </c:pt>
                <c:pt idx="113">
                  <c:v>59</c:v>
                </c:pt>
                <c:pt idx="114">
                  <c:v>61</c:v>
                </c:pt>
                <c:pt idx="115">
                  <c:v>62</c:v>
                </c:pt>
                <c:pt idx="116">
                  <c:v>63</c:v>
                </c:pt>
                <c:pt idx="117">
                  <c:v>64</c:v>
                </c:pt>
                <c:pt idx="118">
                  <c:v>65</c:v>
                </c:pt>
                <c:pt idx="119">
                  <c:v>66</c:v>
                </c:pt>
                <c:pt idx="120">
                  <c:v>67</c:v>
                </c:pt>
                <c:pt idx="121">
                  <c:v>68</c:v>
                </c:pt>
                <c:pt idx="122">
                  <c:v>70</c:v>
                </c:pt>
                <c:pt idx="123">
                  <c:v>71</c:v>
                </c:pt>
                <c:pt idx="124">
                  <c:v>72</c:v>
                </c:pt>
                <c:pt idx="125">
                  <c:v>74</c:v>
                </c:pt>
                <c:pt idx="126">
                  <c:v>74</c:v>
                </c:pt>
                <c:pt idx="127">
                  <c:v>75</c:v>
                </c:pt>
                <c:pt idx="128">
                  <c:v>76</c:v>
                </c:pt>
                <c:pt idx="129">
                  <c:v>76</c:v>
                </c:pt>
                <c:pt idx="130">
                  <c:v>77</c:v>
                </c:pt>
                <c:pt idx="131">
                  <c:v>78</c:v>
                </c:pt>
                <c:pt idx="132">
                  <c:v>79</c:v>
                </c:pt>
                <c:pt idx="133">
                  <c:v>80</c:v>
                </c:pt>
                <c:pt idx="134">
                  <c:v>81</c:v>
                </c:pt>
                <c:pt idx="135">
                  <c:v>81</c:v>
                </c:pt>
                <c:pt idx="136">
                  <c:v>82</c:v>
                </c:pt>
                <c:pt idx="137">
                  <c:v>84</c:v>
                </c:pt>
                <c:pt idx="138">
                  <c:v>85</c:v>
                </c:pt>
                <c:pt idx="139">
                  <c:v>86</c:v>
                </c:pt>
                <c:pt idx="140">
                  <c:v>87</c:v>
                </c:pt>
                <c:pt idx="141">
                  <c:v>87</c:v>
                </c:pt>
                <c:pt idx="142">
                  <c:v>88</c:v>
                </c:pt>
                <c:pt idx="143">
                  <c:v>89</c:v>
                </c:pt>
                <c:pt idx="144">
                  <c:v>90</c:v>
                </c:pt>
              </c:numCache>
            </c:numRef>
          </c:cat>
          <c:val>
            <c:numRef>
              <c:f>'Data at 90 Days'!$B$5:$B$149</c:f>
              <c:numCache>
                <c:formatCode>########0</c:formatCode>
                <c:ptCount val="145"/>
                <c:pt idx="0">
                  <c:v>0</c:v>
                </c:pt>
                <c:pt idx="1">
                  <c:v>0</c:v>
                </c:pt>
                <c:pt idx="2" formatCode="0.0000000">
                  <c:v>6.086427267195E-2</c:v>
                </c:pt>
                <c:pt idx="3" formatCode="0.0000000">
                  <c:v>6.086427267195E-2</c:v>
                </c:pt>
                <c:pt idx="4" formatCode="0.0000000">
                  <c:v>6.086427267195E-2</c:v>
                </c:pt>
                <c:pt idx="5" formatCode="0.0000000">
                  <c:v>6.086427267195E-2</c:v>
                </c:pt>
                <c:pt idx="6" formatCode="0.0000000">
                  <c:v>6.086427267195E-2</c:v>
                </c:pt>
                <c:pt idx="7" formatCode="0.0000000">
                  <c:v>6.086427267195E-2</c:v>
                </c:pt>
                <c:pt idx="8" formatCode="0.0000000">
                  <c:v>6.086427267195E-2</c:v>
                </c:pt>
                <c:pt idx="9" formatCode="0.0000000">
                  <c:v>6.086427267195E-2</c:v>
                </c:pt>
                <c:pt idx="10" formatCode="0.0000000">
                  <c:v>6.086427267195E-2</c:v>
                </c:pt>
                <c:pt idx="11" formatCode="0.0000000">
                  <c:v>6.086427267195E-2</c:v>
                </c:pt>
                <c:pt idx="12" formatCode="0.0000000">
                  <c:v>6.086427267195E-2</c:v>
                </c:pt>
                <c:pt idx="13" formatCode="0.0000000">
                  <c:v>6.086427267195E-2</c:v>
                </c:pt>
                <c:pt idx="14" formatCode="0.0000000">
                  <c:v>6.086427267195E-2</c:v>
                </c:pt>
                <c:pt idx="15" formatCode="0.0000000">
                  <c:v>6.086427267195E-2</c:v>
                </c:pt>
                <c:pt idx="16" formatCode="0.0000000">
                  <c:v>6.086427267195E-2</c:v>
                </c:pt>
                <c:pt idx="17" formatCode="0.0000000">
                  <c:v>6.086427267195E-2</c:v>
                </c:pt>
                <c:pt idx="18" formatCode="0.0000000">
                  <c:v>6.086427267195E-2</c:v>
                </c:pt>
                <c:pt idx="19" formatCode="0.0000000">
                  <c:v>6.086427267195E-2</c:v>
                </c:pt>
                <c:pt idx="20" formatCode="0.0000000">
                  <c:v>6.086427267195E-2</c:v>
                </c:pt>
                <c:pt idx="21" formatCode="0.0000000">
                  <c:v>6.086427267195E-2</c:v>
                </c:pt>
                <c:pt idx="22" formatCode="0.0000000">
                  <c:v>6.086427267195E-2</c:v>
                </c:pt>
                <c:pt idx="23" formatCode="0.0000000">
                  <c:v>6.086427267195E-2</c:v>
                </c:pt>
                <c:pt idx="24" formatCode="0.0000000">
                  <c:v>6.086427267195E-2</c:v>
                </c:pt>
                <c:pt idx="25" formatCode="0.0000000">
                  <c:v>6.086427267195E-2</c:v>
                </c:pt>
                <c:pt idx="26" formatCode="0.0000000">
                  <c:v>6.086427267195E-2</c:v>
                </c:pt>
                <c:pt idx="27" formatCode="0.0000000">
                  <c:v>6.086427267195E-2</c:v>
                </c:pt>
                <c:pt idx="28" formatCode="0.0000000">
                  <c:v>6.086427267195E-2</c:v>
                </c:pt>
                <c:pt idx="29" formatCode="0.0000000">
                  <c:v>0.15288925952953</c:v>
                </c:pt>
                <c:pt idx="30" formatCode="0.0000000">
                  <c:v>0.15288925952953</c:v>
                </c:pt>
                <c:pt idx="31" formatCode="0.0000000">
                  <c:v>0.15288925952953</c:v>
                </c:pt>
                <c:pt idx="32" formatCode="0.0000000">
                  <c:v>0.15288925952953</c:v>
                </c:pt>
                <c:pt idx="33" formatCode="0.0000000">
                  <c:v>0.18358311466032001</c:v>
                </c:pt>
                <c:pt idx="34" formatCode="0.0000000">
                  <c:v>0.18358311466032001</c:v>
                </c:pt>
                <c:pt idx="35" formatCode="0.0000000">
                  <c:v>0.18358311466032001</c:v>
                </c:pt>
                <c:pt idx="36" formatCode="0.0000000">
                  <c:v>0.2142864111492</c:v>
                </c:pt>
                <c:pt idx="37" formatCode="0.0000000">
                  <c:v>0.24498970763808001</c:v>
                </c:pt>
                <c:pt idx="38" formatCode="0.0000000">
                  <c:v>0.24498970763808001</c:v>
                </c:pt>
                <c:pt idx="39" formatCode="0.0000000">
                  <c:v>0.24498970763808001</c:v>
                </c:pt>
                <c:pt idx="40" formatCode="0.0000000">
                  <c:v>0.24498970763808001</c:v>
                </c:pt>
                <c:pt idx="41" formatCode="0.0000000">
                  <c:v>0.24498970763808001</c:v>
                </c:pt>
                <c:pt idx="42" formatCode="0.0000000">
                  <c:v>0.27570245711232999</c:v>
                </c:pt>
                <c:pt idx="43" formatCode="0.0000000">
                  <c:v>0.30641520658657001</c:v>
                </c:pt>
                <c:pt idx="44" formatCode="#0.000000">
                  <c:v>0.33712795606082002</c:v>
                </c:pt>
                <c:pt idx="45" formatCode="#0.000000">
                  <c:v>0.33712795606082002</c:v>
                </c:pt>
                <c:pt idx="46" formatCode="0.0000000">
                  <c:v>0.36785017309038998</c:v>
                </c:pt>
                <c:pt idx="47" formatCode="0.0000000">
                  <c:v>0.36785017309038998</c:v>
                </c:pt>
                <c:pt idx="48" formatCode="0.0000000">
                  <c:v>0.36785017309038998</c:v>
                </c:pt>
                <c:pt idx="49" formatCode="0.0000000">
                  <c:v>0.36785017309038998</c:v>
                </c:pt>
                <c:pt idx="50" formatCode="0.0000000">
                  <c:v>0.39858186643612997</c:v>
                </c:pt>
                <c:pt idx="51" formatCode="0.0000000">
                  <c:v>0.39858186643612997</c:v>
                </c:pt>
                <c:pt idx="52" formatCode="0.0000000">
                  <c:v>0.39858186643612997</c:v>
                </c:pt>
                <c:pt idx="53" formatCode="0.0000000">
                  <c:v>0.39858186643612997</c:v>
                </c:pt>
                <c:pt idx="54" formatCode="0.0000000">
                  <c:v>0.39858186643612997</c:v>
                </c:pt>
                <c:pt idx="55" formatCode="0.0000000">
                  <c:v>0.39858186643612997</c:v>
                </c:pt>
                <c:pt idx="56" formatCode="0.0000000">
                  <c:v>0.39858186643612997</c:v>
                </c:pt>
                <c:pt idx="57" formatCode="0.0000000">
                  <c:v>0.39858186643612997</c:v>
                </c:pt>
                <c:pt idx="58" formatCode="0.0000000">
                  <c:v>0.39858186643612997</c:v>
                </c:pt>
                <c:pt idx="59" formatCode="0.0000000">
                  <c:v>0.39858186643612997</c:v>
                </c:pt>
                <c:pt idx="60" formatCode="0.0000000">
                  <c:v>0.39858186643612997</c:v>
                </c:pt>
                <c:pt idx="61" formatCode="0.0000000">
                  <c:v>0.42938007859864002</c:v>
                </c:pt>
                <c:pt idx="62" formatCode="0.0000000">
                  <c:v>0.42938007859864002</c:v>
                </c:pt>
                <c:pt idx="63" formatCode="0.0000000">
                  <c:v>0.42938007859864002</c:v>
                </c:pt>
                <c:pt idx="64" formatCode="0.0000000">
                  <c:v>0.42938007859864002</c:v>
                </c:pt>
                <c:pt idx="65" formatCode="0.0000000">
                  <c:v>0.42938007859864002</c:v>
                </c:pt>
                <c:pt idx="66" formatCode="0.0000000">
                  <c:v>0.42938007859864002</c:v>
                </c:pt>
                <c:pt idx="67" formatCode="0.0000000">
                  <c:v>0.42938007859864002</c:v>
                </c:pt>
                <c:pt idx="68" formatCode="0.0000000">
                  <c:v>0.42938007859864002</c:v>
                </c:pt>
                <c:pt idx="69" formatCode="0.0000000">
                  <c:v>0.42938007859864002</c:v>
                </c:pt>
                <c:pt idx="70" formatCode="0.0000000">
                  <c:v>0.42938007859864002</c:v>
                </c:pt>
                <c:pt idx="71" formatCode="0.0000000">
                  <c:v>0.42938007859864002</c:v>
                </c:pt>
                <c:pt idx="72" formatCode="#0.000000">
                  <c:v>0.46022599555074001</c:v>
                </c:pt>
                <c:pt idx="73" formatCode="#0.000000">
                  <c:v>0.46022599555074001</c:v>
                </c:pt>
                <c:pt idx="74" formatCode="#0.000000">
                  <c:v>0.46022599555074001</c:v>
                </c:pt>
                <c:pt idx="75" formatCode="#0.000000">
                  <c:v>0.46022599555074001</c:v>
                </c:pt>
                <c:pt idx="76" formatCode="#0.000000">
                  <c:v>0.46022599555074001</c:v>
                </c:pt>
                <c:pt idx="77" formatCode="0.0000000">
                  <c:v>0.49110061527916998</c:v>
                </c:pt>
                <c:pt idx="78" formatCode="0.0000000">
                  <c:v>0.49110061527916998</c:v>
                </c:pt>
                <c:pt idx="79" formatCode="0.0000000">
                  <c:v>0.49110061527916998</c:v>
                </c:pt>
                <c:pt idx="80" formatCode="0.0000000">
                  <c:v>0.49110061527916998</c:v>
                </c:pt>
                <c:pt idx="81" formatCode="0.0000000">
                  <c:v>0.49110061527916998</c:v>
                </c:pt>
                <c:pt idx="82" formatCode="0.0000000">
                  <c:v>0.49110061527916998</c:v>
                </c:pt>
                <c:pt idx="83" formatCode="0.0000000">
                  <c:v>0.49110061527916998</c:v>
                </c:pt>
                <c:pt idx="84" formatCode="0.0000000">
                  <c:v>0.49110061527916998</c:v>
                </c:pt>
                <c:pt idx="85" formatCode="0.0000000">
                  <c:v>0.49110061527916998</c:v>
                </c:pt>
                <c:pt idx="86" formatCode="0.0000000">
                  <c:v>0.49110061527916998</c:v>
                </c:pt>
                <c:pt idx="87" formatCode="0.0000000">
                  <c:v>0.49110061527916998</c:v>
                </c:pt>
                <c:pt idx="88" formatCode="0.0000000">
                  <c:v>0.49110061527916998</c:v>
                </c:pt>
                <c:pt idx="89" formatCode="0.0000000">
                  <c:v>0.49110061527916998</c:v>
                </c:pt>
                <c:pt idx="90" formatCode="0.0000000">
                  <c:v>0.49110061527916998</c:v>
                </c:pt>
                <c:pt idx="91" formatCode="0.0000000">
                  <c:v>0.49110061527916998</c:v>
                </c:pt>
                <c:pt idx="92" formatCode="0.0000000">
                  <c:v>0.49110061527916998</c:v>
                </c:pt>
                <c:pt idx="93" formatCode="0.0000000">
                  <c:v>0.49110061527916998</c:v>
                </c:pt>
                <c:pt idx="94" formatCode="0.0000000">
                  <c:v>0.49110061527916998</c:v>
                </c:pt>
                <c:pt idx="95" formatCode="0.0000000">
                  <c:v>0.49110061527916998</c:v>
                </c:pt>
                <c:pt idx="96" formatCode="0.0000000">
                  <c:v>0.52206169162786997</c:v>
                </c:pt>
                <c:pt idx="97" formatCode="0.0000000">
                  <c:v>0.52206169162786997</c:v>
                </c:pt>
                <c:pt idx="98" formatCode="0.0000000">
                  <c:v>0.52206169162786997</c:v>
                </c:pt>
                <c:pt idx="99" formatCode="0.0000000">
                  <c:v>0.55304205235922999</c:v>
                </c:pt>
                <c:pt idx="100" formatCode="0.0000000">
                  <c:v>0.55304205235922999</c:v>
                </c:pt>
                <c:pt idx="101" formatCode="0.0000000">
                  <c:v>0.55304205235922999</c:v>
                </c:pt>
                <c:pt idx="102" formatCode="0.0000000">
                  <c:v>0.55304205235922999</c:v>
                </c:pt>
                <c:pt idx="103" formatCode="0.0000000">
                  <c:v>0.55304205235922999</c:v>
                </c:pt>
                <c:pt idx="104" formatCode="0.0000000">
                  <c:v>0.58406106606717001</c:v>
                </c:pt>
                <c:pt idx="105" formatCode="0.0000000">
                  <c:v>0.58406106606717001</c:v>
                </c:pt>
                <c:pt idx="106" formatCode="0.0000000">
                  <c:v>0.61508976111520997</c:v>
                </c:pt>
                <c:pt idx="107" formatCode="0.0000000">
                  <c:v>0.64611845616325003</c:v>
                </c:pt>
                <c:pt idx="108" formatCode="0.0000000">
                  <c:v>0.64611845616325003</c:v>
                </c:pt>
                <c:pt idx="109" formatCode="0.0000000">
                  <c:v>0.64611845616325003</c:v>
                </c:pt>
                <c:pt idx="110" formatCode="0.0000000">
                  <c:v>0.70817584625934005</c:v>
                </c:pt>
                <c:pt idx="111" formatCode="0.0000000">
                  <c:v>0.70817584625934005</c:v>
                </c:pt>
                <c:pt idx="112" formatCode="0.0000000">
                  <c:v>0.70817584625934005</c:v>
                </c:pt>
                <c:pt idx="113" formatCode="0.0000000">
                  <c:v>0.73921424080568998</c:v>
                </c:pt>
                <c:pt idx="114" formatCode="0.0000000">
                  <c:v>0.73921424080568998</c:v>
                </c:pt>
                <c:pt idx="115" formatCode="0.0000000">
                  <c:v>0.73921424080568998</c:v>
                </c:pt>
                <c:pt idx="116" formatCode="0.0000000">
                  <c:v>0.73921424080568998</c:v>
                </c:pt>
                <c:pt idx="117" formatCode="0.0000000">
                  <c:v>0.73921424080568998</c:v>
                </c:pt>
                <c:pt idx="118" formatCode="0.0000000">
                  <c:v>0.73921424080568998</c:v>
                </c:pt>
                <c:pt idx="119" formatCode="0.0000000">
                  <c:v>0.77026234395213</c:v>
                </c:pt>
                <c:pt idx="120" formatCode="0.0000000">
                  <c:v>0.77026234395213</c:v>
                </c:pt>
                <c:pt idx="121" formatCode="0.0000000">
                  <c:v>0.77026234395213</c:v>
                </c:pt>
                <c:pt idx="122" formatCode="0.0000000">
                  <c:v>0.80132016481474999</c:v>
                </c:pt>
                <c:pt idx="123" formatCode="0.0000000">
                  <c:v>0.80132016481474999</c:v>
                </c:pt>
                <c:pt idx="124" formatCode="0.0000000">
                  <c:v>0.80132016481474999</c:v>
                </c:pt>
                <c:pt idx="125" formatCode="0.0000000">
                  <c:v>0.80132016481474999</c:v>
                </c:pt>
                <c:pt idx="126" formatCode="0.0000000">
                  <c:v>0.80132016481474999</c:v>
                </c:pt>
                <c:pt idx="127" formatCode="0.0000000">
                  <c:v>0.80132016481474999</c:v>
                </c:pt>
                <c:pt idx="128" formatCode="#0.000000">
                  <c:v>0.83237798567735999</c:v>
                </c:pt>
                <c:pt idx="129" formatCode="#0.000000">
                  <c:v>0.83237798567735999</c:v>
                </c:pt>
                <c:pt idx="130" formatCode="#0.000000">
                  <c:v>0.83237798567735999</c:v>
                </c:pt>
                <c:pt idx="131" formatCode="0.0000000">
                  <c:v>0.86345527242580999</c:v>
                </c:pt>
                <c:pt idx="132" formatCode="0.0000000">
                  <c:v>0.86345527242580999</c:v>
                </c:pt>
                <c:pt idx="133" formatCode="0.0000000">
                  <c:v>0.89453255917426999</c:v>
                </c:pt>
                <c:pt idx="134" formatCode="0.0000000">
                  <c:v>0.92560984592272999</c:v>
                </c:pt>
                <c:pt idx="135" formatCode="0.0000000">
                  <c:v>0.92560984592272999</c:v>
                </c:pt>
                <c:pt idx="136" formatCode="0.0000000">
                  <c:v>0.92560984592272999</c:v>
                </c:pt>
                <c:pt idx="137" formatCode="0.0000000">
                  <c:v>0.92560984592272999</c:v>
                </c:pt>
                <c:pt idx="138" formatCode="0.0000000">
                  <c:v>0.95669688393779995</c:v>
                </c:pt>
                <c:pt idx="139" formatCode="0.0000000">
                  <c:v>0.95669688393779995</c:v>
                </c:pt>
                <c:pt idx="140" formatCode="0.0000000">
                  <c:v>0.95669688393779995</c:v>
                </c:pt>
                <c:pt idx="141" formatCode="0.0000000">
                  <c:v>0.95669688393779995</c:v>
                </c:pt>
                <c:pt idx="142" formatCode="0.0000000">
                  <c:v>0.95669688393779995</c:v>
                </c:pt>
                <c:pt idx="143" formatCode="0.0000000">
                  <c:v>0.95669688393779995</c:v>
                </c:pt>
                <c:pt idx="144" formatCode="0.0000000">
                  <c:v>0.98779368240439003</c:v>
                </c:pt>
              </c:numCache>
            </c:numRef>
          </c:val>
          <c:smooth val="0"/>
          <c:extLst>
            <c:ext xmlns:c16="http://schemas.microsoft.com/office/drawing/2014/chart" uri="{C3380CC4-5D6E-409C-BE32-E72D297353CC}">
              <c16:uniqueId val="{00000000-A136-4C78-8155-E9A6339A9C1A}"/>
            </c:ext>
          </c:extLst>
        </c:ser>
        <c:ser>
          <c:idx val="2"/>
          <c:order val="1"/>
          <c:tx>
            <c:v>Placebo</c:v>
          </c:tx>
          <c:spPr>
            <a:ln w="38100" cap="rnd">
              <a:solidFill>
                <a:srgbClr val="C00000"/>
              </a:solidFill>
              <a:round/>
            </a:ln>
            <a:effectLst/>
          </c:spPr>
          <c:marker>
            <c:symbol val="none"/>
          </c:marker>
          <c:cat>
            <c:numRef>
              <c:f>'Data at 90 Days'!$A$5:$A$149</c:f>
              <c:numCache>
                <c:formatCode>########0</c:formatCode>
                <c:ptCount val="145"/>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2</c:v>
                </c:pt>
                <c:pt idx="27">
                  <c:v>2</c:v>
                </c:pt>
                <c:pt idx="28">
                  <c:v>2</c:v>
                </c:pt>
                <c:pt idx="29">
                  <c:v>3</c:v>
                </c:pt>
                <c:pt idx="30">
                  <c:v>3</c:v>
                </c:pt>
                <c:pt idx="31">
                  <c:v>4</c:v>
                </c:pt>
                <c:pt idx="32">
                  <c:v>5</c:v>
                </c:pt>
                <c:pt idx="33">
                  <c:v>6</c:v>
                </c:pt>
                <c:pt idx="34">
                  <c:v>6</c:v>
                </c:pt>
                <c:pt idx="35">
                  <c:v>7</c:v>
                </c:pt>
                <c:pt idx="36">
                  <c:v>8</c:v>
                </c:pt>
                <c:pt idx="37">
                  <c:v>9</c:v>
                </c:pt>
                <c:pt idx="38">
                  <c:v>10</c:v>
                </c:pt>
                <c:pt idx="39">
                  <c:v>11</c:v>
                </c:pt>
                <c:pt idx="40">
                  <c:v>12</c:v>
                </c:pt>
                <c:pt idx="41">
                  <c:v>12</c:v>
                </c:pt>
                <c:pt idx="42">
                  <c:v>13</c:v>
                </c:pt>
                <c:pt idx="43">
                  <c:v>14</c:v>
                </c:pt>
                <c:pt idx="44">
                  <c:v>15</c:v>
                </c:pt>
                <c:pt idx="45">
                  <c:v>16</c:v>
                </c:pt>
                <c:pt idx="46">
                  <c:v>17</c:v>
                </c:pt>
                <c:pt idx="47">
                  <c:v>18</c:v>
                </c:pt>
                <c:pt idx="48">
                  <c:v>20</c:v>
                </c:pt>
                <c:pt idx="49">
                  <c:v>21</c:v>
                </c:pt>
                <c:pt idx="50">
                  <c:v>22</c:v>
                </c:pt>
                <c:pt idx="51">
                  <c:v>24</c:v>
                </c:pt>
                <c:pt idx="52">
                  <c:v>26</c:v>
                </c:pt>
                <c:pt idx="53">
                  <c:v>27</c:v>
                </c:pt>
                <c:pt idx="54">
                  <c:v>28</c:v>
                </c:pt>
                <c:pt idx="55">
                  <c:v>28</c:v>
                </c:pt>
                <c:pt idx="56">
                  <c:v>28</c:v>
                </c:pt>
                <c:pt idx="57">
                  <c:v>29</c:v>
                </c:pt>
                <c:pt idx="58">
                  <c:v>29</c:v>
                </c:pt>
                <c:pt idx="59">
                  <c:v>29</c:v>
                </c:pt>
                <c:pt idx="60">
                  <c:v>29</c:v>
                </c:pt>
                <c:pt idx="61">
                  <c:v>30</c:v>
                </c:pt>
                <c:pt idx="62">
                  <c:v>30</c:v>
                </c:pt>
                <c:pt idx="63">
                  <c:v>30</c:v>
                </c:pt>
                <c:pt idx="64">
                  <c:v>31</c:v>
                </c:pt>
                <c:pt idx="65">
                  <c:v>31</c:v>
                </c:pt>
                <c:pt idx="66">
                  <c:v>31</c:v>
                </c:pt>
                <c:pt idx="67">
                  <c:v>31</c:v>
                </c:pt>
                <c:pt idx="68">
                  <c:v>31</c:v>
                </c:pt>
                <c:pt idx="69">
                  <c:v>31</c:v>
                </c:pt>
                <c:pt idx="70">
                  <c:v>32</c:v>
                </c:pt>
                <c:pt idx="71">
                  <c:v>32</c:v>
                </c:pt>
                <c:pt idx="72">
                  <c:v>33</c:v>
                </c:pt>
                <c:pt idx="73">
                  <c:v>33</c:v>
                </c:pt>
                <c:pt idx="74">
                  <c:v>33</c:v>
                </c:pt>
                <c:pt idx="75">
                  <c:v>34</c:v>
                </c:pt>
                <c:pt idx="76">
                  <c:v>34</c:v>
                </c:pt>
                <c:pt idx="77">
                  <c:v>35</c:v>
                </c:pt>
                <c:pt idx="78">
                  <c:v>35</c:v>
                </c:pt>
                <c:pt idx="79">
                  <c:v>35</c:v>
                </c:pt>
                <c:pt idx="80">
                  <c:v>35</c:v>
                </c:pt>
                <c:pt idx="81">
                  <c:v>35</c:v>
                </c:pt>
                <c:pt idx="82">
                  <c:v>35</c:v>
                </c:pt>
                <c:pt idx="83">
                  <c:v>36</c:v>
                </c:pt>
                <c:pt idx="84">
                  <c:v>36</c:v>
                </c:pt>
                <c:pt idx="85">
                  <c:v>36</c:v>
                </c:pt>
                <c:pt idx="86">
                  <c:v>37</c:v>
                </c:pt>
                <c:pt idx="87">
                  <c:v>38</c:v>
                </c:pt>
                <c:pt idx="88">
                  <c:v>38</c:v>
                </c:pt>
                <c:pt idx="89">
                  <c:v>38</c:v>
                </c:pt>
                <c:pt idx="90">
                  <c:v>38</c:v>
                </c:pt>
                <c:pt idx="91">
                  <c:v>38</c:v>
                </c:pt>
                <c:pt idx="92">
                  <c:v>39</c:v>
                </c:pt>
                <c:pt idx="93">
                  <c:v>39</c:v>
                </c:pt>
                <c:pt idx="94">
                  <c:v>40</c:v>
                </c:pt>
                <c:pt idx="95">
                  <c:v>40</c:v>
                </c:pt>
                <c:pt idx="96">
                  <c:v>41</c:v>
                </c:pt>
                <c:pt idx="97">
                  <c:v>42</c:v>
                </c:pt>
                <c:pt idx="98">
                  <c:v>43</c:v>
                </c:pt>
                <c:pt idx="99">
                  <c:v>45</c:v>
                </c:pt>
                <c:pt idx="100">
                  <c:v>45</c:v>
                </c:pt>
                <c:pt idx="101">
                  <c:v>45</c:v>
                </c:pt>
                <c:pt idx="102">
                  <c:v>45</c:v>
                </c:pt>
                <c:pt idx="103">
                  <c:v>46</c:v>
                </c:pt>
                <c:pt idx="104">
                  <c:v>47</c:v>
                </c:pt>
                <c:pt idx="105">
                  <c:v>48</c:v>
                </c:pt>
                <c:pt idx="106">
                  <c:v>52</c:v>
                </c:pt>
                <c:pt idx="107">
                  <c:v>53</c:v>
                </c:pt>
                <c:pt idx="108">
                  <c:v>53</c:v>
                </c:pt>
                <c:pt idx="109">
                  <c:v>55</c:v>
                </c:pt>
                <c:pt idx="110">
                  <c:v>56</c:v>
                </c:pt>
                <c:pt idx="111">
                  <c:v>57</c:v>
                </c:pt>
                <c:pt idx="112">
                  <c:v>58</c:v>
                </c:pt>
                <c:pt idx="113">
                  <c:v>59</c:v>
                </c:pt>
                <c:pt idx="114">
                  <c:v>61</c:v>
                </c:pt>
                <c:pt idx="115">
                  <c:v>62</c:v>
                </c:pt>
                <c:pt idx="116">
                  <c:v>63</c:v>
                </c:pt>
                <c:pt idx="117">
                  <c:v>64</c:v>
                </c:pt>
                <c:pt idx="118">
                  <c:v>65</c:v>
                </c:pt>
                <c:pt idx="119">
                  <c:v>66</c:v>
                </c:pt>
                <c:pt idx="120">
                  <c:v>67</c:v>
                </c:pt>
                <c:pt idx="121">
                  <c:v>68</c:v>
                </c:pt>
                <c:pt idx="122">
                  <c:v>70</c:v>
                </c:pt>
                <c:pt idx="123">
                  <c:v>71</c:v>
                </c:pt>
                <c:pt idx="124">
                  <c:v>72</c:v>
                </c:pt>
                <c:pt idx="125">
                  <c:v>74</c:v>
                </c:pt>
                <c:pt idx="126">
                  <c:v>74</c:v>
                </c:pt>
                <c:pt idx="127">
                  <c:v>75</c:v>
                </c:pt>
                <c:pt idx="128">
                  <c:v>76</c:v>
                </c:pt>
                <c:pt idx="129">
                  <c:v>76</c:v>
                </c:pt>
                <c:pt idx="130">
                  <c:v>77</c:v>
                </c:pt>
                <c:pt idx="131">
                  <c:v>78</c:v>
                </c:pt>
                <c:pt idx="132">
                  <c:v>79</c:v>
                </c:pt>
                <c:pt idx="133">
                  <c:v>80</c:v>
                </c:pt>
                <c:pt idx="134">
                  <c:v>81</c:v>
                </c:pt>
                <c:pt idx="135">
                  <c:v>81</c:v>
                </c:pt>
                <c:pt idx="136">
                  <c:v>82</c:v>
                </c:pt>
                <c:pt idx="137">
                  <c:v>84</c:v>
                </c:pt>
                <c:pt idx="138">
                  <c:v>85</c:v>
                </c:pt>
                <c:pt idx="139">
                  <c:v>86</c:v>
                </c:pt>
                <c:pt idx="140">
                  <c:v>87</c:v>
                </c:pt>
                <c:pt idx="141">
                  <c:v>87</c:v>
                </c:pt>
                <c:pt idx="142">
                  <c:v>88</c:v>
                </c:pt>
                <c:pt idx="143">
                  <c:v>89</c:v>
                </c:pt>
                <c:pt idx="144">
                  <c:v>90</c:v>
                </c:pt>
              </c:numCache>
            </c:numRef>
          </c:cat>
          <c:val>
            <c:numRef>
              <c:f>'Data at 90 Days'!$C$5:$C$149</c:f>
              <c:numCache>
                <c:formatCode>########0</c:formatCode>
                <c:ptCount val="145"/>
                <c:pt idx="0">
                  <c:v>0</c:v>
                </c:pt>
                <c:pt idx="1">
                  <c:v>0</c:v>
                </c:pt>
                <c:pt idx="2" formatCode="0.0000000">
                  <c:v>6.1012812690660001E-2</c:v>
                </c:pt>
                <c:pt idx="3" formatCode="0.0000000">
                  <c:v>6.1012812690660001E-2</c:v>
                </c:pt>
                <c:pt idx="4" formatCode="0.0000000">
                  <c:v>6.1012812690660001E-2</c:v>
                </c:pt>
                <c:pt idx="5" formatCode="0.0000000">
                  <c:v>6.1012812690660001E-2</c:v>
                </c:pt>
                <c:pt idx="6" formatCode="0.0000000">
                  <c:v>6.1012812690660001E-2</c:v>
                </c:pt>
                <c:pt idx="7" formatCode="0.0000000">
                  <c:v>6.1012812690660001E-2</c:v>
                </c:pt>
                <c:pt idx="8" formatCode="0.0000000">
                  <c:v>6.1012812690660001E-2</c:v>
                </c:pt>
                <c:pt idx="9" formatCode="0.0000000">
                  <c:v>6.1012812690660001E-2</c:v>
                </c:pt>
                <c:pt idx="10" formatCode="0.0000000">
                  <c:v>6.1012812690660001E-2</c:v>
                </c:pt>
                <c:pt idx="11" formatCode="0.0000000">
                  <c:v>6.1012812690660001E-2</c:v>
                </c:pt>
                <c:pt idx="12" formatCode="0.0000000">
                  <c:v>6.1012812690660001E-2</c:v>
                </c:pt>
                <c:pt idx="13" formatCode="0.0000000">
                  <c:v>6.1012812690660001E-2</c:v>
                </c:pt>
                <c:pt idx="14" formatCode="0.0000000">
                  <c:v>6.1012812690660001E-2</c:v>
                </c:pt>
                <c:pt idx="15" formatCode="0.0000000">
                  <c:v>6.1012812690660001E-2</c:v>
                </c:pt>
                <c:pt idx="16" formatCode="0.0000000">
                  <c:v>6.1012812690660001E-2</c:v>
                </c:pt>
                <c:pt idx="17" formatCode="0.0000000">
                  <c:v>6.1012812690660001E-2</c:v>
                </c:pt>
                <c:pt idx="18" formatCode="0.0000000">
                  <c:v>6.1012812690660001E-2</c:v>
                </c:pt>
                <c:pt idx="19" formatCode="0.0000000">
                  <c:v>6.1012812690660001E-2</c:v>
                </c:pt>
                <c:pt idx="20" formatCode="0.0000000">
                  <c:v>6.1012812690660001E-2</c:v>
                </c:pt>
                <c:pt idx="21" formatCode="0.0000000">
                  <c:v>6.1012812690660001E-2</c:v>
                </c:pt>
                <c:pt idx="22" formatCode="0.0000000">
                  <c:v>6.1012812690660001E-2</c:v>
                </c:pt>
                <c:pt idx="23" formatCode="0.0000000">
                  <c:v>6.1012812690660001E-2</c:v>
                </c:pt>
                <c:pt idx="24" formatCode="0.0000000">
                  <c:v>6.1012812690660001E-2</c:v>
                </c:pt>
                <c:pt idx="25" formatCode="0.0000000">
                  <c:v>6.1012812690660001E-2</c:v>
                </c:pt>
                <c:pt idx="26" formatCode="0.0000000">
                  <c:v>6.1012812690660001E-2</c:v>
                </c:pt>
                <c:pt idx="27" formatCode="0.0000000">
                  <c:v>6.1012812690660001E-2</c:v>
                </c:pt>
                <c:pt idx="28" formatCode="0.0000000">
                  <c:v>6.1012812690660001E-2</c:v>
                </c:pt>
                <c:pt idx="29" formatCode="0.0000000">
                  <c:v>6.1012812690660001E-2</c:v>
                </c:pt>
                <c:pt idx="30" formatCode="0.0000000">
                  <c:v>6.1012812690660001E-2</c:v>
                </c:pt>
                <c:pt idx="31" formatCode="0.0000000">
                  <c:v>0.12234388798205</c:v>
                </c:pt>
                <c:pt idx="32" formatCode="0.0000000">
                  <c:v>0.21434050091913001</c:v>
                </c:pt>
                <c:pt idx="33" formatCode="0.0000000">
                  <c:v>0.21434050091913001</c:v>
                </c:pt>
                <c:pt idx="34" formatCode="0.0000000">
                  <c:v>0.21434050091913001</c:v>
                </c:pt>
                <c:pt idx="35" formatCode="0.0000000">
                  <c:v>0.33700265150189002</c:v>
                </c:pt>
                <c:pt idx="36" formatCode="0.0000000">
                  <c:v>0.33700265150189002</c:v>
                </c:pt>
                <c:pt idx="37" formatCode="0.0000000">
                  <c:v>0.36766818914758997</c:v>
                </c:pt>
                <c:pt idx="38" formatCode="0.0000000">
                  <c:v>0.36766818914758997</c:v>
                </c:pt>
                <c:pt idx="39" formatCode="0.0000000">
                  <c:v>0.42899926443897002</c:v>
                </c:pt>
                <c:pt idx="40" formatCode="0.0000000">
                  <c:v>0.49033033973035001</c:v>
                </c:pt>
                <c:pt idx="41" formatCode="0.0000000">
                  <c:v>0.49033033973035001</c:v>
                </c:pt>
                <c:pt idx="42" formatCode="0.0000000">
                  <c:v>0.52100533037777996</c:v>
                </c:pt>
                <c:pt idx="43" formatCode="0.0000000">
                  <c:v>0.58235531167263999</c:v>
                </c:pt>
                <c:pt idx="44" formatCode="0.0000000">
                  <c:v>0.67438028361493996</c:v>
                </c:pt>
                <c:pt idx="45" formatCode="0.0000000">
                  <c:v>0.67438028361493996</c:v>
                </c:pt>
                <c:pt idx="46" formatCode="0.0000000">
                  <c:v>0.67438028361493996</c:v>
                </c:pt>
                <c:pt idx="47" formatCode="0.0000000">
                  <c:v>0.70505527426237002</c:v>
                </c:pt>
                <c:pt idx="48" formatCode="0.0000000">
                  <c:v>0.73573026490980997</c:v>
                </c:pt>
                <c:pt idx="49" formatCode="0.0000000">
                  <c:v>0.76640525555723005</c:v>
                </c:pt>
                <c:pt idx="50" formatCode="0.0000000">
                  <c:v>0.79708024620467</c:v>
                </c:pt>
                <c:pt idx="51" formatCode="0.0000000">
                  <c:v>0.82775523685209995</c:v>
                </c:pt>
                <c:pt idx="52" formatCode="0.0000000">
                  <c:v>0.82775523685209995</c:v>
                </c:pt>
                <c:pt idx="53" formatCode="0.0000000">
                  <c:v>0.88912420019562</c:v>
                </c:pt>
                <c:pt idx="54" formatCode="0.0000000">
                  <c:v>0.95049316353916002</c:v>
                </c:pt>
                <c:pt idx="55" formatCode="0.0000000">
                  <c:v>0.95049316353916002</c:v>
                </c:pt>
                <c:pt idx="56" formatCode="0.0000000">
                  <c:v>0.95049316353916002</c:v>
                </c:pt>
                <c:pt idx="57" formatCode="0.0000000">
                  <c:v>0.95049316353916002</c:v>
                </c:pt>
                <c:pt idx="58" formatCode="0.0000000">
                  <c:v>0.95049316353916002</c:v>
                </c:pt>
                <c:pt idx="59" formatCode="0.0000000">
                  <c:v>0.95049316353916002</c:v>
                </c:pt>
                <c:pt idx="60" formatCode="0.0000000">
                  <c:v>0.95049316353916002</c:v>
                </c:pt>
                <c:pt idx="61" formatCode="0.0000000">
                  <c:v>0.95049316353916002</c:v>
                </c:pt>
                <c:pt idx="62" formatCode="0.0000000">
                  <c:v>0.95049316353916002</c:v>
                </c:pt>
                <c:pt idx="63" formatCode="0.0000000">
                  <c:v>0.95049316353916002</c:v>
                </c:pt>
                <c:pt idx="64" formatCode="0.0000000">
                  <c:v>0.98123478577269996</c:v>
                </c:pt>
                <c:pt idx="65" formatCode="0.0000000">
                  <c:v>0.98123478577269996</c:v>
                </c:pt>
                <c:pt idx="66" formatCode="0.0000000">
                  <c:v>0.98123478577269996</c:v>
                </c:pt>
                <c:pt idx="67" formatCode="0.0000000">
                  <c:v>0.98123478577269996</c:v>
                </c:pt>
                <c:pt idx="68" formatCode="0.0000000">
                  <c:v>0.98123478577269996</c:v>
                </c:pt>
                <c:pt idx="69" formatCode="0.0000000">
                  <c:v>0.98123478577269996</c:v>
                </c:pt>
                <c:pt idx="70" formatCode="0.0000000">
                  <c:v>0.98123478577269996</c:v>
                </c:pt>
                <c:pt idx="71" formatCode="0.0000000">
                  <c:v>0.98123478577269996</c:v>
                </c:pt>
                <c:pt idx="72" formatCode="0.0000000">
                  <c:v>0.98123478577269996</c:v>
                </c:pt>
                <c:pt idx="73" formatCode="0.0000000">
                  <c:v>0.98123478577269996</c:v>
                </c:pt>
                <c:pt idx="74" formatCode="0.0000000">
                  <c:v>0.98123478577269996</c:v>
                </c:pt>
                <c:pt idx="75" formatCode="0.0000000">
                  <c:v>1.01207214647474</c:v>
                </c:pt>
                <c:pt idx="76" formatCode="0.0000000">
                  <c:v>1.01207214647474</c:v>
                </c:pt>
                <c:pt idx="77" formatCode="0.0000000">
                  <c:v>1.01207214647474</c:v>
                </c:pt>
                <c:pt idx="78" formatCode="0.0000000">
                  <c:v>1.01207214647474</c:v>
                </c:pt>
                <c:pt idx="79" formatCode="0.0000000">
                  <c:v>1.01207214647474</c:v>
                </c:pt>
                <c:pt idx="80" formatCode="0.0000000">
                  <c:v>1.01207214647474</c:v>
                </c:pt>
                <c:pt idx="81" formatCode="0.0000000">
                  <c:v>1.01207214647474</c:v>
                </c:pt>
                <c:pt idx="82" formatCode="0.0000000">
                  <c:v>1.01207214647474</c:v>
                </c:pt>
                <c:pt idx="83" formatCode="0.0000000">
                  <c:v>1.042928732464</c:v>
                </c:pt>
                <c:pt idx="84" formatCode="0.0000000">
                  <c:v>1.042928732464</c:v>
                </c:pt>
                <c:pt idx="85" formatCode="0.0000000">
                  <c:v>1.042928732464</c:v>
                </c:pt>
                <c:pt idx="86" formatCode="0.0000000">
                  <c:v>1.042928732464</c:v>
                </c:pt>
                <c:pt idx="87" formatCode="0.0000000">
                  <c:v>1.0738045737331201</c:v>
                </c:pt>
                <c:pt idx="88" formatCode="0.0000000">
                  <c:v>1.0738045737331201</c:v>
                </c:pt>
                <c:pt idx="89" formatCode="0.0000000">
                  <c:v>1.0738045737331201</c:v>
                </c:pt>
                <c:pt idx="90" formatCode="0.0000000">
                  <c:v>1.0738045737331201</c:v>
                </c:pt>
                <c:pt idx="91" formatCode="0.0000000">
                  <c:v>1.0738045737331201</c:v>
                </c:pt>
                <c:pt idx="92" formatCode="#0.000000">
                  <c:v>1.10471900980383</c:v>
                </c:pt>
                <c:pt idx="93" formatCode="#0.000000">
                  <c:v>1.10471900980383</c:v>
                </c:pt>
                <c:pt idx="94" formatCode="0.0000000">
                  <c:v>1.1356431126775599</c:v>
                </c:pt>
                <c:pt idx="95" formatCode="0.0000000">
                  <c:v>1.1356431126775599</c:v>
                </c:pt>
                <c:pt idx="96" formatCode="0.0000000">
                  <c:v>1.1665768914282799</c:v>
                </c:pt>
                <c:pt idx="97" formatCode="0.0000000">
                  <c:v>1.1665768914282799</c:v>
                </c:pt>
                <c:pt idx="98" formatCode="0.0000000">
                  <c:v>1.1665768914282799</c:v>
                </c:pt>
                <c:pt idx="99" formatCode="0.0000000">
                  <c:v>1.1975106701790099</c:v>
                </c:pt>
                <c:pt idx="100" formatCode="0.0000000">
                  <c:v>1.1975106701790099</c:v>
                </c:pt>
                <c:pt idx="101" formatCode="0.0000000">
                  <c:v>1.1975106701790099</c:v>
                </c:pt>
                <c:pt idx="102" formatCode="0.0000000">
                  <c:v>1.1975106701790099</c:v>
                </c:pt>
                <c:pt idx="103" formatCode="0.0000000">
                  <c:v>1.2284444489297399</c:v>
                </c:pt>
                <c:pt idx="104" formatCode="0.0000000">
                  <c:v>1.2284444489297399</c:v>
                </c:pt>
                <c:pt idx="105" formatCode="0.0000000">
                  <c:v>1.2284444489297399</c:v>
                </c:pt>
                <c:pt idx="106" formatCode="0.0000000">
                  <c:v>1.2284444489297399</c:v>
                </c:pt>
                <c:pt idx="107" formatCode="0.0000000">
                  <c:v>1.2284444489297399</c:v>
                </c:pt>
                <c:pt idx="108" formatCode="0.0000000">
                  <c:v>1.2284444489297399</c:v>
                </c:pt>
                <c:pt idx="109" formatCode="0.0000000">
                  <c:v>1.25939761582133</c:v>
                </c:pt>
                <c:pt idx="110" formatCode="0.0000000">
                  <c:v>1.25939761582133</c:v>
                </c:pt>
                <c:pt idx="111" formatCode="0.0000000">
                  <c:v>1.25939761582133</c:v>
                </c:pt>
                <c:pt idx="112" formatCode="0.0000000">
                  <c:v>1.2903507827129199</c:v>
                </c:pt>
                <c:pt idx="113" formatCode="0.0000000">
                  <c:v>1.2903507827129199</c:v>
                </c:pt>
                <c:pt idx="114" formatCode="0.0000000">
                  <c:v>1.32130394960451</c:v>
                </c:pt>
                <c:pt idx="115" formatCode="0.0000000">
                  <c:v>1.3522571164961099</c:v>
                </c:pt>
                <c:pt idx="116" formatCode="0.0000000">
                  <c:v>1.4141634502792999</c:v>
                </c:pt>
                <c:pt idx="117" formatCode="0.0000000">
                  <c:v>1.44511661717091</c:v>
                </c:pt>
                <c:pt idx="118" formatCode="0.0000000">
                  <c:v>1.4760697840624999</c:v>
                </c:pt>
                <c:pt idx="119" formatCode="#0.000000">
                  <c:v>1.50702295095409</c:v>
                </c:pt>
                <c:pt idx="120" formatCode="#0.000000">
                  <c:v>1.50702295095409</c:v>
                </c:pt>
                <c:pt idx="121" formatCode="#0.000000">
                  <c:v>1.50702295095409</c:v>
                </c:pt>
                <c:pt idx="122" formatCode="#0.000000">
                  <c:v>1.50702295095409</c:v>
                </c:pt>
                <c:pt idx="123" formatCode="0.0000000">
                  <c:v>1.5379858484860101</c:v>
                </c:pt>
                <c:pt idx="124" formatCode="0.0000000">
                  <c:v>1.5999116435498599</c:v>
                </c:pt>
                <c:pt idx="125" formatCode="0.0000000">
                  <c:v>1.63087454108177</c:v>
                </c:pt>
                <c:pt idx="126" formatCode="0.0000000">
                  <c:v>1.63087454108177</c:v>
                </c:pt>
                <c:pt idx="127" formatCode="0.0000000">
                  <c:v>1.72379248074699</c:v>
                </c:pt>
                <c:pt idx="128" formatCode="0.0000000">
                  <c:v>1.72379248074699</c:v>
                </c:pt>
                <c:pt idx="129" formatCode="0.0000000">
                  <c:v>1.72379248074699</c:v>
                </c:pt>
                <c:pt idx="130" formatCode="0.0000000">
                  <c:v>1.72379248074699</c:v>
                </c:pt>
                <c:pt idx="131" formatCode="0.0000000">
                  <c:v>1.7547651273020699</c:v>
                </c:pt>
                <c:pt idx="132" formatCode="0.0000000">
                  <c:v>1.7547651273020699</c:v>
                </c:pt>
                <c:pt idx="133" formatCode="##0.00000">
                  <c:v>1.81672995535172</c:v>
                </c:pt>
                <c:pt idx="134" formatCode="0.0000000">
                  <c:v>1.9096771974261599</c:v>
                </c:pt>
                <c:pt idx="135" formatCode="0.0000000">
                  <c:v>1.9096771974261599</c:v>
                </c:pt>
                <c:pt idx="136" formatCode="0.0000000">
                  <c:v>1.94066940052334</c:v>
                </c:pt>
                <c:pt idx="137" formatCode="0.0000000">
                  <c:v>2.0026538067177002</c:v>
                </c:pt>
                <c:pt idx="138" formatCode="0.0000000">
                  <c:v>2.0026538067177002</c:v>
                </c:pt>
                <c:pt idx="139" formatCode="0.0000000">
                  <c:v>2.0026538067177002</c:v>
                </c:pt>
                <c:pt idx="140" formatCode="0.0000000">
                  <c:v>2.0336558143713801</c:v>
                </c:pt>
                <c:pt idx="141" formatCode="0.0000000">
                  <c:v>2.0336558143713801</c:v>
                </c:pt>
                <c:pt idx="142" formatCode="0.0000000">
                  <c:v>2.0336558143713801</c:v>
                </c:pt>
                <c:pt idx="143" formatCode="0.0000000">
                  <c:v>2.0336558143713801</c:v>
                </c:pt>
                <c:pt idx="144" formatCode="0.0000000">
                  <c:v>2.0646872822794098</c:v>
                </c:pt>
              </c:numCache>
            </c:numRef>
          </c:val>
          <c:smooth val="0"/>
          <c:extLst>
            <c:ext xmlns:c16="http://schemas.microsoft.com/office/drawing/2014/chart" uri="{C3380CC4-5D6E-409C-BE32-E72D297353CC}">
              <c16:uniqueId val="{00000001-A136-4C78-8155-E9A6339A9C1A}"/>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30"/>
        <c:majorTimeUnit val="day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rgbClr val="7030A0"/>
              </a:solidFill>
              <a:round/>
            </a:ln>
            <a:effectLst/>
          </c:spPr>
          <c:marker>
            <c:symbol val="none"/>
          </c:marker>
          <c:cat>
            <c:numRef>
              <c:f>'PEP Listing 1.2d'!$A$5:$A$1772</c:f>
              <c:numCache>
                <c:formatCode>########0</c:formatCode>
                <c:ptCount val="1768"/>
                <c:pt idx="0">
                  <c:v>0</c:v>
                </c:pt>
                <c:pt idx="1">
                  <c:v>0</c:v>
                </c:pt>
                <c:pt idx="2">
                  <c:v>1</c:v>
                </c:pt>
                <c:pt idx="3">
                  <c:v>1</c:v>
                </c:pt>
                <c:pt idx="4">
                  <c:v>1</c:v>
                </c:pt>
                <c:pt idx="5">
                  <c:v>1</c:v>
                </c:pt>
                <c:pt idx="6">
                  <c:v>1</c:v>
                </c:pt>
                <c:pt idx="7">
                  <c:v>1</c:v>
                </c:pt>
                <c:pt idx="8">
                  <c:v>1</c:v>
                </c:pt>
                <c:pt idx="9">
                  <c:v>1</c:v>
                </c:pt>
                <c:pt idx="10">
                  <c:v>2</c:v>
                </c:pt>
                <c:pt idx="11">
                  <c:v>2</c:v>
                </c:pt>
                <c:pt idx="12">
                  <c:v>2</c:v>
                </c:pt>
                <c:pt idx="13">
                  <c:v>3</c:v>
                </c:pt>
                <c:pt idx="14">
                  <c:v>4</c:v>
                </c:pt>
                <c:pt idx="15">
                  <c:v>4</c:v>
                </c:pt>
                <c:pt idx="16">
                  <c:v>5</c:v>
                </c:pt>
                <c:pt idx="17">
                  <c:v>6</c:v>
                </c:pt>
                <c:pt idx="18">
                  <c:v>8</c:v>
                </c:pt>
                <c:pt idx="19">
                  <c:v>10</c:v>
                </c:pt>
                <c:pt idx="20">
                  <c:v>11</c:v>
                </c:pt>
                <c:pt idx="21">
                  <c:v>12</c:v>
                </c:pt>
                <c:pt idx="22">
                  <c:v>14</c:v>
                </c:pt>
                <c:pt idx="23">
                  <c:v>15</c:v>
                </c:pt>
                <c:pt idx="24">
                  <c:v>16</c:v>
                </c:pt>
                <c:pt idx="25">
                  <c:v>18</c:v>
                </c:pt>
                <c:pt idx="26">
                  <c:v>18</c:v>
                </c:pt>
                <c:pt idx="27">
                  <c:v>20</c:v>
                </c:pt>
                <c:pt idx="28">
                  <c:v>21</c:v>
                </c:pt>
                <c:pt idx="29">
                  <c:v>22</c:v>
                </c:pt>
                <c:pt idx="30">
                  <c:v>24</c:v>
                </c:pt>
                <c:pt idx="31">
                  <c:v>26</c:v>
                </c:pt>
                <c:pt idx="32">
                  <c:v>27</c:v>
                </c:pt>
                <c:pt idx="33">
                  <c:v>28</c:v>
                </c:pt>
                <c:pt idx="34">
                  <c:v>28</c:v>
                </c:pt>
                <c:pt idx="35">
                  <c:v>28</c:v>
                </c:pt>
                <c:pt idx="36">
                  <c:v>29</c:v>
                </c:pt>
                <c:pt idx="37">
                  <c:v>29</c:v>
                </c:pt>
                <c:pt idx="38">
                  <c:v>30</c:v>
                </c:pt>
                <c:pt idx="39">
                  <c:v>31</c:v>
                </c:pt>
                <c:pt idx="40">
                  <c:v>32</c:v>
                </c:pt>
                <c:pt idx="41">
                  <c:v>33</c:v>
                </c:pt>
                <c:pt idx="42">
                  <c:v>34</c:v>
                </c:pt>
                <c:pt idx="43">
                  <c:v>35</c:v>
                </c:pt>
                <c:pt idx="44">
                  <c:v>37</c:v>
                </c:pt>
                <c:pt idx="45">
                  <c:v>38</c:v>
                </c:pt>
                <c:pt idx="46">
                  <c:v>40</c:v>
                </c:pt>
                <c:pt idx="47">
                  <c:v>41</c:v>
                </c:pt>
                <c:pt idx="48">
                  <c:v>43</c:v>
                </c:pt>
                <c:pt idx="49">
                  <c:v>45</c:v>
                </c:pt>
                <c:pt idx="50">
                  <c:v>46</c:v>
                </c:pt>
                <c:pt idx="51">
                  <c:v>47</c:v>
                </c:pt>
                <c:pt idx="52">
                  <c:v>49</c:v>
                </c:pt>
                <c:pt idx="53">
                  <c:v>52</c:v>
                </c:pt>
                <c:pt idx="54">
                  <c:v>53</c:v>
                </c:pt>
                <c:pt idx="55">
                  <c:v>54</c:v>
                </c:pt>
                <c:pt idx="56">
                  <c:v>55</c:v>
                </c:pt>
                <c:pt idx="57">
                  <c:v>56</c:v>
                </c:pt>
                <c:pt idx="58">
                  <c:v>57</c:v>
                </c:pt>
                <c:pt idx="59">
                  <c:v>58</c:v>
                </c:pt>
                <c:pt idx="60">
                  <c:v>59</c:v>
                </c:pt>
                <c:pt idx="61">
                  <c:v>61</c:v>
                </c:pt>
                <c:pt idx="62">
                  <c:v>62</c:v>
                </c:pt>
                <c:pt idx="63">
                  <c:v>63</c:v>
                </c:pt>
                <c:pt idx="64">
                  <c:v>65</c:v>
                </c:pt>
                <c:pt idx="65">
                  <c:v>66</c:v>
                </c:pt>
                <c:pt idx="66">
                  <c:v>68</c:v>
                </c:pt>
                <c:pt idx="67">
                  <c:v>69</c:v>
                </c:pt>
                <c:pt idx="68">
                  <c:v>70</c:v>
                </c:pt>
                <c:pt idx="69">
                  <c:v>72</c:v>
                </c:pt>
                <c:pt idx="70">
                  <c:v>73</c:v>
                </c:pt>
                <c:pt idx="71">
                  <c:v>74</c:v>
                </c:pt>
                <c:pt idx="72">
                  <c:v>75</c:v>
                </c:pt>
                <c:pt idx="73">
                  <c:v>76</c:v>
                </c:pt>
                <c:pt idx="74">
                  <c:v>78</c:v>
                </c:pt>
                <c:pt idx="75">
                  <c:v>79</c:v>
                </c:pt>
                <c:pt idx="76">
                  <c:v>80</c:v>
                </c:pt>
                <c:pt idx="77">
                  <c:v>81</c:v>
                </c:pt>
                <c:pt idx="78">
                  <c:v>81</c:v>
                </c:pt>
                <c:pt idx="79">
                  <c:v>83</c:v>
                </c:pt>
                <c:pt idx="80">
                  <c:v>84</c:v>
                </c:pt>
                <c:pt idx="81">
                  <c:v>85</c:v>
                </c:pt>
                <c:pt idx="82">
                  <c:v>86</c:v>
                </c:pt>
                <c:pt idx="83">
                  <c:v>87</c:v>
                </c:pt>
                <c:pt idx="84">
                  <c:v>88</c:v>
                </c:pt>
                <c:pt idx="85">
                  <c:v>91</c:v>
                </c:pt>
                <c:pt idx="86">
                  <c:v>92</c:v>
                </c:pt>
                <c:pt idx="87">
                  <c:v>92</c:v>
                </c:pt>
                <c:pt idx="88">
                  <c:v>96</c:v>
                </c:pt>
                <c:pt idx="89">
                  <c:v>97</c:v>
                </c:pt>
                <c:pt idx="90">
                  <c:v>98</c:v>
                </c:pt>
                <c:pt idx="91">
                  <c:v>99</c:v>
                </c:pt>
                <c:pt idx="92">
                  <c:v>100</c:v>
                </c:pt>
                <c:pt idx="93">
                  <c:v>105</c:v>
                </c:pt>
                <c:pt idx="94">
                  <c:v>107</c:v>
                </c:pt>
                <c:pt idx="95">
                  <c:v>110</c:v>
                </c:pt>
                <c:pt idx="96">
                  <c:v>111</c:v>
                </c:pt>
                <c:pt idx="97">
                  <c:v>112</c:v>
                </c:pt>
                <c:pt idx="98">
                  <c:v>114</c:v>
                </c:pt>
                <c:pt idx="99">
                  <c:v>115</c:v>
                </c:pt>
                <c:pt idx="100">
                  <c:v>116</c:v>
                </c:pt>
                <c:pt idx="101">
                  <c:v>117</c:v>
                </c:pt>
                <c:pt idx="102">
                  <c:v>118</c:v>
                </c:pt>
                <c:pt idx="103">
                  <c:v>119</c:v>
                </c:pt>
                <c:pt idx="104">
                  <c:v>120</c:v>
                </c:pt>
                <c:pt idx="105">
                  <c:v>122</c:v>
                </c:pt>
                <c:pt idx="106">
                  <c:v>124</c:v>
                </c:pt>
                <c:pt idx="107">
                  <c:v>128</c:v>
                </c:pt>
                <c:pt idx="108">
                  <c:v>131</c:v>
                </c:pt>
                <c:pt idx="109">
                  <c:v>132</c:v>
                </c:pt>
                <c:pt idx="110">
                  <c:v>133</c:v>
                </c:pt>
                <c:pt idx="111">
                  <c:v>137</c:v>
                </c:pt>
                <c:pt idx="112">
                  <c:v>138</c:v>
                </c:pt>
                <c:pt idx="113">
                  <c:v>138</c:v>
                </c:pt>
                <c:pt idx="114">
                  <c:v>139</c:v>
                </c:pt>
                <c:pt idx="115">
                  <c:v>143</c:v>
                </c:pt>
                <c:pt idx="116">
                  <c:v>144</c:v>
                </c:pt>
                <c:pt idx="117">
                  <c:v>145</c:v>
                </c:pt>
                <c:pt idx="118">
                  <c:v>150</c:v>
                </c:pt>
                <c:pt idx="119">
                  <c:v>152</c:v>
                </c:pt>
                <c:pt idx="120">
                  <c:v>154</c:v>
                </c:pt>
                <c:pt idx="121">
                  <c:v>155</c:v>
                </c:pt>
                <c:pt idx="122">
                  <c:v>159</c:v>
                </c:pt>
                <c:pt idx="123">
                  <c:v>162</c:v>
                </c:pt>
                <c:pt idx="124">
                  <c:v>168</c:v>
                </c:pt>
                <c:pt idx="125">
                  <c:v>169</c:v>
                </c:pt>
                <c:pt idx="126">
                  <c:v>170</c:v>
                </c:pt>
                <c:pt idx="127">
                  <c:v>171</c:v>
                </c:pt>
                <c:pt idx="128">
                  <c:v>171</c:v>
                </c:pt>
                <c:pt idx="129">
                  <c:v>172</c:v>
                </c:pt>
                <c:pt idx="130">
                  <c:v>173</c:v>
                </c:pt>
                <c:pt idx="131">
                  <c:v>174</c:v>
                </c:pt>
                <c:pt idx="132">
                  <c:v>176</c:v>
                </c:pt>
                <c:pt idx="133">
                  <c:v>177</c:v>
                </c:pt>
                <c:pt idx="134">
                  <c:v>178</c:v>
                </c:pt>
                <c:pt idx="135">
                  <c:v>179</c:v>
                </c:pt>
                <c:pt idx="136">
                  <c:v>181</c:v>
                </c:pt>
                <c:pt idx="137">
                  <c:v>183</c:v>
                </c:pt>
                <c:pt idx="138">
                  <c:v>183</c:v>
                </c:pt>
                <c:pt idx="139">
                  <c:v>185</c:v>
                </c:pt>
                <c:pt idx="140">
                  <c:v>185</c:v>
                </c:pt>
                <c:pt idx="141">
                  <c:v>185</c:v>
                </c:pt>
                <c:pt idx="142">
                  <c:v>188</c:v>
                </c:pt>
                <c:pt idx="143">
                  <c:v>189</c:v>
                </c:pt>
                <c:pt idx="144">
                  <c:v>190</c:v>
                </c:pt>
                <c:pt idx="145">
                  <c:v>191</c:v>
                </c:pt>
                <c:pt idx="146">
                  <c:v>192</c:v>
                </c:pt>
                <c:pt idx="147">
                  <c:v>193</c:v>
                </c:pt>
                <c:pt idx="148">
                  <c:v>193</c:v>
                </c:pt>
                <c:pt idx="149">
                  <c:v>194</c:v>
                </c:pt>
                <c:pt idx="150">
                  <c:v>195</c:v>
                </c:pt>
                <c:pt idx="151">
                  <c:v>199</c:v>
                </c:pt>
                <c:pt idx="152">
                  <c:v>205</c:v>
                </c:pt>
                <c:pt idx="153">
                  <c:v>207</c:v>
                </c:pt>
                <c:pt idx="154">
                  <c:v>208</c:v>
                </c:pt>
                <c:pt idx="155">
                  <c:v>208</c:v>
                </c:pt>
                <c:pt idx="156">
                  <c:v>209</c:v>
                </c:pt>
                <c:pt idx="157">
                  <c:v>211</c:v>
                </c:pt>
                <c:pt idx="158">
                  <c:v>214</c:v>
                </c:pt>
                <c:pt idx="159">
                  <c:v>216</c:v>
                </c:pt>
                <c:pt idx="160">
                  <c:v>217</c:v>
                </c:pt>
                <c:pt idx="161">
                  <c:v>218</c:v>
                </c:pt>
                <c:pt idx="162">
                  <c:v>219</c:v>
                </c:pt>
                <c:pt idx="163">
                  <c:v>220</c:v>
                </c:pt>
                <c:pt idx="164">
                  <c:v>221</c:v>
                </c:pt>
                <c:pt idx="165">
                  <c:v>223</c:v>
                </c:pt>
                <c:pt idx="166">
                  <c:v>224</c:v>
                </c:pt>
                <c:pt idx="167">
                  <c:v>225</c:v>
                </c:pt>
                <c:pt idx="168">
                  <c:v>228</c:v>
                </c:pt>
                <c:pt idx="169">
                  <c:v>229</c:v>
                </c:pt>
                <c:pt idx="170">
                  <c:v>230</c:v>
                </c:pt>
                <c:pt idx="171">
                  <c:v>231</c:v>
                </c:pt>
                <c:pt idx="172">
                  <c:v>232</c:v>
                </c:pt>
                <c:pt idx="173">
                  <c:v>234</c:v>
                </c:pt>
                <c:pt idx="174">
                  <c:v>235</c:v>
                </c:pt>
                <c:pt idx="175">
                  <c:v>236</c:v>
                </c:pt>
                <c:pt idx="176">
                  <c:v>238</c:v>
                </c:pt>
                <c:pt idx="177">
                  <c:v>239</c:v>
                </c:pt>
                <c:pt idx="178">
                  <c:v>240</c:v>
                </c:pt>
                <c:pt idx="179">
                  <c:v>240</c:v>
                </c:pt>
                <c:pt idx="180">
                  <c:v>241</c:v>
                </c:pt>
                <c:pt idx="181">
                  <c:v>243</c:v>
                </c:pt>
                <c:pt idx="182">
                  <c:v>246</c:v>
                </c:pt>
                <c:pt idx="183">
                  <c:v>248</c:v>
                </c:pt>
                <c:pt idx="184">
                  <c:v>250</c:v>
                </c:pt>
                <c:pt idx="185">
                  <c:v>252</c:v>
                </c:pt>
                <c:pt idx="186">
                  <c:v>253</c:v>
                </c:pt>
                <c:pt idx="187">
                  <c:v>255</c:v>
                </c:pt>
                <c:pt idx="188">
                  <c:v>256</c:v>
                </c:pt>
                <c:pt idx="189">
                  <c:v>258</c:v>
                </c:pt>
                <c:pt idx="190">
                  <c:v>262</c:v>
                </c:pt>
                <c:pt idx="191">
                  <c:v>267</c:v>
                </c:pt>
                <c:pt idx="192">
                  <c:v>270</c:v>
                </c:pt>
                <c:pt idx="193">
                  <c:v>271</c:v>
                </c:pt>
                <c:pt idx="194">
                  <c:v>272</c:v>
                </c:pt>
                <c:pt idx="195">
                  <c:v>281</c:v>
                </c:pt>
                <c:pt idx="196">
                  <c:v>281</c:v>
                </c:pt>
                <c:pt idx="197">
                  <c:v>282</c:v>
                </c:pt>
                <c:pt idx="198">
                  <c:v>285</c:v>
                </c:pt>
                <c:pt idx="199">
                  <c:v>290</c:v>
                </c:pt>
                <c:pt idx="200">
                  <c:v>291</c:v>
                </c:pt>
                <c:pt idx="201">
                  <c:v>293</c:v>
                </c:pt>
                <c:pt idx="202">
                  <c:v>296</c:v>
                </c:pt>
                <c:pt idx="203">
                  <c:v>298</c:v>
                </c:pt>
                <c:pt idx="204">
                  <c:v>303</c:v>
                </c:pt>
                <c:pt idx="205">
                  <c:v>304</c:v>
                </c:pt>
                <c:pt idx="206">
                  <c:v>306</c:v>
                </c:pt>
                <c:pt idx="207">
                  <c:v>307</c:v>
                </c:pt>
                <c:pt idx="208">
                  <c:v>308</c:v>
                </c:pt>
                <c:pt idx="209">
                  <c:v>309</c:v>
                </c:pt>
                <c:pt idx="210">
                  <c:v>311</c:v>
                </c:pt>
                <c:pt idx="211">
                  <c:v>314</c:v>
                </c:pt>
                <c:pt idx="212">
                  <c:v>315</c:v>
                </c:pt>
                <c:pt idx="213">
                  <c:v>317</c:v>
                </c:pt>
                <c:pt idx="214">
                  <c:v>318</c:v>
                </c:pt>
                <c:pt idx="215">
                  <c:v>319</c:v>
                </c:pt>
                <c:pt idx="216">
                  <c:v>324</c:v>
                </c:pt>
                <c:pt idx="217">
                  <c:v>325</c:v>
                </c:pt>
                <c:pt idx="218">
                  <c:v>327</c:v>
                </c:pt>
                <c:pt idx="219">
                  <c:v>329</c:v>
                </c:pt>
                <c:pt idx="220">
                  <c:v>330</c:v>
                </c:pt>
                <c:pt idx="221">
                  <c:v>331</c:v>
                </c:pt>
                <c:pt idx="222">
                  <c:v>332</c:v>
                </c:pt>
                <c:pt idx="223">
                  <c:v>333</c:v>
                </c:pt>
                <c:pt idx="224">
                  <c:v>334</c:v>
                </c:pt>
                <c:pt idx="225">
                  <c:v>335</c:v>
                </c:pt>
                <c:pt idx="226">
                  <c:v>335</c:v>
                </c:pt>
                <c:pt idx="227">
                  <c:v>337</c:v>
                </c:pt>
                <c:pt idx="228">
                  <c:v>339</c:v>
                </c:pt>
                <c:pt idx="229">
                  <c:v>342</c:v>
                </c:pt>
                <c:pt idx="230">
                  <c:v>344</c:v>
                </c:pt>
                <c:pt idx="231">
                  <c:v>349</c:v>
                </c:pt>
                <c:pt idx="232">
                  <c:v>351</c:v>
                </c:pt>
                <c:pt idx="233">
                  <c:v>352</c:v>
                </c:pt>
                <c:pt idx="234">
                  <c:v>356</c:v>
                </c:pt>
                <c:pt idx="235">
                  <c:v>359</c:v>
                </c:pt>
                <c:pt idx="236">
                  <c:v>360</c:v>
                </c:pt>
                <c:pt idx="237">
                  <c:v>361</c:v>
                </c:pt>
                <c:pt idx="238">
                  <c:v>361</c:v>
                </c:pt>
                <c:pt idx="239">
                  <c:v>363</c:v>
                </c:pt>
                <c:pt idx="240">
                  <c:v>366</c:v>
                </c:pt>
                <c:pt idx="241">
                  <c:v>368</c:v>
                </c:pt>
                <c:pt idx="242">
                  <c:v>369</c:v>
                </c:pt>
                <c:pt idx="243">
                  <c:v>375</c:v>
                </c:pt>
                <c:pt idx="244">
                  <c:v>376</c:v>
                </c:pt>
                <c:pt idx="245">
                  <c:v>377</c:v>
                </c:pt>
                <c:pt idx="246">
                  <c:v>378</c:v>
                </c:pt>
                <c:pt idx="247">
                  <c:v>379</c:v>
                </c:pt>
                <c:pt idx="248">
                  <c:v>381</c:v>
                </c:pt>
                <c:pt idx="249">
                  <c:v>386</c:v>
                </c:pt>
                <c:pt idx="250">
                  <c:v>390</c:v>
                </c:pt>
                <c:pt idx="251">
                  <c:v>392</c:v>
                </c:pt>
                <c:pt idx="252">
                  <c:v>393</c:v>
                </c:pt>
                <c:pt idx="253">
                  <c:v>393</c:v>
                </c:pt>
                <c:pt idx="254">
                  <c:v>395</c:v>
                </c:pt>
                <c:pt idx="255">
                  <c:v>396</c:v>
                </c:pt>
                <c:pt idx="256">
                  <c:v>401</c:v>
                </c:pt>
                <c:pt idx="257">
                  <c:v>401</c:v>
                </c:pt>
                <c:pt idx="258">
                  <c:v>404</c:v>
                </c:pt>
                <c:pt idx="259">
                  <c:v>405</c:v>
                </c:pt>
                <c:pt idx="260">
                  <c:v>411</c:v>
                </c:pt>
                <c:pt idx="261">
                  <c:v>412</c:v>
                </c:pt>
                <c:pt idx="262">
                  <c:v>413</c:v>
                </c:pt>
                <c:pt idx="263">
                  <c:v>414</c:v>
                </c:pt>
                <c:pt idx="264">
                  <c:v>415</c:v>
                </c:pt>
                <c:pt idx="265">
                  <c:v>416</c:v>
                </c:pt>
                <c:pt idx="266">
                  <c:v>419</c:v>
                </c:pt>
                <c:pt idx="267">
                  <c:v>421</c:v>
                </c:pt>
                <c:pt idx="268">
                  <c:v>427</c:v>
                </c:pt>
                <c:pt idx="269">
                  <c:v>429</c:v>
                </c:pt>
                <c:pt idx="270">
                  <c:v>432</c:v>
                </c:pt>
                <c:pt idx="271">
                  <c:v>433</c:v>
                </c:pt>
                <c:pt idx="272">
                  <c:v>435</c:v>
                </c:pt>
                <c:pt idx="273">
                  <c:v>435</c:v>
                </c:pt>
                <c:pt idx="274">
                  <c:v>439</c:v>
                </c:pt>
                <c:pt idx="275">
                  <c:v>440</c:v>
                </c:pt>
                <c:pt idx="276">
                  <c:v>443</c:v>
                </c:pt>
                <c:pt idx="277">
                  <c:v>444</c:v>
                </c:pt>
                <c:pt idx="278">
                  <c:v>446</c:v>
                </c:pt>
                <c:pt idx="279">
                  <c:v>449</c:v>
                </c:pt>
                <c:pt idx="280">
                  <c:v>451</c:v>
                </c:pt>
                <c:pt idx="281">
                  <c:v>452</c:v>
                </c:pt>
                <c:pt idx="282">
                  <c:v>458</c:v>
                </c:pt>
                <c:pt idx="283">
                  <c:v>461</c:v>
                </c:pt>
                <c:pt idx="284">
                  <c:v>462</c:v>
                </c:pt>
                <c:pt idx="285">
                  <c:v>467</c:v>
                </c:pt>
                <c:pt idx="286">
                  <c:v>469</c:v>
                </c:pt>
                <c:pt idx="287">
                  <c:v>474</c:v>
                </c:pt>
                <c:pt idx="288">
                  <c:v>476</c:v>
                </c:pt>
                <c:pt idx="289">
                  <c:v>483</c:v>
                </c:pt>
                <c:pt idx="290">
                  <c:v>485</c:v>
                </c:pt>
                <c:pt idx="291">
                  <c:v>486</c:v>
                </c:pt>
                <c:pt idx="292">
                  <c:v>488</c:v>
                </c:pt>
                <c:pt idx="293">
                  <c:v>490</c:v>
                </c:pt>
                <c:pt idx="294">
                  <c:v>491</c:v>
                </c:pt>
                <c:pt idx="295">
                  <c:v>491</c:v>
                </c:pt>
                <c:pt idx="296">
                  <c:v>496</c:v>
                </c:pt>
                <c:pt idx="297">
                  <c:v>497</c:v>
                </c:pt>
                <c:pt idx="298">
                  <c:v>500</c:v>
                </c:pt>
                <c:pt idx="299">
                  <c:v>506</c:v>
                </c:pt>
                <c:pt idx="300">
                  <c:v>508</c:v>
                </c:pt>
                <c:pt idx="301">
                  <c:v>512</c:v>
                </c:pt>
                <c:pt idx="302">
                  <c:v>516</c:v>
                </c:pt>
                <c:pt idx="303">
                  <c:v>516</c:v>
                </c:pt>
                <c:pt idx="304">
                  <c:v>517</c:v>
                </c:pt>
                <c:pt idx="305">
                  <c:v>518</c:v>
                </c:pt>
                <c:pt idx="306">
                  <c:v>519</c:v>
                </c:pt>
                <c:pt idx="307">
                  <c:v>520</c:v>
                </c:pt>
                <c:pt idx="308">
                  <c:v>521</c:v>
                </c:pt>
                <c:pt idx="309">
                  <c:v>524</c:v>
                </c:pt>
                <c:pt idx="310">
                  <c:v>526</c:v>
                </c:pt>
                <c:pt idx="311">
                  <c:v>529</c:v>
                </c:pt>
                <c:pt idx="312">
                  <c:v>532</c:v>
                </c:pt>
                <c:pt idx="313">
                  <c:v>533</c:v>
                </c:pt>
                <c:pt idx="314">
                  <c:v>536</c:v>
                </c:pt>
                <c:pt idx="315">
                  <c:v>537</c:v>
                </c:pt>
                <c:pt idx="316">
                  <c:v>543</c:v>
                </c:pt>
                <c:pt idx="317">
                  <c:v>549</c:v>
                </c:pt>
                <c:pt idx="318">
                  <c:v>556</c:v>
                </c:pt>
                <c:pt idx="319">
                  <c:v>556</c:v>
                </c:pt>
                <c:pt idx="320">
                  <c:v>557</c:v>
                </c:pt>
                <c:pt idx="321">
                  <c:v>558</c:v>
                </c:pt>
                <c:pt idx="322">
                  <c:v>561</c:v>
                </c:pt>
                <c:pt idx="323">
                  <c:v>565</c:v>
                </c:pt>
                <c:pt idx="324">
                  <c:v>565</c:v>
                </c:pt>
                <c:pt idx="325">
                  <c:v>566</c:v>
                </c:pt>
                <c:pt idx="326">
                  <c:v>569</c:v>
                </c:pt>
                <c:pt idx="327">
                  <c:v>569</c:v>
                </c:pt>
                <c:pt idx="328">
                  <c:v>573</c:v>
                </c:pt>
                <c:pt idx="329">
                  <c:v>576</c:v>
                </c:pt>
                <c:pt idx="330">
                  <c:v>579</c:v>
                </c:pt>
                <c:pt idx="331">
                  <c:v>580</c:v>
                </c:pt>
                <c:pt idx="332">
                  <c:v>581</c:v>
                </c:pt>
                <c:pt idx="333">
                  <c:v>593</c:v>
                </c:pt>
                <c:pt idx="334">
                  <c:v>596</c:v>
                </c:pt>
                <c:pt idx="335">
                  <c:v>598</c:v>
                </c:pt>
                <c:pt idx="336">
                  <c:v>601</c:v>
                </c:pt>
                <c:pt idx="337">
                  <c:v>604</c:v>
                </c:pt>
                <c:pt idx="338">
                  <c:v>605</c:v>
                </c:pt>
                <c:pt idx="339">
                  <c:v>610</c:v>
                </c:pt>
                <c:pt idx="340">
                  <c:v>612</c:v>
                </c:pt>
                <c:pt idx="341">
                  <c:v>618</c:v>
                </c:pt>
                <c:pt idx="342">
                  <c:v>619</c:v>
                </c:pt>
                <c:pt idx="343">
                  <c:v>620</c:v>
                </c:pt>
                <c:pt idx="344">
                  <c:v>620</c:v>
                </c:pt>
                <c:pt idx="345">
                  <c:v>621</c:v>
                </c:pt>
                <c:pt idx="346">
                  <c:v>622</c:v>
                </c:pt>
                <c:pt idx="347">
                  <c:v>622</c:v>
                </c:pt>
                <c:pt idx="348">
                  <c:v>623</c:v>
                </c:pt>
                <c:pt idx="349">
                  <c:v>625</c:v>
                </c:pt>
                <c:pt idx="350">
                  <c:v>629</c:v>
                </c:pt>
                <c:pt idx="351">
                  <c:v>631</c:v>
                </c:pt>
                <c:pt idx="352">
                  <c:v>633</c:v>
                </c:pt>
                <c:pt idx="353">
                  <c:v>633</c:v>
                </c:pt>
                <c:pt idx="354">
                  <c:v>634</c:v>
                </c:pt>
                <c:pt idx="355">
                  <c:v>634</c:v>
                </c:pt>
                <c:pt idx="356">
                  <c:v>635</c:v>
                </c:pt>
                <c:pt idx="357">
                  <c:v>635</c:v>
                </c:pt>
                <c:pt idx="358">
                  <c:v>635</c:v>
                </c:pt>
                <c:pt idx="359">
                  <c:v>635</c:v>
                </c:pt>
                <c:pt idx="360">
                  <c:v>635</c:v>
                </c:pt>
                <c:pt idx="361">
                  <c:v>636</c:v>
                </c:pt>
                <c:pt idx="362">
                  <c:v>636</c:v>
                </c:pt>
                <c:pt idx="363">
                  <c:v>636</c:v>
                </c:pt>
                <c:pt idx="364">
                  <c:v>637</c:v>
                </c:pt>
                <c:pt idx="365">
                  <c:v>637</c:v>
                </c:pt>
                <c:pt idx="366">
                  <c:v>637</c:v>
                </c:pt>
                <c:pt idx="367">
                  <c:v>637</c:v>
                </c:pt>
                <c:pt idx="368">
                  <c:v>637</c:v>
                </c:pt>
                <c:pt idx="369">
                  <c:v>639</c:v>
                </c:pt>
                <c:pt idx="370">
                  <c:v>640</c:v>
                </c:pt>
                <c:pt idx="371">
                  <c:v>640</c:v>
                </c:pt>
                <c:pt idx="372">
                  <c:v>640</c:v>
                </c:pt>
                <c:pt idx="373">
                  <c:v>640</c:v>
                </c:pt>
                <c:pt idx="374">
                  <c:v>640</c:v>
                </c:pt>
                <c:pt idx="375">
                  <c:v>640</c:v>
                </c:pt>
                <c:pt idx="376">
                  <c:v>640</c:v>
                </c:pt>
                <c:pt idx="377">
                  <c:v>640</c:v>
                </c:pt>
                <c:pt idx="378">
                  <c:v>640</c:v>
                </c:pt>
                <c:pt idx="379">
                  <c:v>641</c:v>
                </c:pt>
                <c:pt idx="380">
                  <c:v>641</c:v>
                </c:pt>
                <c:pt idx="381">
                  <c:v>641</c:v>
                </c:pt>
                <c:pt idx="382">
                  <c:v>641</c:v>
                </c:pt>
                <c:pt idx="383">
                  <c:v>641</c:v>
                </c:pt>
                <c:pt idx="384">
                  <c:v>641</c:v>
                </c:pt>
                <c:pt idx="385">
                  <c:v>642</c:v>
                </c:pt>
                <c:pt idx="386">
                  <c:v>642</c:v>
                </c:pt>
                <c:pt idx="387">
                  <c:v>642</c:v>
                </c:pt>
                <c:pt idx="388">
                  <c:v>642</c:v>
                </c:pt>
                <c:pt idx="389">
                  <c:v>642</c:v>
                </c:pt>
                <c:pt idx="390">
                  <c:v>642</c:v>
                </c:pt>
                <c:pt idx="391">
                  <c:v>642</c:v>
                </c:pt>
                <c:pt idx="392">
                  <c:v>643</c:v>
                </c:pt>
                <c:pt idx="393">
                  <c:v>643</c:v>
                </c:pt>
                <c:pt idx="394">
                  <c:v>643</c:v>
                </c:pt>
                <c:pt idx="395">
                  <c:v>643</c:v>
                </c:pt>
                <c:pt idx="396">
                  <c:v>643</c:v>
                </c:pt>
                <c:pt idx="397">
                  <c:v>643</c:v>
                </c:pt>
                <c:pt idx="398">
                  <c:v>643</c:v>
                </c:pt>
                <c:pt idx="399">
                  <c:v>643</c:v>
                </c:pt>
                <c:pt idx="400">
                  <c:v>643</c:v>
                </c:pt>
                <c:pt idx="401">
                  <c:v>643</c:v>
                </c:pt>
                <c:pt idx="402">
                  <c:v>643</c:v>
                </c:pt>
                <c:pt idx="403">
                  <c:v>644</c:v>
                </c:pt>
                <c:pt idx="404">
                  <c:v>644</c:v>
                </c:pt>
                <c:pt idx="405">
                  <c:v>644</c:v>
                </c:pt>
                <c:pt idx="406">
                  <c:v>644</c:v>
                </c:pt>
                <c:pt idx="407">
                  <c:v>645</c:v>
                </c:pt>
                <c:pt idx="408">
                  <c:v>646</c:v>
                </c:pt>
                <c:pt idx="409">
                  <c:v>646</c:v>
                </c:pt>
                <c:pt idx="410">
                  <c:v>646</c:v>
                </c:pt>
                <c:pt idx="411">
                  <c:v>647</c:v>
                </c:pt>
                <c:pt idx="412">
                  <c:v>647</c:v>
                </c:pt>
                <c:pt idx="413">
                  <c:v>647</c:v>
                </c:pt>
                <c:pt idx="414">
                  <c:v>647</c:v>
                </c:pt>
                <c:pt idx="415">
                  <c:v>647</c:v>
                </c:pt>
                <c:pt idx="416">
                  <c:v>647</c:v>
                </c:pt>
                <c:pt idx="417">
                  <c:v>648</c:v>
                </c:pt>
                <c:pt idx="418">
                  <c:v>648</c:v>
                </c:pt>
                <c:pt idx="419">
                  <c:v>648</c:v>
                </c:pt>
                <c:pt idx="420">
                  <c:v>648</c:v>
                </c:pt>
                <c:pt idx="421">
                  <c:v>648</c:v>
                </c:pt>
                <c:pt idx="422">
                  <c:v>649</c:v>
                </c:pt>
                <c:pt idx="423">
                  <c:v>649</c:v>
                </c:pt>
                <c:pt idx="424">
                  <c:v>649</c:v>
                </c:pt>
                <c:pt idx="425">
                  <c:v>649</c:v>
                </c:pt>
                <c:pt idx="426">
                  <c:v>649</c:v>
                </c:pt>
                <c:pt idx="427">
                  <c:v>649</c:v>
                </c:pt>
                <c:pt idx="428">
                  <c:v>650</c:v>
                </c:pt>
                <c:pt idx="429">
                  <c:v>650</c:v>
                </c:pt>
                <c:pt idx="430">
                  <c:v>651</c:v>
                </c:pt>
                <c:pt idx="431">
                  <c:v>651</c:v>
                </c:pt>
                <c:pt idx="432">
                  <c:v>651</c:v>
                </c:pt>
                <c:pt idx="433">
                  <c:v>651</c:v>
                </c:pt>
                <c:pt idx="434">
                  <c:v>651</c:v>
                </c:pt>
                <c:pt idx="435">
                  <c:v>651</c:v>
                </c:pt>
                <c:pt idx="436">
                  <c:v>653</c:v>
                </c:pt>
                <c:pt idx="437">
                  <c:v>654</c:v>
                </c:pt>
                <c:pt idx="438">
                  <c:v>654</c:v>
                </c:pt>
                <c:pt idx="439">
                  <c:v>654</c:v>
                </c:pt>
                <c:pt idx="440">
                  <c:v>654</c:v>
                </c:pt>
                <c:pt idx="441">
                  <c:v>654</c:v>
                </c:pt>
                <c:pt idx="442">
                  <c:v>655</c:v>
                </c:pt>
                <c:pt idx="443">
                  <c:v>655</c:v>
                </c:pt>
                <c:pt idx="444">
                  <c:v>655</c:v>
                </c:pt>
                <c:pt idx="445">
                  <c:v>656</c:v>
                </c:pt>
                <c:pt idx="446">
                  <c:v>656</c:v>
                </c:pt>
                <c:pt idx="447">
                  <c:v>657</c:v>
                </c:pt>
                <c:pt idx="448">
                  <c:v>657</c:v>
                </c:pt>
                <c:pt idx="449">
                  <c:v>657</c:v>
                </c:pt>
                <c:pt idx="450">
                  <c:v>657</c:v>
                </c:pt>
                <c:pt idx="451">
                  <c:v>657</c:v>
                </c:pt>
                <c:pt idx="452">
                  <c:v>657</c:v>
                </c:pt>
                <c:pt idx="453">
                  <c:v>657</c:v>
                </c:pt>
                <c:pt idx="454">
                  <c:v>658</c:v>
                </c:pt>
                <c:pt idx="455">
                  <c:v>658</c:v>
                </c:pt>
                <c:pt idx="456">
                  <c:v>658</c:v>
                </c:pt>
                <c:pt idx="457">
                  <c:v>658</c:v>
                </c:pt>
                <c:pt idx="458">
                  <c:v>658</c:v>
                </c:pt>
                <c:pt idx="459">
                  <c:v>659</c:v>
                </c:pt>
                <c:pt idx="460">
                  <c:v>660</c:v>
                </c:pt>
                <c:pt idx="461">
                  <c:v>661</c:v>
                </c:pt>
                <c:pt idx="462">
                  <c:v>661</c:v>
                </c:pt>
                <c:pt idx="463">
                  <c:v>661</c:v>
                </c:pt>
                <c:pt idx="464">
                  <c:v>661</c:v>
                </c:pt>
                <c:pt idx="465">
                  <c:v>661</c:v>
                </c:pt>
                <c:pt idx="466">
                  <c:v>661</c:v>
                </c:pt>
                <c:pt idx="467">
                  <c:v>661</c:v>
                </c:pt>
                <c:pt idx="468">
                  <c:v>662</c:v>
                </c:pt>
                <c:pt idx="469">
                  <c:v>662</c:v>
                </c:pt>
                <c:pt idx="470">
                  <c:v>662</c:v>
                </c:pt>
                <c:pt idx="471">
                  <c:v>662</c:v>
                </c:pt>
                <c:pt idx="472">
                  <c:v>662</c:v>
                </c:pt>
                <c:pt idx="473">
                  <c:v>662</c:v>
                </c:pt>
                <c:pt idx="474">
                  <c:v>663</c:v>
                </c:pt>
                <c:pt idx="475">
                  <c:v>663</c:v>
                </c:pt>
                <c:pt idx="476">
                  <c:v>663</c:v>
                </c:pt>
                <c:pt idx="477">
                  <c:v>663</c:v>
                </c:pt>
                <c:pt idx="478">
                  <c:v>664</c:v>
                </c:pt>
                <c:pt idx="479">
                  <c:v>664</c:v>
                </c:pt>
                <c:pt idx="480">
                  <c:v>664</c:v>
                </c:pt>
                <c:pt idx="481">
                  <c:v>664</c:v>
                </c:pt>
                <c:pt idx="482">
                  <c:v>664</c:v>
                </c:pt>
                <c:pt idx="483">
                  <c:v>665</c:v>
                </c:pt>
                <c:pt idx="484">
                  <c:v>665</c:v>
                </c:pt>
                <c:pt idx="485">
                  <c:v>665</c:v>
                </c:pt>
                <c:pt idx="486">
                  <c:v>665</c:v>
                </c:pt>
                <c:pt idx="487">
                  <c:v>665</c:v>
                </c:pt>
                <c:pt idx="488">
                  <c:v>666</c:v>
                </c:pt>
                <c:pt idx="489">
                  <c:v>667</c:v>
                </c:pt>
                <c:pt idx="490">
                  <c:v>668</c:v>
                </c:pt>
                <c:pt idx="491">
                  <c:v>668</c:v>
                </c:pt>
                <c:pt idx="492">
                  <c:v>668</c:v>
                </c:pt>
                <c:pt idx="493">
                  <c:v>668</c:v>
                </c:pt>
                <c:pt idx="494">
                  <c:v>668</c:v>
                </c:pt>
                <c:pt idx="495">
                  <c:v>668</c:v>
                </c:pt>
                <c:pt idx="496">
                  <c:v>668</c:v>
                </c:pt>
                <c:pt idx="497">
                  <c:v>669</c:v>
                </c:pt>
                <c:pt idx="498">
                  <c:v>669</c:v>
                </c:pt>
                <c:pt idx="499">
                  <c:v>670</c:v>
                </c:pt>
                <c:pt idx="500">
                  <c:v>670</c:v>
                </c:pt>
                <c:pt idx="501">
                  <c:v>670</c:v>
                </c:pt>
                <c:pt idx="502">
                  <c:v>670</c:v>
                </c:pt>
                <c:pt idx="503">
                  <c:v>670</c:v>
                </c:pt>
                <c:pt idx="504">
                  <c:v>671</c:v>
                </c:pt>
                <c:pt idx="505">
                  <c:v>671</c:v>
                </c:pt>
                <c:pt idx="506">
                  <c:v>671</c:v>
                </c:pt>
                <c:pt idx="507">
                  <c:v>671</c:v>
                </c:pt>
                <c:pt idx="508">
                  <c:v>672</c:v>
                </c:pt>
                <c:pt idx="509">
                  <c:v>672</c:v>
                </c:pt>
                <c:pt idx="510">
                  <c:v>672</c:v>
                </c:pt>
                <c:pt idx="511">
                  <c:v>672</c:v>
                </c:pt>
                <c:pt idx="512">
                  <c:v>674</c:v>
                </c:pt>
                <c:pt idx="513">
                  <c:v>675</c:v>
                </c:pt>
                <c:pt idx="514">
                  <c:v>675</c:v>
                </c:pt>
                <c:pt idx="515">
                  <c:v>675</c:v>
                </c:pt>
                <c:pt idx="516">
                  <c:v>675</c:v>
                </c:pt>
                <c:pt idx="517">
                  <c:v>675</c:v>
                </c:pt>
                <c:pt idx="518">
                  <c:v>675</c:v>
                </c:pt>
                <c:pt idx="519">
                  <c:v>676</c:v>
                </c:pt>
                <c:pt idx="520">
                  <c:v>676</c:v>
                </c:pt>
                <c:pt idx="521">
                  <c:v>676</c:v>
                </c:pt>
                <c:pt idx="522">
                  <c:v>676</c:v>
                </c:pt>
                <c:pt idx="523">
                  <c:v>676</c:v>
                </c:pt>
                <c:pt idx="524">
                  <c:v>677</c:v>
                </c:pt>
                <c:pt idx="525">
                  <c:v>677</c:v>
                </c:pt>
                <c:pt idx="526">
                  <c:v>677</c:v>
                </c:pt>
                <c:pt idx="527">
                  <c:v>677</c:v>
                </c:pt>
                <c:pt idx="528">
                  <c:v>678</c:v>
                </c:pt>
                <c:pt idx="529">
                  <c:v>678</c:v>
                </c:pt>
                <c:pt idx="530">
                  <c:v>678</c:v>
                </c:pt>
                <c:pt idx="531">
                  <c:v>678</c:v>
                </c:pt>
                <c:pt idx="532">
                  <c:v>678</c:v>
                </c:pt>
                <c:pt idx="533">
                  <c:v>678</c:v>
                </c:pt>
                <c:pt idx="534">
                  <c:v>679</c:v>
                </c:pt>
                <c:pt idx="535">
                  <c:v>679</c:v>
                </c:pt>
                <c:pt idx="536">
                  <c:v>679</c:v>
                </c:pt>
                <c:pt idx="537">
                  <c:v>679</c:v>
                </c:pt>
                <c:pt idx="538">
                  <c:v>679</c:v>
                </c:pt>
                <c:pt idx="539">
                  <c:v>679</c:v>
                </c:pt>
                <c:pt idx="540">
                  <c:v>680</c:v>
                </c:pt>
                <c:pt idx="541">
                  <c:v>680</c:v>
                </c:pt>
                <c:pt idx="542">
                  <c:v>681</c:v>
                </c:pt>
                <c:pt idx="543">
                  <c:v>681</c:v>
                </c:pt>
                <c:pt idx="544">
                  <c:v>682</c:v>
                </c:pt>
                <c:pt idx="545">
                  <c:v>682</c:v>
                </c:pt>
                <c:pt idx="546">
                  <c:v>682</c:v>
                </c:pt>
                <c:pt idx="547">
                  <c:v>682</c:v>
                </c:pt>
                <c:pt idx="548">
                  <c:v>682</c:v>
                </c:pt>
                <c:pt idx="549">
                  <c:v>682</c:v>
                </c:pt>
                <c:pt idx="550">
                  <c:v>682</c:v>
                </c:pt>
                <c:pt idx="551">
                  <c:v>682</c:v>
                </c:pt>
                <c:pt idx="552">
                  <c:v>683</c:v>
                </c:pt>
                <c:pt idx="553">
                  <c:v>683</c:v>
                </c:pt>
                <c:pt idx="554">
                  <c:v>683</c:v>
                </c:pt>
                <c:pt idx="555">
                  <c:v>683</c:v>
                </c:pt>
                <c:pt idx="556">
                  <c:v>683</c:v>
                </c:pt>
                <c:pt idx="557">
                  <c:v>684</c:v>
                </c:pt>
                <c:pt idx="558">
                  <c:v>684</c:v>
                </c:pt>
                <c:pt idx="559">
                  <c:v>684</c:v>
                </c:pt>
                <c:pt idx="560">
                  <c:v>684</c:v>
                </c:pt>
                <c:pt idx="561">
                  <c:v>684</c:v>
                </c:pt>
                <c:pt idx="562">
                  <c:v>684</c:v>
                </c:pt>
                <c:pt idx="563">
                  <c:v>684</c:v>
                </c:pt>
                <c:pt idx="564">
                  <c:v>684</c:v>
                </c:pt>
                <c:pt idx="565">
                  <c:v>684</c:v>
                </c:pt>
                <c:pt idx="566">
                  <c:v>684</c:v>
                </c:pt>
                <c:pt idx="567">
                  <c:v>684</c:v>
                </c:pt>
                <c:pt idx="568">
                  <c:v>685</c:v>
                </c:pt>
                <c:pt idx="569">
                  <c:v>685</c:v>
                </c:pt>
                <c:pt idx="570">
                  <c:v>685</c:v>
                </c:pt>
                <c:pt idx="571">
                  <c:v>685</c:v>
                </c:pt>
                <c:pt idx="572">
                  <c:v>686</c:v>
                </c:pt>
                <c:pt idx="573">
                  <c:v>686</c:v>
                </c:pt>
                <c:pt idx="574">
                  <c:v>686</c:v>
                </c:pt>
                <c:pt idx="575">
                  <c:v>686</c:v>
                </c:pt>
                <c:pt idx="576">
                  <c:v>686</c:v>
                </c:pt>
                <c:pt idx="577">
                  <c:v>686</c:v>
                </c:pt>
                <c:pt idx="578">
                  <c:v>688</c:v>
                </c:pt>
                <c:pt idx="579">
                  <c:v>689</c:v>
                </c:pt>
                <c:pt idx="580">
                  <c:v>689</c:v>
                </c:pt>
                <c:pt idx="581">
                  <c:v>689</c:v>
                </c:pt>
                <c:pt idx="582">
                  <c:v>689</c:v>
                </c:pt>
                <c:pt idx="583">
                  <c:v>689</c:v>
                </c:pt>
                <c:pt idx="584">
                  <c:v>689</c:v>
                </c:pt>
                <c:pt idx="585">
                  <c:v>689</c:v>
                </c:pt>
                <c:pt idx="586">
                  <c:v>690</c:v>
                </c:pt>
                <c:pt idx="587">
                  <c:v>690</c:v>
                </c:pt>
                <c:pt idx="588">
                  <c:v>690</c:v>
                </c:pt>
                <c:pt idx="589">
                  <c:v>690</c:v>
                </c:pt>
                <c:pt idx="590">
                  <c:v>690</c:v>
                </c:pt>
                <c:pt idx="591">
                  <c:v>690</c:v>
                </c:pt>
                <c:pt idx="592">
                  <c:v>691</c:v>
                </c:pt>
                <c:pt idx="593">
                  <c:v>691</c:v>
                </c:pt>
                <c:pt idx="594">
                  <c:v>691</c:v>
                </c:pt>
                <c:pt idx="595">
                  <c:v>691</c:v>
                </c:pt>
                <c:pt idx="596">
                  <c:v>691</c:v>
                </c:pt>
                <c:pt idx="597">
                  <c:v>692</c:v>
                </c:pt>
                <c:pt idx="598">
                  <c:v>692</c:v>
                </c:pt>
                <c:pt idx="599">
                  <c:v>692</c:v>
                </c:pt>
                <c:pt idx="600">
                  <c:v>692</c:v>
                </c:pt>
                <c:pt idx="601">
                  <c:v>693</c:v>
                </c:pt>
                <c:pt idx="602">
                  <c:v>693</c:v>
                </c:pt>
                <c:pt idx="603">
                  <c:v>693</c:v>
                </c:pt>
                <c:pt idx="604">
                  <c:v>693</c:v>
                </c:pt>
                <c:pt idx="605">
                  <c:v>695</c:v>
                </c:pt>
                <c:pt idx="606">
                  <c:v>696</c:v>
                </c:pt>
                <c:pt idx="607">
                  <c:v>696</c:v>
                </c:pt>
                <c:pt idx="608">
                  <c:v>696</c:v>
                </c:pt>
                <c:pt idx="609">
                  <c:v>696</c:v>
                </c:pt>
                <c:pt idx="610">
                  <c:v>696</c:v>
                </c:pt>
                <c:pt idx="611">
                  <c:v>696</c:v>
                </c:pt>
                <c:pt idx="612">
                  <c:v>697</c:v>
                </c:pt>
                <c:pt idx="613">
                  <c:v>697</c:v>
                </c:pt>
                <c:pt idx="614">
                  <c:v>697</c:v>
                </c:pt>
                <c:pt idx="615">
                  <c:v>697</c:v>
                </c:pt>
                <c:pt idx="616">
                  <c:v>697</c:v>
                </c:pt>
                <c:pt idx="617">
                  <c:v>698</c:v>
                </c:pt>
                <c:pt idx="618">
                  <c:v>698</c:v>
                </c:pt>
                <c:pt idx="619">
                  <c:v>698</c:v>
                </c:pt>
                <c:pt idx="620">
                  <c:v>698</c:v>
                </c:pt>
                <c:pt idx="621">
                  <c:v>698</c:v>
                </c:pt>
                <c:pt idx="622">
                  <c:v>699</c:v>
                </c:pt>
                <c:pt idx="623">
                  <c:v>699</c:v>
                </c:pt>
                <c:pt idx="624">
                  <c:v>699</c:v>
                </c:pt>
                <c:pt idx="625">
                  <c:v>699</c:v>
                </c:pt>
                <c:pt idx="626">
                  <c:v>700</c:v>
                </c:pt>
                <c:pt idx="627">
                  <c:v>700</c:v>
                </c:pt>
                <c:pt idx="628">
                  <c:v>700</c:v>
                </c:pt>
                <c:pt idx="629">
                  <c:v>701</c:v>
                </c:pt>
                <c:pt idx="630">
                  <c:v>703</c:v>
                </c:pt>
                <c:pt idx="631">
                  <c:v>703</c:v>
                </c:pt>
                <c:pt idx="632">
                  <c:v>703</c:v>
                </c:pt>
                <c:pt idx="633">
                  <c:v>703</c:v>
                </c:pt>
                <c:pt idx="634">
                  <c:v>704</c:v>
                </c:pt>
                <c:pt idx="635">
                  <c:v>704</c:v>
                </c:pt>
                <c:pt idx="636">
                  <c:v>704</c:v>
                </c:pt>
                <c:pt idx="637">
                  <c:v>704</c:v>
                </c:pt>
                <c:pt idx="638">
                  <c:v>704</c:v>
                </c:pt>
                <c:pt idx="639">
                  <c:v>704</c:v>
                </c:pt>
                <c:pt idx="640">
                  <c:v>705</c:v>
                </c:pt>
                <c:pt idx="641">
                  <c:v>705</c:v>
                </c:pt>
                <c:pt idx="642">
                  <c:v>705</c:v>
                </c:pt>
                <c:pt idx="643">
                  <c:v>706</c:v>
                </c:pt>
                <c:pt idx="644">
                  <c:v>706</c:v>
                </c:pt>
                <c:pt idx="645">
                  <c:v>706</c:v>
                </c:pt>
                <c:pt idx="646">
                  <c:v>707</c:v>
                </c:pt>
                <c:pt idx="647">
                  <c:v>707</c:v>
                </c:pt>
                <c:pt idx="648">
                  <c:v>707</c:v>
                </c:pt>
                <c:pt idx="649">
                  <c:v>707</c:v>
                </c:pt>
                <c:pt idx="650">
                  <c:v>707</c:v>
                </c:pt>
                <c:pt idx="651">
                  <c:v>708</c:v>
                </c:pt>
                <c:pt idx="652">
                  <c:v>708</c:v>
                </c:pt>
                <c:pt idx="653">
                  <c:v>709</c:v>
                </c:pt>
                <c:pt idx="654">
                  <c:v>710</c:v>
                </c:pt>
                <c:pt idx="655">
                  <c:v>710</c:v>
                </c:pt>
                <c:pt idx="656">
                  <c:v>710</c:v>
                </c:pt>
                <c:pt idx="657">
                  <c:v>710</c:v>
                </c:pt>
                <c:pt idx="658">
                  <c:v>710</c:v>
                </c:pt>
                <c:pt idx="659">
                  <c:v>710</c:v>
                </c:pt>
                <c:pt idx="660">
                  <c:v>711</c:v>
                </c:pt>
                <c:pt idx="661">
                  <c:v>711</c:v>
                </c:pt>
                <c:pt idx="662">
                  <c:v>712</c:v>
                </c:pt>
                <c:pt idx="663">
                  <c:v>712</c:v>
                </c:pt>
                <c:pt idx="664">
                  <c:v>712</c:v>
                </c:pt>
                <c:pt idx="665">
                  <c:v>712</c:v>
                </c:pt>
                <c:pt idx="666">
                  <c:v>713</c:v>
                </c:pt>
                <c:pt idx="667">
                  <c:v>713</c:v>
                </c:pt>
                <c:pt idx="668">
                  <c:v>713</c:v>
                </c:pt>
                <c:pt idx="669">
                  <c:v>713</c:v>
                </c:pt>
                <c:pt idx="670">
                  <c:v>713</c:v>
                </c:pt>
                <c:pt idx="671">
                  <c:v>714</c:v>
                </c:pt>
                <c:pt idx="672">
                  <c:v>714</c:v>
                </c:pt>
                <c:pt idx="673">
                  <c:v>714</c:v>
                </c:pt>
                <c:pt idx="674">
                  <c:v>714</c:v>
                </c:pt>
                <c:pt idx="675">
                  <c:v>714</c:v>
                </c:pt>
                <c:pt idx="676">
                  <c:v>716</c:v>
                </c:pt>
                <c:pt idx="677">
                  <c:v>717</c:v>
                </c:pt>
                <c:pt idx="678">
                  <c:v>717</c:v>
                </c:pt>
                <c:pt idx="679">
                  <c:v>717</c:v>
                </c:pt>
                <c:pt idx="680">
                  <c:v>717</c:v>
                </c:pt>
                <c:pt idx="681">
                  <c:v>717</c:v>
                </c:pt>
                <c:pt idx="682">
                  <c:v>717</c:v>
                </c:pt>
                <c:pt idx="683">
                  <c:v>717</c:v>
                </c:pt>
                <c:pt idx="684">
                  <c:v>717</c:v>
                </c:pt>
                <c:pt idx="685">
                  <c:v>718</c:v>
                </c:pt>
                <c:pt idx="686">
                  <c:v>718</c:v>
                </c:pt>
                <c:pt idx="687">
                  <c:v>718</c:v>
                </c:pt>
                <c:pt idx="688">
                  <c:v>718</c:v>
                </c:pt>
                <c:pt idx="689">
                  <c:v>718</c:v>
                </c:pt>
                <c:pt idx="690">
                  <c:v>718</c:v>
                </c:pt>
                <c:pt idx="691">
                  <c:v>718</c:v>
                </c:pt>
                <c:pt idx="692">
                  <c:v>719</c:v>
                </c:pt>
                <c:pt idx="693">
                  <c:v>719</c:v>
                </c:pt>
                <c:pt idx="694">
                  <c:v>719</c:v>
                </c:pt>
                <c:pt idx="695">
                  <c:v>719</c:v>
                </c:pt>
                <c:pt idx="696">
                  <c:v>720</c:v>
                </c:pt>
                <c:pt idx="697">
                  <c:v>720</c:v>
                </c:pt>
                <c:pt idx="698">
                  <c:v>720</c:v>
                </c:pt>
                <c:pt idx="699">
                  <c:v>720</c:v>
                </c:pt>
                <c:pt idx="700">
                  <c:v>720</c:v>
                </c:pt>
                <c:pt idx="701">
                  <c:v>721</c:v>
                </c:pt>
                <c:pt idx="702">
                  <c:v>721</c:v>
                </c:pt>
                <c:pt idx="703">
                  <c:v>721</c:v>
                </c:pt>
                <c:pt idx="704">
                  <c:v>721</c:v>
                </c:pt>
                <c:pt idx="705">
                  <c:v>721</c:v>
                </c:pt>
                <c:pt idx="706">
                  <c:v>722</c:v>
                </c:pt>
                <c:pt idx="707">
                  <c:v>723</c:v>
                </c:pt>
                <c:pt idx="708">
                  <c:v>723</c:v>
                </c:pt>
                <c:pt idx="709">
                  <c:v>724</c:v>
                </c:pt>
                <c:pt idx="710">
                  <c:v>724</c:v>
                </c:pt>
                <c:pt idx="711">
                  <c:v>724</c:v>
                </c:pt>
                <c:pt idx="712">
                  <c:v>724</c:v>
                </c:pt>
                <c:pt idx="713">
                  <c:v>724</c:v>
                </c:pt>
                <c:pt idx="714">
                  <c:v>725</c:v>
                </c:pt>
                <c:pt idx="715">
                  <c:v>725</c:v>
                </c:pt>
                <c:pt idx="716">
                  <c:v>725</c:v>
                </c:pt>
                <c:pt idx="717">
                  <c:v>725</c:v>
                </c:pt>
                <c:pt idx="718">
                  <c:v>725</c:v>
                </c:pt>
                <c:pt idx="719">
                  <c:v>726</c:v>
                </c:pt>
                <c:pt idx="720">
                  <c:v>726</c:v>
                </c:pt>
                <c:pt idx="721">
                  <c:v>726</c:v>
                </c:pt>
                <c:pt idx="722">
                  <c:v>726</c:v>
                </c:pt>
                <c:pt idx="723">
                  <c:v>727</c:v>
                </c:pt>
                <c:pt idx="724">
                  <c:v>727</c:v>
                </c:pt>
                <c:pt idx="725">
                  <c:v>727</c:v>
                </c:pt>
                <c:pt idx="726">
                  <c:v>727</c:v>
                </c:pt>
                <c:pt idx="727">
                  <c:v>727</c:v>
                </c:pt>
                <c:pt idx="728">
                  <c:v>728</c:v>
                </c:pt>
                <c:pt idx="729">
                  <c:v>728</c:v>
                </c:pt>
                <c:pt idx="730">
                  <c:v>728</c:v>
                </c:pt>
                <c:pt idx="731">
                  <c:v>730</c:v>
                </c:pt>
                <c:pt idx="732">
                  <c:v>731</c:v>
                </c:pt>
                <c:pt idx="733">
                  <c:v>731</c:v>
                </c:pt>
                <c:pt idx="734">
                  <c:v>731</c:v>
                </c:pt>
                <c:pt idx="735">
                  <c:v>731</c:v>
                </c:pt>
                <c:pt idx="736">
                  <c:v>731</c:v>
                </c:pt>
                <c:pt idx="737">
                  <c:v>732</c:v>
                </c:pt>
                <c:pt idx="738">
                  <c:v>732</c:v>
                </c:pt>
                <c:pt idx="739">
                  <c:v>732</c:v>
                </c:pt>
                <c:pt idx="740">
                  <c:v>733</c:v>
                </c:pt>
                <c:pt idx="741">
                  <c:v>733</c:v>
                </c:pt>
                <c:pt idx="742">
                  <c:v>733</c:v>
                </c:pt>
                <c:pt idx="743">
                  <c:v>733</c:v>
                </c:pt>
                <c:pt idx="744">
                  <c:v>733</c:v>
                </c:pt>
                <c:pt idx="745">
                  <c:v>733</c:v>
                </c:pt>
                <c:pt idx="746">
                  <c:v>733</c:v>
                </c:pt>
                <c:pt idx="747">
                  <c:v>734</c:v>
                </c:pt>
                <c:pt idx="748">
                  <c:v>734</c:v>
                </c:pt>
                <c:pt idx="749">
                  <c:v>734</c:v>
                </c:pt>
                <c:pt idx="750">
                  <c:v>734</c:v>
                </c:pt>
                <c:pt idx="751">
                  <c:v>734</c:v>
                </c:pt>
                <c:pt idx="752">
                  <c:v>734</c:v>
                </c:pt>
                <c:pt idx="753">
                  <c:v>735</c:v>
                </c:pt>
                <c:pt idx="754">
                  <c:v>735</c:v>
                </c:pt>
                <c:pt idx="755">
                  <c:v>735</c:v>
                </c:pt>
                <c:pt idx="756">
                  <c:v>735</c:v>
                </c:pt>
                <c:pt idx="757">
                  <c:v>735</c:v>
                </c:pt>
                <c:pt idx="758">
                  <c:v>738</c:v>
                </c:pt>
                <c:pt idx="759">
                  <c:v>738</c:v>
                </c:pt>
                <c:pt idx="760">
                  <c:v>738</c:v>
                </c:pt>
                <c:pt idx="761">
                  <c:v>738</c:v>
                </c:pt>
                <c:pt idx="762">
                  <c:v>739</c:v>
                </c:pt>
                <c:pt idx="763">
                  <c:v>739</c:v>
                </c:pt>
                <c:pt idx="764">
                  <c:v>739</c:v>
                </c:pt>
                <c:pt idx="765">
                  <c:v>739</c:v>
                </c:pt>
                <c:pt idx="766">
                  <c:v>740</c:v>
                </c:pt>
                <c:pt idx="767">
                  <c:v>740</c:v>
                </c:pt>
                <c:pt idx="768">
                  <c:v>740</c:v>
                </c:pt>
                <c:pt idx="769">
                  <c:v>741</c:v>
                </c:pt>
                <c:pt idx="770">
                  <c:v>741</c:v>
                </c:pt>
                <c:pt idx="771">
                  <c:v>742</c:v>
                </c:pt>
                <c:pt idx="772">
                  <c:v>742</c:v>
                </c:pt>
                <c:pt idx="773">
                  <c:v>742</c:v>
                </c:pt>
                <c:pt idx="774">
                  <c:v>742</c:v>
                </c:pt>
                <c:pt idx="775">
                  <c:v>743</c:v>
                </c:pt>
                <c:pt idx="776">
                  <c:v>745</c:v>
                </c:pt>
                <c:pt idx="777">
                  <c:v>745</c:v>
                </c:pt>
                <c:pt idx="778">
                  <c:v>746</c:v>
                </c:pt>
                <c:pt idx="779">
                  <c:v>746</c:v>
                </c:pt>
                <c:pt idx="780">
                  <c:v>746</c:v>
                </c:pt>
                <c:pt idx="781">
                  <c:v>746</c:v>
                </c:pt>
                <c:pt idx="782">
                  <c:v>746</c:v>
                </c:pt>
                <c:pt idx="783">
                  <c:v>746</c:v>
                </c:pt>
                <c:pt idx="784">
                  <c:v>747</c:v>
                </c:pt>
                <c:pt idx="785">
                  <c:v>747</c:v>
                </c:pt>
                <c:pt idx="786">
                  <c:v>747</c:v>
                </c:pt>
                <c:pt idx="787">
                  <c:v>747</c:v>
                </c:pt>
                <c:pt idx="788">
                  <c:v>747</c:v>
                </c:pt>
                <c:pt idx="789">
                  <c:v>748</c:v>
                </c:pt>
                <c:pt idx="790">
                  <c:v>748</c:v>
                </c:pt>
                <c:pt idx="791">
                  <c:v>748</c:v>
                </c:pt>
                <c:pt idx="792">
                  <c:v>749</c:v>
                </c:pt>
                <c:pt idx="793">
                  <c:v>749</c:v>
                </c:pt>
                <c:pt idx="794">
                  <c:v>750</c:v>
                </c:pt>
                <c:pt idx="795">
                  <c:v>752</c:v>
                </c:pt>
                <c:pt idx="796">
                  <c:v>752</c:v>
                </c:pt>
                <c:pt idx="797">
                  <c:v>752</c:v>
                </c:pt>
                <c:pt idx="798">
                  <c:v>752</c:v>
                </c:pt>
                <c:pt idx="799">
                  <c:v>752</c:v>
                </c:pt>
                <c:pt idx="800">
                  <c:v>752</c:v>
                </c:pt>
                <c:pt idx="801">
                  <c:v>752</c:v>
                </c:pt>
                <c:pt idx="802">
                  <c:v>753</c:v>
                </c:pt>
                <c:pt idx="803">
                  <c:v>753</c:v>
                </c:pt>
                <c:pt idx="804">
                  <c:v>753</c:v>
                </c:pt>
                <c:pt idx="805">
                  <c:v>753</c:v>
                </c:pt>
                <c:pt idx="806">
                  <c:v>753</c:v>
                </c:pt>
                <c:pt idx="807">
                  <c:v>753</c:v>
                </c:pt>
                <c:pt idx="808">
                  <c:v>754</c:v>
                </c:pt>
                <c:pt idx="809">
                  <c:v>754</c:v>
                </c:pt>
                <c:pt idx="810">
                  <c:v>754</c:v>
                </c:pt>
                <c:pt idx="811">
                  <c:v>754</c:v>
                </c:pt>
                <c:pt idx="812">
                  <c:v>754</c:v>
                </c:pt>
                <c:pt idx="813">
                  <c:v>755</c:v>
                </c:pt>
                <c:pt idx="814">
                  <c:v>755</c:v>
                </c:pt>
                <c:pt idx="815">
                  <c:v>755</c:v>
                </c:pt>
                <c:pt idx="816">
                  <c:v>756</c:v>
                </c:pt>
                <c:pt idx="817">
                  <c:v>756</c:v>
                </c:pt>
                <c:pt idx="818">
                  <c:v>756</c:v>
                </c:pt>
                <c:pt idx="819">
                  <c:v>757</c:v>
                </c:pt>
                <c:pt idx="820">
                  <c:v>758</c:v>
                </c:pt>
                <c:pt idx="821">
                  <c:v>759</c:v>
                </c:pt>
                <c:pt idx="822">
                  <c:v>759</c:v>
                </c:pt>
                <c:pt idx="823">
                  <c:v>759</c:v>
                </c:pt>
                <c:pt idx="824">
                  <c:v>759</c:v>
                </c:pt>
                <c:pt idx="825">
                  <c:v>760</c:v>
                </c:pt>
                <c:pt idx="826">
                  <c:v>760</c:v>
                </c:pt>
                <c:pt idx="827">
                  <c:v>760</c:v>
                </c:pt>
                <c:pt idx="828">
                  <c:v>760</c:v>
                </c:pt>
                <c:pt idx="829">
                  <c:v>761</c:v>
                </c:pt>
                <c:pt idx="830">
                  <c:v>761</c:v>
                </c:pt>
                <c:pt idx="831">
                  <c:v>761</c:v>
                </c:pt>
                <c:pt idx="832">
                  <c:v>761</c:v>
                </c:pt>
                <c:pt idx="833">
                  <c:v>762</c:v>
                </c:pt>
                <c:pt idx="834">
                  <c:v>762</c:v>
                </c:pt>
                <c:pt idx="835">
                  <c:v>762</c:v>
                </c:pt>
                <c:pt idx="836">
                  <c:v>763</c:v>
                </c:pt>
                <c:pt idx="837">
                  <c:v>763</c:v>
                </c:pt>
                <c:pt idx="838">
                  <c:v>763</c:v>
                </c:pt>
                <c:pt idx="839">
                  <c:v>763</c:v>
                </c:pt>
                <c:pt idx="840">
                  <c:v>764</c:v>
                </c:pt>
                <c:pt idx="841">
                  <c:v>765</c:v>
                </c:pt>
                <c:pt idx="842">
                  <c:v>765</c:v>
                </c:pt>
                <c:pt idx="843">
                  <c:v>766</c:v>
                </c:pt>
                <c:pt idx="844">
                  <c:v>766</c:v>
                </c:pt>
                <c:pt idx="845">
                  <c:v>766</c:v>
                </c:pt>
                <c:pt idx="846">
                  <c:v>766</c:v>
                </c:pt>
                <c:pt idx="847">
                  <c:v>766</c:v>
                </c:pt>
                <c:pt idx="848">
                  <c:v>766</c:v>
                </c:pt>
                <c:pt idx="849">
                  <c:v>766</c:v>
                </c:pt>
                <c:pt idx="850">
                  <c:v>766</c:v>
                </c:pt>
                <c:pt idx="851">
                  <c:v>766</c:v>
                </c:pt>
                <c:pt idx="852">
                  <c:v>766</c:v>
                </c:pt>
                <c:pt idx="853">
                  <c:v>766</c:v>
                </c:pt>
                <c:pt idx="854">
                  <c:v>767</c:v>
                </c:pt>
                <c:pt idx="855">
                  <c:v>767</c:v>
                </c:pt>
                <c:pt idx="856">
                  <c:v>768</c:v>
                </c:pt>
                <c:pt idx="857">
                  <c:v>768</c:v>
                </c:pt>
                <c:pt idx="858">
                  <c:v>768</c:v>
                </c:pt>
                <c:pt idx="859">
                  <c:v>768</c:v>
                </c:pt>
                <c:pt idx="860">
                  <c:v>769</c:v>
                </c:pt>
                <c:pt idx="861">
                  <c:v>769</c:v>
                </c:pt>
                <c:pt idx="862">
                  <c:v>769</c:v>
                </c:pt>
                <c:pt idx="863">
                  <c:v>769</c:v>
                </c:pt>
                <c:pt idx="864">
                  <c:v>769</c:v>
                </c:pt>
                <c:pt idx="865">
                  <c:v>770</c:v>
                </c:pt>
                <c:pt idx="866">
                  <c:v>770</c:v>
                </c:pt>
                <c:pt idx="867">
                  <c:v>772</c:v>
                </c:pt>
                <c:pt idx="868">
                  <c:v>772</c:v>
                </c:pt>
                <c:pt idx="869">
                  <c:v>773</c:v>
                </c:pt>
                <c:pt idx="870">
                  <c:v>773</c:v>
                </c:pt>
                <c:pt idx="871">
                  <c:v>773</c:v>
                </c:pt>
                <c:pt idx="872">
                  <c:v>773</c:v>
                </c:pt>
                <c:pt idx="873">
                  <c:v>774</c:v>
                </c:pt>
                <c:pt idx="874">
                  <c:v>774</c:v>
                </c:pt>
                <c:pt idx="875">
                  <c:v>774</c:v>
                </c:pt>
                <c:pt idx="876">
                  <c:v>774</c:v>
                </c:pt>
                <c:pt idx="877">
                  <c:v>774</c:v>
                </c:pt>
                <c:pt idx="878">
                  <c:v>774</c:v>
                </c:pt>
                <c:pt idx="879">
                  <c:v>775</c:v>
                </c:pt>
                <c:pt idx="880">
                  <c:v>775</c:v>
                </c:pt>
                <c:pt idx="881">
                  <c:v>775</c:v>
                </c:pt>
                <c:pt idx="882">
                  <c:v>775</c:v>
                </c:pt>
                <c:pt idx="883">
                  <c:v>775</c:v>
                </c:pt>
                <c:pt idx="884">
                  <c:v>775</c:v>
                </c:pt>
                <c:pt idx="885">
                  <c:v>775</c:v>
                </c:pt>
                <c:pt idx="886">
                  <c:v>776</c:v>
                </c:pt>
                <c:pt idx="887">
                  <c:v>776</c:v>
                </c:pt>
                <c:pt idx="888">
                  <c:v>776</c:v>
                </c:pt>
                <c:pt idx="889">
                  <c:v>776</c:v>
                </c:pt>
                <c:pt idx="890">
                  <c:v>777</c:v>
                </c:pt>
                <c:pt idx="891">
                  <c:v>777</c:v>
                </c:pt>
                <c:pt idx="892">
                  <c:v>777</c:v>
                </c:pt>
                <c:pt idx="893">
                  <c:v>779</c:v>
                </c:pt>
                <c:pt idx="894">
                  <c:v>779</c:v>
                </c:pt>
                <c:pt idx="895">
                  <c:v>780</c:v>
                </c:pt>
                <c:pt idx="896">
                  <c:v>780</c:v>
                </c:pt>
                <c:pt idx="897">
                  <c:v>780</c:v>
                </c:pt>
                <c:pt idx="898">
                  <c:v>780</c:v>
                </c:pt>
                <c:pt idx="899">
                  <c:v>781</c:v>
                </c:pt>
                <c:pt idx="900">
                  <c:v>781</c:v>
                </c:pt>
                <c:pt idx="901">
                  <c:v>781</c:v>
                </c:pt>
                <c:pt idx="902">
                  <c:v>781</c:v>
                </c:pt>
                <c:pt idx="903">
                  <c:v>782</c:v>
                </c:pt>
                <c:pt idx="904">
                  <c:v>782</c:v>
                </c:pt>
                <c:pt idx="905">
                  <c:v>782</c:v>
                </c:pt>
                <c:pt idx="906">
                  <c:v>782</c:v>
                </c:pt>
                <c:pt idx="907">
                  <c:v>783</c:v>
                </c:pt>
                <c:pt idx="908">
                  <c:v>783</c:v>
                </c:pt>
                <c:pt idx="909">
                  <c:v>784</c:v>
                </c:pt>
                <c:pt idx="910">
                  <c:v>784</c:v>
                </c:pt>
                <c:pt idx="911">
                  <c:v>784</c:v>
                </c:pt>
                <c:pt idx="912">
                  <c:v>784</c:v>
                </c:pt>
                <c:pt idx="913">
                  <c:v>787</c:v>
                </c:pt>
                <c:pt idx="914">
                  <c:v>787</c:v>
                </c:pt>
                <c:pt idx="915">
                  <c:v>787</c:v>
                </c:pt>
                <c:pt idx="916">
                  <c:v>787</c:v>
                </c:pt>
                <c:pt idx="917">
                  <c:v>787</c:v>
                </c:pt>
                <c:pt idx="918">
                  <c:v>787</c:v>
                </c:pt>
                <c:pt idx="919">
                  <c:v>788</c:v>
                </c:pt>
                <c:pt idx="920">
                  <c:v>788</c:v>
                </c:pt>
                <c:pt idx="921">
                  <c:v>788</c:v>
                </c:pt>
                <c:pt idx="922">
                  <c:v>788</c:v>
                </c:pt>
                <c:pt idx="923">
                  <c:v>789</c:v>
                </c:pt>
                <c:pt idx="924">
                  <c:v>789</c:v>
                </c:pt>
                <c:pt idx="925">
                  <c:v>789</c:v>
                </c:pt>
                <c:pt idx="926">
                  <c:v>789</c:v>
                </c:pt>
                <c:pt idx="927">
                  <c:v>789</c:v>
                </c:pt>
                <c:pt idx="928">
                  <c:v>790</c:v>
                </c:pt>
                <c:pt idx="929">
                  <c:v>790</c:v>
                </c:pt>
                <c:pt idx="930">
                  <c:v>790</c:v>
                </c:pt>
                <c:pt idx="931">
                  <c:v>791</c:v>
                </c:pt>
                <c:pt idx="932">
                  <c:v>791</c:v>
                </c:pt>
                <c:pt idx="933">
                  <c:v>791</c:v>
                </c:pt>
                <c:pt idx="934">
                  <c:v>791</c:v>
                </c:pt>
                <c:pt idx="935">
                  <c:v>793</c:v>
                </c:pt>
                <c:pt idx="936">
                  <c:v>794</c:v>
                </c:pt>
                <c:pt idx="937">
                  <c:v>794</c:v>
                </c:pt>
                <c:pt idx="938">
                  <c:v>794</c:v>
                </c:pt>
                <c:pt idx="939">
                  <c:v>794</c:v>
                </c:pt>
                <c:pt idx="940">
                  <c:v>795</c:v>
                </c:pt>
                <c:pt idx="941">
                  <c:v>795</c:v>
                </c:pt>
                <c:pt idx="942">
                  <c:v>795</c:v>
                </c:pt>
                <c:pt idx="943">
                  <c:v>795</c:v>
                </c:pt>
                <c:pt idx="944">
                  <c:v>796</c:v>
                </c:pt>
                <c:pt idx="945">
                  <c:v>796</c:v>
                </c:pt>
                <c:pt idx="946">
                  <c:v>796</c:v>
                </c:pt>
                <c:pt idx="947">
                  <c:v>797</c:v>
                </c:pt>
                <c:pt idx="948">
                  <c:v>797</c:v>
                </c:pt>
                <c:pt idx="949">
                  <c:v>797</c:v>
                </c:pt>
                <c:pt idx="950">
                  <c:v>797</c:v>
                </c:pt>
                <c:pt idx="951">
                  <c:v>798</c:v>
                </c:pt>
                <c:pt idx="952">
                  <c:v>798</c:v>
                </c:pt>
                <c:pt idx="953">
                  <c:v>798</c:v>
                </c:pt>
                <c:pt idx="954">
                  <c:v>798</c:v>
                </c:pt>
                <c:pt idx="955">
                  <c:v>798</c:v>
                </c:pt>
                <c:pt idx="956">
                  <c:v>799</c:v>
                </c:pt>
                <c:pt idx="957">
                  <c:v>801</c:v>
                </c:pt>
                <c:pt idx="958">
                  <c:v>801</c:v>
                </c:pt>
                <c:pt idx="959">
                  <c:v>801</c:v>
                </c:pt>
                <c:pt idx="960">
                  <c:v>802</c:v>
                </c:pt>
                <c:pt idx="961">
                  <c:v>802</c:v>
                </c:pt>
                <c:pt idx="962">
                  <c:v>802</c:v>
                </c:pt>
                <c:pt idx="963">
                  <c:v>802</c:v>
                </c:pt>
                <c:pt idx="964">
                  <c:v>803</c:v>
                </c:pt>
                <c:pt idx="965">
                  <c:v>803</c:v>
                </c:pt>
                <c:pt idx="966">
                  <c:v>803</c:v>
                </c:pt>
                <c:pt idx="967">
                  <c:v>803</c:v>
                </c:pt>
                <c:pt idx="968">
                  <c:v>804</c:v>
                </c:pt>
                <c:pt idx="969">
                  <c:v>804</c:v>
                </c:pt>
                <c:pt idx="970">
                  <c:v>804</c:v>
                </c:pt>
                <c:pt idx="971">
                  <c:v>804</c:v>
                </c:pt>
                <c:pt idx="972">
                  <c:v>804</c:v>
                </c:pt>
                <c:pt idx="973">
                  <c:v>805</c:v>
                </c:pt>
                <c:pt idx="974">
                  <c:v>805</c:v>
                </c:pt>
                <c:pt idx="975">
                  <c:v>805</c:v>
                </c:pt>
                <c:pt idx="976">
                  <c:v>805</c:v>
                </c:pt>
                <c:pt idx="977">
                  <c:v>805</c:v>
                </c:pt>
                <c:pt idx="978">
                  <c:v>806</c:v>
                </c:pt>
                <c:pt idx="979">
                  <c:v>806</c:v>
                </c:pt>
                <c:pt idx="980">
                  <c:v>807</c:v>
                </c:pt>
                <c:pt idx="981">
                  <c:v>807</c:v>
                </c:pt>
                <c:pt idx="982">
                  <c:v>808</c:v>
                </c:pt>
                <c:pt idx="983">
                  <c:v>808</c:v>
                </c:pt>
                <c:pt idx="984">
                  <c:v>808</c:v>
                </c:pt>
                <c:pt idx="985">
                  <c:v>808</c:v>
                </c:pt>
                <c:pt idx="986">
                  <c:v>809</c:v>
                </c:pt>
                <c:pt idx="987">
                  <c:v>809</c:v>
                </c:pt>
                <c:pt idx="988">
                  <c:v>809</c:v>
                </c:pt>
                <c:pt idx="989">
                  <c:v>809</c:v>
                </c:pt>
                <c:pt idx="990">
                  <c:v>810</c:v>
                </c:pt>
                <c:pt idx="991">
                  <c:v>810</c:v>
                </c:pt>
                <c:pt idx="992">
                  <c:v>810</c:v>
                </c:pt>
                <c:pt idx="993">
                  <c:v>810</c:v>
                </c:pt>
                <c:pt idx="994">
                  <c:v>810</c:v>
                </c:pt>
                <c:pt idx="995">
                  <c:v>810</c:v>
                </c:pt>
                <c:pt idx="996">
                  <c:v>810</c:v>
                </c:pt>
                <c:pt idx="997">
                  <c:v>810</c:v>
                </c:pt>
                <c:pt idx="998">
                  <c:v>811</c:v>
                </c:pt>
                <c:pt idx="999">
                  <c:v>811</c:v>
                </c:pt>
                <c:pt idx="1000">
                  <c:v>811</c:v>
                </c:pt>
                <c:pt idx="1001">
                  <c:v>811</c:v>
                </c:pt>
                <c:pt idx="1002">
                  <c:v>811</c:v>
                </c:pt>
                <c:pt idx="1003">
                  <c:v>811</c:v>
                </c:pt>
                <c:pt idx="1004">
                  <c:v>811</c:v>
                </c:pt>
                <c:pt idx="1005">
                  <c:v>811</c:v>
                </c:pt>
                <c:pt idx="1006">
                  <c:v>812</c:v>
                </c:pt>
                <c:pt idx="1007">
                  <c:v>812</c:v>
                </c:pt>
                <c:pt idx="1008">
                  <c:v>812</c:v>
                </c:pt>
                <c:pt idx="1009">
                  <c:v>812</c:v>
                </c:pt>
                <c:pt idx="1010">
                  <c:v>812</c:v>
                </c:pt>
                <c:pt idx="1011">
                  <c:v>812</c:v>
                </c:pt>
                <c:pt idx="1012">
                  <c:v>812</c:v>
                </c:pt>
                <c:pt idx="1013">
                  <c:v>812</c:v>
                </c:pt>
                <c:pt idx="1014">
                  <c:v>813</c:v>
                </c:pt>
                <c:pt idx="1015">
                  <c:v>815</c:v>
                </c:pt>
                <c:pt idx="1016">
                  <c:v>815</c:v>
                </c:pt>
                <c:pt idx="1017">
                  <c:v>815</c:v>
                </c:pt>
                <c:pt idx="1018">
                  <c:v>815</c:v>
                </c:pt>
                <c:pt idx="1019">
                  <c:v>816</c:v>
                </c:pt>
                <c:pt idx="1020">
                  <c:v>816</c:v>
                </c:pt>
                <c:pt idx="1021">
                  <c:v>816</c:v>
                </c:pt>
                <c:pt idx="1022">
                  <c:v>816</c:v>
                </c:pt>
                <c:pt idx="1023">
                  <c:v>816</c:v>
                </c:pt>
                <c:pt idx="1024">
                  <c:v>817</c:v>
                </c:pt>
                <c:pt idx="1025">
                  <c:v>817</c:v>
                </c:pt>
                <c:pt idx="1026">
                  <c:v>817</c:v>
                </c:pt>
                <c:pt idx="1027">
                  <c:v>818</c:v>
                </c:pt>
                <c:pt idx="1028">
                  <c:v>818</c:v>
                </c:pt>
                <c:pt idx="1029">
                  <c:v>818</c:v>
                </c:pt>
                <c:pt idx="1030">
                  <c:v>818</c:v>
                </c:pt>
                <c:pt idx="1031">
                  <c:v>818</c:v>
                </c:pt>
                <c:pt idx="1032">
                  <c:v>818</c:v>
                </c:pt>
                <c:pt idx="1033">
                  <c:v>819</c:v>
                </c:pt>
                <c:pt idx="1034">
                  <c:v>819</c:v>
                </c:pt>
                <c:pt idx="1035">
                  <c:v>819</c:v>
                </c:pt>
                <c:pt idx="1036">
                  <c:v>819</c:v>
                </c:pt>
                <c:pt idx="1037">
                  <c:v>822</c:v>
                </c:pt>
                <c:pt idx="1038">
                  <c:v>822</c:v>
                </c:pt>
                <c:pt idx="1039">
                  <c:v>822</c:v>
                </c:pt>
                <c:pt idx="1040">
                  <c:v>822</c:v>
                </c:pt>
                <c:pt idx="1041">
                  <c:v>822</c:v>
                </c:pt>
                <c:pt idx="1042">
                  <c:v>822</c:v>
                </c:pt>
                <c:pt idx="1043">
                  <c:v>822</c:v>
                </c:pt>
                <c:pt idx="1044">
                  <c:v>822</c:v>
                </c:pt>
                <c:pt idx="1045">
                  <c:v>823</c:v>
                </c:pt>
                <c:pt idx="1046">
                  <c:v>823</c:v>
                </c:pt>
                <c:pt idx="1047">
                  <c:v>823</c:v>
                </c:pt>
                <c:pt idx="1048">
                  <c:v>823</c:v>
                </c:pt>
                <c:pt idx="1049">
                  <c:v>824</c:v>
                </c:pt>
                <c:pt idx="1050">
                  <c:v>824</c:v>
                </c:pt>
                <c:pt idx="1051">
                  <c:v>824</c:v>
                </c:pt>
                <c:pt idx="1052">
                  <c:v>824</c:v>
                </c:pt>
                <c:pt idx="1053">
                  <c:v>825</c:v>
                </c:pt>
                <c:pt idx="1054">
                  <c:v>825</c:v>
                </c:pt>
                <c:pt idx="1055">
                  <c:v>825</c:v>
                </c:pt>
                <c:pt idx="1056">
                  <c:v>826</c:v>
                </c:pt>
                <c:pt idx="1057">
                  <c:v>826</c:v>
                </c:pt>
                <c:pt idx="1058">
                  <c:v>826</c:v>
                </c:pt>
                <c:pt idx="1059">
                  <c:v>828</c:v>
                </c:pt>
                <c:pt idx="1060">
                  <c:v>829</c:v>
                </c:pt>
                <c:pt idx="1061">
                  <c:v>829</c:v>
                </c:pt>
                <c:pt idx="1062">
                  <c:v>829</c:v>
                </c:pt>
                <c:pt idx="1063">
                  <c:v>829</c:v>
                </c:pt>
                <c:pt idx="1064">
                  <c:v>829</c:v>
                </c:pt>
                <c:pt idx="1065">
                  <c:v>829</c:v>
                </c:pt>
                <c:pt idx="1066">
                  <c:v>830</c:v>
                </c:pt>
                <c:pt idx="1067">
                  <c:v>830</c:v>
                </c:pt>
                <c:pt idx="1068">
                  <c:v>831</c:v>
                </c:pt>
                <c:pt idx="1069">
                  <c:v>832</c:v>
                </c:pt>
                <c:pt idx="1070">
                  <c:v>832</c:v>
                </c:pt>
                <c:pt idx="1071">
                  <c:v>832</c:v>
                </c:pt>
                <c:pt idx="1072">
                  <c:v>832</c:v>
                </c:pt>
                <c:pt idx="1073">
                  <c:v>832</c:v>
                </c:pt>
                <c:pt idx="1074">
                  <c:v>832</c:v>
                </c:pt>
                <c:pt idx="1075">
                  <c:v>832</c:v>
                </c:pt>
                <c:pt idx="1076">
                  <c:v>832</c:v>
                </c:pt>
                <c:pt idx="1077">
                  <c:v>833</c:v>
                </c:pt>
                <c:pt idx="1078">
                  <c:v>833</c:v>
                </c:pt>
                <c:pt idx="1079">
                  <c:v>834</c:v>
                </c:pt>
                <c:pt idx="1080">
                  <c:v>835</c:v>
                </c:pt>
                <c:pt idx="1081">
                  <c:v>836</c:v>
                </c:pt>
                <c:pt idx="1082">
                  <c:v>836</c:v>
                </c:pt>
                <c:pt idx="1083">
                  <c:v>836</c:v>
                </c:pt>
                <c:pt idx="1084">
                  <c:v>837</c:v>
                </c:pt>
                <c:pt idx="1085">
                  <c:v>837</c:v>
                </c:pt>
                <c:pt idx="1086">
                  <c:v>837</c:v>
                </c:pt>
                <c:pt idx="1087">
                  <c:v>837</c:v>
                </c:pt>
                <c:pt idx="1088">
                  <c:v>838</c:v>
                </c:pt>
                <c:pt idx="1089">
                  <c:v>839</c:v>
                </c:pt>
                <c:pt idx="1090">
                  <c:v>839</c:v>
                </c:pt>
                <c:pt idx="1091">
                  <c:v>839</c:v>
                </c:pt>
                <c:pt idx="1092">
                  <c:v>839</c:v>
                </c:pt>
                <c:pt idx="1093">
                  <c:v>839</c:v>
                </c:pt>
                <c:pt idx="1094">
                  <c:v>839</c:v>
                </c:pt>
                <c:pt idx="1095">
                  <c:v>840</c:v>
                </c:pt>
                <c:pt idx="1096">
                  <c:v>840</c:v>
                </c:pt>
                <c:pt idx="1097">
                  <c:v>840</c:v>
                </c:pt>
                <c:pt idx="1098">
                  <c:v>840</c:v>
                </c:pt>
                <c:pt idx="1099">
                  <c:v>840</c:v>
                </c:pt>
                <c:pt idx="1100">
                  <c:v>841</c:v>
                </c:pt>
                <c:pt idx="1101">
                  <c:v>842</c:v>
                </c:pt>
                <c:pt idx="1102">
                  <c:v>843</c:v>
                </c:pt>
                <c:pt idx="1103">
                  <c:v>843</c:v>
                </c:pt>
                <c:pt idx="1104">
                  <c:v>843</c:v>
                </c:pt>
                <c:pt idx="1105">
                  <c:v>843</c:v>
                </c:pt>
                <c:pt idx="1106">
                  <c:v>843</c:v>
                </c:pt>
                <c:pt idx="1107">
                  <c:v>844</c:v>
                </c:pt>
                <c:pt idx="1108">
                  <c:v>844</c:v>
                </c:pt>
                <c:pt idx="1109">
                  <c:v>844</c:v>
                </c:pt>
                <c:pt idx="1110">
                  <c:v>844</c:v>
                </c:pt>
                <c:pt idx="1111">
                  <c:v>844</c:v>
                </c:pt>
                <c:pt idx="1112">
                  <c:v>845</c:v>
                </c:pt>
                <c:pt idx="1113">
                  <c:v>845</c:v>
                </c:pt>
                <c:pt idx="1114">
                  <c:v>845</c:v>
                </c:pt>
                <c:pt idx="1115">
                  <c:v>845</c:v>
                </c:pt>
                <c:pt idx="1116">
                  <c:v>845</c:v>
                </c:pt>
                <c:pt idx="1117">
                  <c:v>846</c:v>
                </c:pt>
                <c:pt idx="1118">
                  <c:v>846</c:v>
                </c:pt>
                <c:pt idx="1119">
                  <c:v>846</c:v>
                </c:pt>
                <c:pt idx="1120">
                  <c:v>846</c:v>
                </c:pt>
                <c:pt idx="1121">
                  <c:v>847</c:v>
                </c:pt>
                <c:pt idx="1122">
                  <c:v>847</c:v>
                </c:pt>
                <c:pt idx="1123">
                  <c:v>847</c:v>
                </c:pt>
                <c:pt idx="1124">
                  <c:v>849</c:v>
                </c:pt>
                <c:pt idx="1125">
                  <c:v>850</c:v>
                </c:pt>
                <c:pt idx="1126">
                  <c:v>850</c:v>
                </c:pt>
                <c:pt idx="1127">
                  <c:v>850</c:v>
                </c:pt>
                <c:pt idx="1128">
                  <c:v>851</c:v>
                </c:pt>
                <c:pt idx="1129">
                  <c:v>851</c:v>
                </c:pt>
                <c:pt idx="1130">
                  <c:v>851</c:v>
                </c:pt>
                <c:pt idx="1131">
                  <c:v>851</c:v>
                </c:pt>
                <c:pt idx="1132">
                  <c:v>851</c:v>
                </c:pt>
                <c:pt idx="1133">
                  <c:v>851</c:v>
                </c:pt>
                <c:pt idx="1134">
                  <c:v>851</c:v>
                </c:pt>
                <c:pt idx="1135">
                  <c:v>852</c:v>
                </c:pt>
                <c:pt idx="1136">
                  <c:v>852</c:v>
                </c:pt>
                <c:pt idx="1137">
                  <c:v>853</c:v>
                </c:pt>
                <c:pt idx="1138">
                  <c:v>853</c:v>
                </c:pt>
                <c:pt idx="1139">
                  <c:v>854</c:v>
                </c:pt>
                <c:pt idx="1140">
                  <c:v>854</c:v>
                </c:pt>
                <c:pt idx="1141">
                  <c:v>857</c:v>
                </c:pt>
                <c:pt idx="1142">
                  <c:v>857</c:v>
                </c:pt>
                <c:pt idx="1143">
                  <c:v>857</c:v>
                </c:pt>
                <c:pt idx="1144">
                  <c:v>858</c:v>
                </c:pt>
                <c:pt idx="1145">
                  <c:v>858</c:v>
                </c:pt>
                <c:pt idx="1146">
                  <c:v>858</c:v>
                </c:pt>
                <c:pt idx="1147">
                  <c:v>859</c:v>
                </c:pt>
                <c:pt idx="1148">
                  <c:v>859</c:v>
                </c:pt>
                <c:pt idx="1149">
                  <c:v>859</c:v>
                </c:pt>
                <c:pt idx="1150">
                  <c:v>859</c:v>
                </c:pt>
                <c:pt idx="1151">
                  <c:v>859</c:v>
                </c:pt>
                <c:pt idx="1152">
                  <c:v>859</c:v>
                </c:pt>
                <c:pt idx="1153">
                  <c:v>860</c:v>
                </c:pt>
                <c:pt idx="1154">
                  <c:v>860</c:v>
                </c:pt>
                <c:pt idx="1155">
                  <c:v>860</c:v>
                </c:pt>
                <c:pt idx="1156">
                  <c:v>862</c:v>
                </c:pt>
                <c:pt idx="1157">
                  <c:v>864</c:v>
                </c:pt>
                <c:pt idx="1158">
                  <c:v>864</c:v>
                </c:pt>
                <c:pt idx="1159">
                  <c:v>864</c:v>
                </c:pt>
                <c:pt idx="1160">
                  <c:v>864</c:v>
                </c:pt>
                <c:pt idx="1161">
                  <c:v>865</c:v>
                </c:pt>
                <c:pt idx="1162">
                  <c:v>865</c:v>
                </c:pt>
                <c:pt idx="1163">
                  <c:v>865</c:v>
                </c:pt>
                <c:pt idx="1164">
                  <c:v>865</c:v>
                </c:pt>
                <c:pt idx="1165">
                  <c:v>866</c:v>
                </c:pt>
                <c:pt idx="1166">
                  <c:v>866</c:v>
                </c:pt>
                <c:pt idx="1167">
                  <c:v>866</c:v>
                </c:pt>
                <c:pt idx="1168">
                  <c:v>866</c:v>
                </c:pt>
                <c:pt idx="1169">
                  <c:v>867</c:v>
                </c:pt>
                <c:pt idx="1170">
                  <c:v>867</c:v>
                </c:pt>
                <c:pt idx="1171">
                  <c:v>867</c:v>
                </c:pt>
                <c:pt idx="1172">
                  <c:v>867</c:v>
                </c:pt>
                <c:pt idx="1173">
                  <c:v>868</c:v>
                </c:pt>
                <c:pt idx="1174">
                  <c:v>868</c:v>
                </c:pt>
                <c:pt idx="1175">
                  <c:v>868</c:v>
                </c:pt>
                <c:pt idx="1176">
                  <c:v>870</c:v>
                </c:pt>
                <c:pt idx="1177">
                  <c:v>871</c:v>
                </c:pt>
                <c:pt idx="1178">
                  <c:v>871</c:v>
                </c:pt>
                <c:pt idx="1179">
                  <c:v>871</c:v>
                </c:pt>
                <c:pt idx="1180">
                  <c:v>872</c:v>
                </c:pt>
                <c:pt idx="1181">
                  <c:v>872</c:v>
                </c:pt>
                <c:pt idx="1182">
                  <c:v>872</c:v>
                </c:pt>
                <c:pt idx="1183">
                  <c:v>872</c:v>
                </c:pt>
                <c:pt idx="1184">
                  <c:v>873</c:v>
                </c:pt>
                <c:pt idx="1185">
                  <c:v>873</c:v>
                </c:pt>
                <c:pt idx="1186">
                  <c:v>873</c:v>
                </c:pt>
                <c:pt idx="1187">
                  <c:v>874</c:v>
                </c:pt>
                <c:pt idx="1188">
                  <c:v>874</c:v>
                </c:pt>
                <c:pt idx="1189">
                  <c:v>875</c:v>
                </c:pt>
                <c:pt idx="1190">
                  <c:v>875</c:v>
                </c:pt>
                <c:pt idx="1191">
                  <c:v>877</c:v>
                </c:pt>
                <c:pt idx="1192">
                  <c:v>878</c:v>
                </c:pt>
                <c:pt idx="1193">
                  <c:v>878</c:v>
                </c:pt>
                <c:pt idx="1194">
                  <c:v>879</c:v>
                </c:pt>
                <c:pt idx="1195">
                  <c:v>879</c:v>
                </c:pt>
                <c:pt idx="1196">
                  <c:v>879</c:v>
                </c:pt>
                <c:pt idx="1197">
                  <c:v>880</c:v>
                </c:pt>
                <c:pt idx="1198">
                  <c:v>881</c:v>
                </c:pt>
                <c:pt idx="1199">
                  <c:v>881</c:v>
                </c:pt>
                <c:pt idx="1200">
                  <c:v>881</c:v>
                </c:pt>
                <c:pt idx="1201">
                  <c:v>882</c:v>
                </c:pt>
                <c:pt idx="1202">
                  <c:v>882</c:v>
                </c:pt>
                <c:pt idx="1203">
                  <c:v>884</c:v>
                </c:pt>
                <c:pt idx="1204">
                  <c:v>885</c:v>
                </c:pt>
                <c:pt idx="1205">
                  <c:v>885</c:v>
                </c:pt>
                <c:pt idx="1206">
                  <c:v>885</c:v>
                </c:pt>
                <c:pt idx="1207">
                  <c:v>885</c:v>
                </c:pt>
                <c:pt idx="1208">
                  <c:v>885</c:v>
                </c:pt>
                <c:pt idx="1209">
                  <c:v>886</c:v>
                </c:pt>
                <c:pt idx="1210">
                  <c:v>886</c:v>
                </c:pt>
                <c:pt idx="1211">
                  <c:v>886</c:v>
                </c:pt>
                <c:pt idx="1212">
                  <c:v>886</c:v>
                </c:pt>
                <c:pt idx="1213">
                  <c:v>886</c:v>
                </c:pt>
                <c:pt idx="1214">
                  <c:v>887</c:v>
                </c:pt>
                <c:pt idx="1215">
                  <c:v>887</c:v>
                </c:pt>
                <c:pt idx="1216">
                  <c:v>887</c:v>
                </c:pt>
                <c:pt idx="1217">
                  <c:v>888</c:v>
                </c:pt>
                <c:pt idx="1218">
                  <c:v>888</c:v>
                </c:pt>
                <c:pt idx="1219">
                  <c:v>888</c:v>
                </c:pt>
                <c:pt idx="1220">
                  <c:v>889</c:v>
                </c:pt>
                <c:pt idx="1221">
                  <c:v>889</c:v>
                </c:pt>
                <c:pt idx="1222">
                  <c:v>889</c:v>
                </c:pt>
                <c:pt idx="1223">
                  <c:v>891</c:v>
                </c:pt>
                <c:pt idx="1224">
                  <c:v>891</c:v>
                </c:pt>
                <c:pt idx="1225">
                  <c:v>891</c:v>
                </c:pt>
                <c:pt idx="1226">
                  <c:v>891</c:v>
                </c:pt>
                <c:pt idx="1227">
                  <c:v>892</c:v>
                </c:pt>
                <c:pt idx="1228">
                  <c:v>892</c:v>
                </c:pt>
                <c:pt idx="1229">
                  <c:v>892</c:v>
                </c:pt>
                <c:pt idx="1230">
                  <c:v>893</c:v>
                </c:pt>
                <c:pt idx="1231">
                  <c:v>893</c:v>
                </c:pt>
                <c:pt idx="1232">
                  <c:v>893</c:v>
                </c:pt>
                <c:pt idx="1233">
                  <c:v>894</c:v>
                </c:pt>
                <c:pt idx="1234">
                  <c:v>894</c:v>
                </c:pt>
                <c:pt idx="1235">
                  <c:v>894</c:v>
                </c:pt>
                <c:pt idx="1236">
                  <c:v>894</c:v>
                </c:pt>
                <c:pt idx="1237">
                  <c:v>894</c:v>
                </c:pt>
                <c:pt idx="1238">
                  <c:v>895</c:v>
                </c:pt>
                <c:pt idx="1239">
                  <c:v>896</c:v>
                </c:pt>
                <c:pt idx="1240">
                  <c:v>896</c:v>
                </c:pt>
                <c:pt idx="1241">
                  <c:v>896</c:v>
                </c:pt>
                <c:pt idx="1242">
                  <c:v>899</c:v>
                </c:pt>
                <c:pt idx="1243">
                  <c:v>899</c:v>
                </c:pt>
                <c:pt idx="1244">
                  <c:v>899</c:v>
                </c:pt>
                <c:pt idx="1245">
                  <c:v>899</c:v>
                </c:pt>
                <c:pt idx="1246">
                  <c:v>900</c:v>
                </c:pt>
                <c:pt idx="1247">
                  <c:v>900</c:v>
                </c:pt>
                <c:pt idx="1248">
                  <c:v>900</c:v>
                </c:pt>
                <c:pt idx="1249">
                  <c:v>900</c:v>
                </c:pt>
                <c:pt idx="1250">
                  <c:v>901</c:v>
                </c:pt>
                <c:pt idx="1251">
                  <c:v>901</c:v>
                </c:pt>
                <c:pt idx="1252">
                  <c:v>901</c:v>
                </c:pt>
                <c:pt idx="1253">
                  <c:v>901</c:v>
                </c:pt>
                <c:pt idx="1254">
                  <c:v>902</c:v>
                </c:pt>
                <c:pt idx="1255">
                  <c:v>902</c:v>
                </c:pt>
                <c:pt idx="1256">
                  <c:v>902</c:v>
                </c:pt>
                <c:pt idx="1257">
                  <c:v>903</c:v>
                </c:pt>
                <c:pt idx="1258">
                  <c:v>903</c:v>
                </c:pt>
                <c:pt idx="1259">
                  <c:v>903</c:v>
                </c:pt>
                <c:pt idx="1260">
                  <c:v>903</c:v>
                </c:pt>
                <c:pt idx="1261">
                  <c:v>904</c:v>
                </c:pt>
                <c:pt idx="1262">
                  <c:v>904</c:v>
                </c:pt>
                <c:pt idx="1263">
                  <c:v>906</c:v>
                </c:pt>
                <c:pt idx="1264">
                  <c:v>906</c:v>
                </c:pt>
                <c:pt idx="1265">
                  <c:v>906</c:v>
                </c:pt>
                <c:pt idx="1266">
                  <c:v>907</c:v>
                </c:pt>
                <c:pt idx="1267">
                  <c:v>907</c:v>
                </c:pt>
                <c:pt idx="1268">
                  <c:v>907</c:v>
                </c:pt>
                <c:pt idx="1269">
                  <c:v>907</c:v>
                </c:pt>
                <c:pt idx="1270">
                  <c:v>907</c:v>
                </c:pt>
                <c:pt idx="1271">
                  <c:v>908</c:v>
                </c:pt>
                <c:pt idx="1272">
                  <c:v>908</c:v>
                </c:pt>
                <c:pt idx="1273">
                  <c:v>908</c:v>
                </c:pt>
                <c:pt idx="1274">
                  <c:v>909</c:v>
                </c:pt>
                <c:pt idx="1275">
                  <c:v>909</c:v>
                </c:pt>
                <c:pt idx="1276">
                  <c:v>909</c:v>
                </c:pt>
                <c:pt idx="1277">
                  <c:v>909</c:v>
                </c:pt>
                <c:pt idx="1278">
                  <c:v>910</c:v>
                </c:pt>
                <c:pt idx="1279">
                  <c:v>910</c:v>
                </c:pt>
                <c:pt idx="1280">
                  <c:v>910</c:v>
                </c:pt>
                <c:pt idx="1281">
                  <c:v>910</c:v>
                </c:pt>
                <c:pt idx="1282">
                  <c:v>911</c:v>
                </c:pt>
                <c:pt idx="1283">
                  <c:v>913</c:v>
                </c:pt>
                <c:pt idx="1284">
                  <c:v>913</c:v>
                </c:pt>
                <c:pt idx="1285">
                  <c:v>913</c:v>
                </c:pt>
                <c:pt idx="1286">
                  <c:v>913</c:v>
                </c:pt>
                <c:pt idx="1287">
                  <c:v>913</c:v>
                </c:pt>
                <c:pt idx="1288">
                  <c:v>914</c:v>
                </c:pt>
                <c:pt idx="1289">
                  <c:v>914</c:v>
                </c:pt>
                <c:pt idx="1290">
                  <c:v>914</c:v>
                </c:pt>
                <c:pt idx="1291">
                  <c:v>915</c:v>
                </c:pt>
                <c:pt idx="1292">
                  <c:v>915</c:v>
                </c:pt>
                <c:pt idx="1293">
                  <c:v>915</c:v>
                </c:pt>
                <c:pt idx="1294">
                  <c:v>915</c:v>
                </c:pt>
                <c:pt idx="1295">
                  <c:v>915</c:v>
                </c:pt>
                <c:pt idx="1296">
                  <c:v>915</c:v>
                </c:pt>
                <c:pt idx="1297">
                  <c:v>916</c:v>
                </c:pt>
                <c:pt idx="1298">
                  <c:v>916</c:v>
                </c:pt>
                <c:pt idx="1299">
                  <c:v>916</c:v>
                </c:pt>
                <c:pt idx="1300">
                  <c:v>917</c:v>
                </c:pt>
                <c:pt idx="1301">
                  <c:v>917</c:v>
                </c:pt>
                <c:pt idx="1302">
                  <c:v>917</c:v>
                </c:pt>
                <c:pt idx="1303">
                  <c:v>917</c:v>
                </c:pt>
                <c:pt idx="1304">
                  <c:v>917</c:v>
                </c:pt>
                <c:pt idx="1305">
                  <c:v>920</c:v>
                </c:pt>
                <c:pt idx="1306">
                  <c:v>920</c:v>
                </c:pt>
                <c:pt idx="1307">
                  <c:v>920</c:v>
                </c:pt>
                <c:pt idx="1308">
                  <c:v>920</c:v>
                </c:pt>
                <c:pt idx="1309">
                  <c:v>921</c:v>
                </c:pt>
                <c:pt idx="1310">
                  <c:v>921</c:v>
                </c:pt>
                <c:pt idx="1311">
                  <c:v>921</c:v>
                </c:pt>
                <c:pt idx="1312">
                  <c:v>921</c:v>
                </c:pt>
                <c:pt idx="1313">
                  <c:v>921</c:v>
                </c:pt>
                <c:pt idx="1314">
                  <c:v>921</c:v>
                </c:pt>
                <c:pt idx="1315">
                  <c:v>922</c:v>
                </c:pt>
                <c:pt idx="1316">
                  <c:v>922</c:v>
                </c:pt>
                <c:pt idx="1317">
                  <c:v>922</c:v>
                </c:pt>
                <c:pt idx="1318">
                  <c:v>922</c:v>
                </c:pt>
                <c:pt idx="1319">
                  <c:v>923</c:v>
                </c:pt>
                <c:pt idx="1320">
                  <c:v>923</c:v>
                </c:pt>
                <c:pt idx="1321">
                  <c:v>923</c:v>
                </c:pt>
                <c:pt idx="1322">
                  <c:v>923</c:v>
                </c:pt>
                <c:pt idx="1323">
                  <c:v>923</c:v>
                </c:pt>
                <c:pt idx="1324">
                  <c:v>924</c:v>
                </c:pt>
                <c:pt idx="1325">
                  <c:v>925</c:v>
                </c:pt>
                <c:pt idx="1326">
                  <c:v>927</c:v>
                </c:pt>
                <c:pt idx="1327">
                  <c:v>927</c:v>
                </c:pt>
                <c:pt idx="1328">
                  <c:v>927</c:v>
                </c:pt>
                <c:pt idx="1329">
                  <c:v>927</c:v>
                </c:pt>
                <c:pt idx="1330">
                  <c:v>928</c:v>
                </c:pt>
                <c:pt idx="1331">
                  <c:v>928</c:v>
                </c:pt>
                <c:pt idx="1332">
                  <c:v>928</c:v>
                </c:pt>
                <c:pt idx="1333">
                  <c:v>928</c:v>
                </c:pt>
                <c:pt idx="1334">
                  <c:v>928</c:v>
                </c:pt>
                <c:pt idx="1335">
                  <c:v>929</c:v>
                </c:pt>
                <c:pt idx="1336">
                  <c:v>929</c:v>
                </c:pt>
                <c:pt idx="1337">
                  <c:v>929</c:v>
                </c:pt>
                <c:pt idx="1338">
                  <c:v>930</c:v>
                </c:pt>
                <c:pt idx="1339">
                  <c:v>930</c:v>
                </c:pt>
                <c:pt idx="1340">
                  <c:v>930</c:v>
                </c:pt>
                <c:pt idx="1341">
                  <c:v>930</c:v>
                </c:pt>
                <c:pt idx="1342">
                  <c:v>930</c:v>
                </c:pt>
                <c:pt idx="1343">
                  <c:v>931</c:v>
                </c:pt>
                <c:pt idx="1344">
                  <c:v>931</c:v>
                </c:pt>
                <c:pt idx="1345">
                  <c:v>931</c:v>
                </c:pt>
                <c:pt idx="1346">
                  <c:v>931</c:v>
                </c:pt>
                <c:pt idx="1347">
                  <c:v>931</c:v>
                </c:pt>
                <c:pt idx="1348">
                  <c:v>931</c:v>
                </c:pt>
                <c:pt idx="1349">
                  <c:v>932</c:v>
                </c:pt>
                <c:pt idx="1350">
                  <c:v>933</c:v>
                </c:pt>
                <c:pt idx="1351">
                  <c:v>934</c:v>
                </c:pt>
                <c:pt idx="1352">
                  <c:v>934</c:v>
                </c:pt>
                <c:pt idx="1353">
                  <c:v>934</c:v>
                </c:pt>
                <c:pt idx="1354">
                  <c:v>934</c:v>
                </c:pt>
                <c:pt idx="1355">
                  <c:v>935</c:v>
                </c:pt>
                <c:pt idx="1356">
                  <c:v>935</c:v>
                </c:pt>
                <c:pt idx="1357">
                  <c:v>935</c:v>
                </c:pt>
                <c:pt idx="1358">
                  <c:v>935</c:v>
                </c:pt>
                <c:pt idx="1359">
                  <c:v>935</c:v>
                </c:pt>
                <c:pt idx="1360">
                  <c:v>936</c:v>
                </c:pt>
                <c:pt idx="1361">
                  <c:v>936</c:v>
                </c:pt>
                <c:pt idx="1362">
                  <c:v>936</c:v>
                </c:pt>
                <c:pt idx="1363">
                  <c:v>937</c:v>
                </c:pt>
                <c:pt idx="1364">
                  <c:v>937</c:v>
                </c:pt>
                <c:pt idx="1365">
                  <c:v>937</c:v>
                </c:pt>
                <c:pt idx="1366">
                  <c:v>938</c:v>
                </c:pt>
                <c:pt idx="1367">
                  <c:v>938</c:v>
                </c:pt>
                <c:pt idx="1368">
                  <c:v>938</c:v>
                </c:pt>
                <c:pt idx="1369">
                  <c:v>938</c:v>
                </c:pt>
                <c:pt idx="1370">
                  <c:v>941</c:v>
                </c:pt>
                <c:pt idx="1371">
                  <c:v>941</c:v>
                </c:pt>
                <c:pt idx="1372">
                  <c:v>941</c:v>
                </c:pt>
                <c:pt idx="1373">
                  <c:v>942</c:v>
                </c:pt>
                <c:pt idx="1374">
                  <c:v>942</c:v>
                </c:pt>
                <c:pt idx="1375">
                  <c:v>942</c:v>
                </c:pt>
                <c:pt idx="1376">
                  <c:v>942</c:v>
                </c:pt>
                <c:pt idx="1377">
                  <c:v>942</c:v>
                </c:pt>
                <c:pt idx="1378">
                  <c:v>942</c:v>
                </c:pt>
                <c:pt idx="1379">
                  <c:v>942</c:v>
                </c:pt>
                <c:pt idx="1380">
                  <c:v>943</c:v>
                </c:pt>
                <c:pt idx="1381">
                  <c:v>943</c:v>
                </c:pt>
                <c:pt idx="1382">
                  <c:v>944</c:v>
                </c:pt>
                <c:pt idx="1383">
                  <c:v>944</c:v>
                </c:pt>
                <c:pt idx="1384">
                  <c:v>944</c:v>
                </c:pt>
                <c:pt idx="1385">
                  <c:v>945</c:v>
                </c:pt>
                <c:pt idx="1386">
                  <c:v>945</c:v>
                </c:pt>
                <c:pt idx="1387">
                  <c:v>945</c:v>
                </c:pt>
                <c:pt idx="1388">
                  <c:v>947</c:v>
                </c:pt>
                <c:pt idx="1389">
                  <c:v>947</c:v>
                </c:pt>
                <c:pt idx="1390">
                  <c:v>948</c:v>
                </c:pt>
                <c:pt idx="1391">
                  <c:v>948</c:v>
                </c:pt>
                <c:pt idx="1392">
                  <c:v>948</c:v>
                </c:pt>
                <c:pt idx="1393">
                  <c:v>948</c:v>
                </c:pt>
                <c:pt idx="1394">
                  <c:v>949</c:v>
                </c:pt>
                <c:pt idx="1395">
                  <c:v>949</c:v>
                </c:pt>
                <c:pt idx="1396">
                  <c:v>949</c:v>
                </c:pt>
                <c:pt idx="1397">
                  <c:v>949</c:v>
                </c:pt>
                <c:pt idx="1398">
                  <c:v>950</c:v>
                </c:pt>
                <c:pt idx="1399">
                  <c:v>950</c:v>
                </c:pt>
                <c:pt idx="1400">
                  <c:v>950</c:v>
                </c:pt>
                <c:pt idx="1401">
                  <c:v>950</c:v>
                </c:pt>
                <c:pt idx="1402">
                  <c:v>950</c:v>
                </c:pt>
                <c:pt idx="1403">
                  <c:v>950</c:v>
                </c:pt>
                <c:pt idx="1404">
                  <c:v>950</c:v>
                </c:pt>
                <c:pt idx="1405">
                  <c:v>951</c:v>
                </c:pt>
                <c:pt idx="1406">
                  <c:v>951</c:v>
                </c:pt>
                <c:pt idx="1407">
                  <c:v>951</c:v>
                </c:pt>
                <c:pt idx="1408">
                  <c:v>951</c:v>
                </c:pt>
                <c:pt idx="1409">
                  <c:v>952</c:v>
                </c:pt>
                <c:pt idx="1410">
                  <c:v>952</c:v>
                </c:pt>
                <c:pt idx="1411">
                  <c:v>952</c:v>
                </c:pt>
                <c:pt idx="1412">
                  <c:v>952</c:v>
                </c:pt>
                <c:pt idx="1413">
                  <c:v>953</c:v>
                </c:pt>
                <c:pt idx="1414">
                  <c:v>955</c:v>
                </c:pt>
                <c:pt idx="1415">
                  <c:v>955</c:v>
                </c:pt>
                <c:pt idx="1416">
                  <c:v>956</c:v>
                </c:pt>
                <c:pt idx="1417">
                  <c:v>956</c:v>
                </c:pt>
                <c:pt idx="1418">
                  <c:v>956</c:v>
                </c:pt>
                <c:pt idx="1419">
                  <c:v>956</c:v>
                </c:pt>
                <c:pt idx="1420">
                  <c:v>956</c:v>
                </c:pt>
                <c:pt idx="1421">
                  <c:v>956</c:v>
                </c:pt>
                <c:pt idx="1422">
                  <c:v>956</c:v>
                </c:pt>
                <c:pt idx="1423">
                  <c:v>956</c:v>
                </c:pt>
                <c:pt idx="1424">
                  <c:v>957</c:v>
                </c:pt>
                <c:pt idx="1425">
                  <c:v>958</c:v>
                </c:pt>
                <c:pt idx="1426">
                  <c:v>958</c:v>
                </c:pt>
                <c:pt idx="1427">
                  <c:v>958</c:v>
                </c:pt>
                <c:pt idx="1428">
                  <c:v>959</c:v>
                </c:pt>
                <c:pt idx="1429">
                  <c:v>959</c:v>
                </c:pt>
                <c:pt idx="1430">
                  <c:v>959</c:v>
                </c:pt>
                <c:pt idx="1431">
                  <c:v>961</c:v>
                </c:pt>
                <c:pt idx="1432">
                  <c:v>962</c:v>
                </c:pt>
                <c:pt idx="1433">
                  <c:v>962</c:v>
                </c:pt>
                <c:pt idx="1434">
                  <c:v>962</c:v>
                </c:pt>
                <c:pt idx="1435">
                  <c:v>962</c:v>
                </c:pt>
                <c:pt idx="1436">
                  <c:v>963</c:v>
                </c:pt>
                <c:pt idx="1437">
                  <c:v>963</c:v>
                </c:pt>
                <c:pt idx="1438">
                  <c:v>963</c:v>
                </c:pt>
                <c:pt idx="1439">
                  <c:v>963</c:v>
                </c:pt>
                <c:pt idx="1440">
                  <c:v>963</c:v>
                </c:pt>
                <c:pt idx="1441">
                  <c:v>964</c:v>
                </c:pt>
                <c:pt idx="1442">
                  <c:v>964</c:v>
                </c:pt>
                <c:pt idx="1443">
                  <c:v>965</c:v>
                </c:pt>
                <c:pt idx="1444">
                  <c:v>965</c:v>
                </c:pt>
                <c:pt idx="1445">
                  <c:v>965</c:v>
                </c:pt>
                <c:pt idx="1446">
                  <c:v>965</c:v>
                </c:pt>
                <c:pt idx="1447">
                  <c:v>965</c:v>
                </c:pt>
                <c:pt idx="1448">
                  <c:v>965</c:v>
                </c:pt>
                <c:pt idx="1449">
                  <c:v>966</c:v>
                </c:pt>
                <c:pt idx="1450">
                  <c:v>966</c:v>
                </c:pt>
                <c:pt idx="1451">
                  <c:v>966</c:v>
                </c:pt>
                <c:pt idx="1452">
                  <c:v>967</c:v>
                </c:pt>
                <c:pt idx="1453">
                  <c:v>969</c:v>
                </c:pt>
                <c:pt idx="1454">
                  <c:v>969</c:v>
                </c:pt>
                <c:pt idx="1455">
                  <c:v>969</c:v>
                </c:pt>
                <c:pt idx="1456">
                  <c:v>970</c:v>
                </c:pt>
                <c:pt idx="1457">
                  <c:v>970</c:v>
                </c:pt>
                <c:pt idx="1458">
                  <c:v>970</c:v>
                </c:pt>
                <c:pt idx="1459">
                  <c:v>970</c:v>
                </c:pt>
                <c:pt idx="1460">
                  <c:v>971</c:v>
                </c:pt>
                <c:pt idx="1461">
                  <c:v>971</c:v>
                </c:pt>
                <c:pt idx="1462">
                  <c:v>972</c:v>
                </c:pt>
                <c:pt idx="1463">
                  <c:v>972</c:v>
                </c:pt>
                <c:pt idx="1464">
                  <c:v>976</c:v>
                </c:pt>
                <c:pt idx="1465">
                  <c:v>976</c:v>
                </c:pt>
                <c:pt idx="1466">
                  <c:v>976</c:v>
                </c:pt>
                <c:pt idx="1467">
                  <c:v>976</c:v>
                </c:pt>
                <c:pt idx="1468">
                  <c:v>976</c:v>
                </c:pt>
                <c:pt idx="1469">
                  <c:v>977</c:v>
                </c:pt>
                <c:pt idx="1470">
                  <c:v>978</c:v>
                </c:pt>
                <c:pt idx="1471">
                  <c:v>979</c:v>
                </c:pt>
                <c:pt idx="1472">
                  <c:v>979</c:v>
                </c:pt>
                <c:pt idx="1473">
                  <c:v>979</c:v>
                </c:pt>
                <c:pt idx="1474">
                  <c:v>980</c:v>
                </c:pt>
                <c:pt idx="1475">
                  <c:v>980</c:v>
                </c:pt>
                <c:pt idx="1476">
                  <c:v>983</c:v>
                </c:pt>
                <c:pt idx="1477">
                  <c:v>984</c:v>
                </c:pt>
                <c:pt idx="1478">
                  <c:v>985</c:v>
                </c:pt>
                <c:pt idx="1479">
                  <c:v>985</c:v>
                </c:pt>
                <c:pt idx="1480">
                  <c:v>986</c:v>
                </c:pt>
                <c:pt idx="1481">
                  <c:v>986</c:v>
                </c:pt>
                <c:pt idx="1482">
                  <c:v>986</c:v>
                </c:pt>
                <c:pt idx="1483">
                  <c:v>989</c:v>
                </c:pt>
                <c:pt idx="1484">
                  <c:v>990</c:v>
                </c:pt>
                <c:pt idx="1485">
                  <c:v>990</c:v>
                </c:pt>
                <c:pt idx="1486">
                  <c:v>990</c:v>
                </c:pt>
                <c:pt idx="1487">
                  <c:v>991</c:v>
                </c:pt>
                <c:pt idx="1488">
                  <c:v>991</c:v>
                </c:pt>
                <c:pt idx="1489">
                  <c:v>992</c:v>
                </c:pt>
                <c:pt idx="1490">
                  <c:v>992</c:v>
                </c:pt>
                <c:pt idx="1491">
                  <c:v>992</c:v>
                </c:pt>
                <c:pt idx="1492">
                  <c:v>992</c:v>
                </c:pt>
                <c:pt idx="1493">
                  <c:v>992</c:v>
                </c:pt>
                <c:pt idx="1494">
                  <c:v>992</c:v>
                </c:pt>
                <c:pt idx="1495">
                  <c:v>993</c:v>
                </c:pt>
                <c:pt idx="1496">
                  <c:v>993</c:v>
                </c:pt>
                <c:pt idx="1497">
                  <c:v>994</c:v>
                </c:pt>
                <c:pt idx="1498">
                  <c:v>994</c:v>
                </c:pt>
                <c:pt idx="1499">
                  <c:v>994</c:v>
                </c:pt>
                <c:pt idx="1500">
                  <c:v>994</c:v>
                </c:pt>
                <c:pt idx="1501">
                  <c:v>994</c:v>
                </c:pt>
                <c:pt idx="1502">
                  <c:v>994</c:v>
                </c:pt>
                <c:pt idx="1503">
                  <c:v>994</c:v>
                </c:pt>
                <c:pt idx="1504">
                  <c:v>994</c:v>
                </c:pt>
                <c:pt idx="1505">
                  <c:v>994</c:v>
                </c:pt>
                <c:pt idx="1506">
                  <c:v>994</c:v>
                </c:pt>
                <c:pt idx="1507">
                  <c:v>997</c:v>
                </c:pt>
                <c:pt idx="1508">
                  <c:v>997</c:v>
                </c:pt>
                <c:pt idx="1509">
                  <c:v>997</c:v>
                </c:pt>
                <c:pt idx="1510">
                  <c:v>997</c:v>
                </c:pt>
                <c:pt idx="1511">
                  <c:v>997</c:v>
                </c:pt>
                <c:pt idx="1512">
                  <c:v>997</c:v>
                </c:pt>
                <c:pt idx="1513">
                  <c:v>998</c:v>
                </c:pt>
                <c:pt idx="1514">
                  <c:v>998</c:v>
                </c:pt>
                <c:pt idx="1515">
                  <c:v>998</c:v>
                </c:pt>
                <c:pt idx="1516">
                  <c:v>998</c:v>
                </c:pt>
                <c:pt idx="1517">
                  <c:v>998</c:v>
                </c:pt>
                <c:pt idx="1518">
                  <c:v>999</c:v>
                </c:pt>
                <c:pt idx="1519">
                  <c:v>999</c:v>
                </c:pt>
                <c:pt idx="1520">
                  <c:v>999</c:v>
                </c:pt>
                <c:pt idx="1521">
                  <c:v>999</c:v>
                </c:pt>
                <c:pt idx="1522">
                  <c:v>1000</c:v>
                </c:pt>
                <c:pt idx="1523">
                  <c:v>1000</c:v>
                </c:pt>
                <c:pt idx="1524">
                  <c:v>1000</c:v>
                </c:pt>
                <c:pt idx="1525">
                  <c:v>1001</c:v>
                </c:pt>
                <c:pt idx="1526">
                  <c:v>1001</c:v>
                </c:pt>
                <c:pt idx="1527">
                  <c:v>1001</c:v>
                </c:pt>
                <c:pt idx="1528">
                  <c:v>1004</c:v>
                </c:pt>
                <c:pt idx="1529">
                  <c:v>1004</c:v>
                </c:pt>
                <c:pt idx="1530">
                  <c:v>1004</c:v>
                </c:pt>
                <c:pt idx="1531">
                  <c:v>1004</c:v>
                </c:pt>
                <c:pt idx="1532">
                  <c:v>1005</c:v>
                </c:pt>
                <c:pt idx="1533">
                  <c:v>1005</c:v>
                </c:pt>
                <c:pt idx="1534">
                  <c:v>1005</c:v>
                </c:pt>
                <c:pt idx="1535">
                  <c:v>1006</c:v>
                </c:pt>
                <c:pt idx="1536">
                  <c:v>1006</c:v>
                </c:pt>
                <c:pt idx="1537">
                  <c:v>1006</c:v>
                </c:pt>
                <c:pt idx="1538">
                  <c:v>1006</c:v>
                </c:pt>
                <c:pt idx="1539">
                  <c:v>1006</c:v>
                </c:pt>
                <c:pt idx="1540">
                  <c:v>1007</c:v>
                </c:pt>
                <c:pt idx="1541">
                  <c:v>1007</c:v>
                </c:pt>
                <c:pt idx="1542">
                  <c:v>1007</c:v>
                </c:pt>
                <c:pt idx="1543">
                  <c:v>1007</c:v>
                </c:pt>
                <c:pt idx="1544">
                  <c:v>1007</c:v>
                </c:pt>
                <c:pt idx="1545">
                  <c:v>1007</c:v>
                </c:pt>
                <c:pt idx="1546">
                  <c:v>1007</c:v>
                </c:pt>
                <c:pt idx="1547">
                  <c:v>1007</c:v>
                </c:pt>
                <c:pt idx="1548">
                  <c:v>1008</c:v>
                </c:pt>
                <c:pt idx="1549">
                  <c:v>1008</c:v>
                </c:pt>
                <c:pt idx="1550">
                  <c:v>1008</c:v>
                </c:pt>
                <c:pt idx="1551">
                  <c:v>1008</c:v>
                </c:pt>
                <c:pt idx="1552">
                  <c:v>1008</c:v>
                </c:pt>
                <c:pt idx="1553">
                  <c:v>1009</c:v>
                </c:pt>
                <c:pt idx="1554">
                  <c:v>1011</c:v>
                </c:pt>
                <c:pt idx="1555">
                  <c:v>1011</c:v>
                </c:pt>
                <c:pt idx="1556">
                  <c:v>1011</c:v>
                </c:pt>
                <c:pt idx="1557">
                  <c:v>1011</c:v>
                </c:pt>
                <c:pt idx="1558">
                  <c:v>1012</c:v>
                </c:pt>
                <c:pt idx="1559">
                  <c:v>1012</c:v>
                </c:pt>
                <c:pt idx="1560">
                  <c:v>1012</c:v>
                </c:pt>
                <c:pt idx="1561">
                  <c:v>1012</c:v>
                </c:pt>
                <c:pt idx="1562">
                  <c:v>1012</c:v>
                </c:pt>
                <c:pt idx="1563">
                  <c:v>1012</c:v>
                </c:pt>
                <c:pt idx="1564">
                  <c:v>1012</c:v>
                </c:pt>
                <c:pt idx="1565">
                  <c:v>1013</c:v>
                </c:pt>
                <c:pt idx="1566">
                  <c:v>1014</c:v>
                </c:pt>
                <c:pt idx="1567">
                  <c:v>1014</c:v>
                </c:pt>
                <c:pt idx="1568">
                  <c:v>1014</c:v>
                </c:pt>
                <c:pt idx="1569">
                  <c:v>1015</c:v>
                </c:pt>
                <c:pt idx="1570">
                  <c:v>1015</c:v>
                </c:pt>
                <c:pt idx="1571">
                  <c:v>1016</c:v>
                </c:pt>
                <c:pt idx="1572">
                  <c:v>1018</c:v>
                </c:pt>
                <c:pt idx="1573">
                  <c:v>1018</c:v>
                </c:pt>
                <c:pt idx="1574">
                  <c:v>1018</c:v>
                </c:pt>
                <c:pt idx="1575">
                  <c:v>1018</c:v>
                </c:pt>
                <c:pt idx="1576">
                  <c:v>1018</c:v>
                </c:pt>
                <c:pt idx="1577">
                  <c:v>1018</c:v>
                </c:pt>
                <c:pt idx="1578">
                  <c:v>1018</c:v>
                </c:pt>
                <c:pt idx="1579">
                  <c:v>1018</c:v>
                </c:pt>
                <c:pt idx="1580">
                  <c:v>1019</c:v>
                </c:pt>
                <c:pt idx="1581">
                  <c:v>1019</c:v>
                </c:pt>
                <c:pt idx="1582">
                  <c:v>1020</c:v>
                </c:pt>
                <c:pt idx="1583">
                  <c:v>1020</c:v>
                </c:pt>
                <c:pt idx="1584">
                  <c:v>1020</c:v>
                </c:pt>
                <c:pt idx="1585">
                  <c:v>1020</c:v>
                </c:pt>
                <c:pt idx="1586">
                  <c:v>1020</c:v>
                </c:pt>
                <c:pt idx="1587">
                  <c:v>1021</c:v>
                </c:pt>
                <c:pt idx="1588">
                  <c:v>1021</c:v>
                </c:pt>
                <c:pt idx="1589">
                  <c:v>1021</c:v>
                </c:pt>
                <c:pt idx="1590">
                  <c:v>1021</c:v>
                </c:pt>
                <c:pt idx="1591">
                  <c:v>1022</c:v>
                </c:pt>
                <c:pt idx="1592">
                  <c:v>1022</c:v>
                </c:pt>
                <c:pt idx="1593">
                  <c:v>1024</c:v>
                </c:pt>
                <c:pt idx="1594">
                  <c:v>1025</c:v>
                </c:pt>
                <c:pt idx="1595">
                  <c:v>1026</c:v>
                </c:pt>
                <c:pt idx="1596">
                  <c:v>1027</c:v>
                </c:pt>
                <c:pt idx="1597">
                  <c:v>1027</c:v>
                </c:pt>
                <c:pt idx="1598">
                  <c:v>1027</c:v>
                </c:pt>
                <c:pt idx="1599">
                  <c:v>1028</c:v>
                </c:pt>
                <c:pt idx="1600">
                  <c:v>1028</c:v>
                </c:pt>
                <c:pt idx="1601">
                  <c:v>1028</c:v>
                </c:pt>
                <c:pt idx="1602">
                  <c:v>1029</c:v>
                </c:pt>
                <c:pt idx="1603">
                  <c:v>1029</c:v>
                </c:pt>
                <c:pt idx="1604">
                  <c:v>1029</c:v>
                </c:pt>
                <c:pt idx="1605">
                  <c:v>1030</c:v>
                </c:pt>
                <c:pt idx="1606">
                  <c:v>1031</c:v>
                </c:pt>
                <c:pt idx="1607">
                  <c:v>1031</c:v>
                </c:pt>
                <c:pt idx="1608">
                  <c:v>1032</c:v>
                </c:pt>
                <c:pt idx="1609">
                  <c:v>1032</c:v>
                </c:pt>
                <c:pt idx="1610">
                  <c:v>1032</c:v>
                </c:pt>
                <c:pt idx="1611">
                  <c:v>1032</c:v>
                </c:pt>
                <c:pt idx="1612">
                  <c:v>1032</c:v>
                </c:pt>
                <c:pt idx="1613">
                  <c:v>1032</c:v>
                </c:pt>
                <c:pt idx="1614">
                  <c:v>1033</c:v>
                </c:pt>
                <c:pt idx="1615">
                  <c:v>1033</c:v>
                </c:pt>
                <c:pt idx="1616">
                  <c:v>1033</c:v>
                </c:pt>
                <c:pt idx="1617">
                  <c:v>1033</c:v>
                </c:pt>
                <c:pt idx="1618">
                  <c:v>1034</c:v>
                </c:pt>
                <c:pt idx="1619">
                  <c:v>1034</c:v>
                </c:pt>
                <c:pt idx="1620">
                  <c:v>1034</c:v>
                </c:pt>
                <c:pt idx="1621">
                  <c:v>1034</c:v>
                </c:pt>
                <c:pt idx="1622">
                  <c:v>1034</c:v>
                </c:pt>
                <c:pt idx="1623">
                  <c:v>1034</c:v>
                </c:pt>
                <c:pt idx="1624">
                  <c:v>1035</c:v>
                </c:pt>
                <c:pt idx="1625">
                  <c:v>1035</c:v>
                </c:pt>
                <c:pt idx="1626">
                  <c:v>1035</c:v>
                </c:pt>
                <c:pt idx="1627">
                  <c:v>1036</c:v>
                </c:pt>
                <c:pt idx="1628">
                  <c:v>1036</c:v>
                </c:pt>
                <c:pt idx="1629">
                  <c:v>1039</c:v>
                </c:pt>
                <c:pt idx="1630">
                  <c:v>1039</c:v>
                </c:pt>
                <c:pt idx="1631">
                  <c:v>1039</c:v>
                </c:pt>
                <c:pt idx="1632">
                  <c:v>1040</c:v>
                </c:pt>
                <c:pt idx="1633">
                  <c:v>1040</c:v>
                </c:pt>
                <c:pt idx="1634">
                  <c:v>1040</c:v>
                </c:pt>
                <c:pt idx="1635">
                  <c:v>1040</c:v>
                </c:pt>
                <c:pt idx="1636">
                  <c:v>1040</c:v>
                </c:pt>
                <c:pt idx="1637">
                  <c:v>1041</c:v>
                </c:pt>
                <c:pt idx="1638">
                  <c:v>1041</c:v>
                </c:pt>
                <c:pt idx="1639">
                  <c:v>1041</c:v>
                </c:pt>
                <c:pt idx="1640">
                  <c:v>1041</c:v>
                </c:pt>
                <c:pt idx="1641">
                  <c:v>1042</c:v>
                </c:pt>
                <c:pt idx="1642">
                  <c:v>1042</c:v>
                </c:pt>
                <c:pt idx="1643">
                  <c:v>1043</c:v>
                </c:pt>
                <c:pt idx="1644">
                  <c:v>1043</c:v>
                </c:pt>
                <c:pt idx="1645">
                  <c:v>1044</c:v>
                </c:pt>
                <c:pt idx="1646">
                  <c:v>1045</c:v>
                </c:pt>
                <c:pt idx="1647">
                  <c:v>1046</c:v>
                </c:pt>
                <c:pt idx="1648">
                  <c:v>1046</c:v>
                </c:pt>
                <c:pt idx="1649">
                  <c:v>1046</c:v>
                </c:pt>
                <c:pt idx="1650">
                  <c:v>1047</c:v>
                </c:pt>
                <c:pt idx="1651">
                  <c:v>1047</c:v>
                </c:pt>
                <c:pt idx="1652">
                  <c:v>1047</c:v>
                </c:pt>
                <c:pt idx="1653">
                  <c:v>1047</c:v>
                </c:pt>
                <c:pt idx="1654">
                  <c:v>1048</c:v>
                </c:pt>
                <c:pt idx="1655">
                  <c:v>1048</c:v>
                </c:pt>
                <c:pt idx="1656">
                  <c:v>1048</c:v>
                </c:pt>
                <c:pt idx="1657">
                  <c:v>1048</c:v>
                </c:pt>
                <c:pt idx="1658">
                  <c:v>1048</c:v>
                </c:pt>
                <c:pt idx="1659">
                  <c:v>1049</c:v>
                </c:pt>
                <c:pt idx="1660">
                  <c:v>1049</c:v>
                </c:pt>
                <c:pt idx="1661">
                  <c:v>1049</c:v>
                </c:pt>
                <c:pt idx="1662">
                  <c:v>1049</c:v>
                </c:pt>
                <c:pt idx="1663">
                  <c:v>1049</c:v>
                </c:pt>
                <c:pt idx="1664">
                  <c:v>1049</c:v>
                </c:pt>
                <c:pt idx="1665">
                  <c:v>1049</c:v>
                </c:pt>
                <c:pt idx="1666">
                  <c:v>1050</c:v>
                </c:pt>
                <c:pt idx="1667">
                  <c:v>1050</c:v>
                </c:pt>
                <c:pt idx="1668">
                  <c:v>1050</c:v>
                </c:pt>
                <c:pt idx="1669">
                  <c:v>1052</c:v>
                </c:pt>
                <c:pt idx="1670">
                  <c:v>1053</c:v>
                </c:pt>
                <c:pt idx="1671">
                  <c:v>1053</c:v>
                </c:pt>
                <c:pt idx="1672">
                  <c:v>1054</c:v>
                </c:pt>
                <c:pt idx="1673">
                  <c:v>1054</c:v>
                </c:pt>
                <c:pt idx="1674">
                  <c:v>1054</c:v>
                </c:pt>
                <c:pt idx="1675">
                  <c:v>1054</c:v>
                </c:pt>
                <c:pt idx="1676">
                  <c:v>1054</c:v>
                </c:pt>
                <c:pt idx="1677">
                  <c:v>1054</c:v>
                </c:pt>
                <c:pt idx="1678">
                  <c:v>1055</c:v>
                </c:pt>
                <c:pt idx="1679">
                  <c:v>1055</c:v>
                </c:pt>
                <c:pt idx="1680">
                  <c:v>1056</c:v>
                </c:pt>
                <c:pt idx="1681">
                  <c:v>1056</c:v>
                </c:pt>
                <c:pt idx="1682">
                  <c:v>1057</c:v>
                </c:pt>
                <c:pt idx="1683">
                  <c:v>1057</c:v>
                </c:pt>
                <c:pt idx="1684">
                  <c:v>1059</c:v>
                </c:pt>
                <c:pt idx="1685">
                  <c:v>1060</c:v>
                </c:pt>
                <c:pt idx="1686">
                  <c:v>1060</c:v>
                </c:pt>
                <c:pt idx="1687">
                  <c:v>1060</c:v>
                </c:pt>
                <c:pt idx="1688">
                  <c:v>1061</c:v>
                </c:pt>
                <c:pt idx="1689">
                  <c:v>1061</c:v>
                </c:pt>
                <c:pt idx="1690">
                  <c:v>1062</c:v>
                </c:pt>
                <c:pt idx="1691">
                  <c:v>1062</c:v>
                </c:pt>
                <c:pt idx="1692">
                  <c:v>1062</c:v>
                </c:pt>
                <c:pt idx="1693">
                  <c:v>1063</c:v>
                </c:pt>
                <c:pt idx="1694">
                  <c:v>1063</c:v>
                </c:pt>
                <c:pt idx="1695">
                  <c:v>1063</c:v>
                </c:pt>
                <c:pt idx="1696">
                  <c:v>1064</c:v>
                </c:pt>
                <c:pt idx="1697">
                  <c:v>1064</c:v>
                </c:pt>
                <c:pt idx="1698">
                  <c:v>1064</c:v>
                </c:pt>
                <c:pt idx="1699">
                  <c:v>1067</c:v>
                </c:pt>
                <c:pt idx="1700">
                  <c:v>1067</c:v>
                </c:pt>
                <c:pt idx="1701">
                  <c:v>1068</c:v>
                </c:pt>
                <c:pt idx="1702">
                  <c:v>1068</c:v>
                </c:pt>
                <c:pt idx="1703">
                  <c:v>1068</c:v>
                </c:pt>
                <c:pt idx="1704">
                  <c:v>1068</c:v>
                </c:pt>
                <c:pt idx="1705">
                  <c:v>1068</c:v>
                </c:pt>
                <c:pt idx="1706">
                  <c:v>1068</c:v>
                </c:pt>
                <c:pt idx="1707">
                  <c:v>1068</c:v>
                </c:pt>
                <c:pt idx="1708">
                  <c:v>1069</c:v>
                </c:pt>
                <c:pt idx="1709">
                  <c:v>1069</c:v>
                </c:pt>
                <c:pt idx="1710">
                  <c:v>1069</c:v>
                </c:pt>
                <c:pt idx="1711">
                  <c:v>1069</c:v>
                </c:pt>
                <c:pt idx="1712">
                  <c:v>1070</c:v>
                </c:pt>
                <c:pt idx="1713">
                  <c:v>1070</c:v>
                </c:pt>
                <c:pt idx="1714">
                  <c:v>1070</c:v>
                </c:pt>
                <c:pt idx="1715">
                  <c:v>1071</c:v>
                </c:pt>
                <c:pt idx="1716">
                  <c:v>1074</c:v>
                </c:pt>
                <c:pt idx="1717">
                  <c:v>1074</c:v>
                </c:pt>
                <c:pt idx="1718">
                  <c:v>1074</c:v>
                </c:pt>
                <c:pt idx="1719">
                  <c:v>1074</c:v>
                </c:pt>
                <c:pt idx="1720">
                  <c:v>1074</c:v>
                </c:pt>
                <c:pt idx="1721">
                  <c:v>1074</c:v>
                </c:pt>
                <c:pt idx="1722">
                  <c:v>1075</c:v>
                </c:pt>
                <c:pt idx="1723">
                  <c:v>1075</c:v>
                </c:pt>
                <c:pt idx="1724">
                  <c:v>1076</c:v>
                </c:pt>
                <c:pt idx="1725">
                  <c:v>1077</c:v>
                </c:pt>
                <c:pt idx="1726">
                  <c:v>1077</c:v>
                </c:pt>
                <c:pt idx="1727">
                  <c:v>1078</c:v>
                </c:pt>
                <c:pt idx="1728">
                  <c:v>1078</c:v>
                </c:pt>
                <c:pt idx="1729">
                  <c:v>1078</c:v>
                </c:pt>
                <c:pt idx="1730">
                  <c:v>1078</c:v>
                </c:pt>
                <c:pt idx="1731">
                  <c:v>1081</c:v>
                </c:pt>
                <c:pt idx="1732">
                  <c:v>1081</c:v>
                </c:pt>
                <c:pt idx="1733">
                  <c:v>1082</c:v>
                </c:pt>
                <c:pt idx="1734">
                  <c:v>1082</c:v>
                </c:pt>
                <c:pt idx="1735">
                  <c:v>1083</c:v>
                </c:pt>
                <c:pt idx="1736">
                  <c:v>1083</c:v>
                </c:pt>
                <c:pt idx="1737">
                  <c:v>1083</c:v>
                </c:pt>
                <c:pt idx="1738">
                  <c:v>1084</c:v>
                </c:pt>
                <c:pt idx="1739">
                  <c:v>1085</c:v>
                </c:pt>
                <c:pt idx="1740">
                  <c:v>1085</c:v>
                </c:pt>
                <c:pt idx="1741">
                  <c:v>1085</c:v>
                </c:pt>
                <c:pt idx="1742">
                  <c:v>1086</c:v>
                </c:pt>
                <c:pt idx="1743">
                  <c:v>1087</c:v>
                </c:pt>
                <c:pt idx="1744">
                  <c:v>1088</c:v>
                </c:pt>
                <c:pt idx="1745">
                  <c:v>1089</c:v>
                </c:pt>
                <c:pt idx="1746">
                  <c:v>1090</c:v>
                </c:pt>
                <c:pt idx="1747">
                  <c:v>1090</c:v>
                </c:pt>
                <c:pt idx="1748">
                  <c:v>1090</c:v>
                </c:pt>
                <c:pt idx="1749">
                  <c:v>1090</c:v>
                </c:pt>
                <c:pt idx="1750">
                  <c:v>1090</c:v>
                </c:pt>
                <c:pt idx="1751">
                  <c:v>1091</c:v>
                </c:pt>
                <c:pt idx="1752">
                  <c:v>1091</c:v>
                </c:pt>
                <c:pt idx="1753">
                  <c:v>1092</c:v>
                </c:pt>
                <c:pt idx="1754">
                  <c:v>1092</c:v>
                </c:pt>
                <c:pt idx="1755">
                  <c:v>1092</c:v>
                </c:pt>
                <c:pt idx="1756">
                  <c:v>1092</c:v>
                </c:pt>
                <c:pt idx="1757">
                  <c:v>1093</c:v>
                </c:pt>
                <c:pt idx="1758">
                  <c:v>1095</c:v>
                </c:pt>
                <c:pt idx="1759">
                  <c:v>1095</c:v>
                </c:pt>
                <c:pt idx="1760">
                  <c:v>1096</c:v>
                </c:pt>
                <c:pt idx="1761">
                  <c:v>1096</c:v>
                </c:pt>
                <c:pt idx="1762">
                  <c:v>1096</c:v>
                </c:pt>
                <c:pt idx="1763">
                  <c:v>1097</c:v>
                </c:pt>
                <c:pt idx="1764">
                  <c:v>1097</c:v>
                </c:pt>
                <c:pt idx="1765">
                  <c:v>1098</c:v>
                </c:pt>
                <c:pt idx="1766">
                  <c:v>1098</c:v>
                </c:pt>
                <c:pt idx="1767">
                  <c:v>1098</c:v>
                </c:pt>
              </c:numCache>
            </c:numRef>
          </c:cat>
          <c:val>
            <c:numRef>
              <c:f>'PEP Listing 1.2d'!$B$5:$B$1772</c:f>
              <c:numCache>
                <c:formatCode>########0</c:formatCode>
                <c:ptCount val="1768"/>
                <c:pt idx="0">
                  <c:v>0</c:v>
                </c:pt>
                <c:pt idx="1">
                  <c:v>0</c:v>
                </c:pt>
                <c:pt idx="2" formatCode="0.0000000">
                  <c:v>0.12062726176115</c:v>
                </c:pt>
                <c:pt idx="3" formatCode="0.0000000">
                  <c:v>0.12062726176115</c:v>
                </c:pt>
                <c:pt idx="4" formatCode="0.0000000">
                  <c:v>0.12062726176115</c:v>
                </c:pt>
                <c:pt idx="5" formatCode="0.0000000">
                  <c:v>0.12062726176115</c:v>
                </c:pt>
                <c:pt idx="6" formatCode="0.0000000">
                  <c:v>0.12062726176115</c:v>
                </c:pt>
                <c:pt idx="7" formatCode="0.0000000">
                  <c:v>0.12062726176115</c:v>
                </c:pt>
                <c:pt idx="8" formatCode="0.0000000">
                  <c:v>0.12062726176115</c:v>
                </c:pt>
                <c:pt idx="9" formatCode="0.0000000">
                  <c:v>0.12062726176115</c:v>
                </c:pt>
                <c:pt idx="10" formatCode="0.0000000">
                  <c:v>0.12062726176115</c:v>
                </c:pt>
                <c:pt idx="11" formatCode="0.0000000">
                  <c:v>0.12062726176115</c:v>
                </c:pt>
                <c:pt idx="12" formatCode="0.0000000">
                  <c:v>0.12062726176115</c:v>
                </c:pt>
                <c:pt idx="13" formatCode="0.0000000">
                  <c:v>0.36334748712746001</c:v>
                </c:pt>
                <c:pt idx="14" formatCode="0.0000000">
                  <c:v>0.42402754346903998</c:v>
                </c:pt>
                <c:pt idx="15" formatCode="0.0000000">
                  <c:v>0.42402754346903998</c:v>
                </c:pt>
                <c:pt idx="16" formatCode="0.0000000">
                  <c:v>0.54546165622091003</c:v>
                </c:pt>
                <c:pt idx="17" formatCode="0.0000000">
                  <c:v>0.54546165622091003</c:v>
                </c:pt>
                <c:pt idx="18" formatCode="0.0000000">
                  <c:v>0.60621580304056999</c:v>
                </c:pt>
                <c:pt idx="19" formatCode="0.0000000">
                  <c:v>0.60621580304056999</c:v>
                </c:pt>
                <c:pt idx="20" formatCode="0.0000000">
                  <c:v>0.60621580304056999</c:v>
                </c:pt>
                <c:pt idx="21" formatCode="0.0000000">
                  <c:v>0.60621580304056999</c:v>
                </c:pt>
                <c:pt idx="22" formatCode="0.0000000">
                  <c:v>0.60621580304056999</c:v>
                </c:pt>
                <c:pt idx="23" formatCode="0.0000000">
                  <c:v>0.66700710835981003</c:v>
                </c:pt>
                <c:pt idx="24" formatCode="0.0000000">
                  <c:v>0.66700710835981003</c:v>
                </c:pt>
                <c:pt idx="25" formatCode="0.0000000">
                  <c:v>0.72783564044287996</c:v>
                </c:pt>
                <c:pt idx="26" formatCode="0.0000000">
                  <c:v>0.72783564044287996</c:v>
                </c:pt>
                <c:pt idx="27" formatCode="0.0000000">
                  <c:v>0.72783564044287996</c:v>
                </c:pt>
                <c:pt idx="28" formatCode="0.0000000">
                  <c:v>0.72783564044287996</c:v>
                </c:pt>
                <c:pt idx="29" formatCode="0.0000000">
                  <c:v>0.72783564044287996</c:v>
                </c:pt>
                <c:pt idx="30" formatCode="0.0000000">
                  <c:v>0.72783564044287996</c:v>
                </c:pt>
                <c:pt idx="31" formatCode="0.0000000">
                  <c:v>0.72783564044287996</c:v>
                </c:pt>
                <c:pt idx="32" formatCode="0.0000000">
                  <c:v>0.72783564044287996</c:v>
                </c:pt>
                <c:pt idx="33" formatCode="0.0000000">
                  <c:v>0.72783564044287996</c:v>
                </c:pt>
                <c:pt idx="34" formatCode="0.0000000">
                  <c:v>0.72783564044287996</c:v>
                </c:pt>
                <c:pt idx="35" formatCode="0.0000000">
                  <c:v>0.72783564044287996</c:v>
                </c:pt>
                <c:pt idx="36" formatCode="0.0000000">
                  <c:v>0.78870146776326</c:v>
                </c:pt>
                <c:pt idx="37" formatCode="0.0000000">
                  <c:v>0.78870146776326</c:v>
                </c:pt>
                <c:pt idx="38" formatCode="0.0000000">
                  <c:v>0.84960465900466997</c:v>
                </c:pt>
                <c:pt idx="39" formatCode="#0.000000">
                  <c:v>0.97141104148747004</c:v>
                </c:pt>
                <c:pt idx="40" formatCode="#0.000000">
                  <c:v>0.97141104148747004</c:v>
                </c:pt>
                <c:pt idx="41" formatCode="#0.000000">
                  <c:v>0.97141104148747004</c:v>
                </c:pt>
                <c:pt idx="42" formatCode="#0.000000">
                  <c:v>0.97141104148747004</c:v>
                </c:pt>
                <c:pt idx="43" formatCode="#0.000000">
                  <c:v>0.97141104148747004</c:v>
                </c:pt>
                <c:pt idx="44" formatCode="#0.000000">
                  <c:v>0.97141104148747004</c:v>
                </c:pt>
                <c:pt idx="45" formatCode="#0.000000">
                  <c:v>0.97141104148747004</c:v>
                </c:pt>
                <c:pt idx="46" formatCode="#0.000000">
                  <c:v>0.97141104148747004</c:v>
                </c:pt>
                <c:pt idx="47" formatCode="0.0000000">
                  <c:v>1.1543456270019601</c:v>
                </c:pt>
                <c:pt idx="48" formatCode="0.0000000">
                  <c:v>1.2153238221734499</c:v>
                </c:pt>
                <c:pt idx="49" formatCode="0.0000000">
                  <c:v>1.2153238221734499</c:v>
                </c:pt>
                <c:pt idx="50" formatCode="#0.000000">
                  <c:v>1.27630201734495</c:v>
                </c:pt>
                <c:pt idx="51" formatCode="0.0000000">
                  <c:v>1.33728021251646</c:v>
                </c:pt>
                <c:pt idx="52" formatCode="0.0000000">
                  <c:v>1.3982584076879601</c:v>
                </c:pt>
                <c:pt idx="53" formatCode="0.0000000">
                  <c:v>1.4592366028594601</c:v>
                </c:pt>
                <c:pt idx="54" formatCode="0.0000000">
                  <c:v>1.4592366028594601</c:v>
                </c:pt>
                <c:pt idx="55" formatCode="0.0000000">
                  <c:v>1.5202147980309499</c:v>
                </c:pt>
                <c:pt idx="56" formatCode="#0.000000">
                  <c:v>1.58119299320244</c:v>
                </c:pt>
                <c:pt idx="57" formatCode="#0.000000">
                  <c:v>1.58119299320244</c:v>
                </c:pt>
                <c:pt idx="58" formatCode="#0.000000">
                  <c:v>1.58119299320244</c:v>
                </c:pt>
                <c:pt idx="59" formatCode="#0.000000">
                  <c:v>1.58119299320244</c:v>
                </c:pt>
                <c:pt idx="60" formatCode="#0.000000">
                  <c:v>1.58119299320244</c:v>
                </c:pt>
                <c:pt idx="61" formatCode="#0.000000">
                  <c:v>1.58119299320244</c:v>
                </c:pt>
                <c:pt idx="62" formatCode="#0.000000">
                  <c:v>1.58119299320244</c:v>
                </c:pt>
                <c:pt idx="63" formatCode="0.0000000">
                  <c:v>1.64217118837394</c:v>
                </c:pt>
                <c:pt idx="64" formatCode="0.0000000">
                  <c:v>1.7031493835454401</c:v>
                </c:pt>
                <c:pt idx="65" formatCode="0.0000000">
                  <c:v>1.82510577388844</c:v>
                </c:pt>
                <c:pt idx="66" formatCode="0.0000000">
                  <c:v>1.9470621642314401</c:v>
                </c:pt>
                <c:pt idx="67" formatCode="0.0000000">
                  <c:v>1.9470621642314401</c:v>
                </c:pt>
                <c:pt idx="68" formatCode="0.0000000">
                  <c:v>2.0080403594029401</c:v>
                </c:pt>
                <c:pt idx="69" formatCode="0.0000000">
                  <c:v>2.1299967497459402</c:v>
                </c:pt>
                <c:pt idx="70" formatCode="0.0000000">
                  <c:v>2.1909749449174498</c:v>
                </c:pt>
                <c:pt idx="71" formatCode="0.0000000">
                  <c:v>2.1909749449174498</c:v>
                </c:pt>
                <c:pt idx="72" formatCode="0.0000000">
                  <c:v>2.1909749449174498</c:v>
                </c:pt>
                <c:pt idx="73" formatCode="0.0000000">
                  <c:v>2.1909749449174498</c:v>
                </c:pt>
                <c:pt idx="74" formatCode="0.0000000">
                  <c:v>2.2519531400889501</c:v>
                </c:pt>
                <c:pt idx="75" formatCode="0.0000000">
                  <c:v>2.2519531400889501</c:v>
                </c:pt>
                <c:pt idx="76" formatCode="0.0000000">
                  <c:v>2.3129313352604499</c:v>
                </c:pt>
                <c:pt idx="77" formatCode="0.0000000">
                  <c:v>2.3739095304319502</c:v>
                </c:pt>
                <c:pt idx="78" formatCode="0.0000000">
                  <c:v>2.3739095304319502</c:v>
                </c:pt>
                <c:pt idx="79" formatCode="0.0000000">
                  <c:v>2.43488772560345</c:v>
                </c:pt>
                <c:pt idx="80" formatCode="0.0000000">
                  <c:v>2.43488772560345</c:v>
                </c:pt>
                <c:pt idx="81" formatCode="0.0000000">
                  <c:v>2.43488772560345</c:v>
                </c:pt>
                <c:pt idx="82" formatCode="0.0000000">
                  <c:v>2.4958659207749498</c:v>
                </c:pt>
                <c:pt idx="83" formatCode="0.0000000">
                  <c:v>2.4958659207749498</c:v>
                </c:pt>
                <c:pt idx="84" formatCode="0.0000000">
                  <c:v>2.6178223111179499</c:v>
                </c:pt>
                <c:pt idx="85" formatCode="0.0000000">
                  <c:v>2.67880050628944</c:v>
                </c:pt>
                <c:pt idx="86" formatCode="0.0000000">
                  <c:v>2.7397787014609398</c:v>
                </c:pt>
                <c:pt idx="87" formatCode="0.0000000">
                  <c:v>2.7397787014609398</c:v>
                </c:pt>
                <c:pt idx="88" formatCode="0.0000000">
                  <c:v>2.7397787014609398</c:v>
                </c:pt>
                <c:pt idx="89" formatCode="0.0000000">
                  <c:v>2.7397787014609398</c:v>
                </c:pt>
                <c:pt idx="90" formatCode="0.0000000">
                  <c:v>2.7397787014609398</c:v>
                </c:pt>
                <c:pt idx="91" formatCode="0.0000000">
                  <c:v>2.7397787014609398</c:v>
                </c:pt>
                <c:pt idx="92" formatCode="0.0000000">
                  <c:v>2.80079515146002</c:v>
                </c:pt>
                <c:pt idx="93" formatCode="0.0000000">
                  <c:v>2.80079515146002</c:v>
                </c:pt>
                <c:pt idx="94" formatCode="0.0000000">
                  <c:v>2.8618499283749399</c:v>
                </c:pt>
                <c:pt idx="95" formatCode="0.0000000">
                  <c:v>2.9839594822047699</c:v>
                </c:pt>
                <c:pt idx="96" formatCode="0.0000000">
                  <c:v>2.9839594822047699</c:v>
                </c:pt>
                <c:pt idx="97" formatCode="0.0000000">
                  <c:v>3.04501425911968</c:v>
                </c:pt>
                <c:pt idx="98" formatCode="#0.000000">
                  <c:v>3.1060690360345902</c:v>
                </c:pt>
                <c:pt idx="99" formatCode="#0.000000">
                  <c:v>3.1060690360345902</c:v>
                </c:pt>
                <c:pt idx="100" formatCode="0.0000000">
                  <c:v>3.2282555820168901</c:v>
                </c:pt>
                <c:pt idx="101" formatCode="0.0000000">
                  <c:v>3.2282555820168901</c:v>
                </c:pt>
                <c:pt idx="102" formatCode="0.0000000">
                  <c:v>3.2282555820168901</c:v>
                </c:pt>
                <c:pt idx="103" formatCode="0.0000000">
                  <c:v>3.2282555820168901</c:v>
                </c:pt>
                <c:pt idx="104" formatCode="0.0000000">
                  <c:v>3.2282555820168901</c:v>
                </c:pt>
                <c:pt idx="105" formatCode="0.0000000">
                  <c:v>3.2282555820168901</c:v>
                </c:pt>
                <c:pt idx="106" formatCode="0.0000000">
                  <c:v>3.3505193146991199</c:v>
                </c:pt>
                <c:pt idx="107" formatCode="0.0000000">
                  <c:v>3.3505193146991199</c:v>
                </c:pt>
                <c:pt idx="108" formatCode="0.0000000">
                  <c:v>3.4116511810402299</c:v>
                </c:pt>
                <c:pt idx="109" formatCode="0.0000000">
                  <c:v>3.4116511810402299</c:v>
                </c:pt>
                <c:pt idx="110" formatCode="#0.000000">
                  <c:v>3.4727830473813501</c:v>
                </c:pt>
                <c:pt idx="111" formatCode="#0.000000">
                  <c:v>3.4727830473813501</c:v>
                </c:pt>
                <c:pt idx="112" formatCode="0.0000000">
                  <c:v>3.5339536538152001</c:v>
                </c:pt>
                <c:pt idx="113" formatCode="0.0000000">
                  <c:v>3.5339536538152001</c:v>
                </c:pt>
                <c:pt idx="114" formatCode="0.0000000">
                  <c:v>3.59516307408563</c:v>
                </c:pt>
                <c:pt idx="115" formatCode="0.0000000">
                  <c:v>3.6563724943560501</c:v>
                </c:pt>
                <c:pt idx="116" formatCode="0.0000000">
                  <c:v>3.6563724943560501</c:v>
                </c:pt>
                <c:pt idx="117" formatCode="0.0000000">
                  <c:v>3.6563724943560501</c:v>
                </c:pt>
                <c:pt idx="118" formatCode="0.0000000">
                  <c:v>3.6563724943560501</c:v>
                </c:pt>
                <c:pt idx="119" formatCode="0.0000000">
                  <c:v>3.6563724943560501</c:v>
                </c:pt>
                <c:pt idx="120" formatCode="0.0000000">
                  <c:v>3.6563724943560501</c:v>
                </c:pt>
                <c:pt idx="121" formatCode="0.0000000">
                  <c:v>3.7175819146264799</c:v>
                </c:pt>
                <c:pt idx="122" formatCode="0.0000000">
                  <c:v>3.7787913348969</c:v>
                </c:pt>
                <c:pt idx="123" formatCode="0.0000000">
                  <c:v>3.7787913348969</c:v>
                </c:pt>
                <c:pt idx="124" formatCode="0.0000000">
                  <c:v>3.9012101754377402</c:v>
                </c:pt>
                <c:pt idx="125" formatCode="0.0000000">
                  <c:v>3.9012101754377402</c:v>
                </c:pt>
                <c:pt idx="126" formatCode="0.0000000">
                  <c:v>3.9012101754377402</c:v>
                </c:pt>
                <c:pt idx="127" formatCode="0.0000000">
                  <c:v>3.96241959570817</c:v>
                </c:pt>
                <c:pt idx="128" formatCode="0.0000000">
                  <c:v>3.96241959570817</c:v>
                </c:pt>
                <c:pt idx="129" formatCode="0.0000000">
                  <c:v>3.96241959570817</c:v>
                </c:pt>
                <c:pt idx="130" formatCode="0.0000000">
                  <c:v>4.0236680525986497</c:v>
                </c:pt>
                <c:pt idx="131" formatCode="0.0000000">
                  <c:v>4.0236680525986497</c:v>
                </c:pt>
                <c:pt idx="132" formatCode="0.0000000">
                  <c:v>4.0236680525986497</c:v>
                </c:pt>
                <c:pt idx="133" formatCode="0.0000000">
                  <c:v>4.0236680525986497</c:v>
                </c:pt>
                <c:pt idx="134" formatCode="0.0000000">
                  <c:v>4.0236680525986497</c:v>
                </c:pt>
                <c:pt idx="135" formatCode="0.0000000">
                  <c:v>4.0849165094891502</c:v>
                </c:pt>
                <c:pt idx="136" formatCode="0.0000000">
                  <c:v>4.0849165094891502</c:v>
                </c:pt>
                <c:pt idx="137" formatCode="0.0000000">
                  <c:v>4.0849165094891502</c:v>
                </c:pt>
                <c:pt idx="138" formatCode="0.0000000">
                  <c:v>4.0849165094891502</c:v>
                </c:pt>
                <c:pt idx="139" formatCode="0.0000000">
                  <c:v>4.0849165094891502</c:v>
                </c:pt>
                <c:pt idx="140" formatCode="0.0000000">
                  <c:v>4.0849165094891502</c:v>
                </c:pt>
                <c:pt idx="141" formatCode="0.0000000">
                  <c:v>4.0849165094891502</c:v>
                </c:pt>
                <c:pt idx="142" formatCode="0.0000000">
                  <c:v>4.3302236283907103</c:v>
                </c:pt>
                <c:pt idx="143" formatCode="0.0000000">
                  <c:v>4.3302236283907103</c:v>
                </c:pt>
                <c:pt idx="144" formatCode="0.0000000">
                  <c:v>4.4529558623504402</c:v>
                </c:pt>
                <c:pt idx="145" formatCode="#0.000000">
                  <c:v>4.51432197933031</c:v>
                </c:pt>
                <c:pt idx="146" formatCode="0.0000000">
                  <c:v>4.57568809631017</c:v>
                </c:pt>
                <c:pt idx="147" formatCode="0.0000000">
                  <c:v>4.6370542132900301</c:v>
                </c:pt>
                <c:pt idx="148" formatCode="0.0000000">
                  <c:v>4.6370542132900301</c:v>
                </c:pt>
                <c:pt idx="149" formatCode="0.0000000">
                  <c:v>4.6370542132900301</c:v>
                </c:pt>
                <c:pt idx="150" formatCode="0.0000000">
                  <c:v>4.6370542132900301</c:v>
                </c:pt>
                <c:pt idx="151" formatCode="0.0000000">
                  <c:v>4.6984203302698901</c:v>
                </c:pt>
                <c:pt idx="152" formatCode="0.0000000">
                  <c:v>4.6984203302698901</c:v>
                </c:pt>
                <c:pt idx="153" formatCode="0.0000000">
                  <c:v>4.6984203302698901</c:v>
                </c:pt>
                <c:pt idx="154" formatCode="0.0000000">
                  <c:v>4.8211525642296298</c:v>
                </c:pt>
                <c:pt idx="155" formatCode="0.0000000">
                  <c:v>4.8211525642296298</c:v>
                </c:pt>
                <c:pt idx="156" formatCode="0.0000000">
                  <c:v>4.8211525642296298</c:v>
                </c:pt>
                <c:pt idx="157" formatCode="0.0000000">
                  <c:v>4.8211525642296298</c:v>
                </c:pt>
                <c:pt idx="158" formatCode="0.0000000">
                  <c:v>4.8825582722526999</c:v>
                </c:pt>
                <c:pt idx="159" formatCode="0.0000000">
                  <c:v>4.8825582722526999</c:v>
                </c:pt>
                <c:pt idx="160" formatCode="#0.000000">
                  <c:v>4.9439639802757798</c:v>
                </c:pt>
                <c:pt idx="161" formatCode="#0.000000">
                  <c:v>4.9439639802757798</c:v>
                </c:pt>
                <c:pt idx="162" formatCode="0.0000000">
                  <c:v>5.0053696882988596</c:v>
                </c:pt>
                <c:pt idx="163" formatCode="0.0000000">
                  <c:v>5.0053696882988596</c:v>
                </c:pt>
                <c:pt idx="164" formatCode="0.0000000">
                  <c:v>5.0053696882988596</c:v>
                </c:pt>
                <c:pt idx="165" formatCode="0.0000000">
                  <c:v>5.0053696882988596</c:v>
                </c:pt>
                <c:pt idx="166" formatCode="0.0000000">
                  <c:v>5.0667753963219297</c:v>
                </c:pt>
                <c:pt idx="167" formatCode="0.0000000">
                  <c:v>5.1895868123680904</c:v>
                </c:pt>
                <c:pt idx="168" formatCode="0.0000000">
                  <c:v>5.2509925203911596</c:v>
                </c:pt>
                <c:pt idx="169" formatCode="0.0000000">
                  <c:v>5.2509925203911596</c:v>
                </c:pt>
                <c:pt idx="170" formatCode="0.0000000">
                  <c:v>5.2509925203911596</c:v>
                </c:pt>
                <c:pt idx="171" formatCode="0.0000000">
                  <c:v>5.2509925203911596</c:v>
                </c:pt>
                <c:pt idx="172" formatCode="0.0000000">
                  <c:v>5.3123982284142404</c:v>
                </c:pt>
                <c:pt idx="173" formatCode="0.0000000">
                  <c:v>5.3738039364373202</c:v>
                </c:pt>
                <c:pt idx="174" formatCode="0.0000000">
                  <c:v>5.4352096444603903</c:v>
                </c:pt>
                <c:pt idx="175" formatCode="0.0000000">
                  <c:v>5.4352096444603903</c:v>
                </c:pt>
                <c:pt idx="176" formatCode="0.0000000">
                  <c:v>5.4966552522287797</c:v>
                </c:pt>
                <c:pt idx="177" formatCode="0.0000000">
                  <c:v>5.4966552522287797</c:v>
                </c:pt>
                <c:pt idx="178" formatCode="0.0000000">
                  <c:v>5.5581008599971602</c:v>
                </c:pt>
                <c:pt idx="179" formatCode="0.0000000">
                  <c:v>5.5581008599971602</c:v>
                </c:pt>
                <c:pt idx="180" formatCode="0.0000000">
                  <c:v>5.5581008599971602</c:v>
                </c:pt>
                <c:pt idx="181" formatCode="0.0000000">
                  <c:v>5.6195864714164303</c:v>
                </c:pt>
                <c:pt idx="182" formatCode="0.0000000">
                  <c:v>5.6195864714164303</c:v>
                </c:pt>
                <c:pt idx="183" formatCode="0.0000000">
                  <c:v>5.6810720828357004</c:v>
                </c:pt>
                <c:pt idx="184" formatCode="0.0000000">
                  <c:v>5.6810720828357004</c:v>
                </c:pt>
                <c:pt idx="185" formatCode="0.0000000">
                  <c:v>5.8040433056742504</c:v>
                </c:pt>
                <c:pt idx="186" formatCode="0.0000000">
                  <c:v>5.8040433056742504</c:v>
                </c:pt>
                <c:pt idx="187" formatCode="0.0000000">
                  <c:v>5.8655690775189999</c:v>
                </c:pt>
                <c:pt idx="188" formatCode="0.0000000">
                  <c:v>5.9270948493637601</c:v>
                </c:pt>
                <c:pt idx="189" formatCode="0.0000000">
                  <c:v>5.9886206212085202</c:v>
                </c:pt>
                <c:pt idx="190" formatCode="0.0000000">
                  <c:v>5.9886206212085202</c:v>
                </c:pt>
                <c:pt idx="191" formatCode="0.0000000">
                  <c:v>6.0501463930532804</c:v>
                </c:pt>
                <c:pt idx="192" formatCode="0.0000000">
                  <c:v>6.0501463930532804</c:v>
                </c:pt>
                <c:pt idx="193" formatCode="0.0000000">
                  <c:v>6.0501463930532804</c:v>
                </c:pt>
                <c:pt idx="194" formatCode="0.0000000">
                  <c:v>6.0501463930532804</c:v>
                </c:pt>
                <c:pt idx="195" formatCode="0.0000000">
                  <c:v>6.1117124832282199</c:v>
                </c:pt>
                <c:pt idx="196" formatCode="0.0000000">
                  <c:v>6.1117124832282199</c:v>
                </c:pt>
                <c:pt idx="197" formatCode="0.0000000">
                  <c:v>6.1117124832282199</c:v>
                </c:pt>
                <c:pt idx="198" formatCode="0.0000000">
                  <c:v>6.1117124832282199</c:v>
                </c:pt>
                <c:pt idx="199" formatCode="0.0000000">
                  <c:v>6.1117124832282199</c:v>
                </c:pt>
                <c:pt idx="200" formatCode="0.0000000">
                  <c:v>6.1117124832282199</c:v>
                </c:pt>
                <c:pt idx="201" formatCode="0.0000000">
                  <c:v>6.1117124832282199</c:v>
                </c:pt>
                <c:pt idx="202" formatCode="0.0000000">
                  <c:v>6.1117124832282199</c:v>
                </c:pt>
                <c:pt idx="203" formatCode="0.0000000">
                  <c:v>6.1117124832282199</c:v>
                </c:pt>
                <c:pt idx="204" formatCode="0.0000000">
                  <c:v>6.1733594218472403</c:v>
                </c:pt>
                <c:pt idx="205" formatCode="0.0000000">
                  <c:v>6.1733594218472403</c:v>
                </c:pt>
                <c:pt idx="206" formatCode="0.0000000">
                  <c:v>6.1733594218472403</c:v>
                </c:pt>
                <c:pt idx="207" formatCode="0.0000000">
                  <c:v>6.1733594218472403</c:v>
                </c:pt>
                <c:pt idx="208" formatCode="0.0000000">
                  <c:v>6.2350468909979</c:v>
                </c:pt>
                <c:pt idx="209" formatCode="0.0000000">
                  <c:v>6.2967343601485597</c:v>
                </c:pt>
                <c:pt idx="210" formatCode="0.0000000">
                  <c:v>6.3584218292992203</c:v>
                </c:pt>
                <c:pt idx="211" formatCode="0.0000000">
                  <c:v>6.3584218292992203</c:v>
                </c:pt>
                <c:pt idx="212" formatCode="0.0000000">
                  <c:v>6.4201092984498898</c:v>
                </c:pt>
                <c:pt idx="213" formatCode="0.0000000">
                  <c:v>6.4817967676005503</c:v>
                </c:pt>
                <c:pt idx="214" formatCode="0.0000000">
                  <c:v>6.4817967676005503</c:v>
                </c:pt>
                <c:pt idx="215" formatCode="0.0000000">
                  <c:v>6.54348423675121</c:v>
                </c:pt>
                <c:pt idx="216" formatCode="0.0000000">
                  <c:v>6.54348423675121</c:v>
                </c:pt>
                <c:pt idx="217" formatCode="0.0000000">
                  <c:v>6.54348423675121</c:v>
                </c:pt>
                <c:pt idx="218" formatCode="0.0000000">
                  <c:v>6.54348423675121</c:v>
                </c:pt>
                <c:pt idx="219" formatCode="0.0000000">
                  <c:v>6.54348423675121</c:v>
                </c:pt>
                <c:pt idx="220" formatCode="0.0000000">
                  <c:v>6.54348423675121</c:v>
                </c:pt>
                <c:pt idx="221" formatCode="0.0000000">
                  <c:v>6.60517170590186</c:v>
                </c:pt>
                <c:pt idx="222" formatCode="0.0000000">
                  <c:v>6.60517170590186</c:v>
                </c:pt>
                <c:pt idx="223" formatCode="0.0000000">
                  <c:v>6.60517170590186</c:v>
                </c:pt>
                <c:pt idx="224" formatCode="0.0000000">
                  <c:v>6.60517170590186</c:v>
                </c:pt>
                <c:pt idx="225" formatCode="0.0000000">
                  <c:v>6.6668999466778596</c:v>
                </c:pt>
                <c:pt idx="226" formatCode="0.0000000">
                  <c:v>6.6668999466778596</c:v>
                </c:pt>
                <c:pt idx="227" formatCode="#0.000000">
                  <c:v>6.7286690400288398</c:v>
                </c:pt>
                <c:pt idx="228" formatCode="#0.000000">
                  <c:v>6.7286690400288398</c:v>
                </c:pt>
                <c:pt idx="229" formatCode="0.0000000">
                  <c:v>6.8522890943164096</c:v>
                </c:pt>
                <c:pt idx="230" formatCode="0.0000000">
                  <c:v>6.9140991214602101</c:v>
                </c:pt>
                <c:pt idx="231" formatCode="0.0000000">
                  <c:v>6.9759091486039901</c:v>
                </c:pt>
                <c:pt idx="232" formatCode="0.0000000">
                  <c:v>7.16133923003534</c:v>
                </c:pt>
                <c:pt idx="233" formatCode="0.0000000">
                  <c:v>7.16133923003534</c:v>
                </c:pt>
                <c:pt idx="234" formatCode="0.0000000">
                  <c:v>7.2231492571791298</c:v>
                </c:pt>
                <c:pt idx="235" formatCode="0.0000000">
                  <c:v>7.3467693114666996</c:v>
                </c:pt>
                <c:pt idx="236" formatCode="0.0000000">
                  <c:v>7.4085793386104903</c:v>
                </c:pt>
                <c:pt idx="237" formatCode="0.0000000">
                  <c:v>7.4703893657542704</c:v>
                </c:pt>
                <c:pt idx="238" formatCode="0.0000000">
                  <c:v>7.4703893657542704</c:v>
                </c:pt>
                <c:pt idx="239" formatCode="0.0000000">
                  <c:v>7.4703893657542704</c:v>
                </c:pt>
                <c:pt idx="240" formatCode="0.0000000">
                  <c:v>7.5322407097611199</c:v>
                </c:pt>
                <c:pt idx="241" formatCode="0.0000000">
                  <c:v>7.5940920537679704</c:v>
                </c:pt>
                <c:pt idx="242" formatCode="0.0000000">
                  <c:v>7.5940920537679704</c:v>
                </c:pt>
                <c:pt idx="243" formatCode="0.0000000">
                  <c:v>7.6559848253327498</c:v>
                </c:pt>
                <c:pt idx="244" formatCode="0.0000000">
                  <c:v>7.7178775968975399</c:v>
                </c:pt>
                <c:pt idx="245" formatCode="0.0000000">
                  <c:v>7.7797703684623398</c:v>
                </c:pt>
                <c:pt idx="246" formatCode="0.0000000">
                  <c:v>7.8416631400271202</c:v>
                </c:pt>
                <c:pt idx="247" formatCode="0.0000000">
                  <c:v>7.9035559115919103</c:v>
                </c:pt>
                <c:pt idx="248" formatCode="0.0000000">
                  <c:v>7.9035559115919103</c:v>
                </c:pt>
                <c:pt idx="249" formatCode="0.0000000">
                  <c:v>7.9035559115919103</c:v>
                </c:pt>
                <c:pt idx="250" formatCode="0.0000000">
                  <c:v>7.9035559115919103</c:v>
                </c:pt>
                <c:pt idx="251" formatCode="0.0000000">
                  <c:v>7.9654903057334199</c:v>
                </c:pt>
                <c:pt idx="252" formatCode="0.0000000">
                  <c:v>7.9654903057334199</c:v>
                </c:pt>
                <c:pt idx="253" formatCode="0.0000000">
                  <c:v>7.9654903057334199</c:v>
                </c:pt>
                <c:pt idx="254" formatCode="0.0000000">
                  <c:v>7.9654903057334199</c:v>
                </c:pt>
                <c:pt idx="255" formatCode="0.0000000">
                  <c:v>7.9654903057334199</c:v>
                </c:pt>
                <c:pt idx="256" formatCode="0.0000000">
                  <c:v>8.0894425073418503</c:v>
                </c:pt>
                <c:pt idx="257" formatCode="0.0000000">
                  <c:v>8.0894425073418503</c:v>
                </c:pt>
                <c:pt idx="258" formatCode="0.0000000">
                  <c:v>8.1514604273773799</c:v>
                </c:pt>
                <c:pt idx="259" formatCode="0.0000000">
                  <c:v>8.21347834741292</c:v>
                </c:pt>
                <c:pt idx="260" formatCode="0.0000000">
                  <c:v>8.2754962674484602</c:v>
                </c:pt>
                <c:pt idx="261" formatCode="0.0000000">
                  <c:v>8.2754962674484602</c:v>
                </c:pt>
                <c:pt idx="262" formatCode="0.0000000">
                  <c:v>8.3375141874839898</c:v>
                </c:pt>
                <c:pt idx="263" formatCode="0.0000000">
                  <c:v>8.3995321075195299</c:v>
                </c:pt>
                <c:pt idx="264" formatCode="0.0000000">
                  <c:v>8.3995321075195299</c:v>
                </c:pt>
                <c:pt idx="265" formatCode="##0.00000">
                  <c:v>8.4615500275550595</c:v>
                </c:pt>
                <c:pt idx="266" formatCode="0.0000000">
                  <c:v>8.5235679475905801</c:v>
                </c:pt>
                <c:pt idx="267" formatCode="0.0000000">
                  <c:v>8.6476037876616392</c:v>
                </c:pt>
                <c:pt idx="268" formatCode="0.0000000">
                  <c:v>8.6476037876616392</c:v>
                </c:pt>
                <c:pt idx="269" formatCode="0.0000000">
                  <c:v>8.6476037876616392</c:v>
                </c:pt>
                <c:pt idx="270" formatCode="0.0000000">
                  <c:v>8.7096217076971794</c:v>
                </c:pt>
                <c:pt idx="271" formatCode="0.0000000">
                  <c:v>8.7716396277327107</c:v>
                </c:pt>
                <c:pt idx="272" formatCode="0.0000000">
                  <c:v>8.8336575477682402</c:v>
                </c:pt>
                <c:pt idx="273" formatCode="0.0000000">
                  <c:v>8.8336575477682402</c:v>
                </c:pt>
                <c:pt idx="274" formatCode="0.0000000">
                  <c:v>8.8336575477682402</c:v>
                </c:pt>
                <c:pt idx="275" formatCode="0.0000000">
                  <c:v>8.8336575477682402</c:v>
                </c:pt>
                <c:pt idx="276" formatCode="0.0000000">
                  <c:v>8.8957176855846107</c:v>
                </c:pt>
                <c:pt idx="277" formatCode="0.0000000">
                  <c:v>8.9577778234009706</c:v>
                </c:pt>
                <c:pt idx="278" formatCode="0.0000000">
                  <c:v>8.9577778234009706</c:v>
                </c:pt>
                <c:pt idx="279" formatCode="#0.000000">
                  <c:v>9.0198379612173394</c:v>
                </c:pt>
                <c:pt idx="280" formatCode="0.0000000">
                  <c:v>9.0818980990336904</c:v>
                </c:pt>
                <c:pt idx="281" formatCode="0.0000000">
                  <c:v>9.0818980990336904</c:v>
                </c:pt>
                <c:pt idx="282" formatCode="0.0000000">
                  <c:v>9.1439582368500503</c:v>
                </c:pt>
                <c:pt idx="283" formatCode="0.0000000">
                  <c:v>9.1439582368500503</c:v>
                </c:pt>
                <c:pt idx="284" formatCode="0.0000000">
                  <c:v>9.2060183746664208</c:v>
                </c:pt>
                <c:pt idx="285" formatCode="0.0000000">
                  <c:v>9.2680785124827807</c:v>
                </c:pt>
                <c:pt idx="286" formatCode="0.0000000">
                  <c:v>9.2680785124827807</c:v>
                </c:pt>
                <c:pt idx="287" formatCode="0.0000000">
                  <c:v>9.2680785124827807</c:v>
                </c:pt>
                <c:pt idx="288" formatCode="0.0000000">
                  <c:v>9.2680785124827807</c:v>
                </c:pt>
                <c:pt idx="289" formatCode="0.0000000">
                  <c:v>9.2680785124827807</c:v>
                </c:pt>
                <c:pt idx="290" formatCode="0.0000000">
                  <c:v>9.3301386502991495</c:v>
                </c:pt>
                <c:pt idx="291" formatCode="0.0000000">
                  <c:v>9.3301386502991495</c:v>
                </c:pt>
                <c:pt idx="292" formatCode="0.0000000">
                  <c:v>9.3301386502991495</c:v>
                </c:pt>
                <c:pt idx="293" formatCode="0.0000000">
                  <c:v>9.3301386502991495</c:v>
                </c:pt>
                <c:pt idx="294" formatCode="0.0000000">
                  <c:v>9.4542589259318692</c:v>
                </c:pt>
                <c:pt idx="295" formatCode="0.0000000">
                  <c:v>9.4542589259318692</c:v>
                </c:pt>
                <c:pt idx="296" formatCode="0.0000000">
                  <c:v>9.5163616290005102</c:v>
                </c:pt>
                <c:pt idx="297" formatCode="0.0000000">
                  <c:v>9.5784643320691405</c:v>
                </c:pt>
                <c:pt idx="298" formatCode="0.0000000">
                  <c:v>9.5784643320691405</c:v>
                </c:pt>
                <c:pt idx="299" formatCode="0.0000000">
                  <c:v>9.5784643320691405</c:v>
                </c:pt>
                <c:pt idx="300" formatCode="0.0000000">
                  <c:v>9.5784643320691405</c:v>
                </c:pt>
                <c:pt idx="301" formatCode="#0.000000">
                  <c:v>9.6405670351377708</c:v>
                </c:pt>
                <c:pt idx="302" formatCode="0.0000000">
                  <c:v>9.70266973820641</c:v>
                </c:pt>
                <c:pt idx="303" formatCode="0.0000000">
                  <c:v>9.70266973820641</c:v>
                </c:pt>
                <c:pt idx="304" formatCode="0.0000000">
                  <c:v>9.7648151822957292</c:v>
                </c:pt>
                <c:pt idx="305" formatCode="0.0000000">
                  <c:v>9.7648151822957292</c:v>
                </c:pt>
                <c:pt idx="306" formatCode="0.0000000">
                  <c:v>9.8269606263850502</c:v>
                </c:pt>
                <c:pt idx="307" formatCode="0.0000000">
                  <c:v>9.8269606263850502</c:v>
                </c:pt>
                <c:pt idx="308" formatCode="0.0000000">
                  <c:v>9.8891060704743907</c:v>
                </c:pt>
                <c:pt idx="309" formatCode="0.0000000">
                  <c:v>9.8891060704743907</c:v>
                </c:pt>
                <c:pt idx="310" formatCode="0.0000000">
                  <c:v>9.8891060704743907</c:v>
                </c:pt>
                <c:pt idx="311" formatCode="0.0000000">
                  <c:v>9.8891060704743907</c:v>
                </c:pt>
                <c:pt idx="312" formatCode="#0.000000">
                  <c:v>10.0134827356635</c:v>
                </c:pt>
                <c:pt idx="313" formatCode="#0.000000">
                  <c:v>10.0134827356635</c:v>
                </c:pt>
                <c:pt idx="314" formatCode="#0.000000">
                  <c:v>10.075671068258099</c:v>
                </c:pt>
                <c:pt idx="315" formatCode="#0.000000">
                  <c:v>10.075671068258099</c:v>
                </c:pt>
                <c:pt idx="316" formatCode="#0.000000">
                  <c:v>10.075671068258099</c:v>
                </c:pt>
                <c:pt idx="317" formatCode="#0.000000">
                  <c:v>10.1378594008526</c:v>
                </c:pt>
                <c:pt idx="318" formatCode="#0.000000">
                  <c:v>10.2000477334472</c:v>
                </c:pt>
                <c:pt idx="319" formatCode="#0.000000">
                  <c:v>10.2000477334472</c:v>
                </c:pt>
                <c:pt idx="320" formatCode="#0.000000">
                  <c:v>10.2000477334472</c:v>
                </c:pt>
                <c:pt idx="321" formatCode="#0.000000">
                  <c:v>10.2000477334472</c:v>
                </c:pt>
                <c:pt idx="322" formatCode="#0.000000">
                  <c:v>10.2000477334472</c:v>
                </c:pt>
                <c:pt idx="323" formatCode="#0.000000">
                  <c:v>10.2623223189303</c:v>
                </c:pt>
                <c:pt idx="324" formatCode="#0.000000">
                  <c:v>10.2623223189303</c:v>
                </c:pt>
                <c:pt idx="325" formatCode="#0.000000">
                  <c:v>10.386957982376201</c:v>
                </c:pt>
                <c:pt idx="326" formatCode="#0.000000">
                  <c:v>10.386957982376201</c:v>
                </c:pt>
                <c:pt idx="327" formatCode="#0.000000">
                  <c:v>10.386957982376201</c:v>
                </c:pt>
                <c:pt idx="328" formatCode="#0.000000">
                  <c:v>10.386957982376201</c:v>
                </c:pt>
                <c:pt idx="329" formatCode="#0.000000">
                  <c:v>10.386957982376201</c:v>
                </c:pt>
                <c:pt idx="330" formatCode="#0.000000">
                  <c:v>10.386957982376201</c:v>
                </c:pt>
                <c:pt idx="331" formatCode="#0.000000">
                  <c:v>10.4493191807183</c:v>
                </c:pt>
                <c:pt idx="332" formatCode="##0.00000">
                  <c:v>10.511680379060399</c:v>
                </c:pt>
                <c:pt idx="333" formatCode="#0.000000">
                  <c:v>10.5740415774025</c:v>
                </c:pt>
                <c:pt idx="334" formatCode="#0.000000">
                  <c:v>10.5740415774025</c:v>
                </c:pt>
                <c:pt idx="335" formatCode="#0.000000">
                  <c:v>10.636402775744701</c:v>
                </c:pt>
                <c:pt idx="336" formatCode="#0.000000">
                  <c:v>10.636402775744701</c:v>
                </c:pt>
                <c:pt idx="337" formatCode="#0.000000">
                  <c:v>10.636402775744701</c:v>
                </c:pt>
                <c:pt idx="338" formatCode="#0.000000">
                  <c:v>10.6988075224096</c:v>
                </c:pt>
                <c:pt idx="339" formatCode="#0.000000">
                  <c:v>10.761212269074599</c:v>
                </c:pt>
                <c:pt idx="340" formatCode="#0.000000">
                  <c:v>10.8236170157396</c:v>
                </c:pt>
                <c:pt idx="341" formatCode="#0.000000">
                  <c:v>10.886021762404599</c:v>
                </c:pt>
                <c:pt idx="342" formatCode="#0.000000">
                  <c:v>10.886021762404599</c:v>
                </c:pt>
                <c:pt idx="343" formatCode="#0.000000">
                  <c:v>10.9484265090696</c:v>
                </c:pt>
                <c:pt idx="344" formatCode="#0.000000">
                  <c:v>10.9484265090696</c:v>
                </c:pt>
                <c:pt idx="345" formatCode="#0.000000">
                  <c:v>11.010875017828999</c:v>
                </c:pt>
                <c:pt idx="346" formatCode="#0.000000">
                  <c:v>11.0733235265884</c:v>
                </c:pt>
                <c:pt idx="347" formatCode="#0.000000">
                  <c:v>11.0733235265884</c:v>
                </c:pt>
                <c:pt idx="348" formatCode="#0.000000">
                  <c:v>11.0733235265884</c:v>
                </c:pt>
                <c:pt idx="349" formatCode="#0.000000">
                  <c:v>11.135815920455901</c:v>
                </c:pt>
                <c:pt idx="350" formatCode="#0.000000">
                  <c:v>11.135815920455901</c:v>
                </c:pt>
                <c:pt idx="351" formatCode="#0.000000">
                  <c:v>11.135815920455901</c:v>
                </c:pt>
                <c:pt idx="352" formatCode="#0.000000">
                  <c:v>11.135815920455901</c:v>
                </c:pt>
                <c:pt idx="353" formatCode="#0.000000">
                  <c:v>11.135815920455901</c:v>
                </c:pt>
                <c:pt idx="354" formatCode="#0.000000">
                  <c:v>11.135815920455901</c:v>
                </c:pt>
                <c:pt idx="355" formatCode="#0.000000">
                  <c:v>11.135815920455901</c:v>
                </c:pt>
                <c:pt idx="356" formatCode="#0.000000">
                  <c:v>11.198484597521899</c:v>
                </c:pt>
                <c:pt idx="357" formatCode="#0.000000">
                  <c:v>11.198484597521899</c:v>
                </c:pt>
                <c:pt idx="358" formatCode="#0.000000">
                  <c:v>11.198484597521899</c:v>
                </c:pt>
                <c:pt idx="359" formatCode="#0.000000">
                  <c:v>11.198484597521899</c:v>
                </c:pt>
                <c:pt idx="360" formatCode="#0.000000">
                  <c:v>11.198484597521899</c:v>
                </c:pt>
                <c:pt idx="361" formatCode="#0.000000">
                  <c:v>11.198484597521899</c:v>
                </c:pt>
                <c:pt idx="362" formatCode="#0.000000">
                  <c:v>11.198484597521899</c:v>
                </c:pt>
                <c:pt idx="363" formatCode="#0.000000">
                  <c:v>11.198484597521899</c:v>
                </c:pt>
                <c:pt idx="364" formatCode="#0.000000">
                  <c:v>11.198484597521899</c:v>
                </c:pt>
                <c:pt idx="365" formatCode="#0.000000">
                  <c:v>11.198484597521899</c:v>
                </c:pt>
                <c:pt idx="366" formatCode="#0.000000">
                  <c:v>11.198484597521899</c:v>
                </c:pt>
                <c:pt idx="367" formatCode="#0.000000">
                  <c:v>11.198484597521899</c:v>
                </c:pt>
                <c:pt idx="368" formatCode="#0.000000">
                  <c:v>11.198484597521899</c:v>
                </c:pt>
                <c:pt idx="369" formatCode="#0.000000">
                  <c:v>11.198484597521899</c:v>
                </c:pt>
                <c:pt idx="370" formatCode="#0.000000">
                  <c:v>11.198484597521899</c:v>
                </c:pt>
                <c:pt idx="371" formatCode="#0.000000">
                  <c:v>11.198484597521899</c:v>
                </c:pt>
                <c:pt idx="372" formatCode="#0.000000">
                  <c:v>11.198484597521899</c:v>
                </c:pt>
                <c:pt idx="373" formatCode="#0.000000">
                  <c:v>11.198484597521899</c:v>
                </c:pt>
                <c:pt idx="374" formatCode="#0.000000">
                  <c:v>11.198484597521899</c:v>
                </c:pt>
                <c:pt idx="375" formatCode="#0.000000">
                  <c:v>11.198484597521899</c:v>
                </c:pt>
                <c:pt idx="376" formatCode="#0.000000">
                  <c:v>11.198484597521899</c:v>
                </c:pt>
                <c:pt idx="377" formatCode="#0.000000">
                  <c:v>11.198484597521899</c:v>
                </c:pt>
                <c:pt idx="378" formatCode="#0.000000">
                  <c:v>11.198484597521899</c:v>
                </c:pt>
                <c:pt idx="379" formatCode="#0.000000">
                  <c:v>11.198484597521899</c:v>
                </c:pt>
                <c:pt idx="380" formatCode="#0.000000">
                  <c:v>11.198484597521899</c:v>
                </c:pt>
                <c:pt idx="381" formatCode="#0.000000">
                  <c:v>11.198484597521899</c:v>
                </c:pt>
                <c:pt idx="382" formatCode="#0.000000">
                  <c:v>11.198484597521899</c:v>
                </c:pt>
                <c:pt idx="383" formatCode="#0.000000">
                  <c:v>11.198484597521899</c:v>
                </c:pt>
                <c:pt idx="384" formatCode="#0.000000">
                  <c:v>11.198484597521899</c:v>
                </c:pt>
                <c:pt idx="385" formatCode="#0.000000">
                  <c:v>11.198484597521899</c:v>
                </c:pt>
                <c:pt idx="386" formatCode="#0.000000">
                  <c:v>11.198484597521899</c:v>
                </c:pt>
                <c:pt idx="387" formatCode="#0.000000">
                  <c:v>11.198484597521899</c:v>
                </c:pt>
                <c:pt idx="388" formatCode="#0.000000">
                  <c:v>11.198484597521899</c:v>
                </c:pt>
                <c:pt idx="389" formatCode="#0.000000">
                  <c:v>11.198484597521899</c:v>
                </c:pt>
                <c:pt idx="390" formatCode="#0.000000">
                  <c:v>11.198484597521899</c:v>
                </c:pt>
                <c:pt idx="391" formatCode="#0.000000">
                  <c:v>11.198484597521899</c:v>
                </c:pt>
                <c:pt idx="392" formatCode="#0.000000">
                  <c:v>11.2624626345553</c:v>
                </c:pt>
                <c:pt idx="393" formatCode="#0.000000">
                  <c:v>11.2624626345553</c:v>
                </c:pt>
                <c:pt idx="394" formatCode="#0.000000">
                  <c:v>11.2624626345553</c:v>
                </c:pt>
                <c:pt idx="395" formatCode="#0.000000">
                  <c:v>11.2624626345553</c:v>
                </c:pt>
                <c:pt idx="396" formatCode="#0.000000">
                  <c:v>11.2624626345553</c:v>
                </c:pt>
                <c:pt idx="397" formatCode="#0.000000">
                  <c:v>11.2624626345553</c:v>
                </c:pt>
                <c:pt idx="398" formatCode="#0.000000">
                  <c:v>11.2624626345553</c:v>
                </c:pt>
                <c:pt idx="399" formatCode="#0.000000">
                  <c:v>11.2624626345553</c:v>
                </c:pt>
                <c:pt idx="400" formatCode="#0.000000">
                  <c:v>11.2624626345553</c:v>
                </c:pt>
                <c:pt idx="401" formatCode="#0.000000">
                  <c:v>11.2624626345553</c:v>
                </c:pt>
                <c:pt idx="402" formatCode="#0.000000">
                  <c:v>11.2624626345553</c:v>
                </c:pt>
                <c:pt idx="403" formatCode="#0.000000">
                  <c:v>11.2624626345553</c:v>
                </c:pt>
                <c:pt idx="404" formatCode="#0.000000">
                  <c:v>11.2624626345553</c:v>
                </c:pt>
                <c:pt idx="405" formatCode="#0.000000">
                  <c:v>11.2624626345553</c:v>
                </c:pt>
                <c:pt idx="406" formatCode="#0.000000">
                  <c:v>11.2624626345553</c:v>
                </c:pt>
                <c:pt idx="407" formatCode="#0.000000">
                  <c:v>11.2624626345553</c:v>
                </c:pt>
                <c:pt idx="408" formatCode="#0.000000">
                  <c:v>11.2624626345553</c:v>
                </c:pt>
                <c:pt idx="409" formatCode="#0.000000">
                  <c:v>11.2624626345553</c:v>
                </c:pt>
                <c:pt idx="410" formatCode="#0.000000">
                  <c:v>11.2624626345553</c:v>
                </c:pt>
                <c:pt idx="411" formatCode="#0.000000">
                  <c:v>11.2624626345553</c:v>
                </c:pt>
                <c:pt idx="412" formatCode="#0.000000">
                  <c:v>11.2624626345553</c:v>
                </c:pt>
                <c:pt idx="413" formatCode="#0.000000">
                  <c:v>11.2624626345553</c:v>
                </c:pt>
                <c:pt idx="414" formatCode="#0.000000">
                  <c:v>11.2624626345553</c:v>
                </c:pt>
                <c:pt idx="415" formatCode="#0.000000">
                  <c:v>11.2624626345553</c:v>
                </c:pt>
                <c:pt idx="416" formatCode="#0.000000">
                  <c:v>11.2624626345553</c:v>
                </c:pt>
                <c:pt idx="417" formatCode="#0.000000">
                  <c:v>11.2624626345553</c:v>
                </c:pt>
                <c:pt idx="418" formatCode="#0.000000">
                  <c:v>11.2624626345553</c:v>
                </c:pt>
                <c:pt idx="419" formatCode="#0.000000">
                  <c:v>11.2624626345553</c:v>
                </c:pt>
                <c:pt idx="420" formatCode="#0.000000">
                  <c:v>11.2624626345553</c:v>
                </c:pt>
                <c:pt idx="421" formatCode="#0.000000">
                  <c:v>11.2624626345553</c:v>
                </c:pt>
                <c:pt idx="422" formatCode="#0.000000">
                  <c:v>11.2624626345553</c:v>
                </c:pt>
                <c:pt idx="423" formatCode="#0.000000">
                  <c:v>11.2624626345553</c:v>
                </c:pt>
                <c:pt idx="424" formatCode="#0.000000">
                  <c:v>11.2624626345553</c:v>
                </c:pt>
                <c:pt idx="425" formatCode="#0.000000">
                  <c:v>11.2624626345553</c:v>
                </c:pt>
                <c:pt idx="426" formatCode="#0.000000">
                  <c:v>11.2624626345553</c:v>
                </c:pt>
                <c:pt idx="427" formatCode="#0.000000">
                  <c:v>11.2624626345553</c:v>
                </c:pt>
                <c:pt idx="428" formatCode="#0.000000">
                  <c:v>11.2624626345553</c:v>
                </c:pt>
                <c:pt idx="429" formatCode="#0.000000">
                  <c:v>11.2624626345553</c:v>
                </c:pt>
                <c:pt idx="430" formatCode="#0.000000">
                  <c:v>11.2624626345553</c:v>
                </c:pt>
                <c:pt idx="431" formatCode="#0.000000">
                  <c:v>11.2624626345553</c:v>
                </c:pt>
                <c:pt idx="432" formatCode="#0.000000">
                  <c:v>11.2624626345553</c:v>
                </c:pt>
                <c:pt idx="433" formatCode="#0.000000">
                  <c:v>11.2624626345553</c:v>
                </c:pt>
                <c:pt idx="434" formatCode="#0.000000">
                  <c:v>11.2624626345553</c:v>
                </c:pt>
                <c:pt idx="435" formatCode="#0.000000">
                  <c:v>11.2624626345553</c:v>
                </c:pt>
                <c:pt idx="436" formatCode="#0.000000">
                  <c:v>11.2624626345553</c:v>
                </c:pt>
                <c:pt idx="437" formatCode="#0.000000">
                  <c:v>11.2624626345553</c:v>
                </c:pt>
                <c:pt idx="438" formatCode="#0.000000">
                  <c:v>11.2624626345553</c:v>
                </c:pt>
                <c:pt idx="439" formatCode="#0.000000">
                  <c:v>11.2624626345553</c:v>
                </c:pt>
                <c:pt idx="440" formatCode="#0.000000">
                  <c:v>11.2624626345553</c:v>
                </c:pt>
                <c:pt idx="441" formatCode="#0.000000">
                  <c:v>11.2624626345553</c:v>
                </c:pt>
                <c:pt idx="442" formatCode="#0.000000">
                  <c:v>11.2624626345553</c:v>
                </c:pt>
                <c:pt idx="443" formatCode="#0.000000">
                  <c:v>11.2624626345553</c:v>
                </c:pt>
                <c:pt idx="444" formatCode="#0.000000">
                  <c:v>11.2624626345553</c:v>
                </c:pt>
                <c:pt idx="445" formatCode="#0.000000">
                  <c:v>11.2624626345553</c:v>
                </c:pt>
                <c:pt idx="446" formatCode="#0.000000">
                  <c:v>11.2624626345553</c:v>
                </c:pt>
                <c:pt idx="447" formatCode="#0.000000">
                  <c:v>11.2624626345553</c:v>
                </c:pt>
                <c:pt idx="448" formatCode="#0.000000">
                  <c:v>11.2624626345553</c:v>
                </c:pt>
                <c:pt idx="449" formatCode="#0.000000">
                  <c:v>11.2624626345553</c:v>
                </c:pt>
                <c:pt idx="450" formatCode="#0.000000">
                  <c:v>11.2624626345553</c:v>
                </c:pt>
                <c:pt idx="451" formatCode="#0.000000">
                  <c:v>11.2624626345553</c:v>
                </c:pt>
                <c:pt idx="452" formatCode="#0.000000">
                  <c:v>11.2624626345553</c:v>
                </c:pt>
                <c:pt idx="453" formatCode="#0.000000">
                  <c:v>11.2624626345553</c:v>
                </c:pt>
                <c:pt idx="454" formatCode="#0.000000">
                  <c:v>11.2624626345553</c:v>
                </c:pt>
                <c:pt idx="455" formatCode="#0.000000">
                  <c:v>11.2624626345553</c:v>
                </c:pt>
                <c:pt idx="456" formatCode="#0.000000">
                  <c:v>11.2624626345553</c:v>
                </c:pt>
                <c:pt idx="457" formatCode="#0.000000">
                  <c:v>11.2624626345553</c:v>
                </c:pt>
                <c:pt idx="458" formatCode="#0.000000">
                  <c:v>11.2624626345553</c:v>
                </c:pt>
                <c:pt idx="459" formatCode="#0.000000">
                  <c:v>11.2624626345553</c:v>
                </c:pt>
                <c:pt idx="460" formatCode="#0.000000">
                  <c:v>11.2624626345553</c:v>
                </c:pt>
                <c:pt idx="461" formatCode="#0.000000">
                  <c:v>11.2624626345553</c:v>
                </c:pt>
                <c:pt idx="462" formatCode="#0.000000">
                  <c:v>11.2624626345553</c:v>
                </c:pt>
                <c:pt idx="463" formatCode="#0.000000">
                  <c:v>11.2624626345553</c:v>
                </c:pt>
                <c:pt idx="464" formatCode="#0.000000">
                  <c:v>11.2624626345553</c:v>
                </c:pt>
                <c:pt idx="465" formatCode="#0.000000">
                  <c:v>11.2624626345553</c:v>
                </c:pt>
                <c:pt idx="466" formatCode="#0.000000">
                  <c:v>11.2624626345553</c:v>
                </c:pt>
                <c:pt idx="467" formatCode="#0.000000">
                  <c:v>11.2624626345553</c:v>
                </c:pt>
                <c:pt idx="468" formatCode="#0.000000">
                  <c:v>11.2624626345553</c:v>
                </c:pt>
                <c:pt idx="469" formatCode="#0.000000">
                  <c:v>11.2624626345553</c:v>
                </c:pt>
                <c:pt idx="470" formatCode="#0.000000">
                  <c:v>11.2624626345553</c:v>
                </c:pt>
                <c:pt idx="471" formatCode="#0.000000">
                  <c:v>11.2624626345553</c:v>
                </c:pt>
                <c:pt idx="472" formatCode="#0.000000">
                  <c:v>11.2624626345553</c:v>
                </c:pt>
                <c:pt idx="473" formatCode="#0.000000">
                  <c:v>11.2624626345553</c:v>
                </c:pt>
                <c:pt idx="474" formatCode="#0.000000">
                  <c:v>11.2624626345553</c:v>
                </c:pt>
                <c:pt idx="475" formatCode="#0.000000">
                  <c:v>11.2624626345553</c:v>
                </c:pt>
                <c:pt idx="476" formatCode="#0.000000">
                  <c:v>11.2624626345553</c:v>
                </c:pt>
                <c:pt idx="477" formatCode="#0.000000">
                  <c:v>11.2624626345553</c:v>
                </c:pt>
                <c:pt idx="478" formatCode="#0.000000">
                  <c:v>11.2624626345553</c:v>
                </c:pt>
                <c:pt idx="479" formatCode="#0.000000">
                  <c:v>11.2624626345553</c:v>
                </c:pt>
                <c:pt idx="480" formatCode="#0.000000">
                  <c:v>11.2624626345553</c:v>
                </c:pt>
                <c:pt idx="481" formatCode="#0.000000">
                  <c:v>11.2624626345553</c:v>
                </c:pt>
                <c:pt idx="482" formatCode="#0.000000">
                  <c:v>11.2624626345553</c:v>
                </c:pt>
                <c:pt idx="483" formatCode="#0.000000">
                  <c:v>11.2624626345553</c:v>
                </c:pt>
                <c:pt idx="484" formatCode="#0.000000">
                  <c:v>11.2624626345553</c:v>
                </c:pt>
                <c:pt idx="485" formatCode="#0.000000">
                  <c:v>11.2624626345553</c:v>
                </c:pt>
                <c:pt idx="486" formatCode="#0.000000">
                  <c:v>11.2624626345553</c:v>
                </c:pt>
                <c:pt idx="487" formatCode="#0.000000">
                  <c:v>11.2624626345553</c:v>
                </c:pt>
                <c:pt idx="488" formatCode="#0.000000">
                  <c:v>11.2624626345553</c:v>
                </c:pt>
                <c:pt idx="489" formatCode="#0.000000">
                  <c:v>11.2624626345553</c:v>
                </c:pt>
                <c:pt idx="490" formatCode="#0.000000">
                  <c:v>11.2624626345553</c:v>
                </c:pt>
                <c:pt idx="491" formatCode="#0.000000">
                  <c:v>11.2624626345553</c:v>
                </c:pt>
                <c:pt idx="492" formatCode="#0.000000">
                  <c:v>11.2624626345553</c:v>
                </c:pt>
                <c:pt idx="493" formatCode="#0.000000">
                  <c:v>11.2624626345553</c:v>
                </c:pt>
                <c:pt idx="494" formatCode="#0.000000">
                  <c:v>11.2624626345553</c:v>
                </c:pt>
                <c:pt idx="495" formatCode="#0.000000">
                  <c:v>11.2624626345553</c:v>
                </c:pt>
                <c:pt idx="496" formatCode="#0.000000">
                  <c:v>11.2624626345553</c:v>
                </c:pt>
                <c:pt idx="497" formatCode="#0.000000">
                  <c:v>11.2624626345553</c:v>
                </c:pt>
                <c:pt idx="498" formatCode="#0.000000">
                  <c:v>11.2624626345553</c:v>
                </c:pt>
                <c:pt idx="499" formatCode="#0.000000">
                  <c:v>11.2624626345553</c:v>
                </c:pt>
                <c:pt idx="500" formatCode="#0.000000">
                  <c:v>11.2624626345553</c:v>
                </c:pt>
                <c:pt idx="501" formatCode="#0.000000">
                  <c:v>11.2624626345553</c:v>
                </c:pt>
                <c:pt idx="502" formatCode="#0.000000">
                  <c:v>11.2624626345553</c:v>
                </c:pt>
                <c:pt idx="503" formatCode="#0.000000">
                  <c:v>11.2624626345553</c:v>
                </c:pt>
                <c:pt idx="504" formatCode="#0.000000">
                  <c:v>11.2624626345553</c:v>
                </c:pt>
                <c:pt idx="505" formatCode="#0.000000">
                  <c:v>11.2624626345553</c:v>
                </c:pt>
                <c:pt idx="506" formatCode="#0.000000">
                  <c:v>11.2624626345553</c:v>
                </c:pt>
                <c:pt idx="507" formatCode="#0.000000">
                  <c:v>11.2624626345553</c:v>
                </c:pt>
                <c:pt idx="508" formatCode="#0.000000">
                  <c:v>11.3304086815427</c:v>
                </c:pt>
                <c:pt idx="509" formatCode="#0.000000">
                  <c:v>11.3304086815427</c:v>
                </c:pt>
                <c:pt idx="510" formatCode="#0.000000">
                  <c:v>11.3304086815427</c:v>
                </c:pt>
                <c:pt idx="511" formatCode="#0.000000">
                  <c:v>11.3304086815427</c:v>
                </c:pt>
                <c:pt idx="512" formatCode="#0.000000">
                  <c:v>11.3304086815427</c:v>
                </c:pt>
                <c:pt idx="513" formatCode="#0.000000">
                  <c:v>11.3304086815427</c:v>
                </c:pt>
                <c:pt idx="514" formatCode="#0.000000">
                  <c:v>11.3304086815427</c:v>
                </c:pt>
                <c:pt idx="515" formatCode="#0.000000">
                  <c:v>11.3304086815427</c:v>
                </c:pt>
                <c:pt idx="516" formatCode="#0.000000">
                  <c:v>11.3304086815427</c:v>
                </c:pt>
                <c:pt idx="517" formatCode="#0.000000">
                  <c:v>11.3304086815427</c:v>
                </c:pt>
                <c:pt idx="518" formatCode="#0.000000">
                  <c:v>11.3304086815427</c:v>
                </c:pt>
                <c:pt idx="519" formatCode="#0.000000">
                  <c:v>11.3304086815427</c:v>
                </c:pt>
                <c:pt idx="520" formatCode="#0.000000">
                  <c:v>11.3304086815427</c:v>
                </c:pt>
                <c:pt idx="521" formatCode="#0.000000">
                  <c:v>11.3304086815427</c:v>
                </c:pt>
                <c:pt idx="522" formatCode="#0.000000">
                  <c:v>11.3304086815427</c:v>
                </c:pt>
                <c:pt idx="523" formatCode="#0.000000">
                  <c:v>11.3304086815427</c:v>
                </c:pt>
                <c:pt idx="524" formatCode="#0.000000">
                  <c:v>11.3304086815427</c:v>
                </c:pt>
                <c:pt idx="525" formatCode="#0.000000">
                  <c:v>11.3304086815427</c:v>
                </c:pt>
                <c:pt idx="526" formatCode="#0.000000">
                  <c:v>11.3304086815427</c:v>
                </c:pt>
                <c:pt idx="527" formatCode="#0.000000">
                  <c:v>11.3304086815427</c:v>
                </c:pt>
                <c:pt idx="528" formatCode="#0.000000">
                  <c:v>11.3304086815427</c:v>
                </c:pt>
                <c:pt idx="529" formatCode="#0.000000">
                  <c:v>11.3304086815427</c:v>
                </c:pt>
                <c:pt idx="530" formatCode="#0.000000">
                  <c:v>11.3304086815427</c:v>
                </c:pt>
                <c:pt idx="531" formatCode="#0.000000">
                  <c:v>11.3304086815427</c:v>
                </c:pt>
                <c:pt idx="532" formatCode="#0.000000">
                  <c:v>11.3304086815427</c:v>
                </c:pt>
                <c:pt idx="533" formatCode="#0.000000">
                  <c:v>11.3304086815427</c:v>
                </c:pt>
                <c:pt idx="534" formatCode="#0.000000">
                  <c:v>11.3304086815427</c:v>
                </c:pt>
                <c:pt idx="535" formatCode="#0.000000">
                  <c:v>11.3304086815427</c:v>
                </c:pt>
                <c:pt idx="536" formatCode="#0.000000">
                  <c:v>11.3304086815427</c:v>
                </c:pt>
                <c:pt idx="537" formatCode="#0.000000">
                  <c:v>11.3304086815427</c:v>
                </c:pt>
                <c:pt idx="538" formatCode="#0.000000">
                  <c:v>11.3304086815427</c:v>
                </c:pt>
                <c:pt idx="539" formatCode="#0.000000">
                  <c:v>11.3304086815427</c:v>
                </c:pt>
                <c:pt idx="540" formatCode="#0.000000">
                  <c:v>11.3304086815427</c:v>
                </c:pt>
                <c:pt idx="541" formatCode="#0.000000">
                  <c:v>11.3304086815427</c:v>
                </c:pt>
                <c:pt idx="542" formatCode="#0.000000">
                  <c:v>11.3996817997602</c:v>
                </c:pt>
                <c:pt idx="543" formatCode="#0.000000">
                  <c:v>11.3996817997602</c:v>
                </c:pt>
                <c:pt idx="544" formatCode="#0.000000">
                  <c:v>11.3996817997602</c:v>
                </c:pt>
                <c:pt idx="545" formatCode="#0.000000">
                  <c:v>11.3996817997602</c:v>
                </c:pt>
                <c:pt idx="546" formatCode="#0.000000">
                  <c:v>11.3996817997602</c:v>
                </c:pt>
                <c:pt idx="547" formatCode="#0.000000">
                  <c:v>11.3996817997602</c:v>
                </c:pt>
                <c:pt idx="548" formatCode="#0.000000">
                  <c:v>11.3996817997602</c:v>
                </c:pt>
                <c:pt idx="549" formatCode="#0.000000">
                  <c:v>11.3996817997602</c:v>
                </c:pt>
                <c:pt idx="550" formatCode="#0.000000">
                  <c:v>11.3996817997602</c:v>
                </c:pt>
                <c:pt idx="551" formatCode="#0.000000">
                  <c:v>11.3996817997602</c:v>
                </c:pt>
                <c:pt idx="552" formatCode="#0.000000">
                  <c:v>11.3996817997602</c:v>
                </c:pt>
                <c:pt idx="553" formatCode="#0.000000">
                  <c:v>11.3996817997602</c:v>
                </c:pt>
                <c:pt idx="554" formatCode="#0.000000">
                  <c:v>11.3996817997602</c:v>
                </c:pt>
                <c:pt idx="555" formatCode="#0.000000">
                  <c:v>11.3996817997602</c:v>
                </c:pt>
                <c:pt idx="556" formatCode="#0.000000">
                  <c:v>11.3996817997602</c:v>
                </c:pt>
                <c:pt idx="557" formatCode="#0.000000">
                  <c:v>11.3996817997602</c:v>
                </c:pt>
                <c:pt idx="558" formatCode="#0.000000">
                  <c:v>11.3996817997602</c:v>
                </c:pt>
                <c:pt idx="559" formatCode="#0.000000">
                  <c:v>11.3996817997602</c:v>
                </c:pt>
                <c:pt idx="560" formatCode="#0.000000">
                  <c:v>11.3996817997602</c:v>
                </c:pt>
                <c:pt idx="561" formatCode="#0.000000">
                  <c:v>11.3996817997602</c:v>
                </c:pt>
                <c:pt idx="562" formatCode="#0.000000">
                  <c:v>11.3996817997602</c:v>
                </c:pt>
                <c:pt idx="563" formatCode="#0.000000">
                  <c:v>11.3996817997602</c:v>
                </c:pt>
                <c:pt idx="564" formatCode="#0.000000">
                  <c:v>11.3996817997602</c:v>
                </c:pt>
                <c:pt idx="565" formatCode="#0.000000">
                  <c:v>11.3996817997602</c:v>
                </c:pt>
                <c:pt idx="566" formatCode="#0.000000">
                  <c:v>11.3996817997602</c:v>
                </c:pt>
                <c:pt idx="567" formatCode="#0.000000">
                  <c:v>11.3996817997602</c:v>
                </c:pt>
                <c:pt idx="568" formatCode="#0.000000">
                  <c:v>11.3996817997602</c:v>
                </c:pt>
                <c:pt idx="569" formatCode="#0.000000">
                  <c:v>11.3996817997602</c:v>
                </c:pt>
                <c:pt idx="570" formatCode="#0.000000">
                  <c:v>11.3996817997602</c:v>
                </c:pt>
                <c:pt idx="571" formatCode="#0.000000">
                  <c:v>11.3996817997602</c:v>
                </c:pt>
                <c:pt idx="572" formatCode="#0.000000">
                  <c:v>11.3996817997602</c:v>
                </c:pt>
                <c:pt idx="573" formatCode="#0.000000">
                  <c:v>11.3996817997602</c:v>
                </c:pt>
                <c:pt idx="574" formatCode="#0.000000">
                  <c:v>11.3996817997602</c:v>
                </c:pt>
                <c:pt idx="575" formatCode="#0.000000">
                  <c:v>11.3996817997602</c:v>
                </c:pt>
                <c:pt idx="576" formatCode="#0.000000">
                  <c:v>11.3996817997602</c:v>
                </c:pt>
                <c:pt idx="577" formatCode="#0.000000">
                  <c:v>11.3996817997602</c:v>
                </c:pt>
                <c:pt idx="578" formatCode="#0.000000">
                  <c:v>11.3996817997602</c:v>
                </c:pt>
                <c:pt idx="579" formatCode="#0.000000">
                  <c:v>11.3996817997602</c:v>
                </c:pt>
                <c:pt idx="580" formatCode="#0.000000">
                  <c:v>11.3996817997602</c:v>
                </c:pt>
                <c:pt idx="581" formatCode="#0.000000">
                  <c:v>11.3996817997602</c:v>
                </c:pt>
                <c:pt idx="582" formatCode="#0.000000">
                  <c:v>11.3996817997602</c:v>
                </c:pt>
                <c:pt idx="583" formatCode="#0.000000">
                  <c:v>11.3996817997602</c:v>
                </c:pt>
                <c:pt idx="584" formatCode="#0.000000">
                  <c:v>11.3996817997602</c:v>
                </c:pt>
                <c:pt idx="585" formatCode="#0.000000">
                  <c:v>11.3996817997602</c:v>
                </c:pt>
                <c:pt idx="586" formatCode="#0.000000">
                  <c:v>11.3996817997602</c:v>
                </c:pt>
                <c:pt idx="587" formatCode="#0.000000">
                  <c:v>11.3996817997602</c:v>
                </c:pt>
                <c:pt idx="588" formatCode="#0.000000">
                  <c:v>11.3996817997602</c:v>
                </c:pt>
                <c:pt idx="589" formatCode="#0.000000">
                  <c:v>11.3996817997602</c:v>
                </c:pt>
                <c:pt idx="590" formatCode="#0.000000">
                  <c:v>11.3996817997602</c:v>
                </c:pt>
                <c:pt idx="591" formatCode="#0.000000">
                  <c:v>11.3996817997602</c:v>
                </c:pt>
                <c:pt idx="592" formatCode="#0.000000">
                  <c:v>11.3996817997602</c:v>
                </c:pt>
                <c:pt idx="593" formatCode="#0.000000">
                  <c:v>11.3996817997602</c:v>
                </c:pt>
                <c:pt idx="594" formatCode="#0.000000">
                  <c:v>11.3996817997602</c:v>
                </c:pt>
                <c:pt idx="595" formatCode="#0.000000">
                  <c:v>11.3996817997602</c:v>
                </c:pt>
                <c:pt idx="596" formatCode="#0.000000">
                  <c:v>11.3996817997602</c:v>
                </c:pt>
                <c:pt idx="597" formatCode="#0.000000">
                  <c:v>11.3996817997602</c:v>
                </c:pt>
                <c:pt idx="598" formatCode="#0.000000">
                  <c:v>11.3996817997602</c:v>
                </c:pt>
                <c:pt idx="599" formatCode="#0.000000">
                  <c:v>11.3996817997602</c:v>
                </c:pt>
                <c:pt idx="600" formatCode="#0.000000">
                  <c:v>11.3996817997602</c:v>
                </c:pt>
                <c:pt idx="601" formatCode="#0.000000">
                  <c:v>11.3996817997602</c:v>
                </c:pt>
                <c:pt idx="602" formatCode="#0.000000">
                  <c:v>11.3996817997602</c:v>
                </c:pt>
                <c:pt idx="603" formatCode="#0.000000">
                  <c:v>11.3996817997602</c:v>
                </c:pt>
                <c:pt idx="604" formatCode="#0.000000">
                  <c:v>11.3996817997602</c:v>
                </c:pt>
                <c:pt idx="605" formatCode="#0.000000">
                  <c:v>11.4714229481005</c:v>
                </c:pt>
                <c:pt idx="606" formatCode="#0.000000">
                  <c:v>11.4714229481005</c:v>
                </c:pt>
                <c:pt idx="607" formatCode="#0.000000">
                  <c:v>11.4714229481005</c:v>
                </c:pt>
                <c:pt idx="608" formatCode="#0.000000">
                  <c:v>11.4714229481005</c:v>
                </c:pt>
                <c:pt idx="609" formatCode="#0.000000">
                  <c:v>11.4714229481005</c:v>
                </c:pt>
                <c:pt idx="610" formatCode="#0.000000">
                  <c:v>11.4714229481005</c:v>
                </c:pt>
                <c:pt idx="611" formatCode="#0.000000">
                  <c:v>11.4714229481005</c:v>
                </c:pt>
                <c:pt idx="612" formatCode="#0.000000">
                  <c:v>11.4714229481005</c:v>
                </c:pt>
                <c:pt idx="613" formatCode="#0.000000">
                  <c:v>11.4714229481005</c:v>
                </c:pt>
                <c:pt idx="614" formatCode="#0.000000">
                  <c:v>11.4714229481005</c:v>
                </c:pt>
                <c:pt idx="615" formatCode="#0.000000">
                  <c:v>11.4714229481005</c:v>
                </c:pt>
                <c:pt idx="616" formatCode="#0.000000">
                  <c:v>11.4714229481005</c:v>
                </c:pt>
                <c:pt idx="617" formatCode="#0.000000">
                  <c:v>11.4714229481005</c:v>
                </c:pt>
                <c:pt idx="618" formatCode="#0.000000">
                  <c:v>11.4714229481005</c:v>
                </c:pt>
                <c:pt idx="619" formatCode="#0.000000">
                  <c:v>11.4714229481005</c:v>
                </c:pt>
                <c:pt idx="620" formatCode="#0.000000">
                  <c:v>11.4714229481005</c:v>
                </c:pt>
                <c:pt idx="621" formatCode="#0.000000">
                  <c:v>11.4714229481005</c:v>
                </c:pt>
                <c:pt idx="622" formatCode="#0.000000">
                  <c:v>11.543868592169099</c:v>
                </c:pt>
                <c:pt idx="623" formatCode="#0.000000">
                  <c:v>11.543868592169099</c:v>
                </c:pt>
                <c:pt idx="624" formatCode="#0.000000">
                  <c:v>11.543868592169099</c:v>
                </c:pt>
                <c:pt idx="625" formatCode="#0.000000">
                  <c:v>11.543868592169099</c:v>
                </c:pt>
                <c:pt idx="626" formatCode="#0.000000">
                  <c:v>11.543868592169099</c:v>
                </c:pt>
                <c:pt idx="627" formatCode="#0.000000">
                  <c:v>11.543868592169099</c:v>
                </c:pt>
                <c:pt idx="628" formatCode="#0.000000">
                  <c:v>11.543868592169099</c:v>
                </c:pt>
                <c:pt idx="629" formatCode="#0.000000">
                  <c:v>11.543868592169099</c:v>
                </c:pt>
                <c:pt idx="630" formatCode="#0.000000">
                  <c:v>11.543868592169099</c:v>
                </c:pt>
                <c:pt idx="631" formatCode="#0.000000">
                  <c:v>11.543868592169099</c:v>
                </c:pt>
                <c:pt idx="632" formatCode="#0.000000">
                  <c:v>11.543868592169099</c:v>
                </c:pt>
                <c:pt idx="633" formatCode="#0.000000">
                  <c:v>11.543868592169099</c:v>
                </c:pt>
                <c:pt idx="634" formatCode="#0.000000">
                  <c:v>11.543868592169099</c:v>
                </c:pt>
                <c:pt idx="635" formatCode="#0.000000">
                  <c:v>11.543868592169099</c:v>
                </c:pt>
                <c:pt idx="636" formatCode="#0.000000">
                  <c:v>11.543868592169099</c:v>
                </c:pt>
                <c:pt idx="637" formatCode="#0.000000">
                  <c:v>11.543868592169099</c:v>
                </c:pt>
                <c:pt idx="638" formatCode="#0.000000">
                  <c:v>11.543868592169099</c:v>
                </c:pt>
                <c:pt idx="639" formatCode="#0.000000">
                  <c:v>11.543868592169099</c:v>
                </c:pt>
                <c:pt idx="640" formatCode="#0.000000">
                  <c:v>11.543868592169099</c:v>
                </c:pt>
                <c:pt idx="641" formatCode="#0.000000">
                  <c:v>11.543868592169099</c:v>
                </c:pt>
                <c:pt idx="642" formatCode="#0.000000">
                  <c:v>11.543868592169099</c:v>
                </c:pt>
                <c:pt idx="643" formatCode="#0.000000">
                  <c:v>11.543868592169099</c:v>
                </c:pt>
                <c:pt idx="644" formatCode="#0.000000">
                  <c:v>11.543868592169099</c:v>
                </c:pt>
                <c:pt idx="645" formatCode="#0.000000">
                  <c:v>11.543868592169099</c:v>
                </c:pt>
                <c:pt idx="646" formatCode="#0.000000">
                  <c:v>11.543868592169099</c:v>
                </c:pt>
                <c:pt idx="647" formatCode="#0.000000">
                  <c:v>11.543868592169099</c:v>
                </c:pt>
                <c:pt idx="648" formatCode="#0.000000">
                  <c:v>11.543868592169099</c:v>
                </c:pt>
                <c:pt idx="649" formatCode="#0.000000">
                  <c:v>11.543868592169099</c:v>
                </c:pt>
                <c:pt idx="650" formatCode="#0.000000">
                  <c:v>11.543868592169099</c:v>
                </c:pt>
                <c:pt idx="651" formatCode="#0.000000">
                  <c:v>11.543868592169099</c:v>
                </c:pt>
                <c:pt idx="652" formatCode="#0.000000">
                  <c:v>11.543868592169099</c:v>
                </c:pt>
                <c:pt idx="653" formatCode="#0.000000">
                  <c:v>11.543868592169099</c:v>
                </c:pt>
                <c:pt idx="654" formatCode="#0.000000">
                  <c:v>11.543868592169099</c:v>
                </c:pt>
                <c:pt idx="655" formatCode="#0.000000">
                  <c:v>11.543868592169099</c:v>
                </c:pt>
                <c:pt idx="656" formatCode="#0.000000">
                  <c:v>11.543868592169099</c:v>
                </c:pt>
                <c:pt idx="657" formatCode="#0.000000">
                  <c:v>11.543868592169099</c:v>
                </c:pt>
                <c:pt idx="658" formatCode="#0.000000">
                  <c:v>11.543868592169099</c:v>
                </c:pt>
                <c:pt idx="659" formatCode="#0.000000">
                  <c:v>11.543868592169099</c:v>
                </c:pt>
                <c:pt idx="660" formatCode="#0.000000">
                  <c:v>11.543868592169099</c:v>
                </c:pt>
                <c:pt idx="661" formatCode="#0.000000">
                  <c:v>11.543868592169099</c:v>
                </c:pt>
                <c:pt idx="662" formatCode="#0.000000">
                  <c:v>11.6181390635443</c:v>
                </c:pt>
                <c:pt idx="663" formatCode="#0.000000">
                  <c:v>11.6181390635443</c:v>
                </c:pt>
                <c:pt idx="664" formatCode="#0.000000">
                  <c:v>11.6181390635443</c:v>
                </c:pt>
                <c:pt idx="665" formatCode="#0.000000">
                  <c:v>11.6181390635443</c:v>
                </c:pt>
                <c:pt idx="666" formatCode="#0.000000">
                  <c:v>11.6925972446197</c:v>
                </c:pt>
                <c:pt idx="667" formatCode="#0.000000">
                  <c:v>11.6925972446197</c:v>
                </c:pt>
                <c:pt idx="668" formatCode="#0.000000">
                  <c:v>11.6925972446197</c:v>
                </c:pt>
                <c:pt idx="669" formatCode="#0.000000">
                  <c:v>11.6925972446197</c:v>
                </c:pt>
                <c:pt idx="670" formatCode="#0.000000">
                  <c:v>11.6925972446197</c:v>
                </c:pt>
                <c:pt idx="671" formatCode="#0.000000">
                  <c:v>11.6925972446197</c:v>
                </c:pt>
                <c:pt idx="672" formatCode="#0.000000">
                  <c:v>11.6925972446197</c:v>
                </c:pt>
                <c:pt idx="673" formatCode="#0.000000">
                  <c:v>11.6925972446197</c:v>
                </c:pt>
                <c:pt idx="674" formatCode="#0.000000">
                  <c:v>11.6925972446197</c:v>
                </c:pt>
                <c:pt idx="675" formatCode="#0.000000">
                  <c:v>11.6925972446197</c:v>
                </c:pt>
                <c:pt idx="676" formatCode="#0.000000">
                  <c:v>11.767624774573299</c:v>
                </c:pt>
                <c:pt idx="677" formatCode="#0.000000">
                  <c:v>11.767624774573299</c:v>
                </c:pt>
                <c:pt idx="678" formatCode="#0.000000">
                  <c:v>11.767624774573299</c:v>
                </c:pt>
                <c:pt idx="679" formatCode="#0.000000">
                  <c:v>11.767624774573299</c:v>
                </c:pt>
                <c:pt idx="680" formatCode="#0.000000">
                  <c:v>11.767624774573299</c:v>
                </c:pt>
                <c:pt idx="681" formatCode="#0.000000">
                  <c:v>11.767624774573299</c:v>
                </c:pt>
                <c:pt idx="682" formatCode="#0.000000">
                  <c:v>11.767624774573299</c:v>
                </c:pt>
                <c:pt idx="683" formatCode="#0.000000">
                  <c:v>11.767624774573299</c:v>
                </c:pt>
                <c:pt idx="684" formatCode="#0.000000">
                  <c:v>11.767624774573299</c:v>
                </c:pt>
                <c:pt idx="685" formatCode="#0.000000">
                  <c:v>11.767624774573299</c:v>
                </c:pt>
                <c:pt idx="686" formatCode="#0.000000">
                  <c:v>11.767624774573299</c:v>
                </c:pt>
                <c:pt idx="687" formatCode="#0.000000">
                  <c:v>11.767624774573299</c:v>
                </c:pt>
                <c:pt idx="688" formatCode="#0.000000">
                  <c:v>11.767624774573299</c:v>
                </c:pt>
                <c:pt idx="689" formatCode="#0.000000">
                  <c:v>11.767624774573299</c:v>
                </c:pt>
                <c:pt idx="690" formatCode="#0.000000">
                  <c:v>11.767624774573299</c:v>
                </c:pt>
                <c:pt idx="691" formatCode="#0.000000">
                  <c:v>11.767624774573299</c:v>
                </c:pt>
                <c:pt idx="692" formatCode="#0.000000">
                  <c:v>11.767624774573299</c:v>
                </c:pt>
                <c:pt idx="693" formatCode="#0.000000">
                  <c:v>11.767624774573299</c:v>
                </c:pt>
                <c:pt idx="694" formatCode="#0.000000">
                  <c:v>11.767624774573299</c:v>
                </c:pt>
                <c:pt idx="695" formatCode="#0.000000">
                  <c:v>11.767624774573299</c:v>
                </c:pt>
                <c:pt idx="696" formatCode="#0.000000">
                  <c:v>11.767624774573299</c:v>
                </c:pt>
                <c:pt idx="697" formatCode="#0.000000">
                  <c:v>11.767624774573299</c:v>
                </c:pt>
                <c:pt idx="698" formatCode="#0.000000">
                  <c:v>11.767624774573299</c:v>
                </c:pt>
                <c:pt idx="699" formatCode="#0.000000">
                  <c:v>11.767624774573299</c:v>
                </c:pt>
                <c:pt idx="700" formatCode="#0.000000">
                  <c:v>11.767624774573299</c:v>
                </c:pt>
                <c:pt idx="701" formatCode="#0.000000">
                  <c:v>11.767624774573299</c:v>
                </c:pt>
                <c:pt idx="702" formatCode="#0.000000">
                  <c:v>11.767624774573299</c:v>
                </c:pt>
                <c:pt idx="703" formatCode="#0.000000">
                  <c:v>11.767624774573299</c:v>
                </c:pt>
                <c:pt idx="704" formatCode="#0.000000">
                  <c:v>11.767624774573299</c:v>
                </c:pt>
                <c:pt idx="705" formatCode="#0.000000">
                  <c:v>11.767624774573299</c:v>
                </c:pt>
                <c:pt idx="706" formatCode="#0.000000">
                  <c:v>11.767624774573299</c:v>
                </c:pt>
                <c:pt idx="707" formatCode="#0.000000">
                  <c:v>11.767624774573299</c:v>
                </c:pt>
                <c:pt idx="708" formatCode="#0.000000">
                  <c:v>11.767624774573299</c:v>
                </c:pt>
                <c:pt idx="709" formatCode="#0.000000">
                  <c:v>11.767624774573299</c:v>
                </c:pt>
                <c:pt idx="710" formatCode="#0.000000">
                  <c:v>11.767624774573299</c:v>
                </c:pt>
                <c:pt idx="711" formatCode="#0.000000">
                  <c:v>11.767624774573299</c:v>
                </c:pt>
                <c:pt idx="712" formatCode="#0.000000">
                  <c:v>11.767624774573299</c:v>
                </c:pt>
                <c:pt idx="713" formatCode="#0.000000">
                  <c:v>11.767624774573299</c:v>
                </c:pt>
                <c:pt idx="714" formatCode="#0.000000">
                  <c:v>11.767624774573299</c:v>
                </c:pt>
                <c:pt idx="715" formatCode="#0.000000">
                  <c:v>11.767624774573299</c:v>
                </c:pt>
                <c:pt idx="716" formatCode="#0.000000">
                  <c:v>11.767624774573299</c:v>
                </c:pt>
                <c:pt idx="717" formatCode="#0.000000">
                  <c:v>11.767624774573299</c:v>
                </c:pt>
                <c:pt idx="718" formatCode="#0.000000">
                  <c:v>11.767624774573299</c:v>
                </c:pt>
                <c:pt idx="719" formatCode="#0.000000">
                  <c:v>11.767624774573299</c:v>
                </c:pt>
                <c:pt idx="720" formatCode="#0.000000">
                  <c:v>11.767624774573299</c:v>
                </c:pt>
                <c:pt idx="721" formatCode="#0.000000">
                  <c:v>11.767624774573299</c:v>
                </c:pt>
                <c:pt idx="722" formatCode="#0.000000">
                  <c:v>11.767624774573299</c:v>
                </c:pt>
                <c:pt idx="723" formatCode="#0.000000">
                  <c:v>11.8449537625009</c:v>
                </c:pt>
                <c:pt idx="724" formatCode="#0.000000">
                  <c:v>11.8449537625009</c:v>
                </c:pt>
                <c:pt idx="725" formatCode="#0.000000">
                  <c:v>11.8449537625009</c:v>
                </c:pt>
                <c:pt idx="726" formatCode="#0.000000">
                  <c:v>11.8449537625009</c:v>
                </c:pt>
                <c:pt idx="727" formatCode="#0.000000">
                  <c:v>11.8449537625009</c:v>
                </c:pt>
                <c:pt idx="728" formatCode="#0.000000">
                  <c:v>11.9225550355973</c:v>
                </c:pt>
                <c:pt idx="729" formatCode="#0.000000">
                  <c:v>11.9225550355973</c:v>
                </c:pt>
                <c:pt idx="730" formatCode="#0.000000">
                  <c:v>11.9225550355973</c:v>
                </c:pt>
                <c:pt idx="731" formatCode="#0.000000">
                  <c:v>11.9225550355973</c:v>
                </c:pt>
                <c:pt idx="732" formatCode="#0.000000">
                  <c:v>11.9225550355973</c:v>
                </c:pt>
                <c:pt idx="733" formatCode="#0.000000">
                  <c:v>11.9225550355973</c:v>
                </c:pt>
                <c:pt idx="734" formatCode="#0.000000">
                  <c:v>11.9225550355973</c:v>
                </c:pt>
                <c:pt idx="735" formatCode="#0.000000">
                  <c:v>11.9225550355973</c:v>
                </c:pt>
                <c:pt idx="736" formatCode="#0.000000">
                  <c:v>11.9225550355973</c:v>
                </c:pt>
                <c:pt idx="737" formatCode="#0.000000">
                  <c:v>11.9225550355973</c:v>
                </c:pt>
                <c:pt idx="738" formatCode="#0.000000">
                  <c:v>11.9225550355973</c:v>
                </c:pt>
                <c:pt idx="739" formatCode="#0.000000">
                  <c:v>11.9225550355973</c:v>
                </c:pt>
                <c:pt idx="740" formatCode="#0.000000">
                  <c:v>11.9225550355973</c:v>
                </c:pt>
                <c:pt idx="741" formatCode="#0.000000">
                  <c:v>11.9225550355973</c:v>
                </c:pt>
                <c:pt idx="742" formatCode="#0.000000">
                  <c:v>11.9225550355973</c:v>
                </c:pt>
                <c:pt idx="743" formatCode="#0.000000">
                  <c:v>11.9225550355973</c:v>
                </c:pt>
                <c:pt idx="744" formatCode="#0.000000">
                  <c:v>11.9225550355973</c:v>
                </c:pt>
                <c:pt idx="745" formatCode="#0.000000">
                  <c:v>11.9225550355973</c:v>
                </c:pt>
                <c:pt idx="746" formatCode="#0.000000">
                  <c:v>11.9225550355973</c:v>
                </c:pt>
                <c:pt idx="747" formatCode="#0.000000">
                  <c:v>11.9225550355973</c:v>
                </c:pt>
                <c:pt idx="748" formatCode="#0.000000">
                  <c:v>11.9225550355973</c:v>
                </c:pt>
                <c:pt idx="749" formatCode="#0.000000">
                  <c:v>11.9225550355973</c:v>
                </c:pt>
                <c:pt idx="750" formatCode="#0.000000">
                  <c:v>11.9225550355973</c:v>
                </c:pt>
                <c:pt idx="751" formatCode="#0.000000">
                  <c:v>11.9225550355973</c:v>
                </c:pt>
                <c:pt idx="752" formatCode="#0.000000">
                  <c:v>11.9225550355973</c:v>
                </c:pt>
                <c:pt idx="753" formatCode="#0.000000">
                  <c:v>11.9225550355973</c:v>
                </c:pt>
                <c:pt idx="754" formatCode="#0.000000">
                  <c:v>11.9225550355973</c:v>
                </c:pt>
                <c:pt idx="755" formatCode="#0.000000">
                  <c:v>11.9225550355973</c:v>
                </c:pt>
                <c:pt idx="756" formatCode="#0.000000">
                  <c:v>11.9225550355973</c:v>
                </c:pt>
                <c:pt idx="757" formatCode="#0.000000">
                  <c:v>11.9225550355973</c:v>
                </c:pt>
                <c:pt idx="758" formatCode="#0.000000">
                  <c:v>11.9225550355973</c:v>
                </c:pt>
                <c:pt idx="759" formatCode="#0.000000">
                  <c:v>11.9225550355973</c:v>
                </c:pt>
                <c:pt idx="760" formatCode="#0.000000">
                  <c:v>11.9225550355973</c:v>
                </c:pt>
                <c:pt idx="761" formatCode="#0.000000">
                  <c:v>11.9225550355973</c:v>
                </c:pt>
                <c:pt idx="762" formatCode="#0.000000">
                  <c:v>12.0023353299491</c:v>
                </c:pt>
                <c:pt idx="763" formatCode="#0.000000">
                  <c:v>12.0023353299491</c:v>
                </c:pt>
                <c:pt idx="764" formatCode="#0.000000">
                  <c:v>12.0023353299491</c:v>
                </c:pt>
                <c:pt idx="765" formatCode="#0.000000">
                  <c:v>12.0023353299491</c:v>
                </c:pt>
                <c:pt idx="766" formatCode="#0.000000">
                  <c:v>12.0023353299491</c:v>
                </c:pt>
                <c:pt idx="767" formatCode="#0.000000">
                  <c:v>12.0023353299491</c:v>
                </c:pt>
                <c:pt idx="768" formatCode="#0.000000">
                  <c:v>12.0023353299491</c:v>
                </c:pt>
                <c:pt idx="769" formatCode="#0.000000">
                  <c:v>12.0023353299491</c:v>
                </c:pt>
                <c:pt idx="770" formatCode="#0.000000">
                  <c:v>12.0023353299491</c:v>
                </c:pt>
                <c:pt idx="771" formatCode="#0.000000">
                  <c:v>12.0824789225448</c:v>
                </c:pt>
                <c:pt idx="772" formatCode="#0.000000">
                  <c:v>12.0824789225448</c:v>
                </c:pt>
                <c:pt idx="773" formatCode="#0.000000">
                  <c:v>12.0824789225448</c:v>
                </c:pt>
                <c:pt idx="774" formatCode="#0.000000">
                  <c:v>12.0824789225448</c:v>
                </c:pt>
                <c:pt idx="775" formatCode="#0.000000">
                  <c:v>12.0824789225448</c:v>
                </c:pt>
                <c:pt idx="776" formatCode="#0.000000">
                  <c:v>12.1628422873322</c:v>
                </c:pt>
                <c:pt idx="777" formatCode="#0.000000">
                  <c:v>12.1628422873322</c:v>
                </c:pt>
                <c:pt idx="778" formatCode="#0.000000">
                  <c:v>12.1628422873322</c:v>
                </c:pt>
                <c:pt idx="779" formatCode="#0.000000">
                  <c:v>12.1628422873322</c:v>
                </c:pt>
                <c:pt idx="780" formatCode="#0.000000">
                  <c:v>12.1628422873322</c:v>
                </c:pt>
                <c:pt idx="781" formatCode="#0.000000">
                  <c:v>12.1628422873322</c:v>
                </c:pt>
                <c:pt idx="782" formatCode="#0.000000">
                  <c:v>12.1628422873322</c:v>
                </c:pt>
                <c:pt idx="783" formatCode="#0.000000">
                  <c:v>12.1628422873322</c:v>
                </c:pt>
                <c:pt idx="784" formatCode="#0.000000">
                  <c:v>12.1628422873322</c:v>
                </c:pt>
                <c:pt idx="785" formatCode="#0.000000">
                  <c:v>12.1628422873322</c:v>
                </c:pt>
                <c:pt idx="786" formatCode="#0.000000">
                  <c:v>12.1628422873322</c:v>
                </c:pt>
                <c:pt idx="787" formatCode="#0.000000">
                  <c:v>12.1628422873322</c:v>
                </c:pt>
                <c:pt idx="788" formatCode="#0.000000">
                  <c:v>12.1628422873322</c:v>
                </c:pt>
                <c:pt idx="789" formatCode="#0.000000">
                  <c:v>12.1628422873322</c:v>
                </c:pt>
                <c:pt idx="790" formatCode="#0.000000">
                  <c:v>12.1628422873322</c:v>
                </c:pt>
                <c:pt idx="791" formatCode="#0.000000">
                  <c:v>12.1628422873322</c:v>
                </c:pt>
                <c:pt idx="792" formatCode="#0.000000">
                  <c:v>12.1628422873322</c:v>
                </c:pt>
                <c:pt idx="793" formatCode="#0.000000">
                  <c:v>12.1628422873322</c:v>
                </c:pt>
                <c:pt idx="794" formatCode="#0.000000">
                  <c:v>12.1628422873322</c:v>
                </c:pt>
                <c:pt idx="795" formatCode="#0.000000">
                  <c:v>12.1628422873322</c:v>
                </c:pt>
                <c:pt idx="796" formatCode="#0.000000">
                  <c:v>12.1628422873322</c:v>
                </c:pt>
                <c:pt idx="797" formatCode="#0.000000">
                  <c:v>12.1628422873322</c:v>
                </c:pt>
                <c:pt idx="798" formatCode="#0.000000">
                  <c:v>12.1628422873322</c:v>
                </c:pt>
                <c:pt idx="799" formatCode="#0.000000">
                  <c:v>12.1628422873322</c:v>
                </c:pt>
                <c:pt idx="800" formatCode="#0.000000">
                  <c:v>12.1628422873322</c:v>
                </c:pt>
                <c:pt idx="801" formatCode="#0.000000">
                  <c:v>12.1628422873322</c:v>
                </c:pt>
                <c:pt idx="802" formatCode="#0.000000">
                  <c:v>12.1628422873322</c:v>
                </c:pt>
                <c:pt idx="803" formatCode="#0.000000">
                  <c:v>12.1628422873322</c:v>
                </c:pt>
                <c:pt idx="804" formatCode="#0.000000">
                  <c:v>12.1628422873322</c:v>
                </c:pt>
                <c:pt idx="805" formatCode="#0.000000">
                  <c:v>12.1628422873322</c:v>
                </c:pt>
                <c:pt idx="806" formatCode="#0.000000">
                  <c:v>12.1628422873322</c:v>
                </c:pt>
                <c:pt idx="807" formatCode="#0.000000">
                  <c:v>12.1628422873322</c:v>
                </c:pt>
                <c:pt idx="808" formatCode="#0.000000">
                  <c:v>12.1628422873322</c:v>
                </c:pt>
                <c:pt idx="809" formatCode="#0.000000">
                  <c:v>12.1628422873322</c:v>
                </c:pt>
                <c:pt idx="810" formatCode="#0.000000">
                  <c:v>12.1628422873322</c:v>
                </c:pt>
                <c:pt idx="811" formatCode="#0.000000">
                  <c:v>12.1628422873322</c:v>
                </c:pt>
                <c:pt idx="812" formatCode="#0.000000">
                  <c:v>12.1628422873322</c:v>
                </c:pt>
                <c:pt idx="813" formatCode="#0.000000">
                  <c:v>12.1628422873322</c:v>
                </c:pt>
                <c:pt idx="814" formatCode="#0.000000">
                  <c:v>12.1628422873322</c:v>
                </c:pt>
                <c:pt idx="815" formatCode="#0.000000">
                  <c:v>12.1628422873322</c:v>
                </c:pt>
                <c:pt idx="816" formatCode="#0.000000">
                  <c:v>12.1628422873322</c:v>
                </c:pt>
                <c:pt idx="817" formatCode="#0.000000">
                  <c:v>12.1628422873322</c:v>
                </c:pt>
                <c:pt idx="818" formatCode="#0.000000">
                  <c:v>12.1628422873322</c:v>
                </c:pt>
                <c:pt idx="819" formatCode="#0.000000">
                  <c:v>12.1628422873322</c:v>
                </c:pt>
                <c:pt idx="820" formatCode="#0.000000">
                  <c:v>12.2455514753856</c:v>
                </c:pt>
                <c:pt idx="821" formatCode="#0.000000">
                  <c:v>12.2455514753856</c:v>
                </c:pt>
                <c:pt idx="822" formatCode="#0.000000">
                  <c:v>12.2455514753856</c:v>
                </c:pt>
                <c:pt idx="823" formatCode="#0.000000">
                  <c:v>12.2455514753856</c:v>
                </c:pt>
                <c:pt idx="824" formatCode="#0.000000">
                  <c:v>12.2455514753856</c:v>
                </c:pt>
                <c:pt idx="825" formatCode="#0.000000">
                  <c:v>12.2455514753856</c:v>
                </c:pt>
                <c:pt idx="826" formatCode="#0.000000">
                  <c:v>12.2455514753856</c:v>
                </c:pt>
                <c:pt idx="827" formatCode="#0.000000">
                  <c:v>12.2455514753856</c:v>
                </c:pt>
                <c:pt idx="828" formatCode="#0.000000">
                  <c:v>12.2455514753856</c:v>
                </c:pt>
                <c:pt idx="829" formatCode="#0.000000">
                  <c:v>12.2455514753856</c:v>
                </c:pt>
                <c:pt idx="830" formatCode="#0.000000">
                  <c:v>12.2455514753856</c:v>
                </c:pt>
                <c:pt idx="831" formatCode="#0.000000">
                  <c:v>12.2455514753856</c:v>
                </c:pt>
                <c:pt idx="832" formatCode="#0.000000">
                  <c:v>12.2455514753856</c:v>
                </c:pt>
                <c:pt idx="833" formatCode="#0.000000">
                  <c:v>12.2455514753856</c:v>
                </c:pt>
                <c:pt idx="834" formatCode="#0.000000">
                  <c:v>12.2455514753856</c:v>
                </c:pt>
                <c:pt idx="835" formatCode="#0.000000">
                  <c:v>12.2455514753856</c:v>
                </c:pt>
                <c:pt idx="836" formatCode="#0.000000">
                  <c:v>12.2455514753856</c:v>
                </c:pt>
                <c:pt idx="837" formatCode="#0.000000">
                  <c:v>12.2455514753856</c:v>
                </c:pt>
                <c:pt idx="838" formatCode="#0.000000">
                  <c:v>12.2455514753856</c:v>
                </c:pt>
                <c:pt idx="839" formatCode="#0.000000">
                  <c:v>12.2455514753856</c:v>
                </c:pt>
                <c:pt idx="840" formatCode="#0.000000">
                  <c:v>12.2455514753856</c:v>
                </c:pt>
                <c:pt idx="841" formatCode="#0.000000">
                  <c:v>12.2455514753856</c:v>
                </c:pt>
                <c:pt idx="842" formatCode="#0.000000">
                  <c:v>12.2455514753856</c:v>
                </c:pt>
                <c:pt idx="843" formatCode="#0.000000">
                  <c:v>12.2455514753856</c:v>
                </c:pt>
                <c:pt idx="844" formatCode="#0.000000">
                  <c:v>12.2455514753856</c:v>
                </c:pt>
                <c:pt idx="845" formatCode="#0.000000">
                  <c:v>12.2455514753856</c:v>
                </c:pt>
                <c:pt idx="846" formatCode="#0.000000">
                  <c:v>12.2455514753856</c:v>
                </c:pt>
                <c:pt idx="847" formatCode="#0.000000">
                  <c:v>12.2455514753856</c:v>
                </c:pt>
                <c:pt idx="848" formatCode="#0.000000">
                  <c:v>12.2455514753856</c:v>
                </c:pt>
                <c:pt idx="849" formatCode="#0.000000">
                  <c:v>12.2455514753856</c:v>
                </c:pt>
                <c:pt idx="850" formatCode="#0.000000">
                  <c:v>12.2455514753856</c:v>
                </c:pt>
                <c:pt idx="851" formatCode="#0.000000">
                  <c:v>12.2455514753856</c:v>
                </c:pt>
                <c:pt idx="852" formatCode="#0.000000">
                  <c:v>12.2455514753856</c:v>
                </c:pt>
                <c:pt idx="853" formatCode="#0.000000">
                  <c:v>12.2455514753856</c:v>
                </c:pt>
                <c:pt idx="854" formatCode="#0.000000">
                  <c:v>12.3305848557389</c:v>
                </c:pt>
                <c:pt idx="855" formatCode="#0.000000">
                  <c:v>12.3305848557389</c:v>
                </c:pt>
                <c:pt idx="856" formatCode="#0.000000">
                  <c:v>12.3305848557389</c:v>
                </c:pt>
                <c:pt idx="857" formatCode="#0.000000">
                  <c:v>12.3305848557389</c:v>
                </c:pt>
                <c:pt idx="858" formatCode="#0.000000">
                  <c:v>12.3305848557389</c:v>
                </c:pt>
                <c:pt idx="859" formatCode="#0.000000">
                  <c:v>12.3305848557389</c:v>
                </c:pt>
                <c:pt idx="860" formatCode="#0.000000">
                  <c:v>12.3305848557389</c:v>
                </c:pt>
                <c:pt idx="861" formatCode="#0.000000">
                  <c:v>12.3305848557389</c:v>
                </c:pt>
                <c:pt idx="862" formatCode="#0.000000">
                  <c:v>12.3305848557389</c:v>
                </c:pt>
                <c:pt idx="863" formatCode="#0.000000">
                  <c:v>12.3305848557389</c:v>
                </c:pt>
                <c:pt idx="864" formatCode="#0.000000">
                  <c:v>12.3305848557389</c:v>
                </c:pt>
                <c:pt idx="865" formatCode="#0.000000">
                  <c:v>12.3305848557389</c:v>
                </c:pt>
                <c:pt idx="866" formatCode="#0.000000">
                  <c:v>12.3305848557389</c:v>
                </c:pt>
                <c:pt idx="867" formatCode="#0.000000">
                  <c:v>12.3305848557389</c:v>
                </c:pt>
                <c:pt idx="868" formatCode="#0.000000">
                  <c:v>12.3305848557389</c:v>
                </c:pt>
                <c:pt idx="869" formatCode="##0.00000">
                  <c:v>12.4166196105419</c:v>
                </c:pt>
                <c:pt idx="870" formatCode="##0.00000">
                  <c:v>12.4166196105419</c:v>
                </c:pt>
                <c:pt idx="871" formatCode="##0.00000">
                  <c:v>12.4166196105419</c:v>
                </c:pt>
                <c:pt idx="872" formatCode="##0.00000">
                  <c:v>12.4166196105419</c:v>
                </c:pt>
                <c:pt idx="873" formatCode="##0.00000">
                  <c:v>12.4166196105419</c:v>
                </c:pt>
                <c:pt idx="874" formatCode="##0.00000">
                  <c:v>12.4166196105419</c:v>
                </c:pt>
                <c:pt idx="875" formatCode="##0.00000">
                  <c:v>12.4166196105419</c:v>
                </c:pt>
                <c:pt idx="876" formatCode="##0.00000">
                  <c:v>12.4166196105419</c:v>
                </c:pt>
                <c:pt idx="877" formatCode="##0.00000">
                  <c:v>12.4166196105419</c:v>
                </c:pt>
                <c:pt idx="878" formatCode="##0.00000">
                  <c:v>12.4166196105419</c:v>
                </c:pt>
                <c:pt idx="879" formatCode="##0.00000">
                  <c:v>12.4166196105419</c:v>
                </c:pt>
                <c:pt idx="880" formatCode="##0.00000">
                  <c:v>12.4166196105419</c:v>
                </c:pt>
                <c:pt idx="881" formatCode="##0.00000">
                  <c:v>12.4166196105419</c:v>
                </c:pt>
                <c:pt idx="882" formatCode="##0.00000">
                  <c:v>12.4166196105419</c:v>
                </c:pt>
                <c:pt idx="883" formatCode="##0.00000">
                  <c:v>12.4166196105419</c:v>
                </c:pt>
                <c:pt idx="884" formatCode="##0.00000">
                  <c:v>12.4166196105419</c:v>
                </c:pt>
                <c:pt idx="885" formatCode="##0.00000">
                  <c:v>12.4166196105419</c:v>
                </c:pt>
                <c:pt idx="886" formatCode="#0.000000">
                  <c:v>12.5038540531609</c:v>
                </c:pt>
                <c:pt idx="887" formatCode="#0.000000">
                  <c:v>12.5038540531609</c:v>
                </c:pt>
                <c:pt idx="888" formatCode="#0.000000">
                  <c:v>12.5038540531609</c:v>
                </c:pt>
                <c:pt idx="889" formatCode="#0.000000">
                  <c:v>12.5038540531609</c:v>
                </c:pt>
                <c:pt idx="890" formatCode="#0.000000">
                  <c:v>12.5038540531609</c:v>
                </c:pt>
                <c:pt idx="891" formatCode="#0.000000">
                  <c:v>12.5038540531609</c:v>
                </c:pt>
                <c:pt idx="892" formatCode="#0.000000">
                  <c:v>12.5038540531609</c:v>
                </c:pt>
                <c:pt idx="893" formatCode="#0.000000">
                  <c:v>12.5038540531609</c:v>
                </c:pt>
                <c:pt idx="894" formatCode="#0.000000">
                  <c:v>12.5038540531609</c:v>
                </c:pt>
                <c:pt idx="895" formatCode="#0.000000">
                  <c:v>12.5038540531609</c:v>
                </c:pt>
                <c:pt idx="896" formatCode="#0.000000">
                  <c:v>12.5038540531609</c:v>
                </c:pt>
                <c:pt idx="897" formatCode="#0.000000">
                  <c:v>12.5038540531609</c:v>
                </c:pt>
                <c:pt idx="898" formatCode="#0.000000">
                  <c:v>12.5038540531609</c:v>
                </c:pt>
                <c:pt idx="899" formatCode="#0.000000">
                  <c:v>12.5038540531609</c:v>
                </c:pt>
                <c:pt idx="900" formatCode="#0.000000">
                  <c:v>12.5038540531609</c:v>
                </c:pt>
                <c:pt idx="901" formatCode="#0.000000">
                  <c:v>12.5038540531609</c:v>
                </c:pt>
                <c:pt idx="902" formatCode="#0.000000">
                  <c:v>12.5038540531609</c:v>
                </c:pt>
                <c:pt idx="903" formatCode="#0.000000">
                  <c:v>12.5038540531609</c:v>
                </c:pt>
                <c:pt idx="904" formatCode="#0.000000">
                  <c:v>12.5038540531609</c:v>
                </c:pt>
                <c:pt idx="905" formatCode="#0.000000">
                  <c:v>12.5038540531609</c:v>
                </c:pt>
                <c:pt idx="906" formatCode="#0.000000">
                  <c:v>12.5038540531609</c:v>
                </c:pt>
                <c:pt idx="907" formatCode="#0.000000">
                  <c:v>12.5038540531609</c:v>
                </c:pt>
                <c:pt idx="908" formatCode="#0.000000">
                  <c:v>12.5038540531609</c:v>
                </c:pt>
                <c:pt idx="909" formatCode="#0.000000">
                  <c:v>12.5038540531609</c:v>
                </c:pt>
                <c:pt idx="910" formatCode="#0.000000">
                  <c:v>12.5038540531609</c:v>
                </c:pt>
                <c:pt idx="911" formatCode="#0.000000">
                  <c:v>12.5038540531609</c:v>
                </c:pt>
                <c:pt idx="912" formatCode="#0.000000">
                  <c:v>12.5038540531609</c:v>
                </c:pt>
                <c:pt idx="913" formatCode="#0.000000">
                  <c:v>12.5038540531609</c:v>
                </c:pt>
                <c:pt idx="914" formatCode="#0.000000">
                  <c:v>12.5038540531609</c:v>
                </c:pt>
                <c:pt idx="915" formatCode="#0.000000">
                  <c:v>12.5038540531609</c:v>
                </c:pt>
                <c:pt idx="916" formatCode="#0.000000">
                  <c:v>12.5038540531609</c:v>
                </c:pt>
                <c:pt idx="917" formatCode="#0.000000">
                  <c:v>12.5038540531609</c:v>
                </c:pt>
                <c:pt idx="918" formatCode="#0.000000">
                  <c:v>12.5038540531609</c:v>
                </c:pt>
                <c:pt idx="919" formatCode="#0.000000">
                  <c:v>12.5038540531609</c:v>
                </c:pt>
                <c:pt idx="920" formatCode="#0.000000">
                  <c:v>12.5038540531609</c:v>
                </c:pt>
                <c:pt idx="921" formatCode="#0.000000">
                  <c:v>12.5038540531609</c:v>
                </c:pt>
                <c:pt idx="922" formatCode="#0.000000">
                  <c:v>12.5038540531609</c:v>
                </c:pt>
                <c:pt idx="923" formatCode="#0.000000">
                  <c:v>12.5038540531609</c:v>
                </c:pt>
                <c:pt idx="924" formatCode="#0.000000">
                  <c:v>12.5038540531609</c:v>
                </c:pt>
                <c:pt idx="925" formatCode="#0.000000">
                  <c:v>12.5038540531609</c:v>
                </c:pt>
                <c:pt idx="926" formatCode="#0.000000">
                  <c:v>12.5038540531609</c:v>
                </c:pt>
                <c:pt idx="927" formatCode="#0.000000">
                  <c:v>12.5038540531609</c:v>
                </c:pt>
                <c:pt idx="928" formatCode="#0.000000">
                  <c:v>12.593870664217301</c:v>
                </c:pt>
                <c:pt idx="929" formatCode="#0.000000">
                  <c:v>12.593870664217301</c:v>
                </c:pt>
                <c:pt idx="930" formatCode="#0.000000">
                  <c:v>12.593870664217301</c:v>
                </c:pt>
                <c:pt idx="931" formatCode="#0.000000">
                  <c:v>12.6840730680726</c:v>
                </c:pt>
                <c:pt idx="932" formatCode="#0.000000">
                  <c:v>12.6840730680726</c:v>
                </c:pt>
                <c:pt idx="933" formatCode="#0.000000">
                  <c:v>12.6840730680726</c:v>
                </c:pt>
                <c:pt idx="934" formatCode="#0.000000">
                  <c:v>12.6840730680726</c:v>
                </c:pt>
                <c:pt idx="935" formatCode="#0.000000">
                  <c:v>12.6840730680726</c:v>
                </c:pt>
                <c:pt idx="936" formatCode="#0.000000">
                  <c:v>12.6840730680726</c:v>
                </c:pt>
                <c:pt idx="937" formatCode="#0.000000">
                  <c:v>12.6840730680726</c:v>
                </c:pt>
                <c:pt idx="938" formatCode="#0.000000">
                  <c:v>12.6840730680726</c:v>
                </c:pt>
                <c:pt idx="939" formatCode="#0.000000">
                  <c:v>12.6840730680726</c:v>
                </c:pt>
                <c:pt idx="940" formatCode="#0.000000">
                  <c:v>12.6840730680726</c:v>
                </c:pt>
                <c:pt idx="941" formatCode="#0.000000">
                  <c:v>12.6840730680726</c:v>
                </c:pt>
                <c:pt idx="942" formatCode="#0.000000">
                  <c:v>12.6840730680726</c:v>
                </c:pt>
                <c:pt idx="943" formatCode="#0.000000">
                  <c:v>12.6840730680726</c:v>
                </c:pt>
                <c:pt idx="944" formatCode="#0.000000">
                  <c:v>12.6840730680726</c:v>
                </c:pt>
                <c:pt idx="945" formatCode="#0.000000">
                  <c:v>12.6840730680726</c:v>
                </c:pt>
                <c:pt idx="946" formatCode="#0.000000">
                  <c:v>12.6840730680726</c:v>
                </c:pt>
                <c:pt idx="947" formatCode="#0.000000">
                  <c:v>12.775503358053699</c:v>
                </c:pt>
                <c:pt idx="948" formatCode="#0.000000">
                  <c:v>12.775503358053699</c:v>
                </c:pt>
                <c:pt idx="949" formatCode="#0.000000">
                  <c:v>12.775503358053699</c:v>
                </c:pt>
                <c:pt idx="950" formatCode="#0.000000">
                  <c:v>12.775503358053699</c:v>
                </c:pt>
                <c:pt idx="951" formatCode="#0.000000">
                  <c:v>12.775503358053699</c:v>
                </c:pt>
                <c:pt idx="952" formatCode="#0.000000">
                  <c:v>12.775503358053699</c:v>
                </c:pt>
                <c:pt idx="953" formatCode="#0.000000">
                  <c:v>12.775503358053699</c:v>
                </c:pt>
                <c:pt idx="954" formatCode="#0.000000">
                  <c:v>12.775503358053699</c:v>
                </c:pt>
                <c:pt idx="955" formatCode="#0.000000">
                  <c:v>12.775503358053699</c:v>
                </c:pt>
                <c:pt idx="956" formatCode="#0.000000">
                  <c:v>12.867706842876</c:v>
                </c:pt>
                <c:pt idx="957" formatCode="#0.000000">
                  <c:v>12.867706842876</c:v>
                </c:pt>
                <c:pt idx="958" formatCode="#0.000000">
                  <c:v>12.867706842876</c:v>
                </c:pt>
                <c:pt idx="959" formatCode="#0.000000">
                  <c:v>12.867706842876</c:v>
                </c:pt>
                <c:pt idx="960" formatCode="#0.000000">
                  <c:v>12.9602039693698</c:v>
                </c:pt>
                <c:pt idx="961" formatCode="#0.000000">
                  <c:v>12.9602039693698</c:v>
                </c:pt>
                <c:pt idx="962" formatCode="#0.000000">
                  <c:v>12.9602039693698</c:v>
                </c:pt>
                <c:pt idx="963" formatCode="#0.000000">
                  <c:v>12.9602039693698</c:v>
                </c:pt>
                <c:pt idx="964" formatCode="#0.000000">
                  <c:v>12.9602039693698</c:v>
                </c:pt>
                <c:pt idx="965" formatCode="#0.000000">
                  <c:v>12.9602039693698</c:v>
                </c:pt>
                <c:pt idx="966" formatCode="#0.000000">
                  <c:v>12.9602039693698</c:v>
                </c:pt>
                <c:pt idx="967" formatCode="#0.000000">
                  <c:v>12.9602039693698</c:v>
                </c:pt>
                <c:pt idx="968" formatCode="#0.000000">
                  <c:v>13.0532946603116</c:v>
                </c:pt>
                <c:pt idx="969" formatCode="#0.000000">
                  <c:v>13.0532946603116</c:v>
                </c:pt>
                <c:pt idx="970" formatCode="#0.000000">
                  <c:v>13.0532946603116</c:v>
                </c:pt>
                <c:pt idx="971" formatCode="#0.000000">
                  <c:v>13.0532946603116</c:v>
                </c:pt>
                <c:pt idx="972" formatCode="#0.000000">
                  <c:v>13.0532946603116</c:v>
                </c:pt>
                <c:pt idx="973" formatCode="#0.000000">
                  <c:v>13.0532946603116</c:v>
                </c:pt>
                <c:pt idx="974" formatCode="#0.000000">
                  <c:v>13.0532946603116</c:v>
                </c:pt>
                <c:pt idx="975" formatCode="#0.000000">
                  <c:v>13.0532946603116</c:v>
                </c:pt>
                <c:pt idx="976" formatCode="#0.000000">
                  <c:v>13.0532946603116</c:v>
                </c:pt>
                <c:pt idx="977" formatCode="#0.000000">
                  <c:v>13.0532946603116</c:v>
                </c:pt>
                <c:pt idx="978" formatCode="#0.000000">
                  <c:v>13.0532946603116</c:v>
                </c:pt>
                <c:pt idx="979" formatCode="#0.000000">
                  <c:v>13.0532946603116</c:v>
                </c:pt>
                <c:pt idx="980" formatCode="#0.000000">
                  <c:v>13.0532946603116</c:v>
                </c:pt>
                <c:pt idx="981" formatCode="#0.000000">
                  <c:v>13.0532946603116</c:v>
                </c:pt>
                <c:pt idx="982" formatCode="#0.000000">
                  <c:v>13.0532946603116</c:v>
                </c:pt>
                <c:pt idx="983" formatCode="#0.000000">
                  <c:v>13.0532946603116</c:v>
                </c:pt>
                <c:pt idx="984" formatCode="#0.000000">
                  <c:v>13.0532946603116</c:v>
                </c:pt>
                <c:pt idx="985" formatCode="#0.000000">
                  <c:v>13.0532946603116</c:v>
                </c:pt>
                <c:pt idx="986" formatCode="#0.000000">
                  <c:v>13.0532946603116</c:v>
                </c:pt>
                <c:pt idx="987" formatCode="#0.000000">
                  <c:v>13.0532946603116</c:v>
                </c:pt>
                <c:pt idx="988" formatCode="#0.000000">
                  <c:v>13.0532946603116</c:v>
                </c:pt>
                <c:pt idx="989" formatCode="#0.000000">
                  <c:v>13.0532946603116</c:v>
                </c:pt>
                <c:pt idx="990" formatCode="#0.000000">
                  <c:v>13.0532946603116</c:v>
                </c:pt>
                <c:pt idx="991" formatCode="#0.000000">
                  <c:v>13.0532946603116</c:v>
                </c:pt>
                <c:pt idx="992" formatCode="#0.000000">
                  <c:v>13.0532946603116</c:v>
                </c:pt>
                <c:pt idx="993" formatCode="#0.000000">
                  <c:v>13.0532946603116</c:v>
                </c:pt>
                <c:pt idx="994" formatCode="#0.000000">
                  <c:v>13.0532946603116</c:v>
                </c:pt>
                <c:pt idx="995" formatCode="#0.000000">
                  <c:v>13.0532946603116</c:v>
                </c:pt>
                <c:pt idx="996" formatCode="#0.000000">
                  <c:v>13.0532946603116</c:v>
                </c:pt>
                <c:pt idx="997" formatCode="#0.000000">
                  <c:v>13.0532946603116</c:v>
                </c:pt>
                <c:pt idx="998" formatCode="#0.000000">
                  <c:v>13.0532946603116</c:v>
                </c:pt>
                <c:pt idx="999" formatCode="#0.000000">
                  <c:v>13.0532946603116</c:v>
                </c:pt>
                <c:pt idx="1000" formatCode="#0.000000">
                  <c:v>13.0532946603116</c:v>
                </c:pt>
                <c:pt idx="1001" formatCode="#0.000000">
                  <c:v>13.0532946603116</c:v>
                </c:pt>
                <c:pt idx="1002" formatCode="#0.000000">
                  <c:v>13.0532946603116</c:v>
                </c:pt>
                <c:pt idx="1003" formatCode="#0.000000">
                  <c:v>13.0532946603116</c:v>
                </c:pt>
                <c:pt idx="1004" formatCode="#0.000000">
                  <c:v>13.0532946603116</c:v>
                </c:pt>
                <c:pt idx="1005" formatCode="#0.000000">
                  <c:v>13.0532946603116</c:v>
                </c:pt>
                <c:pt idx="1006" formatCode="#0.000000">
                  <c:v>13.0532946603116</c:v>
                </c:pt>
                <c:pt idx="1007" formatCode="#0.000000">
                  <c:v>13.0532946603116</c:v>
                </c:pt>
                <c:pt idx="1008" formatCode="#0.000000">
                  <c:v>13.0532946603116</c:v>
                </c:pt>
                <c:pt idx="1009" formatCode="#0.000000">
                  <c:v>13.0532946603116</c:v>
                </c:pt>
                <c:pt idx="1010" formatCode="#0.000000">
                  <c:v>13.0532946603116</c:v>
                </c:pt>
                <c:pt idx="1011" formatCode="#0.000000">
                  <c:v>13.0532946603116</c:v>
                </c:pt>
                <c:pt idx="1012" formatCode="#0.000000">
                  <c:v>13.0532946603116</c:v>
                </c:pt>
                <c:pt idx="1013" formatCode="#0.000000">
                  <c:v>13.0532946603116</c:v>
                </c:pt>
                <c:pt idx="1014" formatCode="#0.000000">
                  <c:v>13.0532946603116</c:v>
                </c:pt>
                <c:pt idx="1015" formatCode="#0.000000">
                  <c:v>13.0532946603116</c:v>
                </c:pt>
                <c:pt idx="1016" formatCode="#0.000000">
                  <c:v>13.0532946603116</c:v>
                </c:pt>
                <c:pt idx="1017" formatCode="#0.000000">
                  <c:v>13.0532946603116</c:v>
                </c:pt>
                <c:pt idx="1018" formatCode="#0.000000">
                  <c:v>13.0532946603116</c:v>
                </c:pt>
                <c:pt idx="1019" formatCode="#0.000000">
                  <c:v>13.0532946603116</c:v>
                </c:pt>
                <c:pt idx="1020" formatCode="#0.000000">
                  <c:v>13.0532946603116</c:v>
                </c:pt>
                <c:pt idx="1021" formatCode="#0.000000">
                  <c:v>13.0532946603116</c:v>
                </c:pt>
                <c:pt idx="1022" formatCode="#0.000000">
                  <c:v>13.0532946603116</c:v>
                </c:pt>
                <c:pt idx="1023" formatCode="#0.000000">
                  <c:v>13.0532946603116</c:v>
                </c:pt>
                <c:pt idx="1024" formatCode="#0.000000">
                  <c:v>13.0532946603116</c:v>
                </c:pt>
                <c:pt idx="1025" formatCode="#0.000000">
                  <c:v>13.0532946603116</c:v>
                </c:pt>
                <c:pt idx="1026" formatCode="#0.000000">
                  <c:v>13.0532946603116</c:v>
                </c:pt>
                <c:pt idx="1027" formatCode="#0.000000">
                  <c:v>13.0532946603116</c:v>
                </c:pt>
                <c:pt idx="1028" formatCode="#0.000000">
                  <c:v>13.0532946603116</c:v>
                </c:pt>
                <c:pt idx="1029" formatCode="#0.000000">
                  <c:v>13.0532946603116</c:v>
                </c:pt>
                <c:pt idx="1030" formatCode="#0.000000">
                  <c:v>13.0532946603116</c:v>
                </c:pt>
                <c:pt idx="1031" formatCode="#0.000000">
                  <c:v>13.0532946603116</c:v>
                </c:pt>
                <c:pt idx="1032" formatCode="#0.000000">
                  <c:v>13.0532946603116</c:v>
                </c:pt>
                <c:pt idx="1033" formatCode="#0.000000">
                  <c:v>13.1504418171158</c:v>
                </c:pt>
                <c:pt idx="1034" formatCode="#0.000000">
                  <c:v>13.1504418171158</c:v>
                </c:pt>
                <c:pt idx="1035" formatCode="#0.000000">
                  <c:v>13.1504418171158</c:v>
                </c:pt>
                <c:pt idx="1036" formatCode="#0.000000">
                  <c:v>13.1504418171158</c:v>
                </c:pt>
                <c:pt idx="1037" formatCode="#0.000000">
                  <c:v>13.1504418171158</c:v>
                </c:pt>
                <c:pt idx="1038" formatCode="#0.000000">
                  <c:v>13.1504418171158</c:v>
                </c:pt>
                <c:pt idx="1039" formatCode="#0.000000">
                  <c:v>13.1504418171158</c:v>
                </c:pt>
                <c:pt idx="1040" formatCode="#0.000000">
                  <c:v>13.1504418171158</c:v>
                </c:pt>
                <c:pt idx="1041" formatCode="#0.000000">
                  <c:v>13.1504418171158</c:v>
                </c:pt>
                <c:pt idx="1042" formatCode="#0.000000">
                  <c:v>13.1504418171158</c:v>
                </c:pt>
                <c:pt idx="1043" formatCode="#0.000000">
                  <c:v>13.1504418171158</c:v>
                </c:pt>
                <c:pt idx="1044" formatCode="#0.000000">
                  <c:v>13.1504418171158</c:v>
                </c:pt>
                <c:pt idx="1045" formatCode="#0.000000">
                  <c:v>13.1504418171158</c:v>
                </c:pt>
                <c:pt idx="1046" formatCode="#0.000000">
                  <c:v>13.1504418171158</c:v>
                </c:pt>
                <c:pt idx="1047" formatCode="#0.000000">
                  <c:v>13.1504418171158</c:v>
                </c:pt>
                <c:pt idx="1048" formatCode="#0.000000">
                  <c:v>13.1504418171158</c:v>
                </c:pt>
                <c:pt idx="1049" formatCode="#0.000000">
                  <c:v>13.249134496869001</c:v>
                </c:pt>
                <c:pt idx="1050" formatCode="#0.000000">
                  <c:v>13.249134496869001</c:v>
                </c:pt>
                <c:pt idx="1051" formatCode="#0.000000">
                  <c:v>13.249134496869001</c:v>
                </c:pt>
                <c:pt idx="1052" formatCode="#0.000000">
                  <c:v>13.249134496869001</c:v>
                </c:pt>
                <c:pt idx="1053" formatCode="#0.000000">
                  <c:v>13.249134496869001</c:v>
                </c:pt>
                <c:pt idx="1054" formatCode="#0.000000">
                  <c:v>13.249134496869001</c:v>
                </c:pt>
                <c:pt idx="1055" formatCode="#0.000000">
                  <c:v>13.249134496869001</c:v>
                </c:pt>
                <c:pt idx="1056" formatCode="#0.000000">
                  <c:v>13.249134496869001</c:v>
                </c:pt>
                <c:pt idx="1057" formatCode="#0.000000">
                  <c:v>13.249134496869001</c:v>
                </c:pt>
                <c:pt idx="1058" formatCode="#0.000000">
                  <c:v>13.249134496869001</c:v>
                </c:pt>
                <c:pt idx="1059" formatCode="#0.000000">
                  <c:v>13.249134496869001</c:v>
                </c:pt>
                <c:pt idx="1060" formatCode="#0.000000">
                  <c:v>13.249134496869001</c:v>
                </c:pt>
                <c:pt idx="1061" formatCode="#0.000000">
                  <c:v>13.249134496869001</c:v>
                </c:pt>
                <c:pt idx="1062" formatCode="#0.000000">
                  <c:v>13.249134496869001</c:v>
                </c:pt>
                <c:pt idx="1063" formatCode="#0.000000">
                  <c:v>13.249134496869001</c:v>
                </c:pt>
                <c:pt idx="1064" formatCode="#0.000000">
                  <c:v>13.249134496869001</c:v>
                </c:pt>
                <c:pt idx="1065" formatCode="#0.000000">
                  <c:v>13.249134496869001</c:v>
                </c:pt>
                <c:pt idx="1066" formatCode="#0.000000">
                  <c:v>13.249134496869001</c:v>
                </c:pt>
                <c:pt idx="1067" formatCode="#0.000000">
                  <c:v>13.249134496869001</c:v>
                </c:pt>
                <c:pt idx="1068" formatCode="#0.000000">
                  <c:v>13.249134496869001</c:v>
                </c:pt>
                <c:pt idx="1069" formatCode="#0.000000">
                  <c:v>13.249134496869001</c:v>
                </c:pt>
                <c:pt idx="1070" formatCode="#0.000000">
                  <c:v>13.249134496869001</c:v>
                </c:pt>
                <c:pt idx="1071" formatCode="#0.000000">
                  <c:v>13.249134496869001</c:v>
                </c:pt>
                <c:pt idx="1072" formatCode="#0.000000">
                  <c:v>13.249134496869001</c:v>
                </c:pt>
                <c:pt idx="1073" formatCode="#0.000000">
                  <c:v>13.249134496869001</c:v>
                </c:pt>
                <c:pt idx="1074" formatCode="#0.000000">
                  <c:v>13.249134496869001</c:v>
                </c:pt>
                <c:pt idx="1075" formatCode="#0.000000">
                  <c:v>13.249134496869001</c:v>
                </c:pt>
                <c:pt idx="1076" formatCode="#0.000000">
                  <c:v>13.249134496869001</c:v>
                </c:pt>
                <c:pt idx="1077" formatCode="#0.000000">
                  <c:v>13.249134496869001</c:v>
                </c:pt>
                <c:pt idx="1078" formatCode="#0.000000">
                  <c:v>13.249134496869001</c:v>
                </c:pt>
                <c:pt idx="1079" formatCode="#0.000000">
                  <c:v>13.249134496869001</c:v>
                </c:pt>
                <c:pt idx="1080" formatCode="#0.000000">
                  <c:v>13.249134496869001</c:v>
                </c:pt>
                <c:pt idx="1081" formatCode="#0.000000">
                  <c:v>13.249134496869001</c:v>
                </c:pt>
                <c:pt idx="1082" formatCode="#0.000000">
                  <c:v>13.249134496869001</c:v>
                </c:pt>
                <c:pt idx="1083" formatCode="#0.000000">
                  <c:v>13.249134496869001</c:v>
                </c:pt>
                <c:pt idx="1084" formatCode="#0.000000">
                  <c:v>13.249134496869001</c:v>
                </c:pt>
                <c:pt idx="1085" formatCode="#0.000000">
                  <c:v>13.249134496869001</c:v>
                </c:pt>
                <c:pt idx="1086" formatCode="#0.000000">
                  <c:v>13.249134496869001</c:v>
                </c:pt>
                <c:pt idx="1087" formatCode="#0.000000">
                  <c:v>13.249134496869001</c:v>
                </c:pt>
                <c:pt idx="1088" formatCode="#0.000000">
                  <c:v>13.249134496869001</c:v>
                </c:pt>
                <c:pt idx="1089" formatCode="#0.000000">
                  <c:v>13.249134496869001</c:v>
                </c:pt>
                <c:pt idx="1090" formatCode="#0.000000">
                  <c:v>13.249134496869001</c:v>
                </c:pt>
                <c:pt idx="1091" formatCode="#0.000000">
                  <c:v>13.249134496869001</c:v>
                </c:pt>
                <c:pt idx="1092" formatCode="#0.000000">
                  <c:v>13.249134496869001</c:v>
                </c:pt>
                <c:pt idx="1093" formatCode="#0.000000">
                  <c:v>13.249134496869001</c:v>
                </c:pt>
                <c:pt idx="1094" formatCode="#0.000000">
                  <c:v>13.249134496869001</c:v>
                </c:pt>
                <c:pt idx="1095" formatCode="#0.000000">
                  <c:v>13.249134496869001</c:v>
                </c:pt>
                <c:pt idx="1096" formatCode="#0.000000">
                  <c:v>13.249134496869001</c:v>
                </c:pt>
                <c:pt idx="1097" formatCode="#0.000000">
                  <c:v>13.249134496869001</c:v>
                </c:pt>
                <c:pt idx="1098" formatCode="#0.000000">
                  <c:v>13.249134496869001</c:v>
                </c:pt>
                <c:pt idx="1099" formatCode="#0.000000">
                  <c:v>13.249134496869001</c:v>
                </c:pt>
                <c:pt idx="1100" formatCode="#0.000000">
                  <c:v>13.249134496869001</c:v>
                </c:pt>
                <c:pt idx="1101" formatCode="#0.000000">
                  <c:v>13.249134496869001</c:v>
                </c:pt>
                <c:pt idx="1102" formatCode="#0.000000">
                  <c:v>13.249134496869001</c:v>
                </c:pt>
                <c:pt idx="1103" formatCode="#0.000000">
                  <c:v>13.249134496869001</c:v>
                </c:pt>
                <c:pt idx="1104" formatCode="#0.000000">
                  <c:v>13.249134496869001</c:v>
                </c:pt>
                <c:pt idx="1105" formatCode="#0.000000">
                  <c:v>13.249134496869001</c:v>
                </c:pt>
                <c:pt idx="1106" formatCode="#0.000000">
                  <c:v>13.249134496869001</c:v>
                </c:pt>
                <c:pt idx="1107" formatCode="#0.000000">
                  <c:v>13.249134496869001</c:v>
                </c:pt>
                <c:pt idx="1108" formatCode="#0.000000">
                  <c:v>13.249134496869001</c:v>
                </c:pt>
                <c:pt idx="1109" formatCode="#0.000000">
                  <c:v>13.249134496869001</c:v>
                </c:pt>
                <c:pt idx="1110" formatCode="#0.000000">
                  <c:v>13.249134496869001</c:v>
                </c:pt>
                <c:pt idx="1111" formatCode="#0.000000">
                  <c:v>13.249134496869001</c:v>
                </c:pt>
                <c:pt idx="1112" formatCode="#0.000000">
                  <c:v>13.249134496869001</c:v>
                </c:pt>
                <c:pt idx="1113" formatCode="#0.000000">
                  <c:v>13.249134496869001</c:v>
                </c:pt>
                <c:pt idx="1114" formatCode="#0.000000">
                  <c:v>13.249134496869001</c:v>
                </c:pt>
                <c:pt idx="1115" formatCode="#0.000000">
                  <c:v>13.249134496869001</c:v>
                </c:pt>
                <c:pt idx="1116" formatCode="#0.000000">
                  <c:v>13.249134496869001</c:v>
                </c:pt>
                <c:pt idx="1117" formatCode="#0.000000">
                  <c:v>13.249134496869001</c:v>
                </c:pt>
                <c:pt idx="1118" formatCode="#0.000000">
                  <c:v>13.249134496869001</c:v>
                </c:pt>
                <c:pt idx="1119" formatCode="#0.000000">
                  <c:v>13.249134496869001</c:v>
                </c:pt>
                <c:pt idx="1120" formatCode="#0.000000">
                  <c:v>13.249134496869001</c:v>
                </c:pt>
                <c:pt idx="1121" formatCode="#0.000000">
                  <c:v>13.249134496869001</c:v>
                </c:pt>
                <c:pt idx="1122" formatCode="#0.000000">
                  <c:v>13.249134496869001</c:v>
                </c:pt>
                <c:pt idx="1123" formatCode="#0.000000">
                  <c:v>13.249134496869001</c:v>
                </c:pt>
                <c:pt idx="1124" formatCode="#0.000000">
                  <c:v>13.249134496869001</c:v>
                </c:pt>
                <c:pt idx="1125" formatCode="#0.000000">
                  <c:v>13.249134496869001</c:v>
                </c:pt>
                <c:pt idx="1126" formatCode="#0.000000">
                  <c:v>13.249134496869001</c:v>
                </c:pt>
                <c:pt idx="1127" formatCode="#0.000000">
                  <c:v>13.249134496869001</c:v>
                </c:pt>
                <c:pt idx="1128" formatCode="#0.000000">
                  <c:v>13.354414673450499</c:v>
                </c:pt>
                <c:pt idx="1129" formatCode="#0.000000">
                  <c:v>13.354414673450499</c:v>
                </c:pt>
                <c:pt idx="1130" formatCode="#0.000000">
                  <c:v>13.354414673450499</c:v>
                </c:pt>
                <c:pt idx="1131" formatCode="#0.000000">
                  <c:v>13.354414673450499</c:v>
                </c:pt>
                <c:pt idx="1132" formatCode="#0.000000">
                  <c:v>13.354414673450499</c:v>
                </c:pt>
                <c:pt idx="1133" formatCode="#0.000000">
                  <c:v>13.354414673450499</c:v>
                </c:pt>
                <c:pt idx="1134" formatCode="#0.000000">
                  <c:v>13.354414673450499</c:v>
                </c:pt>
                <c:pt idx="1135" formatCode="#0.000000">
                  <c:v>13.354414673450499</c:v>
                </c:pt>
                <c:pt idx="1136" formatCode="#0.000000">
                  <c:v>13.354414673450499</c:v>
                </c:pt>
                <c:pt idx="1137" formatCode="#0.000000">
                  <c:v>13.354414673450499</c:v>
                </c:pt>
                <c:pt idx="1138" formatCode="#0.000000">
                  <c:v>13.354414673450499</c:v>
                </c:pt>
                <c:pt idx="1139" formatCode="#0.000000">
                  <c:v>13.354414673450499</c:v>
                </c:pt>
                <c:pt idx="1140" formatCode="#0.000000">
                  <c:v>13.354414673450499</c:v>
                </c:pt>
                <c:pt idx="1141" formatCode="#0.000000">
                  <c:v>13.354414673450499</c:v>
                </c:pt>
                <c:pt idx="1142" formatCode="#0.000000">
                  <c:v>13.354414673450499</c:v>
                </c:pt>
                <c:pt idx="1143" formatCode="#0.000000">
                  <c:v>13.354414673450499</c:v>
                </c:pt>
                <c:pt idx="1144" formatCode="#0.000000">
                  <c:v>13.354414673450499</c:v>
                </c:pt>
                <c:pt idx="1145" formatCode="#0.000000">
                  <c:v>13.354414673450499</c:v>
                </c:pt>
                <c:pt idx="1146" formatCode="#0.000000">
                  <c:v>13.354414673450499</c:v>
                </c:pt>
                <c:pt idx="1147" formatCode="#0.000000">
                  <c:v>13.354414673450499</c:v>
                </c:pt>
                <c:pt idx="1148" formatCode="#0.000000">
                  <c:v>13.354414673450499</c:v>
                </c:pt>
                <c:pt idx="1149" formatCode="#0.000000">
                  <c:v>13.354414673450499</c:v>
                </c:pt>
                <c:pt idx="1150" formatCode="#0.000000">
                  <c:v>13.354414673450499</c:v>
                </c:pt>
                <c:pt idx="1151" formatCode="#0.000000">
                  <c:v>13.354414673450499</c:v>
                </c:pt>
                <c:pt idx="1152" formatCode="#0.000000">
                  <c:v>13.354414673450499</c:v>
                </c:pt>
                <c:pt idx="1153" formatCode="#0.000000">
                  <c:v>13.354414673450499</c:v>
                </c:pt>
                <c:pt idx="1154" formatCode="#0.000000">
                  <c:v>13.354414673450499</c:v>
                </c:pt>
                <c:pt idx="1155" formatCode="#0.000000">
                  <c:v>13.354414673450499</c:v>
                </c:pt>
                <c:pt idx="1156" formatCode="#0.000000">
                  <c:v>13.354414673450499</c:v>
                </c:pt>
                <c:pt idx="1157" formatCode="#0.000000">
                  <c:v>13.354414673450499</c:v>
                </c:pt>
                <c:pt idx="1158" formatCode="#0.000000">
                  <c:v>13.354414673450499</c:v>
                </c:pt>
                <c:pt idx="1159" formatCode="#0.000000">
                  <c:v>13.354414673450499</c:v>
                </c:pt>
                <c:pt idx="1160" formatCode="#0.000000">
                  <c:v>13.354414673450499</c:v>
                </c:pt>
                <c:pt idx="1161" formatCode="#0.000000">
                  <c:v>13.354414673450499</c:v>
                </c:pt>
                <c:pt idx="1162" formatCode="#0.000000">
                  <c:v>13.354414673450499</c:v>
                </c:pt>
                <c:pt idx="1163" formatCode="#0.000000">
                  <c:v>13.354414673450499</c:v>
                </c:pt>
                <c:pt idx="1164" formatCode="#0.000000">
                  <c:v>13.354414673450499</c:v>
                </c:pt>
                <c:pt idx="1165" formatCode="#0.000000">
                  <c:v>13.4636777066492</c:v>
                </c:pt>
                <c:pt idx="1166" formatCode="#0.000000">
                  <c:v>13.4636777066492</c:v>
                </c:pt>
                <c:pt idx="1167" formatCode="#0.000000">
                  <c:v>13.4636777066492</c:v>
                </c:pt>
                <c:pt idx="1168" formatCode="#0.000000">
                  <c:v>13.4636777066492</c:v>
                </c:pt>
                <c:pt idx="1169" formatCode="#0.000000">
                  <c:v>13.4636777066492</c:v>
                </c:pt>
                <c:pt idx="1170" formatCode="#0.000000">
                  <c:v>13.4636777066492</c:v>
                </c:pt>
                <c:pt idx="1171" formatCode="#0.000000">
                  <c:v>13.4636777066492</c:v>
                </c:pt>
                <c:pt idx="1172" formatCode="#0.000000">
                  <c:v>13.4636777066492</c:v>
                </c:pt>
                <c:pt idx="1173" formatCode="#0.000000">
                  <c:v>13.4636777066492</c:v>
                </c:pt>
                <c:pt idx="1174" formatCode="#0.000000">
                  <c:v>13.4636777066492</c:v>
                </c:pt>
                <c:pt idx="1175" formatCode="#0.000000">
                  <c:v>13.4636777066492</c:v>
                </c:pt>
                <c:pt idx="1176" formatCode="#0.000000">
                  <c:v>13.4636777066492</c:v>
                </c:pt>
                <c:pt idx="1177" formatCode="#0.000000">
                  <c:v>13.4636777066492</c:v>
                </c:pt>
                <c:pt idx="1178" formatCode="#0.000000">
                  <c:v>13.4636777066492</c:v>
                </c:pt>
                <c:pt idx="1179" formatCode="#0.000000">
                  <c:v>13.4636777066492</c:v>
                </c:pt>
                <c:pt idx="1180" formatCode="#0.000000">
                  <c:v>13.4636777066492</c:v>
                </c:pt>
                <c:pt idx="1181" formatCode="#0.000000">
                  <c:v>13.4636777066492</c:v>
                </c:pt>
                <c:pt idx="1182" formatCode="#0.000000">
                  <c:v>13.4636777066492</c:v>
                </c:pt>
                <c:pt idx="1183" formatCode="#0.000000">
                  <c:v>13.4636777066492</c:v>
                </c:pt>
                <c:pt idx="1184" formatCode="#0.000000">
                  <c:v>13.4636777066492</c:v>
                </c:pt>
                <c:pt idx="1185" formatCode="#0.000000">
                  <c:v>13.4636777066492</c:v>
                </c:pt>
                <c:pt idx="1186" formatCode="#0.000000">
                  <c:v>13.4636777066492</c:v>
                </c:pt>
                <c:pt idx="1187" formatCode="#0.000000">
                  <c:v>13.4636777066492</c:v>
                </c:pt>
                <c:pt idx="1188" formatCode="#0.000000">
                  <c:v>13.4636777066492</c:v>
                </c:pt>
                <c:pt idx="1189" formatCode="#0.000000">
                  <c:v>13.4636777066492</c:v>
                </c:pt>
                <c:pt idx="1190" formatCode="#0.000000">
                  <c:v>13.4636777066492</c:v>
                </c:pt>
                <c:pt idx="1191" formatCode="#0.000000">
                  <c:v>13.4636777066492</c:v>
                </c:pt>
                <c:pt idx="1192" formatCode="#0.000000">
                  <c:v>13.4636777066492</c:v>
                </c:pt>
                <c:pt idx="1193" formatCode="#0.000000">
                  <c:v>13.4636777066492</c:v>
                </c:pt>
                <c:pt idx="1194" formatCode="#0.000000">
                  <c:v>13.4636777066492</c:v>
                </c:pt>
                <c:pt idx="1195" formatCode="#0.000000">
                  <c:v>13.4636777066492</c:v>
                </c:pt>
                <c:pt idx="1196" formatCode="#0.000000">
                  <c:v>13.4636777066492</c:v>
                </c:pt>
                <c:pt idx="1197" formatCode="#0.000000">
                  <c:v>13.4636777066492</c:v>
                </c:pt>
                <c:pt idx="1198" formatCode="##0.00000">
                  <c:v>13.801710215607599</c:v>
                </c:pt>
                <c:pt idx="1199" formatCode="##0.00000">
                  <c:v>13.801710215607599</c:v>
                </c:pt>
                <c:pt idx="1200" formatCode="##0.00000">
                  <c:v>13.801710215607599</c:v>
                </c:pt>
                <c:pt idx="1201" formatCode="##0.00000">
                  <c:v>13.801710215607599</c:v>
                </c:pt>
                <c:pt idx="1202" formatCode="##0.00000">
                  <c:v>13.801710215607599</c:v>
                </c:pt>
                <c:pt idx="1203" formatCode="##0.00000">
                  <c:v>14.0282497419792</c:v>
                </c:pt>
                <c:pt idx="1204" formatCode="##0.00000">
                  <c:v>14.0282497419792</c:v>
                </c:pt>
                <c:pt idx="1205" formatCode="##0.00000">
                  <c:v>14.0282497419792</c:v>
                </c:pt>
                <c:pt idx="1206" formatCode="##0.00000">
                  <c:v>14.0282497419792</c:v>
                </c:pt>
                <c:pt idx="1207" formatCode="##0.00000">
                  <c:v>14.0282497419792</c:v>
                </c:pt>
                <c:pt idx="1208" formatCode="##0.00000">
                  <c:v>14.0282497419792</c:v>
                </c:pt>
                <c:pt idx="1209" formatCode="##0.00000">
                  <c:v>14.0282497419792</c:v>
                </c:pt>
                <c:pt idx="1210" formatCode="##0.00000">
                  <c:v>14.0282497419792</c:v>
                </c:pt>
                <c:pt idx="1211" formatCode="##0.00000">
                  <c:v>14.0282497419792</c:v>
                </c:pt>
                <c:pt idx="1212" formatCode="##0.00000">
                  <c:v>14.0282497419792</c:v>
                </c:pt>
                <c:pt idx="1213" formatCode="##0.00000">
                  <c:v>14.0282497419792</c:v>
                </c:pt>
                <c:pt idx="1214" formatCode="##0.00000">
                  <c:v>14.142119609870599</c:v>
                </c:pt>
                <c:pt idx="1215" formatCode="##0.00000">
                  <c:v>14.142119609870599</c:v>
                </c:pt>
                <c:pt idx="1216" formatCode="##0.00000">
                  <c:v>14.142119609870599</c:v>
                </c:pt>
                <c:pt idx="1217" formatCode="##0.00000">
                  <c:v>14.142119609870599</c:v>
                </c:pt>
                <c:pt idx="1218" formatCode="##0.00000">
                  <c:v>14.142119609870599</c:v>
                </c:pt>
                <c:pt idx="1219" formatCode="##0.00000">
                  <c:v>14.142119609870599</c:v>
                </c:pt>
                <c:pt idx="1220" formatCode="##0.00000">
                  <c:v>14.142119609870599</c:v>
                </c:pt>
                <c:pt idx="1221" formatCode="##0.00000">
                  <c:v>14.142119609870599</c:v>
                </c:pt>
                <c:pt idx="1222" formatCode="##0.00000">
                  <c:v>14.142119609870599</c:v>
                </c:pt>
                <c:pt idx="1223" formatCode="##0.00000">
                  <c:v>14.142119609870599</c:v>
                </c:pt>
                <c:pt idx="1224" formatCode="##0.00000">
                  <c:v>14.142119609870599</c:v>
                </c:pt>
                <c:pt idx="1225" formatCode="##0.00000">
                  <c:v>14.142119609870599</c:v>
                </c:pt>
                <c:pt idx="1226" formatCode="##0.00000">
                  <c:v>14.142119609870599</c:v>
                </c:pt>
                <c:pt idx="1227" formatCode="##0.00000">
                  <c:v>14.142119609870599</c:v>
                </c:pt>
                <c:pt idx="1228" formatCode="##0.00000">
                  <c:v>14.142119609870599</c:v>
                </c:pt>
                <c:pt idx="1229" formatCode="##0.00000">
                  <c:v>14.142119609870599</c:v>
                </c:pt>
                <c:pt idx="1230" formatCode="##0.00000">
                  <c:v>14.142119609870599</c:v>
                </c:pt>
                <c:pt idx="1231" formatCode="##0.00000">
                  <c:v>14.142119609870599</c:v>
                </c:pt>
                <c:pt idx="1232" formatCode="##0.00000">
                  <c:v>14.142119609870599</c:v>
                </c:pt>
                <c:pt idx="1233" formatCode="##0.00000">
                  <c:v>14.142119609870599</c:v>
                </c:pt>
                <c:pt idx="1234" formatCode="##0.00000">
                  <c:v>14.142119609870599</c:v>
                </c:pt>
                <c:pt idx="1235" formatCode="##0.00000">
                  <c:v>14.142119609870599</c:v>
                </c:pt>
                <c:pt idx="1236" formatCode="##0.00000">
                  <c:v>14.142119609870599</c:v>
                </c:pt>
                <c:pt idx="1237" formatCode="##0.00000">
                  <c:v>14.142119609870599</c:v>
                </c:pt>
                <c:pt idx="1238" formatCode="##0.00000">
                  <c:v>14.142119609870599</c:v>
                </c:pt>
                <c:pt idx="1239" formatCode="##0.00000">
                  <c:v>14.142119609870599</c:v>
                </c:pt>
                <c:pt idx="1240" formatCode="##0.00000">
                  <c:v>14.142119609870599</c:v>
                </c:pt>
                <c:pt idx="1241" formatCode="##0.00000">
                  <c:v>14.142119609870599</c:v>
                </c:pt>
                <c:pt idx="1242" formatCode="##0.00000">
                  <c:v>14.142119609870599</c:v>
                </c:pt>
                <c:pt idx="1243" formatCode="##0.00000">
                  <c:v>14.142119609870599</c:v>
                </c:pt>
                <c:pt idx="1244" formatCode="##0.00000">
                  <c:v>14.142119609870599</c:v>
                </c:pt>
                <c:pt idx="1245" formatCode="##0.00000">
                  <c:v>14.142119609870599</c:v>
                </c:pt>
                <c:pt idx="1246" formatCode="##0.00000">
                  <c:v>14.142119609870599</c:v>
                </c:pt>
                <c:pt idx="1247" formatCode="##0.00000">
                  <c:v>14.142119609870599</c:v>
                </c:pt>
                <c:pt idx="1248" formatCode="##0.00000">
                  <c:v>14.142119609870599</c:v>
                </c:pt>
                <c:pt idx="1249" formatCode="##0.00000">
                  <c:v>14.142119609870599</c:v>
                </c:pt>
                <c:pt idx="1250" formatCode="##0.00000">
                  <c:v>14.142119609870599</c:v>
                </c:pt>
                <c:pt idx="1251" formatCode="##0.00000">
                  <c:v>14.142119609870599</c:v>
                </c:pt>
                <c:pt idx="1252" formatCode="##0.00000">
                  <c:v>14.142119609870599</c:v>
                </c:pt>
                <c:pt idx="1253" formatCode="##0.00000">
                  <c:v>14.142119609870599</c:v>
                </c:pt>
                <c:pt idx="1254" formatCode="##0.00000">
                  <c:v>14.142119609870599</c:v>
                </c:pt>
                <c:pt idx="1255" formatCode="##0.00000">
                  <c:v>14.142119609870599</c:v>
                </c:pt>
                <c:pt idx="1256" formatCode="##0.00000">
                  <c:v>14.142119609870599</c:v>
                </c:pt>
                <c:pt idx="1257" formatCode="##0.00000">
                  <c:v>14.142119609870599</c:v>
                </c:pt>
                <c:pt idx="1258" formatCode="##0.00000">
                  <c:v>14.142119609870599</c:v>
                </c:pt>
                <c:pt idx="1259" formatCode="##0.00000">
                  <c:v>14.142119609870599</c:v>
                </c:pt>
                <c:pt idx="1260" formatCode="##0.00000">
                  <c:v>14.142119609870599</c:v>
                </c:pt>
                <c:pt idx="1261" formatCode="##0.00000">
                  <c:v>14.142119609870599</c:v>
                </c:pt>
                <c:pt idx="1262" formatCode="##0.00000">
                  <c:v>14.142119609870599</c:v>
                </c:pt>
                <c:pt idx="1263" formatCode="##0.00000">
                  <c:v>14.142119609870599</c:v>
                </c:pt>
                <c:pt idx="1264" formatCode="##0.00000">
                  <c:v>14.142119609870599</c:v>
                </c:pt>
                <c:pt idx="1265" formatCode="##0.00000">
                  <c:v>14.142119609870599</c:v>
                </c:pt>
                <c:pt idx="1266" formatCode="##0.00000">
                  <c:v>14.142119609870599</c:v>
                </c:pt>
                <c:pt idx="1267" formatCode="##0.00000">
                  <c:v>14.142119609870599</c:v>
                </c:pt>
                <c:pt idx="1268" formatCode="##0.00000">
                  <c:v>14.142119609870599</c:v>
                </c:pt>
                <c:pt idx="1269" formatCode="##0.00000">
                  <c:v>14.142119609870599</c:v>
                </c:pt>
                <c:pt idx="1270" formatCode="##0.00000">
                  <c:v>14.142119609870599</c:v>
                </c:pt>
                <c:pt idx="1271" formatCode="##0.00000">
                  <c:v>14.142119609870599</c:v>
                </c:pt>
                <c:pt idx="1272" formatCode="##0.00000">
                  <c:v>14.142119609870599</c:v>
                </c:pt>
                <c:pt idx="1273" formatCode="##0.00000">
                  <c:v>14.142119609870599</c:v>
                </c:pt>
                <c:pt idx="1274" formatCode="##0.00000">
                  <c:v>14.142119609870599</c:v>
                </c:pt>
                <c:pt idx="1275" formatCode="##0.00000">
                  <c:v>14.142119609870599</c:v>
                </c:pt>
                <c:pt idx="1276" formatCode="##0.00000">
                  <c:v>14.142119609870599</c:v>
                </c:pt>
                <c:pt idx="1277" formatCode="##0.00000">
                  <c:v>14.142119609870599</c:v>
                </c:pt>
                <c:pt idx="1278" formatCode="##0.00000">
                  <c:v>14.142119609870599</c:v>
                </c:pt>
                <c:pt idx="1279" formatCode="##0.00000">
                  <c:v>14.142119609870599</c:v>
                </c:pt>
                <c:pt idx="1280" formatCode="##0.00000">
                  <c:v>14.142119609870599</c:v>
                </c:pt>
                <c:pt idx="1281" formatCode="##0.00000">
                  <c:v>14.142119609870599</c:v>
                </c:pt>
                <c:pt idx="1282" formatCode="##0.00000">
                  <c:v>14.142119609870599</c:v>
                </c:pt>
                <c:pt idx="1283" formatCode="##0.00000">
                  <c:v>14.142119609870599</c:v>
                </c:pt>
                <c:pt idx="1284" formatCode="##0.00000">
                  <c:v>14.142119609870599</c:v>
                </c:pt>
                <c:pt idx="1285" formatCode="##0.00000">
                  <c:v>14.142119609870599</c:v>
                </c:pt>
                <c:pt idx="1286" formatCode="##0.00000">
                  <c:v>14.142119609870599</c:v>
                </c:pt>
                <c:pt idx="1287" formatCode="##0.00000">
                  <c:v>14.142119609870599</c:v>
                </c:pt>
                <c:pt idx="1288" formatCode="##0.00000">
                  <c:v>14.142119609870599</c:v>
                </c:pt>
                <c:pt idx="1289" formatCode="##0.00000">
                  <c:v>14.142119609870599</c:v>
                </c:pt>
                <c:pt idx="1290" formatCode="##0.00000">
                  <c:v>14.142119609870599</c:v>
                </c:pt>
                <c:pt idx="1291" formatCode="##0.00000">
                  <c:v>14.142119609870599</c:v>
                </c:pt>
                <c:pt idx="1292" formatCode="##0.00000">
                  <c:v>14.142119609870599</c:v>
                </c:pt>
                <c:pt idx="1293" formatCode="##0.00000">
                  <c:v>14.142119609870599</c:v>
                </c:pt>
                <c:pt idx="1294" formatCode="##0.00000">
                  <c:v>14.142119609870599</c:v>
                </c:pt>
                <c:pt idx="1295" formatCode="##0.00000">
                  <c:v>14.142119609870599</c:v>
                </c:pt>
                <c:pt idx="1296" formatCode="##0.00000">
                  <c:v>14.142119609870599</c:v>
                </c:pt>
                <c:pt idx="1297" formatCode="##0.00000">
                  <c:v>14.142119609870599</c:v>
                </c:pt>
                <c:pt idx="1298" formatCode="##0.00000">
                  <c:v>14.142119609870599</c:v>
                </c:pt>
                <c:pt idx="1299" formatCode="##0.00000">
                  <c:v>14.142119609870599</c:v>
                </c:pt>
                <c:pt idx="1300" formatCode="##0.00000">
                  <c:v>14.142119609870599</c:v>
                </c:pt>
                <c:pt idx="1301" formatCode="##0.00000">
                  <c:v>14.142119609870599</c:v>
                </c:pt>
                <c:pt idx="1302" formatCode="##0.00000">
                  <c:v>14.142119609870599</c:v>
                </c:pt>
                <c:pt idx="1303" formatCode="##0.00000">
                  <c:v>14.142119609870599</c:v>
                </c:pt>
                <c:pt idx="1304" formatCode="##0.00000">
                  <c:v>14.142119609870599</c:v>
                </c:pt>
                <c:pt idx="1305" formatCode="##0.00000">
                  <c:v>14.142119609870599</c:v>
                </c:pt>
                <c:pt idx="1306" formatCode="##0.00000">
                  <c:v>14.142119609870599</c:v>
                </c:pt>
                <c:pt idx="1307" formatCode="##0.00000">
                  <c:v>14.142119609870599</c:v>
                </c:pt>
                <c:pt idx="1308" formatCode="##0.00000">
                  <c:v>14.142119609870599</c:v>
                </c:pt>
                <c:pt idx="1309" formatCode="##0.00000">
                  <c:v>14.142119609870599</c:v>
                </c:pt>
                <c:pt idx="1310" formatCode="##0.00000">
                  <c:v>14.142119609870599</c:v>
                </c:pt>
                <c:pt idx="1311" formatCode="##0.00000">
                  <c:v>14.142119609870599</c:v>
                </c:pt>
                <c:pt idx="1312" formatCode="##0.00000">
                  <c:v>14.142119609870599</c:v>
                </c:pt>
                <c:pt idx="1313" formatCode="##0.00000">
                  <c:v>14.142119609870599</c:v>
                </c:pt>
                <c:pt idx="1314" formatCode="##0.00000">
                  <c:v>14.142119609870599</c:v>
                </c:pt>
                <c:pt idx="1315" formatCode="#0.000000">
                  <c:v>14.269128308672601</c:v>
                </c:pt>
                <c:pt idx="1316" formatCode="#0.000000">
                  <c:v>14.269128308672601</c:v>
                </c:pt>
                <c:pt idx="1317" formatCode="#0.000000">
                  <c:v>14.269128308672601</c:v>
                </c:pt>
                <c:pt idx="1318" formatCode="#0.000000">
                  <c:v>14.269128308672601</c:v>
                </c:pt>
                <c:pt idx="1319" formatCode="#0.000000">
                  <c:v>14.269128308672601</c:v>
                </c:pt>
                <c:pt idx="1320" formatCode="#0.000000">
                  <c:v>14.269128308672601</c:v>
                </c:pt>
                <c:pt idx="1321" formatCode="#0.000000">
                  <c:v>14.269128308672601</c:v>
                </c:pt>
                <c:pt idx="1322" formatCode="#0.000000">
                  <c:v>14.269128308672601</c:v>
                </c:pt>
                <c:pt idx="1323" formatCode="#0.000000">
                  <c:v>14.269128308672601</c:v>
                </c:pt>
                <c:pt idx="1324" formatCode="#0.000000">
                  <c:v>14.269128308672601</c:v>
                </c:pt>
                <c:pt idx="1325" formatCode="#0.000000">
                  <c:v>14.3978533412422</c:v>
                </c:pt>
                <c:pt idx="1326" formatCode="#0.000000">
                  <c:v>14.3978533412422</c:v>
                </c:pt>
                <c:pt idx="1327" formatCode="#0.000000">
                  <c:v>14.3978533412422</c:v>
                </c:pt>
                <c:pt idx="1328" formatCode="#0.000000">
                  <c:v>14.3978533412422</c:v>
                </c:pt>
                <c:pt idx="1329" formatCode="#0.000000">
                  <c:v>14.3978533412422</c:v>
                </c:pt>
                <c:pt idx="1330" formatCode="#0.000000">
                  <c:v>14.3978533412422</c:v>
                </c:pt>
                <c:pt idx="1331" formatCode="#0.000000">
                  <c:v>14.3978533412422</c:v>
                </c:pt>
                <c:pt idx="1332" formatCode="#0.000000">
                  <c:v>14.3978533412422</c:v>
                </c:pt>
                <c:pt idx="1333" formatCode="#0.000000">
                  <c:v>14.3978533412422</c:v>
                </c:pt>
                <c:pt idx="1334" formatCode="#0.000000">
                  <c:v>14.3978533412422</c:v>
                </c:pt>
                <c:pt idx="1335" formatCode="#0.000000">
                  <c:v>14.3978533412422</c:v>
                </c:pt>
                <c:pt idx="1336" formatCode="#0.000000">
                  <c:v>14.3978533412422</c:v>
                </c:pt>
                <c:pt idx="1337" formatCode="#0.000000">
                  <c:v>14.3978533412422</c:v>
                </c:pt>
                <c:pt idx="1338" formatCode="#0.000000">
                  <c:v>14.3978533412422</c:v>
                </c:pt>
                <c:pt idx="1339" formatCode="#0.000000">
                  <c:v>14.3978533412422</c:v>
                </c:pt>
                <c:pt idx="1340" formatCode="#0.000000">
                  <c:v>14.3978533412422</c:v>
                </c:pt>
                <c:pt idx="1341" formatCode="#0.000000">
                  <c:v>14.3978533412422</c:v>
                </c:pt>
                <c:pt idx="1342" formatCode="#0.000000">
                  <c:v>14.3978533412422</c:v>
                </c:pt>
                <c:pt idx="1343" formatCode="#0.000000">
                  <c:v>14.3978533412422</c:v>
                </c:pt>
                <c:pt idx="1344" formatCode="#0.000000">
                  <c:v>14.3978533412422</c:v>
                </c:pt>
                <c:pt idx="1345" formatCode="#0.000000">
                  <c:v>14.3978533412422</c:v>
                </c:pt>
                <c:pt idx="1346" formatCode="#0.000000">
                  <c:v>14.3978533412422</c:v>
                </c:pt>
                <c:pt idx="1347" formatCode="#0.000000">
                  <c:v>14.3978533412422</c:v>
                </c:pt>
                <c:pt idx="1348" formatCode="#0.000000">
                  <c:v>14.3978533412422</c:v>
                </c:pt>
                <c:pt idx="1349" formatCode="#0.000000">
                  <c:v>14.3978533412422</c:v>
                </c:pt>
                <c:pt idx="1350" formatCode="#0.000000">
                  <c:v>14.3978533412422</c:v>
                </c:pt>
                <c:pt idx="1351" formatCode="#0.000000">
                  <c:v>14.3978533412422</c:v>
                </c:pt>
                <c:pt idx="1352" formatCode="#0.000000">
                  <c:v>14.3978533412422</c:v>
                </c:pt>
                <c:pt idx="1353" formatCode="#0.000000">
                  <c:v>14.3978533412422</c:v>
                </c:pt>
                <c:pt idx="1354" formatCode="#0.000000">
                  <c:v>14.3978533412422</c:v>
                </c:pt>
                <c:pt idx="1355" formatCode="#0.000000">
                  <c:v>14.3978533412422</c:v>
                </c:pt>
                <c:pt idx="1356" formatCode="#0.000000">
                  <c:v>14.3978533412422</c:v>
                </c:pt>
                <c:pt idx="1357" formatCode="#0.000000">
                  <c:v>14.3978533412422</c:v>
                </c:pt>
                <c:pt idx="1358" formatCode="#0.000000">
                  <c:v>14.3978533412422</c:v>
                </c:pt>
                <c:pt idx="1359" formatCode="#0.000000">
                  <c:v>14.3978533412422</c:v>
                </c:pt>
                <c:pt idx="1360" formatCode="#0.000000">
                  <c:v>14.3978533412422</c:v>
                </c:pt>
                <c:pt idx="1361" formatCode="#0.000000">
                  <c:v>14.3978533412422</c:v>
                </c:pt>
                <c:pt idx="1362" formatCode="#0.000000">
                  <c:v>14.3978533412422</c:v>
                </c:pt>
                <c:pt idx="1363" formatCode="#0.000000">
                  <c:v>14.3978533412422</c:v>
                </c:pt>
                <c:pt idx="1364" formatCode="#0.000000">
                  <c:v>14.3978533412422</c:v>
                </c:pt>
                <c:pt idx="1365" formatCode="#0.000000">
                  <c:v>14.3978533412422</c:v>
                </c:pt>
                <c:pt idx="1366" formatCode="#0.000000">
                  <c:v>14.3978533412422</c:v>
                </c:pt>
                <c:pt idx="1367" formatCode="#0.000000">
                  <c:v>14.3978533412422</c:v>
                </c:pt>
                <c:pt idx="1368" formatCode="#0.000000">
                  <c:v>14.3978533412422</c:v>
                </c:pt>
                <c:pt idx="1369" formatCode="#0.000000">
                  <c:v>14.3978533412422</c:v>
                </c:pt>
                <c:pt idx="1370" formatCode="#0.000000">
                  <c:v>14.3978533412422</c:v>
                </c:pt>
                <c:pt idx="1371" formatCode="#0.000000">
                  <c:v>14.3978533412422</c:v>
                </c:pt>
                <c:pt idx="1372" formatCode="#0.000000">
                  <c:v>14.3978533412422</c:v>
                </c:pt>
                <c:pt idx="1373" formatCode="#0.000000">
                  <c:v>14.3978533412422</c:v>
                </c:pt>
                <c:pt idx="1374" formatCode="#0.000000">
                  <c:v>14.3978533412422</c:v>
                </c:pt>
                <c:pt idx="1375" formatCode="#0.000000">
                  <c:v>14.3978533412422</c:v>
                </c:pt>
                <c:pt idx="1376" formatCode="#0.000000">
                  <c:v>14.3978533412422</c:v>
                </c:pt>
                <c:pt idx="1377" formatCode="#0.000000">
                  <c:v>14.3978533412422</c:v>
                </c:pt>
                <c:pt idx="1378" formatCode="#0.000000">
                  <c:v>14.3978533412422</c:v>
                </c:pt>
                <c:pt idx="1379" formatCode="#0.000000">
                  <c:v>14.3978533412422</c:v>
                </c:pt>
                <c:pt idx="1380" formatCode="#0.000000">
                  <c:v>14.3978533412422</c:v>
                </c:pt>
                <c:pt idx="1381" formatCode="#0.000000">
                  <c:v>14.3978533412422</c:v>
                </c:pt>
                <c:pt idx="1382" formatCode="#0.000000">
                  <c:v>14.5356989880356</c:v>
                </c:pt>
                <c:pt idx="1383" formatCode="#0.000000">
                  <c:v>14.5356989880356</c:v>
                </c:pt>
                <c:pt idx="1384" formatCode="#0.000000">
                  <c:v>14.5356989880356</c:v>
                </c:pt>
                <c:pt idx="1385" formatCode="#0.000000">
                  <c:v>14.5356989880356</c:v>
                </c:pt>
                <c:pt idx="1386" formatCode="#0.000000">
                  <c:v>14.5356989880356</c:v>
                </c:pt>
                <c:pt idx="1387" formatCode="#0.000000">
                  <c:v>14.5356989880356</c:v>
                </c:pt>
                <c:pt idx="1388" formatCode="#0.000000">
                  <c:v>14.5356989880356</c:v>
                </c:pt>
                <c:pt idx="1389" formatCode="#0.000000">
                  <c:v>14.5356989880356</c:v>
                </c:pt>
                <c:pt idx="1390" formatCode="#0.000000">
                  <c:v>14.5356989880356</c:v>
                </c:pt>
                <c:pt idx="1391" formatCode="#0.000000">
                  <c:v>14.5356989880356</c:v>
                </c:pt>
                <c:pt idx="1392" formatCode="#0.000000">
                  <c:v>14.5356989880356</c:v>
                </c:pt>
                <c:pt idx="1393" formatCode="#0.000000">
                  <c:v>14.5356989880356</c:v>
                </c:pt>
                <c:pt idx="1394" formatCode="#0.000000">
                  <c:v>14.5356989880356</c:v>
                </c:pt>
                <c:pt idx="1395" formatCode="#0.000000">
                  <c:v>14.5356989880356</c:v>
                </c:pt>
                <c:pt idx="1396" formatCode="#0.000000">
                  <c:v>14.5356989880356</c:v>
                </c:pt>
                <c:pt idx="1397" formatCode="#0.000000">
                  <c:v>14.5356989880356</c:v>
                </c:pt>
                <c:pt idx="1398" formatCode="#0.000000">
                  <c:v>14.5356989880356</c:v>
                </c:pt>
                <c:pt idx="1399" formatCode="#0.000000">
                  <c:v>14.5356989880356</c:v>
                </c:pt>
                <c:pt idx="1400" formatCode="#0.000000">
                  <c:v>14.5356989880356</c:v>
                </c:pt>
                <c:pt idx="1401" formatCode="#0.000000">
                  <c:v>14.5356989880356</c:v>
                </c:pt>
                <c:pt idx="1402" formatCode="#0.000000">
                  <c:v>14.5356989880356</c:v>
                </c:pt>
                <c:pt idx="1403" formatCode="#0.000000">
                  <c:v>14.5356989880356</c:v>
                </c:pt>
                <c:pt idx="1404" formatCode="#0.000000">
                  <c:v>14.5356989880356</c:v>
                </c:pt>
                <c:pt idx="1405" formatCode="#0.000000">
                  <c:v>14.5356989880356</c:v>
                </c:pt>
                <c:pt idx="1406" formatCode="#0.000000">
                  <c:v>14.5356989880356</c:v>
                </c:pt>
                <c:pt idx="1407" formatCode="#0.000000">
                  <c:v>14.5356989880356</c:v>
                </c:pt>
                <c:pt idx="1408" formatCode="#0.000000">
                  <c:v>14.5356989880356</c:v>
                </c:pt>
                <c:pt idx="1409" formatCode="#0.000000">
                  <c:v>14.5356989880356</c:v>
                </c:pt>
                <c:pt idx="1410" formatCode="#0.000000">
                  <c:v>14.5356989880356</c:v>
                </c:pt>
                <c:pt idx="1411" formatCode="#0.000000">
                  <c:v>14.5356989880356</c:v>
                </c:pt>
                <c:pt idx="1412" formatCode="#0.000000">
                  <c:v>14.5356989880356</c:v>
                </c:pt>
                <c:pt idx="1413" formatCode="#0.000000">
                  <c:v>14.5356989880356</c:v>
                </c:pt>
                <c:pt idx="1414" formatCode="#0.000000">
                  <c:v>14.678855271137801</c:v>
                </c:pt>
                <c:pt idx="1415" formatCode="#0.000000">
                  <c:v>14.678855271137801</c:v>
                </c:pt>
                <c:pt idx="1416" formatCode="#0.000000">
                  <c:v>14.678855271137801</c:v>
                </c:pt>
                <c:pt idx="1417" formatCode="#0.000000">
                  <c:v>14.678855271137801</c:v>
                </c:pt>
                <c:pt idx="1418" formatCode="#0.000000">
                  <c:v>14.678855271137801</c:v>
                </c:pt>
                <c:pt idx="1419" formatCode="#0.000000">
                  <c:v>14.678855271137801</c:v>
                </c:pt>
                <c:pt idx="1420" formatCode="#0.000000">
                  <c:v>14.678855271137801</c:v>
                </c:pt>
                <c:pt idx="1421" formatCode="#0.000000">
                  <c:v>14.678855271137801</c:v>
                </c:pt>
                <c:pt idx="1422" formatCode="#0.000000">
                  <c:v>14.678855271137801</c:v>
                </c:pt>
                <c:pt idx="1423" formatCode="#0.000000">
                  <c:v>14.678855271137801</c:v>
                </c:pt>
                <c:pt idx="1424" formatCode="#0.000000">
                  <c:v>14.678855271137801</c:v>
                </c:pt>
                <c:pt idx="1425" formatCode="#0.000000">
                  <c:v>14.678855271137801</c:v>
                </c:pt>
                <c:pt idx="1426" formatCode="#0.000000">
                  <c:v>14.678855271137801</c:v>
                </c:pt>
                <c:pt idx="1427" formatCode="#0.000000">
                  <c:v>14.678855271137801</c:v>
                </c:pt>
                <c:pt idx="1428" formatCode="#0.000000">
                  <c:v>14.678855271137801</c:v>
                </c:pt>
                <c:pt idx="1429" formatCode="#0.000000">
                  <c:v>14.678855271137801</c:v>
                </c:pt>
                <c:pt idx="1430" formatCode="#0.000000">
                  <c:v>14.678855271137801</c:v>
                </c:pt>
                <c:pt idx="1431" formatCode="#0.000000">
                  <c:v>14.678855271137801</c:v>
                </c:pt>
                <c:pt idx="1432" formatCode="#0.000000">
                  <c:v>14.678855271137801</c:v>
                </c:pt>
                <c:pt idx="1433" formatCode="#0.000000">
                  <c:v>14.678855271137801</c:v>
                </c:pt>
                <c:pt idx="1434" formatCode="#0.000000">
                  <c:v>14.678855271137801</c:v>
                </c:pt>
                <c:pt idx="1435" formatCode="#0.000000">
                  <c:v>14.678855271137801</c:v>
                </c:pt>
                <c:pt idx="1436" formatCode="#0.000000">
                  <c:v>14.8257074995868</c:v>
                </c:pt>
                <c:pt idx="1437" formatCode="#0.000000">
                  <c:v>14.8257074995868</c:v>
                </c:pt>
                <c:pt idx="1438" formatCode="#0.000000">
                  <c:v>14.8257074995868</c:v>
                </c:pt>
                <c:pt idx="1439" formatCode="#0.000000">
                  <c:v>14.8257074995868</c:v>
                </c:pt>
                <c:pt idx="1440" formatCode="#0.000000">
                  <c:v>14.8257074995868</c:v>
                </c:pt>
                <c:pt idx="1441" formatCode="#0.000000">
                  <c:v>14.8257074995868</c:v>
                </c:pt>
                <c:pt idx="1442" formatCode="#0.000000">
                  <c:v>14.8257074995868</c:v>
                </c:pt>
                <c:pt idx="1443" formatCode="#0.000000">
                  <c:v>14.8257074995868</c:v>
                </c:pt>
                <c:pt idx="1444" formatCode="#0.000000">
                  <c:v>14.8257074995868</c:v>
                </c:pt>
                <c:pt idx="1445" formatCode="#0.000000">
                  <c:v>14.8257074995868</c:v>
                </c:pt>
                <c:pt idx="1446" formatCode="#0.000000">
                  <c:v>14.8257074995868</c:v>
                </c:pt>
                <c:pt idx="1447" formatCode="#0.000000">
                  <c:v>14.8257074995868</c:v>
                </c:pt>
                <c:pt idx="1448" formatCode="#0.000000">
                  <c:v>14.8257074995868</c:v>
                </c:pt>
                <c:pt idx="1449" formatCode="#0.000000">
                  <c:v>14.8257074995868</c:v>
                </c:pt>
                <c:pt idx="1450" formatCode="#0.000000">
                  <c:v>14.8257074995868</c:v>
                </c:pt>
                <c:pt idx="1451" formatCode="#0.000000">
                  <c:v>14.8257074995868</c:v>
                </c:pt>
                <c:pt idx="1452" formatCode="#0.000000">
                  <c:v>14.8257074995868</c:v>
                </c:pt>
                <c:pt idx="1453" formatCode="#0.000000">
                  <c:v>14.8257074995868</c:v>
                </c:pt>
                <c:pt idx="1454" formatCode="#0.000000">
                  <c:v>14.8257074995868</c:v>
                </c:pt>
                <c:pt idx="1455" formatCode="#0.000000">
                  <c:v>14.8257074995868</c:v>
                </c:pt>
                <c:pt idx="1456" formatCode="#0.000000">
                  <c:v>14.8257074995868</c:v>
                </c:pt>
                <c:pt idx="1457" formatCode="#0.000000">
                  <c:v>14.8257074995868</c:v>
                </c:pt>
                <c:pt idx="1458" formatCode="#0.000000">
                  <c:v>14.8257074995868</c:v>
                </c:pt>
                <c:pt idx="1459" formatCode="#0.000000">
                  <c:v>14.8257074995868</c:v>
                </c:pt>
                <c:pt idx="1460" formatCode="#0.000000">
                  <c:v>14.8257074995868</c:v>
                </c:pt>
                <c:pt idx="1461" formatCode="#0.000000">
                  <c:v>14.8257074995868</c:v>
                </c:pt>
                <c:pt idx="1462" formatCode="#0.000000">
                  <c:v>14.8257074995868</c:v>
                </c:pt>
                <c:pt idx="1463" formatCode="#0.000000">
                  <c:v>14.8257074995868</c:v>
                </c:pt>
                <c:pt idx="1464" formatCode="#0.000000">
                  <c:v>14.8257074995868</c:v>
                </c:pt>
                <c:pt idx="1465" formatCode="#0.000000">
                  <c:v>14.8257074995868</c:v>
                </c:pt>
                <c:pt idx="1466" formatCode="#0.000000">
                  <c:v>14.8257074995868</c:v>
                </c:pt>
                <c:pt idx="1467" formatCode="#0.000000">
                  <c:v>14.8257074995868</c:v>
                </c:pt>
                <c:pt idx="1468" formatCode="#0.000000">
                  <c:v>14.8257074995868</c:v>
                </c:pt>
                <c:pt idx="1469" formatCode="#0.000000">
                  <c:v>14.8257074995868</c:v>
                </c:pt>
                <c:pt idx="1470" formatCode="#0.000000">
                  <c:v>14.8257074995868</c:v>
                </c:pt>
                <c:pt idx="1471" formatCode="#0.000000">
                  <c:v>14.978898673148599</c:v>
                </c:pt>
                <c:pt idx="1472" formatCode="#0.000000">
                  <c:v>14.978898673148599</c:v>
                </c:pt>
                <c:pt idx="1473" formatCode="#0.000000">
                  <c:v>14.978898673148599</c:v>
                </c:pt>
                <c:pt idx="1474" formatCode="#0.000000">
                  <c:v>14.978898673148599</c:v>
                </c:pt>
                <c:pt idx="1475" formatCode="#0.000000">
                  <c:v>14.978898673148599</c:v>
                </c:pt>
                <c:pt idx="1476" formatCode="#0.000000">
                  <c:v>14.978898673148599</c:v>
                </c:pt>
                <c:pt idx="1477" formatCode="#0.000000">
                  <c:v>14.978898673148599</c:v>
                </c:pt>
                <c:pt idx="1478" formatCode="#0.000000">
                  <c:v>14.978898673148599</c:v>
                </c:pt>
                <c:pt idx="1479" formatCode="#0.000000">
                  <c:v>14.978898673148599</c:v>
                </c:pt>
                <c:pt idx="1480" formatCode="#0.000000">
                  <c:v>14.978898673148599</c:v>
                </c:pt>
                <c:pt idx="1481" formatCode="#0.000000">
                  <c:v>14.978898673148599</c:v>
                </c:pt>
                <c:pt idx="1482" formatCode="#0.000000">
                  <c:v>14.978898673148599</c:v>
                </c:pt>
                <c:pt idx="1483" formatCode="#0.000000">
                  <c:v>14.978898673148599</c:v>
                </c:pt>
                <c:pt idx="1484" formatCode="#0.000000">
                  <c:v>14.978898673148599</c:v>
                </c:pt>
                <c:pt idx="1485" formatCode="#0.000000">
                  <c:v>14.978898673148599</c:v>
                </c:pt>
                <c:pt idx="1486" formatCode="#0.000000">
                  <c:v>14.978898673148599</c:v>
                </c:pt>
                <c:pt idx="1487" formatCode="#0.000000">
                  <c:v>14.978898673148599</c:v>
                </c:pt>
                <c:pt idx="1488" formatCode="#0.000000">
                  <c:v>14.978898673148599</c:v>
                </c:pt>
                <c:pt idx="1489" formatCode="#0.000000">
                  <c:v>14.978898673148599</c:v>
                </c:pt>
                <c:pt idx="1490" formatCode="#0.000000">
                  <c:v>14.978898673148599</c:v>
                </c:pt>
                <c:pt idx="1491" formatCode="#0.000000">
                  <c:v>14.978898673148599</c:v>
                </c:pt>
                <c:pt idx="1492" formatCode="#0.000000">
                  <c:v>14.978898673148599</c:v>
                </c:pt>
                <c:pt idx="1493" formatCode="#0.000000">
                  <c:v>14.978898673148599</c:v>
                </c:pt>
                <c:pt idx="1494" formatCode="#0.000000">
                  <c:v>14.978898673148599</c:v>
                </c:pt>
                <c:pt idx="1495" formatCode="#0.000000">
                  <c:v>14.978898673148599</c:v>
                </c:pt>
                <c:pt idx="1496" formatCode="#0.000000">
                  <c:v>14.978898673148599</c:v>
                </c:pt>
                <c:pt idx="1497" formatCode="##0.00000">
                  <c:v>15.137520130847999</c:v>
                </c:pt>
                <c:pt idx="1498" formatCode="##0.00000">
                  <c:v>15.137520130847999</c:v>
                </c:pt>
                <c:pt idx="1499" formatCode="##0.00000">
                  <c:v>15.137520130847999</c:v>
                </c:pt>
                <c:pt idx="1500" formatCode="##0.00000">
                  <c:v>15.137520130847999</c:v>
                </c:pt>
                <c:pt idx="1501" formatCode="##0.00000">
                  <c:v>15.137520130847999</c:v>
                </c:pt>
                <c:pt idx="1502" formatCode="##0.00000">
                  <c:v>15.137520130847999</c:v>
                </c:pt>
                <c:pt idx="1503" formatCode="##0.00000">
                  <c:v>15.137520130847999</c:v>
                </c:pt>
                <c:pt idx="1504" formatCode="##0.00000">
                  <c:v>15.137520130847999</c:v>
                </c:pt>
                <c:pt idx="1505" formatCode="##0.00000">
                  <c:v>15.137520130847999</c:v>
                </c:pt>
                <c:pt idx="1506" formatCode="##0.00000">
                  <c:v>15.137520130847999</c:v>
                </c:pt>
                <c:pt idx="1507" formatCode="##0.00000">
                  <c:v>15.137520130847999</c:v>
                </c:pt>
                <c:pt idx="1508" formatCode="##0.00000">
                  <c:v>15.137520130847999</c:v>
                </c:pt>
                <c:pt idx="1509" formatCode="##0.00000">
                  <c:v>15.137520130847999</c:v>
                </c:pt>
                <c:pt idx="1510" formatCode="##0.00000">
                  <c:v>15.137520130847999</c:v>
                </c:pt>
                <c:pt idx="1511" formatCode="##0.00000">
                  <c:v>15.137520130847999</c:v>
                </c:pt>
                <c:pt idx="1512" formatCode="##0.00000">
                  <c:v>15.137520130847999</c:v>
                </c:pt>
                <c:pt idx="1513" formatCode="##0.00000">
                  <c:v>15.137520130847999</c:v>
                </c:pt>
                <c:pt idx="1514" formatCode="##0.00000">
                  <c:v>15.137520130847999</c:v>
                </c:pt>
                <c:pt idx="1515" formatCode="##0.00000">
                  <c:v>15.137520130847999</c:v>
                </c:pt>
                <c:pt idx="1516" formatCode="##0.00000">
                  <c:v>15.137520130847999</c:v>
                </c:pt>
                <c:pt idx="1517" formatCode="##0.00000">
                  <c:v>15.137520130847999</c:v>
                </c:pt>
                <c:pt idx="1518" formatCode="##0.00000">
                  <c:v>15.137520130847999</c:v>
                </c:pt>
                <c:pt idx="1519" formatCode="##0.00000">
                  <c:v>15.137520130847999</c:v>
                </c:pt>
                <c:pt idx="1520" formatCode="##0.00000">
                  <c:v>15.137520130847999</c:v>
                </c:pt>
                <c:pt idx="1521" formatCode="##0.00000">
                  <c:v>15.137520130847999</c:v>
                </c:pt>
                <c:pt idx="1522" formatCode="##0.00000">
                  <c:v>15.137520130847999</c:v>
                </c:pt>
                <c:pt idx="1523" formatCode="##0.00000">
                  <c:v>15.137520130847999</c:v>
                </c:pt>
                <c:pt idx="1524" formatCode="##0.00000">
                  <c:v>15.137520130847999</c:v>
                </c:pt>
                <c:pt idx="1525" formatCode="##0.00000">
                  <c:v>15.137520130847999</c:v>
                </c:pt>
                <c:pt idx="1526" formatCode="##0.00000">
                  <c:v>15.137520130847999</c:v>
                </c:pt>
                <c:pt idx="1527" formatCode="##0.00000">
                  <c:v>15.137520130847999</c:v>
                </c:pt>
                <c:pt idx="1528" formatCode="##0.00000">
                  <c:v>15.137520130847999</c:v>
                </c:pt>
                <c:pt idx="1529" formatCode="##0.00000">
                  <c:v>15.137520130847999</c:v>
                </c:pt>
                <c:pt idx="1530" formatCode="##0.00000">
                  <c:v>15.137520130847999</c:v>
                </c:pt>
                <c:pt idx="1531" formatCode="##0.00000">
                  <c:v>15.137520130847999</c:v>
                </c:pt>
                <c:pt idx="1532" formatCode="##0.00000">
                  <c:v>15.137520130847999</c:v>
                </c:pt>
                <c:pt idx="1533" formatCode="##0.00000">
                  <c:v>15.137520130847999</c:v>
                </c:pt>
                <c:pt idx="1534" formatCode="##0.00000">
                  <c:v>15.137520130847999</c:v>
                </c:pt>
                <c:pt idx="1535" formatCode="##0.00000">
                  <c:v>15.137520130847999</c:v>
                </c:pt>
                <c:pt idx="1536" formatCode="##0.00000">
                  <c:v>15.137520130847999</c:v>
                </c:pt>
                <c:pt idx="1537" formatCode="##0.00000">
                  <c:v>15.137520130847999</c:v>
                </c:pt>
                <c:pt idx="1538" formatCode="##0.00000">
                  <c:v>15.137520130847999</c:v>
                </c:pt>
                <c:pt idx="1539" formatCode="##0.00000">
                  <c:v>15.137520130847999</c:v>
                </c:pt>
                <c:pt idx="1540" formatCode="##0.00000">
                  <c:v>15.137520130847999</c:v>
                </c:pt>
                <c:pt idx="1541" formatCode="##0.00000">
                  <c:v>15.137520130847999</c:v>
                </c:pt>
                <c:pt idx="1542" formatCode="##0.00000">
                  <c:v>15.137520130847999</c:v>
                </c:pt>
                <c:pt idx="1543" formatCode="##0.00000">
                  <c:v>15.137520130847999</c:v>
                </c:pt>
                <c:pt idx="1544" formatCode="##0.00000">
                  <c:v>15.137520130847999</c:v>
                </c:pt>
                <c:pt idx="1545" formatCode="##0.00000">
                  <c:v>15.137520130847999</c:v>
                </c:pt>
                <c:pt idx="1546" formatCode="##0.00000">
                  <c:v>15.137520130847999</c:v>
                </c:pt>
                <c:pt idx="1547" formatCode="##0.00000">
                  <c:v>15.137520130847999</c:v>
                </c:pt>
                <c:pt idx="1548" formatCode="##0.00000">
                  <c:v>15.137520130847999</c:v>
                </c:pt>
                <c:pt idx="1549" formatCode="##0.00000">
                  <c:v>15.137520130847999</c:v>
                </c:pt>
                <c:pt idx="1550" formatCode="##0.00000">
                  <c:v>15.137520130847999</c:v>
                </c:pt>
                <c:pt idx="1551" formatCode="##0.00000">
                  <c:v>15.137520130847999</c:v>
                </c:pt>
                <c:pt idx="1552" formatCode="##0.00000">
                  <c:v>15.137520130847999</c:v>
                </c:pt>
                <c:pt idx="1553" formatCode="#0.000000">
                  <c:v>15.3100048460292</c:v>
                </c:pt>
                <c:pt idx="1554" formatCode="#0.000000">
                  <c:v>15.3100048460292</c:v>
                </c:pt>
                <c:pt idx="1555" formatCode="#0.000000">
                  <c:v>15.3100048460292</c:v>
                </c:pt>
                <c:pt idx="1556" formatCode="#0.000000">
                  <c:v>15.3100048460292</c:v>
                </c:pt>
                <c:pt idx="1557" formatCode="#0.000000">
                  <c:v>15.3100048460292</c:v>
                </c:pt>
                <c:pt idx="1558" formatCode="#0.000000">
                  <c:v>15.3100048460292</c:v>
                </c:pt>
                <c:pt idx="1559" formatCode="#0.000000">
                  <c:v>15.3100048460292</c:v>
                </c:pt>
                <c:pt idx="1560" formatCode="#0.000000">
                  <c:v>15.3100048460292</c:v>
                </c:pt>
                <c:pt idx="1561" formatCode="#0.000000">
                  <c:v>15.3100048460292</c:v>
                </c:pt>
                <c:pt idx="1562" formatCode="#0.000000">
                  <c:v>15.3100048460292</c:v>
                </c:pt>
                <c:pt idx="1563" formatCode="#0.000000">
                  <c:v>15.3100048460292</c:v>
                </c:pt>
                <c:pt idx="1564" formatCode="#0.000000">
                  <c:v>15.3100048460292</c:v>
                </c:pt>
                <c:pt idx="1565" formatCode="#0.000000">
                  <c:v>15.3100048460292</c:v>
                </c:pt>
                <c:pt idx="1566" formatCode="#0.000000">
                  <c:v>15.3100048460292</c:v>
                </c:pt>
                <c:pt idx="1567" formatCode="#0.000000">
                  <c:v>15.3100048460292</c:v>
                </c:pt>
                <c:pt idx="1568" formatCode="#0.000000">
                  <c:v>15.3100048460292</c:v>
                </c:pt>
                <c:pt idx="1569" formatCode="#0.000000">
                  <c:v>15.3100048460292</c:v>
                </c:pt>
                <c:pt idx="1570" formatCode="#0.000000">
                  <c:v>15.3100048460292</c:v>
                </c:pt>
                <c:pt idx="1571" formatCode="#0.000000">
                  <c:v>15.3100048460292</c:v>
                </c:pt>
                <c:pt idx="1572" formatCode="#0.000000">
                  <c:v>15.3100048460292</c:v>
                </c:pt>
                <c:pt idx="1573" formatCode="#0.000000">
                  <c:v>15.3100048460292</c:v>
                </c:pt>
                <c:pt idx="1574" formatCode="#0.000000">
                  <c:v>15.3100048460292</c:v>
                </c:pt>
                <c:pt idx="1575" formatCode="#0.000000">
                  <c:v>15.3100048460292</c:v>
                </c:pt>
                <c:pt idx="1576" formatCode="#0.000000">
                  <c:v>15.3100048460292</c:v>
                </c:pt>
                <c:pt idx="1577" formatCode="#0.000000">
                  <c:v>15.3100048460292</c:v>
                </c:pt>
                <c:pt idx="1578" formatCode="#0.000000">
                  <c:v>15.3100048460292</c:v>
                </c:pt>
                <c:pt idx="1579" formatCode="#0.000000">
                  <c:v>15.3100048460292</c:v>
                </c:pt>
                <c:pt idx="1580" formatCode="#0.000000">
                  <c:v>15.3100048460292</c:v>
                </c:pt>
                <c:pt idx="1581" formatCode="#0.000000">
                  <c:v>15.3100048460292</c:v>
                </c:pt>
                <c:pt idx="1582" formatCode="#0.000000">
                  <c:v>15.3100048460292</c:v>
                </c:pt>
                <c:pt idx="1583" formatCode="#0.000000">
                  <c:v>15.3100048460292</c:v>
                </c:pt>
                <c:pt idx="1584" formatCode="#0.000000">
                  <c:v>15.3100048460292</c:v>
                </c:pt>
                <c:pt idx="1585" formatCode="#0.000000">
                  <c:v>15.3100048460292</c:v>
                </c:pt>
                <c:pt idx="1586" formatCode="#0.000000">
                  <c:v>15.3100048460292</c:v>
                </c:pt>
                <c:pt idx="1587" formatCode="#0.000000">
                  <c:v>15.3100048460292</c:v>
                </c:pt>
                <c:pt idx="1588" formatCode="#0.000000">
                  <c:v>15.3100048460292</c:v>
                </c:pt>
                <c:pt idx="1589" formatCode="#0.000000">
                  <c:v>15.3100048460292</c:v>
                </c:pt>
                <c:pt idx="1590" formatCode="#0.000000">
                  <c:v>15.3100048460292</c:v>
                </c:pt>
                <c:pt idx="1591" formatCode="#0.000000">
                  <c:v>15.3100048460292</c:v>
                </c:pt>
                <c:pt idx="1592" formatCode="#0.000000">
                  <c:v>15.3100048460292</c:v>
                </c:pt>
                <c:pt idx="1593" formatCode="#0.000000">
                  <c:v>15.3100048460292</c:v>
                </c:pt>
                <c:pt idx="1594" formatCode="#0.000000">
                  <c:v>15.3100048460292</c:v>
                </c:pt>
                <c:pt idx="1595" formatCode="#0.000000">
                  <c:v>15.3100048460292</c:v>
                </c:pt>
                <c:pt idx="1596" formatCode="#0.000000">
                  <c:v>15.3100048460292</c:v>
                </c:pt>
                <c:pt idx="1597" formatCode="#0.000000">
                  <c:v>15.3100048460292</c:v>
                </c:pt>
                <c:pt idx="1598" formatCode="#0.000000">
                  <c:v>15.3100048460292</c:v>
                </c:pt>
                <c:pt idx="1599" formatCode="#0.000000">
                  <c:v>15.3100048460292</c:v>
                </c:pt>
                <c:pt idx="1600" formatCode="#0.000000">
                  <c:v>15.3100048460292</c:v>
                </c:pt>
                <c:pt idx="1601" formatCode="#0.000000">
                  <c:v>15.3100048460292</c:v>
                </c:pt>
                <c:pt idx="1602" formatCode="#0.000000">
                  <c:v>15.3100048460292</c:v>
                </c:pt>
                <c:pt idx="1603" formatCode="#0.000000">
                  <c:v>15.3100048460292</c:v>
                </c:pt>
                <c:pt idx="1604" formatCode="#0.000000">
                  <c:v>15.3100048460292</c:v>
                </c:pt>
                <c:pt idx="1605" formatCode="#0.000000">
                  <c:v>15.3100048460292</c:v>
                </c:pt>
                <c:pt idx="1606" formatCode="#0.000000">
                  <c:v>15.493714163066</c:v>
                </c:pt>
                <c:pt idx="1607" formatCode="#0.000000">
                  <c:v>15.493714163066</c:v>
                </c:pt>
                <c:pt idx="1608" formatCode="#0.000000">
                  <c:v>15.493714163066</c:v>
                </c:pt>
                <c:pt idx="1609" formatCode="#0.000000">
                  <c:v>15.493714163066</c:v>
                </c:pt>
                <c:pt idx="1610" formatCode="#0.000000">
                  <c:v>15.493714163066</c:v>
                </c:pt>
                <c:pt idx="1611" formatCode="#0.000000">
                  <c:v>15.493714163066</c:v>
                </c:pt>
                <c:pt idx="1612" formatCode="#0.000000">
                  <c:v>15.493714163066</c:v>
                </c:pt>
                <c:pt idx="1613" formatCode="#0.000000">
                  <c:v>15.493714163066</c:v>
                </c:pt>
                <c:pt idx="1614" formatCode="#0.000000">
                  <c:v>15.493714163066</c:v>
                </c:pt>
                <c:pt idx="1615" formatCode="#0.000000">
                  <c:v>15.493714163066</c:v>
                </c:pt>
                <c:pt idx="1616" formatCode="#0.000000">
                  <c:v>15.493714163066</c:v>
                </c:pt>
                <c:pt idx="1617" formatCode="#0.000000">
                  <c:v>15.493714163066</c:v>
                </c:pt>
                <c:pt idx="1618" formatCode="#0.000000">
                  <c:v>15.493714163066</c:v>
                </c:pt>
                <c:pt idx="1619" formatCode="#0.000000">
                  <c:v>15.493714163066</c:v>
                </c:pt>
                <c:pt idx="1620" formatCode="#0.000000">
                  <c:v>15.493714163066</c:v>
                </c:pt>
                <c:pt idx="1621" formatCode="#0.000000">
                  <c:v>15.493714163066</c:v>
                </c:pt>
                <c:pt idx="1622" formatCode="#0.000000">
                  <c:v>15.493714163066</c:v>
                </c:pt>
                <c:pt idx="1623" formatCode="#0.000000">
                  <c:v>15.493714163066</c:v>
                </c:pt>
                <c:pt idx="1624" formatCode="#0.000000">
                  <c:v>15.493714163066</c:v>
                </c:pt>
                <c:pt idx="1625" formatCode="#0.000000">
                  <c:v>15.493714163066</c:v>
                </c:pt>
                <c:pt idx="1626" formatCode="#0.000000">
                  <c:v>15.493714163066</c:v>
                </c:pt>
                <c:pt idx="1627" formatCode="#0.000000">
                  <c:v>15.493714163066</c:v>
                </c:pt>
                <c:pt idx="1628" formatCode="#0.000000">
                  <c:v>15.493714163066</c:v>
                </c:pt>
                <c:pt idx="1629" formatCode="#0.000000">
                  <c:v>15.493714163066</c:v>
                </c:pt>
                <c:pt idx="1630" formatCode="#0.000000">
                  <c:v>15.493714163066</c:v>
                </c:pt>
                <c:pt idx="1631" formatCode="#0.000000">
                  <c:v>15.493714163066</c:v>
                </c:pt>
                <c:pt idx="1632" formatCode="#0.000000">
                  <c:v>15.493714163066</c:v>
                </c:pt>
                <c:pt idx="1633" formatCode="#0.000000">
                  <c:v>15.493714163066</c:v>
                </c:pt>
                <c:pt idx="1634" formatCode="#0.000000">
                  <c:v>15.493714163066</c:v>
                </c:pt>
                <c:pt idx="1635" formatCode="#0.000000">
                  <c:v>15.493714163066</c:v>
                </c:pt>
                <c:pt idx="1636" formatCode="#0.000000">
                  <c:v>15.493714163066</c:v>
                </c:pt>
                <c:pt idx="1637" formatCode="#0.000000">
                  <c:v>15.493714163066</c:v>
                </c:pt>
                <c:pt idx="1638" formatCode="#0.000000">
                  <c:v>15.493714163066</c:v>
                </c:pt>
                <c:pt idx="1639" formatCode="#0.000000">
                  <c:v>15.493714163066</c:v>
                </c:pt>
                <c:pt idx="1640" formatCode="#0.000000">
                  <c:v>15.493714163066</c:v>
                </c:pt>
                <c:pt idx="1641" formatCode="#0.000000">
                  <c:v>15.493714163066</c:v>
                </c:pt>
                <c:pt idx="1642" formatCode="#0.000000">
                  <c:v>15.493714163066</c:v>
                </c:pt>
                <c:pt idx="1643" formatCode="#0.000000">
                  <c:v>15.493714163066</c:v>
                </c:pt>
                <c:pt idx="1644" formatCode="#0.000000">
                  <c:v>15.493714163066</c:v>
                </c:pt>
                <c:pt idx="1645" formatCode="#0.000000">
                  <c:v>15.493714163066</c:v>
                </c:pt>
                <c:pt idx="1646" formatCode="#0.000000">
                  <c:v>15.493714163066</c:v>
                </c:pt>
                <c:pt idx="1647" formatCode="#0.000000">
                  <c:v>15.493714163066</c:v>
                </c:pt>
                <c:pt idx="1648" formatCode="#0.000000">
                  <c:v>15.493714163066</c:v>
                </c:pt>
                <c:pt idx="1649" formatCode="#0.000000">
                  <c:v>15.493714163066</c:v>
                </c:pt>
                <c:pt idx="1650" formatCode="#0.000000">
                  <c:v>15.493714163066</c:v>
                </c:pt>
                <c:pt idx="1651" formatCode="#0.000000">
                  <c:v>15.493714163066</c:v>
                </c:pt>
                <c:pt idx="1652" formatCode="#0.000000">
                  <c:v>15.493714163066</c:v>
                </c:pt>
                <c:pt idx="1653" formatCode="#0.000000">
                  <c:v>15.493714163066</c:v>
                </c:pt>
                <c:pt idx="1654" formatCode="#0.000000">
                  <c:v>15.493714163066</c:v>
                </c:pt>
                <c:pt idx="1655" formatCode="#0.000000">
                  <c:v>15.493714163066</c:v>
                </c:pt>
                <c:pt idx="1656" formatCode="#0.000000">
                  <c:v>15.493714163066</c:v>
                </c:pt>
                <c:pt idx="1657" formatCode="#0.000000">
                  <c:v>15.493714163066</c:v>
                </c:pt>
                <c:pt idx="1658" formatCode="#0.000000">
                  <c:v>15.493714163066</c:v>
                </c:pt>
                <c:pt idx="1659" formatCode="#0.000000">
                  <c:v>15.493714163066</c:v>
                </c:pt>
                <c:pt idx="1660" formatCode="#0.000000">
                  <c:v>15.493714163066</c:v>
                </c:pt>
                <c:pt idx="1661" formatCode="#0.000000">
                  <c:v>15.493714163066</c:v>
                </c:pt>
                <c:pt idx="1662" formatCode="#0.000000">
                  <c:v>15.493714163066</c:v>
                </c:pt>
                <c:pt idx="1663" formatCode="#0.000000">
                  <c:v>15.493714163066</c:v>
                </c:pt>
                <c:pt idx="1664" formatCode="#0.000000">
                  <c:v>15.493714163066</c:v>
                </c:pt>
                <c:pt idx="1665" formatCode="#0.000000">
                  <c:v>15.493714163066</c:v>
                </c:pt>
                <c:pt idx="1666" formatCode="#0.000000">
                  <c:v>15.493714163066</c:v>
                </c:pt>
                <c:pt idx="1667" formatCode="#0.000000">
                  <c:v>15.493714163066</c:v>
                </c:pt>
                <c:pt idx="1668" formatCode="#0.000000">
                  <c:v>15.493714163066</c:v>
                </c:pt>
                <c:pt idx="1669" formatCode="#0.000000">
                  <c:v>15.493714163066</c:v>
                </c:pt>
                <c:pt idx="1670" formatCode="#0.000000">
                  <c:v>15.493714163066</c:v>
                </c:pt>
                <c:pt idx="1671" formatCode="#0.000000">
                  <c:v>15.493714163066</c:v>
                </c:pt>
                <c:pt idx="1672" formatCode="#0.000000">
                  <c:v>15.493714163066</c:v>
                </c:pt>
                <c:pt idx="1673" formatCode="#0.000000">
                  <c:v>15.493714163066</c:v>
                </c:pt>
                <c:pt idx="1674" formatCode="#0.000000">
                  <c:v>15.493714163066</c:v>
                </c:pt>
                <c:pt idx="1675" formatCode="#0.000000">
                  <c:v>15.493714163066</c:v>
                </c:pt>
                <c:pt idx="1676" formatCode="#0.000000">
                  <c:v>15.493714163066</c:v>
                </c:pt>
                <c:pt idx="1677" formatCode="#0.000000">
                  <c:v>15.493714163066</c:v>
                </c:pt>
                <c:pt idx="1678" formatCode="#0.000000">
                  <c:v>15.493714163066</c:v>
                </c:pt>
                <c:pt idx="1679" formatCode="#0.000000">
                  <c:v>15.493714163066</c:v>
                </c:pt>
                <c:pt idx="1680" formatCode="#0.000000">
                  <c:v>15.493714163066</c:v>
                </c:pt>
                <c:pt idx="1681" formatCode="#0.000000">
                  <c:v>15.493714163066</c:v>
                </c:pt>
                <c:pt idx="1682" formatCode="#0.000000">
                  <c:v>15.493714163066</c:v>
                </c:pt>
                <c:pt idx="1683" formatCode="#0.000000">
                  <c:v>15.493714163066</c:v>
                </c:pt>
                <c:pt idx="1684" formatCode="#0.000000">
                  <c:v>15.493714163066</c:v>
                </c:pt>
                <c:pt idx="1685" formatCode="#0.000000">
                  <c:v>15.493714163066</c:v>
                </c:pt>
                <c:pt idx="1686" formatCode="#0.000000">
                  <c:v>15.493714163066</c:v>
                </c:pt>
                <c:pt idx="1687" formatCode="#0.000000">
                  <c:v>15.493714163066</c:v>
                </c:pt>
                <c:pt idx="1688" formatCode="#0.000000">
                  <c:v>15.493714163066</c:v>
                </c:pt>
                <c:pt idx="1689" formatCode="#0.000000">
                  <c:v>15.493714163066</c:v>
                </c:pt>
                <c:pt idx="1690" formatCode="#0.000000">
                  <c:v>15.493714163066</c:v>
                </c:pt>
                <c:pt idx="1691" formatCode="#0.000000">
                  <c:v>15.493714163066</c:v>
                </c:pt>
                <c:pt idx="1692" formatCode="#0.000000">
                  <c:v>15.493714163066</c:v>
                </c:pt>
                <c:pt idx="1693" formatCode="#0.000000">
                  <c:v>15.493714163066</c:v>
                </c:pt>
                <c:pt idx="1694" formatCode="#0.000000">
                  <c:v>15.493714163066</c:v>
                </c:pt>
                <c:pt idx="1695" formatCode="#0.000000">
                  <c:v>15.493714163066</c:v>
                </c:pt>
                <c:pt idx="1696" formatCode="#0.000000">
                  <c:v>15.493714163066</c:v>
                </c:pt>
                <c:pt idx="1697" formatCode="#0.000000">
                  <c:v>15.493714163066</c:v>
                </c:pt>
                <c:pt idx="1698" formatCode="#0.000000">
                  <c:v>15.493714163066</c:v>
                </c:pt>
                <c:pt idx="1699" formatCode="#0.000000">
                  <c:v>15.493714163066</c:v>
                </c:pt>
                <c:pt idx="1700" formatCode="#0.000000">
                  <c:v>15.493714163066</c:v>
                </c:pt>
                <c:pt idx="1701" formatCode="#0.000000">
                  <c:v>15.493714163066</c:v>
                </c:pt>
                <c:pt idx="1702" formatCode="#0.000000">
                  <c:v>15.493714163066</c:v>
                </c:pt>
                <c:pt idx="1703" formatCode="#0.000000">
                  <c:v>15.493714163066</c:v>
                </c:pt>
                <c:pt idx="1704" formatCode="#0.000000">
                  <c:v>15.493714163066</c:v>
                </c:pt>
                <c:pt idx="1705" formatCode="#0.000000">
                  <c:v>15.493714163066</c:v>
                </c:pt>
                <c:pt idx="1706" formatCode="#0.000000">
                  <c:v>15.493714163066</c:v>
                </c:pt>
                <c:pt idx="1707" formatCode="#0.000000">
                  <c:v>15.493714163066</c:v>
                </c:pt>
                <c:pt idx="1708" formatCode="#0.000000">
                  <c:v>15.493714163066</c:v>
                </c:pt>
                <c:pt idx="1709" formatCode="#0.000000">
                  <c:v>15.493714163066</c:v>
                </c:pt>
                <c:pt idx="1710" formatCode="#0.000000">
                  <c:v>15.493714163066</c:v>
                </c:pt>
                <c:pt idx="1711" formatCode="#0.000000">
                  <c:v>15.493714163066</c:v>
                </c:pt>
                <c:pt idx="1712" formatCode="#0.000000">
                  <c:v>15.493714163066</c:v>
                </c:pt>
                <c:pt idx="1713" formatCode="#0.000000">
                  <c:v>15.493714163066</c:v>
                </c:pt>
                <c:pt idx="1714" formatCode="#0.000000">
                  <c:v>15.493714163066</c:v>
                </c:pt>
                <c:pt idx="1715" formatCode="#0.000000">
                  <c:v>15.493714163066</c:v>
                </c:pt>
                <c:pt idx="1716" formatCode="#0.000000">
                  <c:v>15.493714163066</c:v>
                </c:pt>
                <c:pt idx="1717" formatCode="#0.000000">
                  <c:v>15.493714163066</c:v>
                </c:pt>
                <c:pt idx="1718" formatCode="#0.000000">
                  <c:v>15.493714163066</c:v>
                </c:pt>
                <c:pt idx="1719" formatCode="#0.000000">
                  <c:v>15.493714163066</c:v>
                </c:pt>
                <c:pt idx="1720" formatCode="#0.000000">
                  <c:v>15.493714163066</c:v>
                </c:pt>
                <c:pt idx="1721" formatCode="#0.000000">
                  <c:v>15.493714163066</c:v>
                </c:pt>
                <c:pt idx="1722" formatCode="#0.000000">
                  <c:v>15.493714163066</c:v>
                </c:pt>
                <c:pt idx="1723" formatCode="#0.000000">
                  <c:v>15.493714163066</c:v>
                </c:pt>
                <c:pt idx="1724" formatCode="#0.000000">
                  <c:v>15.493714163066</c:v>
                </c:pt>
                <c:pt idx="1725" formatCode="#0.000000">
                  <c:v>15.493714163066</c:v>
                </c:pt>
                <c:pt idx="1726" formatCode="#0.000000">
                  <c:v>15.493714163066</c:v>
                </c:pt>
                <c:pt idx="1727" formatCode="#0.000000">
                  <c:v>15.493714163066</c:v>
                </c:pt>
                <c:pt idx="1728" formatCode="#0.000000">
                  <c:v>15.493714163066</c:v>
                </c:pt>
                <c:pt idx="1729" formatCode="#0.000000">
                  <c:v>15.493714163066</c:v>
                </c:pt>
                <c:pt idx="1730" formatCode="#0.000000">
                  <c:v>15.493714163066</c:v>
                </c:pt>
                <c:pt idx="1731" formatCode="#0.000000">
                  <c:v>15.493714163066</c:v>
                </c:pt>
                <c:pt idx="1732" formatCode="#0.000000">
                  <c:v>15.493714163066</c:v>
                </c:pt>
                <c:pt idx="1733" formatCode="#0.000000">
                  <c:v>15.493714163066</c:v>
                </c:pt>
                <c:pt idx="1734" formatCode="#0.000000">
                  <c:v>15.493714163066</c:v>
                </c:pt>
                <c:pt idx="1735" formatCode="#0.000000">
                  <c:v>15.493714163066</c:v>
                </c:pt>
                <c:pt idx="1736" formatCode="#0.000000">
                  <c:v>15.493714163066</c:v>
                </c:pt>
                <c:pt idx="1737" formatCode="#0.000000">
                  <c:v>15.493714163066</c:v>
                </c:pt>
                <c:pt idx="1738" formatCode="#0.000000">
                  <c:v>15.7252382338521</c:v>
                </c:pt>
                <c:pt idx="1739" formatCode="#0.000000">
                  <c:v>15.7252382338521</c:v>
                </c:pt>
                <c:pt idx="1740" formatCode="#0.000000">
                  <c:v>15.7252382338521</c:v>
                </c:pt>
                <c:pt idx="1741" formatCode="#0.000000">
                  <c:v>15.7252382338521</c:v>
                </c:pt>
                <c:pt idx="1742" formatCode="#0.000000">
                  <c:v>15.9567623046382</c:v>
                </c:pt>
                <c:pt idx="1743" formatCode="#0.000000">
                  <c:v>15.9567623046382</c:v>
                </c:pt>
                <c:pt idx="1744" formatCode="#0.000000">
                  <c:v>15.9567623046382</c:v>
                </c:pt>
                <c:pt idx="1745" formatCode="#0.000000">
                  <c:v>15.9567623046382</c:v>
                </c:pt>
                <c:pt idx="1746" formatCode="#0.000000">
                  <c:v>15.9567623046382</c:v>
                </c:pt>
                <c:pt idx="1747" formatCode="#0.000000">
                  <c:v>15.9567623046382</c:v>
                </c:pt>
                <c:pt idx="1748" formatCode="#0.000000">
                  <c:v>15.9567623046382</c:v>
                </c:pt>
                <c:pt idx="1749" formatCode="#0.000000">
                  <c:v>15.9567623046382</c:v>
                </c:pt>
                <c:pt idx="1750" formatCode="#0.000000">
                  <c:v>15.9567623046382</c:v>
                </c:pt>
                <c:pt idx="1751" formatCode="#0.000000">
                  <c:v>15.9567623046382</c:v>
                </c:pt>
                <c:pt idx="1752" formatCode="#0.000000">
                  <c:v>15.9567623046382</c:v>
                </c:pt>
                <c:pt idx="1753" formatCode="#0.000000">
                  <c:v>15.9567623046382</c:v>
                </c:pt>
                <c:pt idx="1754" formatCode="#0.000000">
                  <c:v>15.9567623046382</c:v>
                </c:pt>
                <c:pt idx="1755" formatCode="#0.000000">
                  <c:v>15.9567623046382</c:v>
                </c:pt>
                <c:pt idx="1756" formatCode="#0.000000">
                  <c:v>15.9567623046382</c:v>
                </c:pt>
                <c:pt idx="1757" formatCode="#0.000000">
                  <c:v>15.9567623046382</c:v>
                </c:pt>
                <c:pt idx="1758" formatCode="#0.000000">
                  <c:v>15.9567623046382</c:v>
                </c:pt>
                <c:pt idx="1759" formatCode="#0.000000">
                  <c:v>15.9567623046382</c:v>
                </c:pt>
                <c:pt idx="1760" formatCode="#0.000000">
                  <c:v>15.9567623046382</c:v>
                </c:pt>
                <c:pt idx="1761" formatCode="#0.000000">
                  <c:v>15.9567623046382</c:v>
                </c:pt>
                <c:pt idx="1762" formatCode="#0.000000">
                  <c:v>15.9567623046382</c:v>
                </c:pt>
                <c:pt idx="1763" formatCode="#0.000000">
                  <c:v>15.9567623046382</c:v>
                </c:pt>
                <c:pt idx="1764" formatCode="#0.000000">
                  <c:v>15.9567623046382</c:v>
                </c:pt>
                <c:pt idx="1765" formatCode="#0.000000">
                  <c:v>15.9567623046382</c:v>
                </c:pt>
                <c:pt idx="1766" formatCode="#0.000000">
                  <c:v>15.9567623046382</c:v>
                </c:pt>
                <c:pt idx="1767" formatCode="#0.000000">
                  <c:v>15.9567623046382</c:v>
                </c:pt>
              </c:numCache>
            </c:numRef>
          </c:val>
          <c:smooth val="0"/>
          <c:extLst>
            <c:ext xmlns:c16="http://schemas.microsoft.com/office/drawing/2014/chart" uri="{C3380CC4-5D6E-409C-BE32-E72D297353CC}">
              <c16:uniqueId val="{00000000-F9FF-4C26-8878-8C245C5019D4}"/>
            </c:ext>
          </c:extLst>
        </c:ser>
        <c:ser>
          <c:idx val="1"/>
          <c:order val="1"/>
          <c:spPr>
            <a:ln w="28575" cap="rnd">
              <a:solidFill>
                <a:srgbClr val="C00000"/>
              </a:solidFill>
              <a:round/>
            </a:ln>
            <a:effectLst/>
          </c:spPr>
          <c:marker>
            <c:symbol val="none"/>
          </c:marker>
          <c:cat>
            <c:numRef>
              <c:f>'PEP Listing 1.2d'!$A$5:$A$1772</c:f>
              <c:numCache>
                <c:formatCode>########0</c:formatCode>
                <c:ptCount val="1768"/>
                <c:pt idx="0">
                  <c:v>0</c:v>
                </c:pt>
                <c:pt idx="1">
                  <c:v>0</c:v>
                </c:pt>
                <c:pt idx="2">
                  <c:v>1</c:v>
                </c:pt>
                <c:pt idx="3">
                  <c:v>1</c:v>
                </c:pt>
                <c:pt idx="4">
                  <c:v>1</c:v>
                </c:pt>
                <c:pt idx="5">
                  <c:v>1</c:v>
                </c:pt>
                <c:pt idx="6">
                  <c:v>1</c:v>
                </c:pt>
                <c:pt idx="7">
                  <c:v>1</c:v>
                </c:pt>
                <c:pt idx="8">
                  <c:v>1</c:v>
                </c:pt>
                <c:pt idx="9">
                  <c:v>1</c:v>
                </c:pt>
                <c:pt idx="10">
                  <c:v>2</c:v>
                </c:pt>
                <c:pt idx="11">
                  <c:v>2</c:v>
                </c:pt>
                <c:pt idx="12">
                  <c:v>2</c:v>
                </c:pt>
                <c:pt idx="13">
                  <c:v>3</c:v>
                </c:pt>
                <c:pt idx="14">
                  <c:v>4</c:v>
                </c:pt>
                <c:pt idx="15">
                  <c:v>4</c:v>
                </c:pt>
                <c:pt idx="16">
                  <c:v>5</c:v>
                </c:pt>
                <c:pt idx="17">
                  <c:v>6</c:v>
                </c:pt>
                <c:pt idx="18">
                  <c:v>8</c:v>
                </c:pt>
                <c:pt idx="19">
                  <c:v>10</c:v>
                </c:pt>
                <c:pt idx="20">
                  <c:v>11</c:v>
                </c:pt>
                <c:pt idx="21">
                  <c:v>12</c:v>
                </c:pt>
                <c:pt idx="22">
                  <c:v>14</c:v>
                </c:pt>
                <c:pt idx="23">
                  <c:v>15</c:v>
                </c:pt>
                <c:pt idx="24">
                  <c:v>16</c:v>
                </c:pt>
                <c:pt idx="25">
                  <c:v>18</c:v>
                </c:pt>
                <c:pt idx="26">
                  <c:v>18</c:v>
                </c:pt>
                <c:pt idx="27">
                  <c:v>20</c:v>
                </c:pt>
                <c:pt idx="28">
                  <c:v>21</c:v>
                </c:pt>
                <c:pt idx="29">
                  <c:v>22</c:v>
                </c:pt>
                <c:pt idx="30">
                  <c:v>24</c:v>
                </c:pt>
                <c:pt idx="31">
                  <c:v>26</c:v>
                </c:pt>
                <c:pt idx="32">
                  <c:v>27</c:v>
                </c:pt>
                <c:pt idx="33">
                  <c:v>28</c:v>
                </c:pt>
                <c:pt idx="34">
                  <c:v>28</c:v>
                </c:pt>
                <c:pt idx="35">
                  <c:v>28</c:v>
                </c:pt>
                <c:pt idx="36">
                  <c:v>29</c:v>
                </c:pt>
                <c:pt idx="37">
                  <c:v>29</c:v>
                </c:pt>
                <c:pt idx="38">
                  <c:v>30</c:v>
                </c:pt>
                <c:pt idx="39">
                  <c:v>31</c:v>
                </c:pt>
                <c:pt idx="40">
                  <c:v>32</c:v>
                </c:pt>
                <c:pt idx="41">
                  <c:v>33</c:v>
                </c:pt>
                <c:pt idx="42">
                  <c:v>34</c:v>
                </c:pt>
                <c:pt idx="43">
                  <c:v>35</c:v>
                </c:pt>
                <c:pt idx="44">
                  <c:v>37</c:v>
                </c:pt>
                <c:pt idx="45">
                  <c:v>38</c:v>
                </c:pt>
                <c:pt idx="46">
                  <c:v>40</c:v>
                </c:pt>
                <c:pt idx="47">
                  <c:v>41</c:v>
                </c:pt>
                <c:pt idx="48">
                  <c:v>43</c:v>
                </c:pt>
                <c:pt idx="49">
                  <c:v>45</c:v>
                </c:pt>
                <c:pt idx="50">
                  <c:v>46</c:v>
                </c:pt>
                <c:pt idx="51">
                  <c:v>47</c:v>
                </c:pt>
                <c:pt idx="52">
                  <c:v>49</c:v>
                </c:pt>
                <c:pt idx="53">
                  <c:v>52</c:v>
                </c:pt>
                <c:pt idx="54">
                  <c:v>53</c:v>
                </c:pt>
                <c:pt idx="55">
                  <c:v>54</c:v>
                </c:pt>
                <c:pt idx="56">
                  <c:v>55</c:v>
                </c:pt>
                <c:pt idx="57">
                  <c:v>56</c:v>
                </c:pt>
                <c:pt idx="58">
                  <c:v>57</c:v>
                </c:pt>
                <c:pt idx="59">
                  <c:v>58</c:v>
                </c:pt>
                <c:pt idx="60">
                  <c:v>59</c:v>
                </c:pt>
                <c:pt idx="61">
                  <c:v>61</c:v>
                </c:pt>
                <c:pt idx="62">
                  <c:v>62</c:v>
                </c:pt>
                <c:pt idx="63">
                  <c:v>63</c:v>
                </c:pt>
                <c:pt idx="64">
                  <c:v>65</c:v>
                </c:pt>
                <c:pt idx="65">
                  <c:v>66</c:v>
                </c:pt>
                <c:pt idx="66">
                  <c:v>68</c:v>
                </c:pt>
                <c:pt idx="67">
                  <c:v>69</c:v>
                </c:pt>
                <c:pt idx="68">
                  <c:v>70</c:v>
                </c:pt>
                <c:pt idx="69">
                  <c:v>72</c:v>
                </c:pt>
                <c:pt idx="70">
                  <c:v>73</c:v>
                </c:pt>
                <c:pt idx="71">
                  <c:v>74</c:v>
                </c:pt>
                <c:pt idx="72">
                  <c:v>75</c:v>
                </c:pt>
                <c:pt idx="73">
                  <c:v>76</c:v>
                </c:pt>
                <c:pt idx="74">
                  <c:v>78</c:v>
                </c:pt>
                <c:pt idx="75">
                  <c:v>79</c:v>
                </c:pt>
                <c:pt idx="76">
                  <c:v>80</c:v>
                </c:pt>
                <c:pt idx="77">
                  <c:v>81</c:v>
                </c:pt>
                <c:pt idx="78">
                  <c:v>81</c:v>
                </c:pt>
                <c:pt idx="79">
                  <c:v>83</c:v>
                </c:pt>
                <c:pt idx="80">
                  <c:v>84</c:v>
                </c:pt>
                <c:pt idx="81">
                  <c:v>85</c:v>
                </c:pt>
                <c:pt idx="82">
                  <c:v>86</c:v>
                </c:pt>
                <c:pt idx="83">
                  <c:v>87</c:v>
                </c:pt>
                <c:pt idx="84">
                  <c:v>88</c:v>
                </c:pt>
                <c:pt idx="85">
                  <c:v>91</c:v>
                </c:pt>
                <c:pt idx="86">
                  <c:v>92</c:v>
                </c:pt>
                <c:pt idx="87">
                  <c:v>92</c:v>
                </c:pt>
                <c:pt idx="88">
                  <c:v>96</c:v>
                </c:pt>
                <c:pt idx="89">
                  <c:v>97</c:v>
                </c:pt>
                <c:pt idx="90">
                  <c:v>98</c:v>
                </c:pt>
                <c:pt idx="91">
                  <c:v>99</c:v>
                </c:pt>
                <c:pt idx="92">
                  <c:v>100</c:v>
                </c:pt>
                <c:pt idx="93">
                  <c:v>105</c:v>
                </c:pt>
                <c:pt idx="94">
                  <c:v>107</c:v>
                </c:pt>
                <c:pt idx="95">
                  <c:v>110</c:v>
                </c:pt>
                <c:pt idx="96">
                  <c:v>111</c:v>
                </c:pt>
                <c:pt idx="97">
                  <c:v>112</c:v>
                </c:pt>
                <c:pt idx="98">
                  <c:v>114</c:v>
                </c:pt>
                <c:pt idx="99">
                  <c:v>115</c:v>
                </c:pt>
                <c:pt idx="100">
                  <c:v>116</c:v>
                </c:pt>
                <c:pt idx="101">
                  <c:v>117</c:v>
                </c:pt>
                <c:pt idx="102">
                  <c:v>118</c:v>
                </c:pt>
                <c:pt idx="103">
                  <c:v>119</c:v>
                </c:pt>
                <c:pt idx="104">
                  <c:v>120</c:v>
                </c:pt>
                <c:pt idx="105">
                  <c:v>122</c:v>
                </c:pt>
                <c:pt idx="106">
                  <c:v>124</c:v>
                </c:pt>
                <c:pt idx="107">
                  <c:v>128</c:v>
                </c:pt>
                <c:pt idx="108">
                  <c:v>131</c:v>
                </c:pt>
                <c:pt idx="109">
                  <c:v>132</c:v>
                </c:pt>
                <c:pt idx="110">
                  <c:v>133</c:v>
                </c:pt>
                <c:pt idx="111">
                  <c:v>137</c:v>
                </c:pt>
                <c:pt idx="112">
                  <c:v>138</c:v>
                </c:pt>
                <c:pt idx="113">
                  <c:v>138</c:v>
                </c:pt>
                <c:pt idx="114">
                  <c:v>139</c:v>
                </c:pt>
                <c:pt idx="115">
                  <c:v>143</c:v>
                </c:pt>
                <c:pt idx="116">
                  <c:v>144</c:v>
                </c:pt>
                <c:pt idx="117">
                  <c:v>145</c:v>
                </c:pt>
                <c:pt idx="118">
                  <c:v>150</c:v>
                </c:pt>
                <c:pt idx="119">
                  <c:v>152</c:v>
                </c:pt>
                <c:pt idx="120">
                  <c:v>154</c:v>
                </c:pt>
                <c:pt idx="121">
                  <c:v>155</c:v>
                </c:pt>
                <c:pt idx="122">
                  <c:v>159</c:v>
                </c:pt>
                <c:pt idx="123">
                  <c:v>162</c:v>
                </c:pt>
                <c:pt idx="124">
                  <c:v>168</c:v>
                </c:pt>
                <c:pt idx="125">
                  <c:v>169</c:v>
                </c:pt>
                <c:pt idx="126">
                  <c:v>170</c:v>
                </c:pt>
                <c:pt idx="127">
                  <c:v>171</c:v>
                </c:pt>
                <c:pt idx="128">
                  <c:v>171</c:v>
                </c:pt>
                <c:pt idx="129">
                  <c:v>172</c:v>
                </c:pt>
                <c:pt idx="130">
                  <c:v>173</c:v>
                </c:pt>
                <c:pt idx="131">
                  <c:v>174</c:v>
                </c:pt>
                <c:pt idx="132">
                  <c:v>176</c:v>
                </c:pt>
                <c:pt idx="133">
                  <c:v>177</c:v>
                </c:pt>
                <c:pt idx="134">
                  <c:v>178</c:v>
                </c:pt>
                <c:pt idx="135">
                  <c:v>179</c:v>
                </c:pt>
                <c:pt idx="136">
                  <c:v>181</c:v>
                </c:pt>
                <c:pt idx="137">
                  <c:v>183</c:v>
                </c:pt>
                <c:pt idx="138">
                  <c:v>183</c:v>
                </c:pt>
                <c:pt idx="139">
                  <c:v>185</c:v>
                </c:pt>
                <c:pt idx="140">
                  <c:v>185</c:v>
                </c:pt>
                <c:pt idx="141">
                  <c:v>185</c:v>
                </c:pt>
                <c:pt idx="142">
                  <c:v>188</c:v>
                </c:pt>
                <c:pt idx="143">
                  <c:v>189</c:v>
                </c:pt>
                <c:pt idx="144">
                  <c:v>190</c:v>
                </c:pt>
                <c:pt idx="145">
                  <c:v>191</c:v>
                </c:pt>
                <c:pt idx="146">
                  <c:v>192</c:v>
                </c:pt>
                <c:pt idx="147">
                  <c:v>193</c:v>
                </c:pt>
                <c:pt idx="148">
                  <c:v>193</c:v>
                </c:pt>
                <c:pt idx="149">
                  <c:v>194</c:v>
                </c:pt>
                <c:pt idx="150">
                  <c:v>195</c:v>
                </c:pt>
                <c:pt idx="151">
                  <c:v>199</c:v>
                </c:pt>
                <c:pt idx="152">
                  <c:v>205</c:v>
                </c:pt>
                <c:pt idx="153">
                  <c:v>207</c:v>
                </c:pt>
                <c:pt idx="154">
                  <c:v>208</c:v>
                </c:pt>
                <c:pt idx="155">
                  <c:v>208</c:v>
                </c:pt>
                <c:pt idx="156">
                  <c:v>209</c:v>
                </c:pt>
                <c:pt idx="157">
                  <c:v>211</c:v>
                </c:pt>
                <c:pt idx="158">
                  <c:v>214</c:v>
                </c:pt>
                <c:pt idx="159">
                  <c:v>216</c:v>
                </c:pt>
                <c:pt idx="160">
                  <c:v>217</c:v>
                </c:pt>
                <c:pt idx="161">
                  <c:v>218</c:v>
                </c:pt>
                <c:pt idx="162">
                  <c:v>219</c:v>
                </c:pt>
                <c:pt idx="163">
                  <c:v>220</c:v>
                </c:pt>
                <c:pt idx="164">
                  <c:v>221</c:v>
                </c:pt>
                <c:pt idx="165">
                  <c:v>223</c:v>
                </c:pt>
                <c:pt idx="166">
                  <c:v>224</c:v>
                </c:pt>
                <c:pt idx="167">
                  <c:v>225</c:v>
                </c:pt>
                <c:pt idx="168">
                  <c:v>228</c:v>
                </c:pt>
                <c:pt idx="169">
                  <c:v>229</c:v>
                </c:pt>
                <c:pt idx="170">
                  <c:v>230</c:v>
                </c:pt>
                <c:pt idx="171">
                  <c:v>231</c:v>
                </c:pt>
                <c:pt idx="172">
                  <c:v>232</c:v>
                </c:pt>
                <c:pt idx="173">
                  <c:v>234</c:v>
                </c:pt>
                <c:pt idx="174">
                  <c:v>235</c:v>
                </c:pt>
                <c:pt idx="175">
                  <c:v>236</c:v>
                </c:pt>
                <c:pt idx="176">
                  <c:v>238</c:v>
                </c:pt>
                <c:pt idx="177">
                  <c:v>239</c:v>
                </c:pt>
                <c:pt idx="178">
                  <c:v>240</c:v>
                </c:pt>
                <c:pt idx="179">
                  <c:v>240</c:v>
                </c:pt>
                <c:pt idx="180">
                  <c:v>241</c:v>
                </c:pt>
                <c:pt idx="181">
                  <c:v>243</c:v>
                </c:pt>
                <c:pt idx="182">
                  <c:v>246</c:v>
                </c:pt>
                <c:pt idx="183">
                  <c:v>248</c:v>
                </c:pt>
                <c:pt idx="184">
                  <c:v>250</c:v>
                </c:pt>
                <c:pt idx="185">
                  <c:v>252</c:v>
                </c:pt>
                <c:pt idx="186">
                  <c:v>253</c:v>
                </c:pt>
                <c:pt idx="187">
                  <c:v>255</c:v>
                </c:pt>
                <c:pt idx="188">
                  <c:v>256</c:v>
                </c:pt>
                <c:pt idx="189">
                  <c:v>258</c:v>
                </c:pt>
                <c:pt idx="190">
                  <c:v>262</c:v>
                </c:pt>
                <c:pt idx="191">
                  <c:v>267</c:v>
                </c:pt>
                <c:pt idx="192">
                  <c:v>270</c:v>
                </c:pt>
                <c:pt idx="193">
                  <c:v>271</c:v>
                </c:pt>
                <c:pt idx="194">
                  <c:v>272</c:v>
                </c:pt>
                <c:pt idx="195">
                  <c:v>281</c:v>
                </c:pt>
                <c:pt idx="196">
                  <c:v>281</c:v>
                </c:pt>
                <c:pt idx="197">
                  <c:v>282</c:v>
                </c:pt>
                <c:pt idx="198">
                  <c:v>285</c:v>
                </c:pt>
                <c:pt idx="199">
                  <c:v>290</c:v>
                </c:pt>
                <c:pt idx="200">
                  <c:v>291</c:v>
                </c:pt>
                <c:pt idx="201">
                  <c:v>293</c:v>
                </c:pt>
                <c:pt idx="202">
                  <c:v>296</c:v>
                </c:pt>
                <c:pt idx="203">
                  <c:v>298</c:v>
                </c:pt>
                <c:pt idx="204">
                  <c:v>303</c:v>
                </c:pt>
                <c:pt idx="205">
                  <c:v>304</c:v>
                </c:pt>
                <c:pt idx="206">
                  <c:v>306</c:v>
                </c:pt>
                <c:pt idx="207">
                  <c:v>307</c:v>
                </c:pt>
                <c:pt idx="208">
                  <c:v>308</c:v>
                </c:pt>
                <c:pt idx="209">
                  <c:v>309</c:v>
                </c:pt>
                <c:pt idx="210">
                  <c:v>311</c:v>
                </c:pt>
                <c:pt idx="211">
                  <c:v>314</c:v>
                </c:pt>
                <c:pt idx="212">
                  <c:v>315</c:v>
                </c:pt>
                <c:pt idx="213">
                  <c:v>317</c:v>
                </c:pt>
                <c:pt idx="214">
                  <c:v>318</c:v>
                </c:pt>
                <c:pt idx="215">
                  <c:v>319</c:v>
                </c:pt>
                <c:pt idx="216">
                  <c:v>324</c:v>
                </c:pt>
                <c:pt idx="217">
                  <c:v>325</c:v>
                </c:pt>
                <c:pt idx="218">
                  <c:v>327</c:v>
                </c:pt>
                <c:pt idx="219">
                  <c:v>329</c:v>
                </c:pt>
                <c:pt idx="220">
                  <c:v>330</c:v>
                </c:pt>
                <c:pt idx="221">
                  <c:v>331</c:v>
                </c:pt>
                <c:pt idx="222">
                  <c:v>332</c:v>
                </c:pt>
                <c:pt idx="223">
                  <c:v>333</c:v>
                </c:pt>
                <c:pt idx="224">
                  <c:v>334</c:v>
                </c:pt>
                <c:pt idx="225">
                  <c:v>335</c:v>
                </c:pt>
                <c:pt idx="226">
                  <c:v>335</c:v>
                </c:pt>
                <c:pt idx="227">
                  <c:v>337</c:v>
                </c:pt>
                <c:pt idx="228">
                  <c:v>339</c:v>
                </c:pt>
                <c:pt idx="229">
                  <c:v>342</c:v>
                </c:pt>
                <c:pt idx="230">
                  <c:v>344</c:v>
                </c:pt>
                <c:pt idx="231">
                  <c:v>349</c:v>
                </c:pt>
                <c:pt idx="232">
                  <c:v>351</c:v>
                </c:pt>
                <c:pt idx="233">
                  <c:v>352</c:v>
                </c:pt>
                <c:pt idx="234">
                  <c:v>356</c:v>
                </c:pt>
                <c:pt idx="235">
                  <c:v>359</c:v>
                </c:pt>
                <c:pt idx="236">
                  <c:v>360</c:v>
                </c:pt>
                <c:pt idx="237">
                  <c:v>361</c:v>
                </c:pt>
                <c:pt idx="238">
                  <c:v>361</c:v>
                </c:pt>
                <c:pt idx="239">
                  <c:v>363</c:v>
                </c:pt>
                <c:pt idx="240">
                  <c:v>366</c:v>
                </c:pt>
                <c:pt idx="241">
                  <c:v>368</c:v>
                </c:pt>
                <c:pt idx="242">
                  <c:v>369</c:v>
                </c:pt>
                <c:pt idx="243">
                  <c:v>375</c:v>
                </c:pt>
                <c:pt idx="244">
                  <c:v>376</c:v>
                </c:pt>
                <c:pt idx="245">
                  <c:v>377</c:v>
                </c:pt>
                <c:pt idx="246">
                  <c:v>378</c:v>
                </c:pt>
                <c:pt idx="247">
                  <c:v>379</c:v>
                </c:pt>
                <c:pt idx="248">
                  <c:v>381</c:v>
                </c:pt>
                <c:pt idx="249">
                  <c:v>386</c:v>
                </c:pt>
                <c:pt idx="250">
                  <c:v>390</c:v>
                </c:pt>
                <c:pt idx="251">
                  <c:v>392</c:v>
                </c:pt>
                <c:pt idx="252">
                  <c:v>393</c:v>
                </c:pt>
                <c:pt idx="253">
                  <c:v>393</c:v>
                </c:pt>
                <c:pt idx="254">
                  <c:v>395</c:v>
                </c:pt>
                <c:pt idx="255">
                  <c:v>396</c:v>
                </c:pt>
                <c:pt idx="256">
                  <c:v>401</c:v>
                </c:pt>
                <c:pt idx="257">
                  <c:v>401</c:v>
                </c:pt>
                <c:pt idx="258">
                  <c:v>404</c:v>
                </c:pt>
                <c:pt idx="259">
                  <c:v>405</c:v>
                </c:pt>
                <c:pt idx="260">
                  <c:v>411</c:v>
                </c:pt>
                <c:pt idx="261">
                  <c:v>412</c:v>
                </c:pt>
                <c:pt idx="262">
                  <c:v>413</c:v>
                </c:pt>
                <c:pt idx="263">
                  <c:v>414</c:v>
                </c:pt>
                <c:pt idx="264">
                  <c:v>415</c:v>
                </c:pt>
                <c:pt idx="265">
                  <c:v>416</c:v>
                </c:pt>
                <c:pt idx="266">
                  <c:v>419</c:v>
                </c:pt>
                <c:pt idx="267">
                  <c:v>421</c:v>
                </c:pt>
                <c:pt idx="268">
                  <c:v>427</c:v>
                </c:pt>
                <c:pt idx="269">
                  <c:v>429</c:v>
                </c:pt>
                <c:pt idx="270">
                  <c:v>432</c:v>
                </c:pt>
                <c:pt idx="271">
                  <c:v>433</c:v>
                </c:pt>
                <c:pt idx="272">
                  <c:v>435</c:v>
                </c:pt>
                <c:pt idx="273">
                  <c:v>435</c:v>
                </c:pt>
                <c:pt idx="274">
                  <c:v>439</c:v>
                </c:pt>
                <c:pt idx="275">
                  <c:v>440</c:v>
                </c:pt>
                <c:pt idx="276">
                  <c:v>443</c:v>
                </c:pt>
                <c:pt idx="277">
                  <c:v>444</c:v>
                </c:pt>
                <c:pt idx="278">
                  <c:v>446</c:v>
                </c:pt>
                <c:pt idx="279">
                  <c:v>449</c:v>
                </c:pt>
                <c:pt idx="280">
                  <c:v>451</c:v>
                </c:pt>
                <c:pt idx="281">
                  <c:v>452</c:v>
                </c:pt>
                <c:pt idx="282">
                  <c:v>458</c:v>
                </c:pt>
                <c:pt idx="283">
                  <c:v>461</c:v>
                </c:pt>
                <c:pt idx="284">
                  <c:v>462</c:v>
                </c:pt>
                <c:pt idx="285">
                  <c:v>467</c:v>
                </c:pt>
                <c:pt idx="286">
                  <c:v>469</c:v>
                </c:pt>
                <c:pt idx="287">
                  <c:v>474</c:v>
                </c:pt>
                <c:pt idx="288">
                  <c:v>476</c:v>
                </c:pt>
                <c:pt idx="289">
                  <c:v>483</c:v>
                </c:pt>
                <c:pt idx="290">
                  <c:v>485</c:v>
                </c:pt>
                <c:pt idx="291">
                  <c:v>486</c:v>
                </c:pt>
                <c:pt idx="292">
                  <c:v>488</c:v>
                </c:pt>
                <c:pt idx="293">
                  <c:v>490</c:v>
                </c:pt>
                <c:pt idx="294">
                  <c:v>491</c:v>
                </c:pt>
                <c:pt idx="295">
                  <c:v>491</c:v>
                </c:pt>
                <c:pt idx="296">
                  <c:v>496</c:v>
                </c:pt>
                <c:pt idx="297">
                  <c:v>497</c:v>
                </c:pt>
                <c:pt idx="298">
                  <c:v>500</c:v>
                </c:pt>
                <c:pt idx="299">
                  <c:v>506</c:v>
                </c:pt>
                <c:pt idx="300">
                  <c:v>508</c:v>
                </c:pt>
                <c:pt idx="301">
                  <c:v>512</c:v>
                </c:pt>
                <c:pt idx="302">
                  <c:v>516</c:v>
                </c:pt>
                <c:pt idx="303">
                  <c:v>516</c:v>
                </c:pt>
                <c:pt idx="304">
                  <c:v>517</c:v>
                </c:pt>
                <c:pt idx="305">
                  <c:v>518</c:v>
                </c:pt>
                <c:pt idx="306">
                  <c:v>519</c:v>
                </c:pt>
                <c:pt idx="307">
                  <c:v>520</c:v>
                </c:pt>
                <c:pt idx="308">
                  <c:v>521</c:v>
                </c:pt>
                <c:pt idx="309">
                  <c:v>524</c:v>
                </c:pt>
                <c:pt idx="310">
                  <c:v>526</c:v>
                </c:pt>
                <c:pt idx="311">
                  <c:v>529</c:v>
                </c:pt>
                <c:pt idx="312">
                  <c:v>532</c:v>
                </c:pt>
                <c:pt idx="313">
                  <c:v>533</c:v>
                </c:pt>
                <c:pt idx="314">
                  <c:v>536</c:v>
                </c:pt>
                <c:pt idx="315">
                  <c:v>537</c:v>
                </c:pt>
                <c:pt idx="316">
                  <c:v>543</c:v>
                </c:pt>
                <c:pt idx="317">
                  <c:v>549</c:v>
                </c:pt>
                <c:pt idx="318">
                  <c:v>556</c:v>
                </c:pt>
                <c:pt idx="319">
                  <c:v>556</c:v>
                </c:pt>
                <c:pt idx="320">
                  <c:v>557</c:v>
                </c:pt>
                <c:pt idx="321">
                  <c:v>558</c:v>
                </c:pt>
                <c:pt idx="322">
                  <c:v>561</c:v>
                </c:pt>
                <c:pt idx="323">
                  <c:v>565</c:v>
                </c:pt>
                <c:pt idx="324">
                  <c:v>565</c:v>
                </c:pt>
                <c:pt idx="325">
                  <c:v>566</c:v>
                </c:pt>
                <c:pt idx="326">
                  <c:v>569</c:v>
                </c:pt>
                <c:pt idx="327">
                  <c:v>569</c:v>
                </c:pt>
                <c:pt idx="328">
                  <c:v>573</c:v>
                </c:pt>
                <c:pt idx="329">
                  <c:v>576</c:v>
                </c:pt>
                <c:pt idx="330">
                  <c:v>579</c:v>
                </c:pt>
                <c:pt idx="331">
                  <c:v>580</c:v>
                </c:pt>
                <c:pt idx="332">
                  <c:v>581</c:v>
                </c:pt>
                <c:pt idx="333">
                  <c:v>593</c:v>
                </c:pt>
                <c:pt idx="334">
                  <c:v>596</c:v>
                </c:pt>
                <c:pt idx="335">
                  <c:v>598</c:v>
                </c:pt>
                <c:pt idx="336">
                  <c:v>601</c:v>
                </c:pt>
                <c:pt idx="337">
                  <c:v>604</c:v>
                </c:pt>
                <c:pt idx="338">
                  <c:v>605</c:v>
                </c:pt>
                <c:pt idx="339">
                  <c:v>610</c:v>
                </c:pt>
                <c:pt idx="340">
                  <c:v>612</c:v>
                </c:pt>
                <c:pt idx="341">
                  <c:v>618</c:v>
                </c:pt>
                <c:pt idx="342">
                  <c:v>619</c:v>
                </c:pt>
                <c:pt idx="343">
                  <c:v>620</c:v>
                </c:pt>
                <c:pt idx="344">
                  <c:v>620</c:v>
                </c:pt>
                <c:pt idx="345">
                  <c:v>621</c:v>
                </c:pt>
                <c:pt idx="346">
                  <c:v>622</c:v>
                </c:pt>
                <c:pt idx="347">
                  <c:v>622</c:v>
                </c:pt>
                <c:pt idx="348">
                  <c:v>623</c:v>
                </c:pt>
                <c:pt idx="349">
                  <c:v>625</c:v>
                </c:pt>
                <c:pt idx="350">
                  <c:v>629</c:v>
                </c:pt>
                <c:pt idx="351">
                  <c:v>631</c:v>
                </c:pt>
                <c:pt idx="352">
                  <c:v>633</c:v>
                </c:pt>
                <c:pt idx="353">
                  <c:v>633</c:v>
                </c:pt>
                <c:pt idx="354">
                  <c:v>634</c:v>
                </c:pt>
                <c:pt idx="355">
                  <c:v>634</c:v>
                </c:pt>
                <c:pt idx="356">
                  <c:v>635</c:v>
                </c:pt>
                <c:pt idx="357">
                  <c:v>635</c:v>
                </c:pt>
                <c:pt idx="358">
                  <c:v>635</c:v>
                </c:pt>
                <c:pt idx="359">
                  <c:v>635</c:v>
                </c:pt>
                <c:pt idx="360">
                  <c:v>635</c:v>
                </c:pt>
                <c:pt idx="361">
                  <c:v>636</c:v>
                </c:pt>
                <c:pt idx="362">
                  <c:v>636</c:v>
                </c:pt>
                <c:pt idx="363">
                  <c:v>636</c:v>
                </c:pt>
                <c:pt idx="364">
                  <c:v>637</c:v>
                </c:pt>
                <c:pt idx="365">
                  <c:v>637</c:v>
                </c:pt>
                <c:pt idx="366">
                  <c:v>637</c:v>
                </c:pt>
                <c:pt idx="367">
                  <c:v>637</c:v>
                </c:pt>
                <c:pt idx="368">
                  <c:v>637</c:v>
                </c:pt>
                <c:pt idx="369">
                  <c:v>639</c:v>
                </c:pt>
                <c:pt idx="370">
                  <c:v>640</c:v>
                </c:pt>
                <c:pt idx="371">
                  <c:v>640</c:v>
                </c:pt>
                <c:pt idx="372">
                  <c:v>640</c:v>
                </c:pt>
                <c:pt idx="373">
                  <c:v>640</c:v>
                </c:pt>
                <c:pt idx="374">
                  <c:v>640</c:v>
                </c:pt>
                <c:pt idx="375">
                  <c:v>640</c:v>
                </c:pt>
                <c:pt idx="376">
                  <c:v>640</c:v>
                </c:pt>
                <c:pt idx="377">
                  <c:v>640</c:v>
                </c:pt>
                <c:pt idx="378">
                  <c:v>640</c:v>
                </c:pt>
                <c:pt idx="379">
                  <c:v>641</c:v>
                </c:pt>
                <c:pt idx="380">
                  <c:v>641</c:v>
                </c:pt>
                <c:pt idx="381">
                  <c:v>641</c:v>
                </c:pt>
                <c:pt idx="382">
                  <c:v>641</c:v>
                </c:pt>
                <c:pt idx="383">
                  <c:v>641</c:v>
                </c:pt>
                <c:pt idx="384">
                  <c:v>641</c:v>
                </c:pt>
                <c:pt idx="385">
                  <c:v>642</c:v>
                </c:pt>
                <c:pt idx="386">
                  <c:v>642</c:v>
                </c:pt>
                <c:pt idx="387">
                  <c:v>642</c:v>
                </c:pt>
                <c:pt idx="388">
                  <c:v>642</c:v>
                </c:pt>
                <c:pt idx="389">
                  <c:v>642</c:v>
                </c:pt>
                <c:pt idx="390">
                  <c:v>642</c:v>
                </c:pt>
                <c:pt idx="391">
                  <c:v>642</c:v>
                </c:pt>
                <c:pt idx="392">
                  <c:v>643</c:v>
                </c:pt>
                <c:pt idx="393">
                  <c:v>643</c:v>
                </c:pt>
                <c:pt idx="394">
                  <c:v>643</c:v>
                </c:pt>
                <c:pt idx="395">
                  <c:v>643</c:v>
                </c:pt>
                <c:pt idx="396">
                  <c:v>643</c:v>
                </c:pt>
                <c:pt idx="397">
                  <c:v>643</c:v>
                </c:pt>
                <c:pt idx="398">
                  <c:v>643</c:v>
                </c:pt>
                <c:pt idx="399">
                  <c:v>643</c:v>
                </c:pt>
                <c:pt idx="400">
                  <c:v>643</c:v>
                </c:pt>
                <c:pt idx="401">
                  <c:v>643</c:v>
                </c:pt>
                <c:pt idx="402">
                  <c:v>643</c:v>
                </c:pt>
                <c:pt idx="403">
                  <c:v>644</c:v>
                </c:pt>
                <c:pt idx="404">
                  <c:v>644</c:v>
                </c:pt>
                <c:pt idx="405">
                  <c:v>644</c:v>
                </c:pt>
                <c:pt idx="406">
                  <c:v>644</c:v>
                </c:pt>
                <c:pt idx="407">
                  <c:v>645</c:v>
                </c:pt>
                <c:pt idx="408">
                  <c:v>646</c:v>
                </c:pt>
                <c:pt idx="409">
                  <c:v>646</c:v>
                </c:pt>
                <c:pt idx="410">
                  <c:v>646</c:v>
                </c:pt>
                <c:pt idx="411">
                  <c:v>647</c:v>
                </c:pt>
                <c:pt idx="412">
                  <c:v>647</c:v>
                </c:pt>
                <c:pt idx="413">
                  <c:v>647</c:v>
                </c:pt>
                <c:pt idx="414">
                  <c:v>647</c:v>
                </c:pt>
                <c:pt idx="415">
                  <c:v>647</c:v>
                </c:pt>
                <c:pt idx="416">
                  <c:v>647</c:v>
                </c:pt>
                <c:pt idx="417">
                  <c:v>648</c:v>
                </c:pt>
                <c:pt idx="418">
                  <c:v>648</c:v>
                </c:pt>
                <c:pt idx="419">
                  <c:v>648</c:v>
                </c:pt>
                <c:pt idx="420">
                  <c:v>648</c:v>
                </c:pt>
                <c:pt idx="421">
                  <c:v>648</c:v>
                </c:pt>
                <c:pt idx="422">
                  <c:v>649</c:v>
                </c:pt>
                <c:pt idx="423">
                  <c:v>649</c:v>
                </c:pt>
                <c:pt idx="424">
                  <c:v>649</c:v>
                </c:pt>
                <c:pt idx="425">
                  <c:v>649</c:v>
                </c:pt>
                <c:pt idx="426">
                  <c:v>649</c:v>
                </c:pt>
                <c:pt idx="427">
                  <c:v>649</c:v>
                </c:pt>
                <c:pt idx="428">
                  <c:v>650</c:v>
                </c:pt>
                <c:pt idx="429">
                  <c:v>650</c:v>
                </c:pt>
                <c:pt idx="430">
                  <c:v>651</c:v>
                </c:pt>
                <c:pt idx="431">
                  <c:v>651</c:v>
                </c:pt>
                <c:pt idx="432">
                  <c:v>651</c:v>
                </c:pt>
                <c:pt idx="433">
                  <c:v>651</c:v>
                </c:pt>
                <c:pt idx="434">
                  <c:v>651</c:v>
                </c:pt>
                <c:pt idx="435">
                  <c:v>651</c:v>
                </c:pt>
                <c:pt idx="436">
                  <c:v>653</c:v>
                </c:pt>
                <c:pt idx="437">
                  <c:v>654</c:v>
                </c:pt>
                <c:pt idx="438">
                  <c:v>654</c:v>
                </c:pt>
                <c:pt idx="439">
                  <c:v>654</c:v>
                </c:pt>
                <c:pt idx="440">
                  <c:v>654</c:v>
                </c:pt>
                <c:pt idx="441">
                  <c:v>654</c:v>
                </c:pt>
                <c:pt idx="442">
                  <c:v>655</c:v>
                </c:pt>
                <c:pt idx="443">
                  <c:v>655</c:v>
                </c:pt>
                <c:pt idx="444">
                  <c:v>655</c:v>
                </c:pt>
                <c:pt idx="445">
                  <c:v>656</c:v>
                </c:pt>
                <c:pt idx="446">
                  <c:v>656</c:v>
                </c:pt>
                <c:pt idx="447">
                  <c:v>657</c:v>
                </c:pt>
                <c:pt idx="448">
                  <c:v>657</c:v>
                </c:pt>
                <c:pt idx="449">
                  <c:v>657</c:v>
                </c:pt>
                <c:pt idx="450">
                  <c:v>657</c:v>
                </c:pt>
                <c:pt idx="451">
                  <c:v>657</c:v>
                </c:pt>
                <c:pt idx="452">
                  <c:v>657</c:v>
                </c:pt>
                <c:pt idx="453">
                  <c:v>657</c:v>
                </c:pt>
                <c:pt idx="454">
                  <c:v>658</c:v>
                </c:pt>
                <c:pt idx="455">
                  <c:v>658</c:v>
                </c:pt>
                <c:pt idx="456">
                  <c:v>658</c:v>
                </c:pt>
                <c:pt idx="457">
                  <c:v>658</c:v>
                </c:pt>
                <c:pt idx="458">
                  <c:v>658</c:v>
                </c:pt>
                <c:pt idx="459">
                  <c:v>659</c:v>
                </c:pt>
                <c:pt idx="460">
                  <c:v>660</c:v>
                </c:pt>
                <c:pt idx="461">
                  <c:v>661</c:v>
                </c:pt>
                <c:pt idx="462">
                  <c:v>661</c:v>
                </c:pt>
                <c:pt idx="463">
                  <c:v>661</c:v>
                </c:pt>
                <c:pt idx="464">
                  <c:v>661</c:v>
                </c:pt>
                <c:pt idx="465">
                  <c:v>661</c:v>
                </c:pt>
                <c:pt idx="466">
                  <c:v>661</c:v>
                </c:pt>
                <c:pt idx="467">
                  <c:v>661</c:v>
                </c:pt>
                <c:pt idx="468">
                  <c:v>662</c:v>
                </c:pt>
                <c:pt idx="469">
                  <c:v>662</c:v>
                </c:pt>
                <c:pt idx="470">
                  <c:v>662</c:v>
                </c:pt>
                <c:pt idx="471">
                  <c:v>662</c:v>
                </c:pt>
                <c:pt idx="472">
                  <c:v>662</c:v>
                </c:pt>
                <c:pt idx="473">
                  <c:v>662</c:v>
                </c:pt>
                <c:pt idx="474">
                  <c:v>663</c:v>
                </c:pt>
                <c:pt idx="475">
                  <c:v>663</c:v>
                </c:pt>
                <c:pt idx="476">
                  <c:v>663</c:v>
                </c:pt>
                <c:pt idx="477">
                  <c:v>663</c:v>
                </c:pt>
                <c:pt idx="478">
                  <c:v>664</c:v>
                </c:pt>
                <c:pt idx="479">
                  <c:v>664</c:v>
                </c:pt>
                <c:pt idx="480">
                  <c:v>664</c:v>
                </c:pt>
                <c:pt idx="481">
                  <c:v>664</c:v>
                </c:pt>
                <c:pt idx="482">
                  <c:v>664</c:v>
                </c:pt>
                <c:pt idx="483">
                  <c:v>665</c:v>
                </c:pt>
                <c:pt idx="484">
                  <c:v>665</c:v>
                </c:pt>
                <c:pt idx="485">
                  <c:v>665</c:v>
                </c:pt>
                <c:pt idx="486">
                  <c:v>665</c:v>
                </c:pt>
                <c:pt idx="487">
                  <c:v>665</c:v>
                </c:pt>
                <c:pt idx="488">
                  <c:v>666</c:v>
                </c:pt>
                <c:pt idx="489">
                  <c:v>667</c:v>
                </c:pt>
                <c:pt idx="490">
                  <c:v>668</c:v>
                </c:pt>
                <c:pt idx="491">
                  <c:v>668</c:v>
                </c:pt>
                <c:pt idx="492">
                  <c:v>668</c:v>
                </c:pt>
                <c:pt idx="493">
                  <c:v>668</c:v>
                </c:pt>
                <c:pt idx="494">
                  <c:v>668</c:v>
                </c:pt>
                <c:pt idx="495">
                  <c:v>668</c:v>
                </c:pt>
                <c:pt idx="496">
                  <c:v>668</c:v>
                </c:pt>
                <c:pt idx="497">
                  <c:v>669</c:v>
                </c:pt>
                <c:pt idx="498">
                  <c:v>669</c:v>
                </c:pt>
                <c:pt idx="499">
                  <c:v>670</c:v>
                </c:pt>
                <c:pt idx="500">
                  <c:v>670</c:v>
                </c:pt>
                <c:pt idx="501">
                  <c:v>670</c:v>
                </c:pt>
                <c:pt idx="502">
                  <c:v>670</c:v>
                </c:pt>
                <c:pt idx="503">
                  <c:v>670</c:v>
                </c:pt>
                <c:pt idx="504">
                  <c:v>671</c:v>
                </c:pt>
                <c:pt idx="505">
                  <c:v>671</c:v>
                </c:pt>
                <c:pt idx="506">
                  <c:v>671</c:v>
                </c:pt>
                <c:pt idx="507">
                  <c:v>671</c:v>
                </c:pt>
                <c:pt idx="508">
                  <c:v>672</c:v>
                </c:pt>
                <c:pt idx="509">
                  <c:v>672</c:v>
                </c:pt>
                <c:pt idx="510">
                  <c:v>672</c:v>
                </c:pt>
                <c:pt idx="511">
                  <c:v>672</c:v>
                </c:pt>
                <c:pt idx="512">
                  <c:v>674</c:v>
                </c:pt>
                <c:pt idx="513">
                  <c:v>675</c:v>
                </c:pt>
                <c:pt idx="514">
                  <c:v>675</c:v>
                </c:pt>
                <c:pt idx="515">
                  <c:v>675</c:v>
                </c:pt>
                <c:pt idx="516">
                  <c:v>675</c:v>
                </c:pt>
                <c:pt idx="517">
                  <c:v>675</c:v>
                </c:pt>
                <c:pt idx="518">
                  <c:v>675</c:v>
                </c:pt>
                <c:pt idx="519">
                  <c:v>676</c:v>
                </c:pt>
                <c:pt idx="520">
                  <c:v>676</c:v>
                </c:pt>
                <c:pt idx="521">
                  <c:v>676</c:v>
                </c:pt>
                <c:pt idx="522">
                  <c:v>676</c:v>
                </c:pt>
                <c:pt idx="523">
                  <c:v>676</c:v>
                </c:pt>
                <c:pt idx="524">
                  <c:v>677</c:v>
                </c:pt>
                <c:pt idx="525">
                  <c:v>677</c:v>
                </c:pt>
                <c:pt idx="526">
                  <c:v>677</c:v>
                </c:pt>
                <c:pt idx="527">
                  <c:v>677</c:v>
                </c:pt>
                <c:pt idx="528">
                  <c:v>678</c:v>
                </c:pt>
                <c:pt idx="529">
                  <c:v>678</c:v>
                </c:pt>
                <c:pt idx="530">
                  <c:v>678</c:v>
                </c:pt>
                <c:pt idx="531">
                  <c:v>678</c:v>
                </c:pt>
                <c:pt idx="532">
                  <c:v>678</c:v>
                </c:pt>
                <c:pt idx="533">
                  <c:v>678</c:v>
                </c:pt>
                <c:pt idx="534">
                  <c:v>679</c:v>
                </c:pt>
                <c:pt idx="535">
                  <c:v>679</c:v>
                </c:pt>
                <c:pt idx="536">
                  <c:v>679</c:v>
                </c:pt>
                <c:pt idx="537">
                  <c:v>679</c:v>
                </c:pt>
                <c:pt idx="538">
                  <c:v>679</c:v>
                </c:pt>
                <c:pt idx="539">
                  <c:v>679</c:v>
                </c:pt>
                <c:pt idx="540">
                  <c:v>680</c:v>
                </c:pt>
                <c:pt idx="541">
                  <c:v>680</c:v>
                </c:pt>
                <c:pt idx="542">
                  <c:v>681</c:v>
                </c:pt>
                <c:pt idx="543">
                  <c:v>681</c:v>
                </c:pt>
                <c:pt idx="544">
                  <c:v>682</c:v>
                </c:pt>
                <c:pt idx="545">
                  <c:v>682</c:v>
                </c:pt>
                <c:pt idx="546">
                  <c:v>682</c:v>
                </c:pt>
                <c:pt idx="547">
                  <c:v>682</c:v>
                </c:pt>
                <c:pt idx="548">
                  <c:v>682</c:v>
                </c:pt>
                <c:pt idx="549">
                  <c:v>682</c:v>
                </c:pt>
                <c:pt idx="550">
                  <c:v>682</c:v>
                </c:pt>
                <c:pt idx="551">
                  <c:v>682</c:v>
                </c:pt>
                <c:pt idx="552">
                  <c:v>683</c:v>
                </c:pt>
                <c:pt idx="553">
                  <c:v>683</c:v>
                </c:pt>
                <c:pt idx="554">
                  <c:v>683</c:v>
                </c:pt>
                <c:pt idx="555">
                  <c:v>683</c:v>
                </c:pt>
                <c:pt idx="556">
                  <c:v>683</c:v>
                </c:pt>
                <c:pt idx="557">
                  <c:v>684</c:v>
                </c:pt>
                <c:pt idx="558">
                  <c:v>684</c:v>
                </c:pt>
                <c:pt idx="559">
                  <c:v>684</c:v>
                </c:pt>
                <c:pt idx="560">
                  <c:v>684</c:v>
                </c:pt>
                <c:pt idx="561">
                  <c:v>684</c:v>
                </c:pt>
                <c:pt idx="562">
                  <c:v>684</c:v>
                </c:pt>
                <c:pt idx="563">
                  <c:v>684</c:v>
                </c:pt>
                <c:pt idx="564">
                  <c:v>684</c:v>
                </c:pt>
                <c:pt idx="565">
                  <c:v>684</c:v>
                </c:pt>
                <c:pt idx="566">
                  <c:v>684</c:v>
                </c:pt>
                <c:pt idx="567">
                  <c:v>684</c:v>
                </c:pt>
                <c:pt idx="568">
                  <c:v>685</c:v>
                </c:pt>
                <c:pt idx="569">
                  <c:v>685</c:v>
                </c:pt>
                <c:pt idx="570">
                  <c:v>685</c:v>
                </c:pt>
                <c:pt idx="571">
                  <c:v>685</c:v>
                </c:pt>
                <c:pt idx="572">
                  <c:v>686</c:v>
                </c:pt>
                <c:pt idx="573">
                  <c:v>686</c:v>
                </c:pt>
                <c:pt idx="574">
                  <c:v>686</c:v>
                </c:pt>
                <c:pt idx="575">
                  <c:v>686</c:v>
                </c:pt>
                <c:pt idx="576">
                  <c:v>686</c:v>
                </c:pt>
                <c:pt idx="577">
                  <c:v>686</c:v>
                </c:pt>
                <c:pt idx="578">
                  <c:v>688</c:v>
                </c:pt>
                <c:pt idx="579">
                  <c:v>689</c:v>
                </c:pt>
                <c:pt idx="580">
                  <c:v>689</c:v>
                </c:pt>
                <c:pt idx="581">
                  <c:v>689</c:v>
                </c:pt>
                <c:pt idx="582">
                  <c:v>689</c:v>
                </c:pt>
                <c:pt idx="583">
                  <c:v>689</c:v>
                </c:pt>
                <c:pt idx="584">
                  <c:v>689</c:v>
                </c:pt>
                <c:pt idx="585">
                  <c:v>689</c:v>
                </c:pt>
                <c:pt idx="586">
                  <c:v>690</c:v>
                </c:pt>
                <c:pt idx="587">
                  <c:v>690</c:v>
                </c:pt>
                <c:pt idx="588">
                  <c:v>690</c:v>
                </c:pt>
                <c:pt idx="589">
                  <c:v>690</c:v>
                </c:pt>
                <c:pt idx="590">
                  <c:v>690</c:v>
                </c:pt>
                <c:pt idx="591">
                  <c:v>690</c:v>
                </c:pt>
                <c:pt idx="592">
                  <c:v>691</c:v>
                </c:pt>
                <c:pt idx="593">
                  <c:v>691</c:v>
                </c:pt>
                <c:pt idx="594">
                  <c:v>691</c:v>
                </c:pt>
                <c:pt idx="595">
                  <c:v>691</c:v>
                </c:pt>
                <c:pt idx="596">
                  <c:v>691</c:v>
                </c:pt>
                <c:pt idx="597">
                  <c:v>692</c:v>
                </c:pt>
                <c:pt idx="598">
                  <c:v>692</c:v>
                </c:pt>
                <c:pt idx="599">
                  <c:v>692</c:v>
                </c:pt>
                <c:pt idx="600">
                  <c:v>692</c:v>
                </c:pt>
                <c:pt idx="601">
                  <c:v>693</c:v>
                </c:pt>
                <c:pt idx="602">
                  <c:v>693</c:v>
                </c:pt>
                <c:pt idx="603">
                  <c:v>693</c:v>
                </c:pt>
                <c:pt idx="604">
                  <c:v>693</c:v>
                </c:pt>
                <c:pt idx="605">
                  <c:v>695</c:v>
                </c:pt>
                <c:pt idx="606">
                  <c:v>696</c:v>
                </c:pt>
                <c:pt idx="607">
                  <c:v>696</c:v>
                </c:pt>
                <c:pt idx="608">
                  <c:v>696</c:v>
                </c:pt>
                <c:pt idx="609">
                  <c:v>696</c:v>
                </c:pt>
                <c:pt idx="610">
                  <c:v>696</c:v>
                </c:pt>
                <c:pt idx="611">
                  <c:v>696</c:v>
                </c:pt>
                <c:pt idx="612">
                  <c:v>697</c:v>
                </c:pt>
                <c:pt idx="613">
                  <c:v>697</c:v>
                </c:pt>
                <c:pt idx="614">
                  <c:v>697</c:v>
                </c:pt>
                <c:pt idx="615">
                  <c:v>697</c:v>
                </c:pt>
                <c:pt idx="616">
                  <c:v>697</c:v>
                </c:pt>
                <c:pt idx="617">
                  <c:v>698</c:v>
                </c:pt>
                <c:pt idx="618">
                  <c:v>698</c:v>
                </c:pt>
                <c:pt idx="619">
                  <c:v>698</c:v>
                </c:pt>
                <c:pt idx="620">
                  <c:v>698</c:v>
                </c:pt>
                <c:pt idx="621">
                  <c:v>698</c:v>
                </c:pt>
                <c:pt idx="622">
                  <c:v>699</c:v>
                </c:pt>
                <c:pt idx="623">
                  <c:v>699</c:v>
                </c:pt>
                <c:pt idx="624">
                  <c:v>699</c:v>
                </c:pt>
                <c:pt idx="625">
                  <c:v>699</c:v>
                </c:pt>
                <c:pt idx="626">
                  <c:v>700</c:v>
                </c:pt>
                <c:pt idx="627">
                  <c:v>700</c:v>
                </c:pt>
                <c:pt idx="628">
                  <c:v>700</c:v>
                </c:pt>
                <c:pt idx="629">
                  <c:v>701</c:v>
                </c:pt>
                <c:pt idx="630">
                  <c:v>703</c:v>
                </c:pt>
                <c:pt idx="631">
                  <c:v>703</c:v>
                </c:pt>
                <c:pt idx="632">
                  <c:v>703</c:v>
                </c:pt>
                <c:pt idx="633">
                  <c:v>703</c:v>
                </c:pt>
                <c:pt idx="634">
                  <c:v>704</c:v>
                </c:pt>
                <c:pt idx="635">
                  <c:v>704</c:v>
                </c:pt>
                <c:pt idx="636">
                  <c:v>704</c:v>
                </c:pt>
                <c:pt idx="637">
                  <c:v>704</c:v>
                </c:pt>
                <c:pt idx="638">
                  <c:v>704</c:v>
                </c:pt>
                <c:pt idx="639">
                  <c:v>704</c:v>
                </c:pt>
                <c:pt idx="640">
                  <c:v>705</c:v>
                </c:pt>
                <c:pt idx="641">
                  <c:v>705</c:v>
                </c:pt>
                <c:pt idx="642">
                  <c:v>705</c:v>
                </c:pt>
                <c:pt idx="643">
                  <c:v>706</c:v>
                </c:pt>
                <c:pt idx="644">
                  <c:v>706</c:v>
                </c:pt>
                <c:pt idx="645">
                  <c:v>706</c:v>
                </c:pt>
                <c:pt idx="646">
                  <c:v>707</c:v>
                </c:pt>
                <c:pt idx="647">
                  <c:v>707</c:v>
                </c:pt>
                <c:pt idx="648">
                  <c:v>707</c:v>
                </c:pt>
                <c:pt idx="649">
                  <c:v>707</c:v>
                </c:pt>
                <c:pt idx="650">
                  <c:v>707</c:v>
                </c:pt>
                <c:pt idx="651">
                  <c:v>708</c:v>
                </c:pt>
                <c:pt idx="652">
                  <c:v>708</c:v>
                </c:pt>
                <c:pt idx="653">
                  <c:v>709</c:v>
                </c:pt>
                <c:pt idx="654">
                  <c:v>710</c:v>
                </c:pt>
                <c:pt idx="655">
                  <c:v>710</c:v>
                </c:pt>
                <c:pt idx="656">
                  <c:v>710</c:v>
                </c:pt>
                <c:pt idx="657">
                  <c:v>710</c:v>
                </c:pt>
                <c:pt idx="658">
                  <c:v>710</c:v>
                </c:pt>
                <c:pt idx="659">
                  <c:v>710</c:v>
                </c:pt>
                <c:pt idx="660">
                  <c:v>711</c:v>
                </c:pt>
                <c:pt idx="661">
                  <c:v>711</c:v>
                </c:pt>
                <c:pt idx="662">
                  <c:v>712</c:v>
                </c:pt>
                <c:pt idx="663">
                  <c:v>712</c:v>
                </c:pt>
                <c:pt idx="664">
                  <c:v>712</c:v>
                </c:pt>
                <c:pt idx="665">
                  <c:v>712</c:v>
                </c:pt>
                <c:pt idx="666">
                  <c:v>713</c:v>
                </c:pt>
                <c:pt idx="667">
                  <c:v>713</c:v>
                </c:pt>
                <c:pt idx="668">
                  <c:v>713</c:v>
                </c:pt>
                <c:pt idx="669">
                  <c:v>713</c:v>
                </c:pt>
                <c:pt idx="670">
                  <c:v>713</c:v>
                </c:pt>
                <c:pt idx="671">
                  <c:v>714</c:v>
                </c:pt>
                <c:pt idx="672">
                  <c:v>714</c:v>
                </c:pt>
                <c:pt idx="673">
                  <c:v>714</c:v>
                </c:pt>
                <c:pt idx="674">
                  <c:v>714</c:v>
                </c:pt>
                <c:pt idx="675">
                  <c:v>714</c:v>
                </c:pt>
                <c:pt idx="676">
                  <c:v>716</c:v>
                </c:pt>
                <c:pt idx="677">
                  <c:v>717</c:v>
                </c:pt>
                <c:pt idx="678">
                  <c:v>717</c:v>
                </c:pt>
                <c:pt idx="679">
                  <c:v>717</c:v>
                </c:pt>
                <c:pt idx="680">
                  <c:v>717</c:v>
                </c:pt>
                <c:pt idx="681">
                  <c:v>717</c:v>
                </c:pt>
                <c:pt idx="682">
                  <c:v>717</c:v>
                </c:pt>
                <c:pt idx="683">
                  <c:v>717</c:v>
                </c:pt>
                <c:pt idx="684">
                  <c:v>717</c:v>
                </c:pt>
                <c:pt idx="685">
                  <c:v>718</c:v>
                </c:pt>
                <c:pt idx="686">
                  <c:v>718</c:v>
                </c:pt>
                <c:pt idx="687">
                  <c:v>718</c:v>
                </c:pt>
                <c:pt idx="688">
                  <c:v>718</c:v>
                </c:pt>
                <c:pt idx="689">
                  <c:v>718</c:v>
                </c:pt>
                <c:pt idx="690">
                  <c:v>718</c:v>
                </c:pt>
                <c:pt idx="691">
                  <c:v>718</c:v>
                </c:pt>
                <c:pt idx="692">
                  <c:v>719</c:v>
                </c:pt>
                <c:pt idx="693">
                  <c:v>719</c:v>
                </c:pt>
                <c:pt idx="694">
                  <c:v>719</c:v>
                </c:pt>
                <c:pt idx="695">
                  <c:v>719</c:v>
                </c:pt>
                <c:pt idx="696">
                  <c:v>720</c:v>
                </c:pt>
                <c:pt idx="697">
                  <c:v>720</c:v>
                </c:pt>
                <c:pt idx="698">
                  <c:v>720</c:v>
                </c:pt>
                <c:pt idx="699">
                  <c:v>720</c:v>
                </c:pt>
                <c:pt idx="700">
                  <c:v>720</c:v>
                </c:pt>
                <c:pt idx="701">
                  <c:v>721</c:v>
                </c:pt>
                <c:pt idx="702">
                  <c:v>721</c:v>
                </c:pt>
                <c:pt idx="703">
                  <c:v>721</c:v>
                </c:pt>
                <c:pt idx="704">
                  <c:v>721</c:v>
                </c:pt>
                <c:pt idx="705">
                  <c:v>721</c:v>
                </c:pt>
                <c:pt idx="706">
                  <c:v>722</c:v>
                </c:pt>
                <c:pt idx="707">
                  <c:v>723</c:v>
                </c:pt>
                <c:pt idx="708">
                  <c:v>723</c:v>
                </c:pt>
                <c:pt idx="709">
                  <c:v>724</c:v>
                </c:pt>
                <c:pt idx="710">
                  <c:v>724</c:v>
                </c:pt>
                <c:pt idx="711">
                  <c:v>724</c:v>
                </c:pt>
                <c:pt idx="712">
                  <c:v>724</c:v>
                </c:pt>
                <c:pt idx="713">
                  <c:v>724</c:v>
                </c:pt>
                <c:pt idx="714">
                  <c:v>725</c:v>
                </c:pt>
                <c:pt idx="715">
                  <c:v>725</c:v>
                </c:pt>
                <c:pt idx="716">
                  <c:v>725</c:v>
                </c:pt>
                <c:pt idx="717">
                  <c:v>725</c:v>
                </c:pt>
                <c:pt idx="718">
                  <c:v>725</c:v>
                </c:pt>
                <c:pt idx="719">
                  <c:v>726</c:v>
                </c:pt>
                <c:pt idx="720">
                  <c:v>726</c:v>
                </c:pt>
                <c:pt idx="721">
                  <c:v>726</c:v>
                </c:pt>
                <c:pt idx="722">
                  <c:v>726</c:v>
                </c:pt>
                <c:pt idx="723">
                  <c:v>727</c:v>
                </c:pt>
                <c:pt idx="724">
                  <c:v>727</c:v>
                </c:pt>
                <c:pt idx="725">
                  <c:v>727</c:v>
                </c:pt>
                <c:pt idx="726">
                  <c:v>727</c:v>
                </c:pt>
                <c:pt idx="727">
                  <c:v>727</c:v>
                </c:pt>
                <c:pt idx="728">
                  <c:v>728</c:v>
                </c:pt>
                <c:pt idx="729">
                  <c:v>728</c:v>
                </c:pt>
                <c:pt idx="730">
                  <c:v>728</c:v>
                </c:pt>
                <c:pt idx="731">
                  <c:v>730</c:v>
                </c:pt>
                <c:pt idx="732">
                  <c:v>731</c:v>
                </c:pt>
                <c:pt idx="733">
                  <c:v>731</c:v>
                </c:pt>
                <c:pt idx="734">
                  <c:v>731</c:v>
                </c:pt>
                <c:pt idx="735">
                  <c:v>731</c:v>
                </c:pt>
                <c:pt idx="736">
                  <c:v>731</c:v>
                </c:pt>
                <c:pt idx="737">
                  <c:v>732</c:v>
                </c:pt>
                <c:pt idx="738">
                  <c:v>732</c:v>
                </c:pt>
                <c:pt idx="739">
                  <c:v>732</c:v>
                </c:pt>
                <c:pt idx="740">
                  <c:v>733</c:v>
                </c:pt>
                <c:pt idx="741">
                  <c:v>733</c:v>
                </c:pt>
                <c:pt idx="742">
                  <c:v>733</c:v>
                </c:pt>
                <c:pt idx="743">
                  <c:v>733</c:v>
                </c:pt>
                <c:pt idx="744">
                  <c:v>733</c:v>
                </c:pt>
                <c:pt idx="745">
                  <c:v>733</c:v>
                </c:pt>
                <c:pt idx="746">
                  <c:v>733</c:v>
                </c:pt>
                <c:pt idx="747">
                  <c:v>734</c:v>
                </c:pt>
                <c:pt idx="748">
                  <c:v>734</c:v>
                </c:pt>
                <c:pt idx="749">
                  <c:v>734</c:v>
                </c:pt>
                <c:pt idx="750">
                  <c:v>734</c:v>
                </c:pt>
                <c:pt idx="751">
                  <c:v>734</c:v>
                </c:pt>
                <c:pt idx="752">
                  <c:v>734</c:v>
                </c:pt>
                <c:pt idx="753">
                  <c:v>735</c:v>
                </c:pt>
                <c:pt idx="754">
                  <c:v>735</c:v>
                </c:pt>
                <c:pt idx="755">
                  <c:v>735</c:v>
                </c:pt>
                <c:pt idx="756">
                  <c:v>735</c:v>
                </c:pt>
                <c:pt idx="757">
                  <c:v>735</c:v>
                </c:pt>
                <c:pt idx="758">
                  <c:v>738</c:v>
                </c:pt>
                <c:pt idx="759">
                  <c:v>738</c:v>
                </c:pt>
                <c:pt idx="760">
                  <c:v>738</c:v>
                </c:pt>
                <c:pt idx="761">
                  <c:v>738</c:v>
                </c:pt>
                <c:pt idx="762">
                  <c:v>739</c:v>
                </c:pt>
                <c:pt idx="763">
                  <c:v>739</c:v>
                </c:pt>
                <c:pt idx="764">
                  <c:v>739</c:v>
                </c:pt>
                <c:pt idx="765">
                  <c:v>739</c:v>
                </c:pt>
                <c:pt idx="766">
                  <c:v>740</c:v>
                </c:pt>
                <c:pt idx="767">
                  <c:v>740</c:v>
                </c:pt>
                <c:pt idx="768">
                  <c:v>740</c:v>
                </c:pt>
                <c:pt idx="769">
                  <c:v>741</c:v>
                </c:pt>
                <c:pt idx="770">
                  <c:v>741</c:v>
                </c:pt>
                <c:pt idx="771">
                  <c:v>742</c:v>
                </c:pt>
                <c:pt idx="772">
                  <c:v>742</c:v>
                </c:pt>
                <c:pt idx="773">
                  <c:v>742</c:v>
                </c:pt>
                <c:pt idx="774">
                  <c:v>742</c:v>
                </c:pt>
                <c:pt idx="775">
                  <c:v>743</c:v>
                </c:pt>
                <c:pt idx="776">
                  <c:v>745</c:v>
                </c:pt>
                <c:pt idx="777">
                  <c:v>745</c:v>
                </c:pt>
                <c:pt idx="778">
                  <c:v>746</c:v>
                </c:pt>
                <c:pt idx="779">
                  <c:v>746</c:v>
                </c:pt>
                <c:pt idx="780">
                  <c:v>746</c:v>
                </c:pt>
                <c:pt idx="781">
                  <c:v>746</c:v>
                </c:pt>
                <c:pt idx="782">
                  <c:v>746</c:v>
                </c:pt>
                <c:pt idx="783">
                  <c:v>746</c:v>
                </c:pt>
                <c:pt idx="784">
                  <c:v>747</c:v>
                </c:pt>
                <c:pt idx="785">
                  <c:v>747</c:v>
                </c:pt>
                <c:pt idx="786">
                  <c:v>747</c:v>
                </c:pt>
                <c:pt idx="787">
                  <c:v>747</c:v>
                </c:pt>
                <c:pt idx="788">
                  <c:v>747</c:v>
                </c:pt>
                <c:pt idx="789">
                  <c:v>748</c:v>
                </c:pt>
                <c:pt idx="790">
                  <c:v>748</c:v>
                </c:pt>
                <c:pt idx="791">
                  <c:v>748</c:v>
                </c:pt>
                <c:pt idx="792">
                  <c:v>749</c:v>
                </c:pt>
                <c:pt idx="793">
                  <c:v>749</c:v>
                </c:pt>
                <c:pt idx="794">
                  <c:v>750</c:v>
                </c:pt>
                <c:pt idx="795">
                  <c:v>752</c:v>
                </c:pt>
                <c:pt idx="796">
                  <c:v>752</c:v>
                </c:pt>
                <c:pt idx="797">
                  <c:v>752</c:v>
                </c:pt>
                <c:pt idx="798">
                  <c:v>752</c:v>
                </c:pt>
                <c:pt idx="799">
                  <c:v>752</c:v>
                </c:pt>
                <c:pt idx="800">
                  <c:v>752</c:v>
                </c:pt>
                <c:pt idx="801">
                  <c:v>752</c:v>
                </c:pt>
                <c:pt idx="802">
                  <c:v>753</c:v>
                </c:pt>
                <c:pt idx="803">
                  <c:v>753</c:v>
                </c:pt>
                <c:pt idx="804">
                  <c:v>753</c:v>
                </c:pt>
                <c:pt idx="805">
                  <c:v>753</c:v>
                </c:pt>
                <c:pt idx="806">
                  <c:v>753</c:v>
                </c:pt>
                <c:pt idx="807">
                  <c:v>753</c:v>
                </c:pt>
                <c:pt idx="808">
                  <c:v>754</c:v>
                </c:pt>
                <c:pt idx="809">
                  <c:v>754</c:v>
                </c:pt>
                <c:pt idx="810">
                  <c:v>754</c:v>
                </c:pt>
                <c:pt idx="811">
                  <c:v>754</c:v>
                </c:pt>
                <c:pt idx="812">
                  <c:v>754</c:v>
                </c:pt>
                <c:pt idx="813">
                  <c:v>755</c:v>
                </c:pt>
                <c:pt idx="814">
                  <c:v>755</c:v>
                </c:pt>
                <c:pt idx="815">
                  <c:v>755</c:v>
                </c:pt>
                <c:pt idx="816">
                  <c:v>756</c:v>
                </c:pt>
                <c:pt idx="817">
                  <c:v>756</c:v>
                </c:pt>
                <c:pt idx="818">
                  <c:v>756</c:v>
                </c:pt>
                <c:pt idx="819">
                  <c:v>757</c:v>
                </c:pt>
                <c:pt idx="820">
                  <c:v>758</c:v>
                </c:pt>
                <c:pt idx="821">
                  <c:v>759</c:v>
                </c:pt>
                <c:pt idx="822">
                  <c:v>759</c:v>
                </c:pt>
                <c:pt idx="823">
                  <c:v>759</c:v>
                </c:pt>
                <c:pt idx="824">
                  <c:v>759</c:v>
                </c:pt>
                <c:pt idx="825">
                  <c:v>760</c:v>
                </c:pt>
                <c:pt idx="826">
                  <c:v>760</c:v>
                </c:pt>
                <c:pt idx="827">
                  <c:v>760</c:v>
                </c:pt>
                <c:pt idx="828">
                  <c:v>760</c:v>
                </c:pt>
                <c:pt idx="829">
                  <c:v>761</c:v>
                </c:pt>
                <c:pt idx="830">
                  <c:v>761</c:v>
                </c:pt>
                <c:pt idx="831">
                  <c:v>761</c:v>
                </c:pt>
                <c:pt idx="832">
                  <c:v>761</c:v>
                </c:pt>
                <c:pt idx="833">
                  <c:v>762</c:v>
                </c:pt>
                <c:pt idx="834">
                  <c:v>762</c:v>
                </c:pt>
                <c:pt idx="835">
                  <c:v>762</c:v>
                </c:pt>
                <c:pt idx="836">
                  <c:v>763</c:v>
                </c:pt>
                <c:pt idx="837">
                  <c:v>763</c:v>
                </c:pt>
                <c:pt idx="838">
                  <c:v>763</c:v>
                </c:pt>
                <c:pt idx="839">
                  <c:v>763</c:v>
                </c:pt>
                <c:pt idx="840">
                  <c:v>764</c:v>
                </c:pt>
                <c:pt idx="841">
                  <c:v>765</c:v>
                </c:pt>
                <c:pt idx="842">
                  <c:v>765</c:v>
                </c:pt>
                <c:pt idx="843">
                  <c:v>766</c:v>
                </c:pt>
                <c:pt idx="844">
                  <c:v>766</c:v>
                </c:pt>
                <c:pt idx="845">
                  <c:v>766</c:v>
                </c:pt>
                <c:pt idx="846">
                  <c:v>766</c:v>
                </c:pt>
                <c:pt idx="847">
                  <c:v>766</c:v>
                </c:pt>
                <c:pt idx="848">
                  <c:v>766</c:v>
                </c:pt>
                <c:pt idx="849">
                  <c:v>766</c:v>
                </c:pt>
                <c:pt idx="850">
                  <c:v>766</c:v>
                </c:pt>
                <c:pt idx="851">
                  <c:v>766</c:v>
                </c:pt>
                <c:pt idx="852">
                  <c:v>766</c:v>
                </c:pt>
                <c:pt idx="853">
                  <c:v>766</c:v>
                </c:pt>
                <c:pt idx="854">
                  <c:v>767</c:v>
                </c:pt>
                <c:pt idx="855">
                  <c:v>767</c:v>
                </c:pt>
                <c:pt idx="856">
                  <c:v>768</c:v>
                </c:pt>
                <c:pt idx="857">
                  <c:v>768</c:v>
                </c:pt>
                <c:pt idx="858">
                  <c:v>768</c:v>
                </c:pt>
                <c:pt idx="859">
                  <c:v>768</c:v>
                </c:pt>
                <c:pt idx="860">
                  <c:v>769</c:v>
                </c:pt>
                <c:pt idx="861">
                  <c:v>769</c:v>
                </c:pt>
                <c:pt idx="862">
                  <c:v>769</c:v>
                </c:pt>
                <c:pt idx="863">
                  <c:v>769</c:v>
                </c:pt>
                <c:pt idx="864">
                  <c:v>769</c:v>
                </c:pt>
                <c:pt idx="865">
                  <c:v>770</c:v>
                </c:pt>
                <c:pt idx="866">
                  <c:v>770</c:v>
                </c:pt>
                <c:pt idx="867">
                  <c:v>772</c:v>
                </c:pt>
                <c:pt idx="868">
                  <c:v>772</c:v>
                </c:pt>
                <c:pt idx="869">
                  <c:v>773</c:v>
                </c:pt>
                <c:pt idx="870">
                  <c:v>773</c:v>
                </c:pt>
                <c:pt idx="871">
                  <c:v>773</c:v>
                </c:pt>
                <c:pt idx="872">
                  <c:v>773</c:v>
                </c:pt>
                <c:pt idx="873">
                  <c:v>774</c:v>
                </c:pt>
                <c:pt idx="874">
                  <c:v>774</c:v>
                </c:pt>
                <c:pt idx="875">
                  <c:v>774</c:v>
                </c:pt>
                <c:pt idx="876">
                  <c:v>774</c:v>
                </c:pt>
                <c:pt idx="877">
                  <c:v>774</c:v>
                </c:pt>
                <c:pt idx="878">
                  <c:v>774</c:v>
                </c:pt>
                <c:pt idx="879">
                  <c:v>775</c:v>
                </c:pt>
                <c:pt idx="880">
                  <c:v>775</c:v>
                </c:pt>
                <c:pt idx="881">
                  <c:v>775</c:v>
                </c:pt>
                <c:pt idx="882">
                  <c:v>775</c:v>
                </c:pt>
                <c:pt idx="883">
                  <c:v>775</c:v>
                </c:pt>
                <c:pt idx="884">
                  <c:v>775</c:v>
                </c:pt>
                <c:pt idx="885">
                  <c:v>775</c:v>
                </c:pt>
                <c:pt idx="886">
                  <c:v>776</c:v>
                </c:pt>
                <c:pt idx="887">
                  <c:v>776</c:v>
                </c:pt>
                <c:pt idx="888">
                  <c:v>776</c:v>
                </c:pt>
                <c:pt idx="889">
                  <c:v>776</c:v>
                </c:pt>
                <c:pt idx="890">
                  <c:v>777</c:v>
                </c:pt>
                <c:pt idx="891">
                  <c:v>777</c:v>
                </c:pt>
                <c:pt idx="892">
                  <c:v>777</c:v>
                </c:pt>
                <c:pt idx="893">
                  <c:v>779</c:v>
                </c:pt>
                <c:pt idx="894">
                  <c:v>779</c:v>
                </c:pt>
                <c:pt idx="895">
                  <c:v>780</c:v>
                </c:pt>
                <c:pt idx="896">
                  <c:v>780</c:v>
                </c:pt>
                <c:pt idx="897">
                  <c:v>780</c:v>
                </c:pt>
                <c:pt idx="898">
                  <c:v>780</c:v>
                </c:pt>
                <c:pt idx="899">
                  <c:v>781</c:v>
                </c:pt>
                <c:pt idx="900">
                  <c:v>781</c:v>
                </c:pt>
                <c:pt idx="901">
                  <c:v>781</c:v>
                </c:pt>
                <c:pt idx="902">
                  <c:v>781</c:v>
                </c:pt>
                <c:pt idx="903">
                  <c:v>782</c:v>
                </c:pt>
                <c:pt idx="904">
                  <c:v>782</c:v>
                </c:pt>
                <c:pt idx="905">
                  <c:v>782</c:v>
                </c:pt>
                <c:pt idx="906">
                  <c:v>782</c:v>
                </c:pt>
                <c:pt idx="907">
                  <c:v>783</c:v>
                </c:pt>
                <c:pt idx="908">
                  <c:v>783</c:v>
                </c:pt>
                <c:pt idx="909">
                  <c:v>784</c:v>
                </c:pt>
                <c:pt idx="910">
                  <c:v>784</c:v>
                </c:pt>
                <c:pt idx="911">
                  <c:v>784</c:v>
                </c:pt>
                <c:pt idx="912">
                  <c:v>784</c:v>
                </c:pt>
                <c:pt idx="913">
                  <c:v>787</c:v>
                </c:pt>
                <c:pt idx="914">
                  <c:v>787</c:v>
                </c:pt>
                <c:pt idx="915">
                  <c:v>787</c:v>
                </c:pt>
                <c:pt idx="916">
                  <c:v>787</c:v>
                </c:pt>
                <c:pt idx="917">
                  <c:v>787</c:v>
                </c:pt>
                <c:pt idx="918">
                  <c:v>787</c:v>
                </c:pt>
                <c:pt idx="919">
                  <c:v>788</c:v>
                </c:pt>
                <c:pt idx="920">
                  <c:v>788</c:v>
                </c:pt>
                <c:pt idx="921">
                  <c:v>788</c:v>
                </c:pt>
                <c:pt idx="922">
                  <c:v>788</c:v>
                </c:pt>
                <c:pt idx="923">
                  <c:v>789</c:v>
                </c:pt>
                <c:pt idx="924">
                  <c:v>789</c:v>
                </c:pt>
                <c:pt idx="925">
                  <c:v>789</c:v>
                </c:pt>
                <c:pt idx="926">
                  <c:v>789</c:v>
                </c:pt>
                <c:pt idx="927">
                  <c:v>789</c:v>
                </c:pt>
                <c:pt idx="928">
                  <c:v>790</c:v>
                </c:pt>
                <c:pt idx="929">
                  <c:v>790</c:v>
                </c:pt>
                <c:pt idx="930">
                  <c:v>790</c:v>
                </c:pt>
                <c:pt idx="931">
                  <c:v>791</c:v>
                </c:pt>
                <c:pt idx="932">
                  <c:v>791</c:v>
                </c:pt>
                <c:pt idx="933">
                  <c:v>791</c:v>
                </c:pt>
                <c:pt idx="934">
                  <c:v>791</c:v>
                </c:pt>
                <c:pt idx="935">
                  <c:v>793</c:v>
                </c:pt>
                <c:pt idx="936">
                  <c:v>794</c:v>
                </c:pt>
                <c:pt idx="937">
                  <c:v>794</c:v>
                </c:pt>
                <c:pt idx="938">
                  <c:v>794</c:v>
                </c:pt>
                <c:pt idx="939">
                  <c:v>794</c:v>
                </c:pt>
                <c:pt idx="940">
                  <c:v>795</c:v>
                </c:pt>
                <c:pt idx="941">
                  <c:v>795</c:v>
                </c:pt>
                <c:pt idx="942">
                  <c:v>795</c:v>
                </c:pt>
                <c:pt idx="943">
                  <c:v>795</c:v>
                </c:pt>
                <c:pt idx="944">
                  <c:v>796</c:v>
                </c:pt>
                <c:pt idx="945">
                  <c:v>796</c:v>
                </c:pt>
                <c:pt idx="946">
                  <c:v>796</c:v>
                </c:pt>
                <c:pt idx="947">
                  <c:v>797</c:v>
                </c:pt>
                <c:pt idx="948">
                  <c:v>797</c:v>
                </c:pt>
                <c:pt idx="949">
                  <c:v>797</c:v>
                </c:pt>
                <c:pt idx="950">
                  <c:v>797</c:v>
                </c:pt>
                <c:pt idx="951">
                  <c:v>798</c:v>
                </c:pt>
                <c:pt idx="952">
                  <c:v>798</c:v>
                </c:pt>
                <c:pt idx="953">
                  <c:v>798</c:v>
                </c:pt>
                <c:pt idx="954">
                  <c:v>798</c:v>
                </c:pt>
                <c:pt idx="955">
                  <c:v>798</c:v>
                </c:pt>
                <c:pt idx="956">
                  <c:v>799</c:v>
                </c:pt>
                <c:pt idx="957">
                  <c:v>801</c:v>
                </c:pt>
                <c:pt idx="958">
                  <c:v>801</c:v>
                </c:pt>
                <c:pt idx="959">
                  <c:v>801</c:v>
                </c:pt>
                <c:pt idx="960">
                  <c:v>802</c:v>
                </c:pt>
                <c:pt idx="961">
                  <c:v>802</c:v>
                </c:pt>
                <c:pt idx="962">
                  <c:v>802</c:v>
                </c:pt>
                <c:pt idx="963">
                  <c:v>802</c:v>
                </c:pt>
                <c:pt idx="964">
                  <c:v>803</c:v>
                </c:pt>
                <c:pt idx="965">
                  <c:v>803</c:v>
                </c:pt>
                <c:pt idx="966">
                  <c:v>803</c:v>
                </c:pt>
                <c:pt idx="967">
                  <c:v>803</c:v>
                </c:pt>
                <c:pt idx="968">
                  <c:v>804</c:v>
                </c:pt>
                <c:pt idx="969">
                  <c:v>804</c:v>
                </c:pt>
                <c:pt idx="970">
                  <c:v>804</c:v>
                </c:pt>
                <c:pt idx="971">
                  <c:v>804</c:v>
                </c:pt>
                <c:pt idx="972">
                  <c:v>804</c:v>
                </c:pt>
                <c:pt idx="973">
                  <c:v>805</c:v>
                </c:pt>
                <c:pt idx="974">
                  <c:v>805</c:v>
                </c:pt>
                <c:pt idx="975">
                  <c:v>805</c:v>
                </c:pt>
                <c:pt idx="976">
                  <c:v>805</c:v>
                </c:pt>
                <c:pt idx="977">
                  <c:v>805</c:v>
                </c:pt>
                <c:pt idx="978">
                  <c:v>806</c:v>
                </c:pt>
                <c:pt idx="979">
                  <c:v>806</c:v>
                </c:pt>
                <c:pt idx="980">
                  <c:v>807</c:v>
                </c:pt>
                <c:pt idx="981">
                  <c:v>807</c:v>
                </c:pt>
                <c:pt idx="982">
                  <c:v>808</c:v>
                </c:pt>
                <c:pt idx="983">
                  <c:v>808</c:v>
                </c:pt>
                <c:pt idx="984">
                  <c:v>808</c:v>
                </c:pt>
                <c:pt idx="985">
                  <c:v>808</c:v>
                </c:pt>
                <c:pt idx="986">
                  <c:v>809</c:v>
                </c:pt>
                <c:pt idx="987">
                  <c:v>809</c:v>
                </c:pt>
                <c:pt idx="988">
                  <c:v>809</c:v>
                </c:pt>
                <c:pt idx="989">
                  <c:v>809</c:v>
                </c:pt>
                <c:pt idx="990">
                  <c:v>810</c:v>
                </c:pt>
                <c:pt idx="991">
                  <c:v>810</c:v>
                </c:pt>
                <c:pt idx="992">
                  <c:v>810</c:v>
                </c:pt>
                <c:pt idx="993">
                  <c:v>810</c:v>
                </c:pt>
                <c:pt idx="994">
                  <c:v>810</c:v>
                </c:pt>
                <c:pt idx="995">
                  <c:v>810</c:v>
                </c:pt>
                <c:pt idx="996">
                  <c:v>810</c:v>
                </c:pt>
                <c:pt idx="997">
                  <c:v>810</c:v>
                </c:pt>
                <c:pt idx="998">
                  <c:v>811</c:v>
                </c:pt>
                <c:pt idx="999">
                  <c:v>811</c:v>
                </c:pt>
                <c:pt idx="1000">
                  <c:v>811</c:v>
                </c:pt>
                <c:pt idx="1001">
                  <c:v>811</c:v>
                </c:pt>
                <c:pt idx="1002">
                  <c:v>811</c:v>
                </c:pt>
                <c:pt idx="1003">
                  <c:v>811</c:v>
                </c:pt>
                <c:pt idx="1004">
                  <c:v>811</c:v>
                </c:pt>
                <c:pt idx="1005">
                  <c:v>811</c:v>
                </c:pt>
                <c:pt idx="1006">
                  <c:v>812</c:v>
                </c:pt>
                <c:pt idx="1007">
                  <c:v>812</c:v>
                </c:pt>
                <c:pt idx="1008">
                  <c:v>812</c:v>
                </c:pt>
                <c:pt idx="1009">
                  <c:v>812</c:v>
                </c:pt>
                <c:pt idx="1010">
                  <c:v>812</c:v>
                </c:pt>
                <c:pt idx="1011">
                  <c:v>812</c:v>
                </c:pt>
                <c:pt idx="1012">
                  <c:v>812</c:v>
                </c:pt>
                <c:pt idx="1013">
                  <c:v>812</c:v>
                </c:pt>
                <c:pt idx="1014">
                  <c:v>813</c:v>
                </c:pt>
                <c:pt idx="1015">
                  <c:v>815</c:v>
                </c:pt>
                <c:pt idx="1016">
                  <c:v>815</c:v>
                </c:pt>
                <c:pt idx="1017">
                  <c:v>815</c:v>
                </c:pt>
                <c:pt idx="1018">
                  <c:v>815</c:v>
                </c:pt>
                <c:pt idx="1019">
                  <c:v>816</c:v>
                </c:pt>
                <c:pt idx="1020">
                  <c:v>816</c:v>
                </c:pt>
                <c:pt idx="1021">
                  <c:v>816</c:v>
                </c:pt>
                <c:pt idx="1022">
                  <c:v>816</c:v>
                </c:pt>
                <c:pt idx="1023">
                  <c:v>816</c:v>
                </c:pt>
                <c:pt idx="1024">
                  <c:v>817</c:v>
                </c:pt>
                <c:pt idx="1025">
                  <c:v>817</c:v>
                </c:pt>
                <c:pt idx="1026">
                  <c:v>817</c:v>
                </c:pt>
                <c:pt idx="1027">
                  <c:v>818</c:v>
                </c:pt>
                <c:pt idx="1028">
                  <c:v>818</c:v>
                </c:pt>
                <c:pt idx="1029">
                  <c:v>818</c:v>
                </c:pt>
                <c:pt idx="1030">
                  <c:v>818</c:v>
                </c:pt>
                <c:pt idx="1031">
                  <c:v>818</c:v>
                </c:pt>
                <c:pt idx="1032">
                  <c:v>818</c:v>
                </c:pt>
                <c:pt idx="1033">
                  <c:v>819</c:v>
                </c:pt>
                <c:pt idx="1034">
                  <c:v>819</c:v>
                </c:pt>
                <c:pt idx="1035">
                  <c:v>819</c:v>
                </c:pt>
                <c:pt idx="1036">
                  <c:v>819</c:v>
                </c:pt>
                <c:pt idx="1037">
                  <c:v>822</c:v>
                </c:pt>
                <c:pt idx="1038">
                  <c:v>822</c:v>
                </c:pt>
                <c:pt idx="1039">
                  <c:v>822</c:v>
                </c:pt>
                <c:pt idx="1040">
                  <c:v>822</c:v>
                </c:pt>
                <c:pt idx="1041">
                  <c:v>822</c:v>
                </c:pt>
                <c:pt idx="1042">
                  <c:v>822</c:v>
                </c:pt>
                <c:pt idx="1043">
                  <c:v>822</c:v>
                </c:pt>
                <c:pt idx="1044">
                  <c:v>822</c:v>
                </c:pt>
                <c:pt idx="1045">
                  <c:v>823</c:v>
                </c:pt>
                <c:pt idx="1046">
                  <c:v>823</c:v>
                </c:pt>
                <c:pt idx="1047">
                  <c:v>823</c:v>
                </c:pt>
                <c:pt idx="1048">
                  <c:v>823</c:v>
                </c:pt>
                <c:pt idx="1049">
                  <c:v>824</c:v>
                </c:pt>
                <c:pt idx="1050">
                  <c:v>824</c:v>
                </c:pt>
                <c:pt idx="1051">
                  <c:v>824</c:v>
                </c:pt>
                <c:pt idx="1052">
                  <c:v>824</c:v>
                </c:pt>
                <c:pt idx="1053">
                  <c:v>825</c:v>
                </c:pt>
                <c:pt idx="1054">
                  <c:v>825</c:v>
                </c:pt>
                <c:pt idx="1055">
                  <c:v>825</c:v>
                </c:pt>
                <c:pt idx="1056">
                  <c:v>826</c:v>
                </c:pt>
                <c:pt idx="1057">
                  <c:v>826</c:v>
                </c:pt>
                <c:pt idx="1058">
                  <c:v>826</c:v>
                </c:pt>
                <c:pt idx="1059">
                  <c:v>828</c:v>
                </c:pt>
                <c:pt idx="1060">
                  <c:v>829</c:v>
                </c:pt>
                <c:pt idx="1061">
                  <c:v>829</c:v>
                </c:pt>
                <c:pt idx="1062">
                  <c:v>829</c:v>
                </c:pt>
                <c:pt idx="1063">
                  <c:v>829</c:v>
                </c:pt>
                <c:pt idx="1064">
                  <c:v>829</c:v>
                </c:pt>
                <c:pt idx="1065">
                  <c:v>829</c:v>
                </c:pt>
                <c:pt idx="1066">
                  <c:v>830</c:v>
                </c:pt>
                <c:pt idx="1067">
                  <c:v>830</c:v>
                </c:pt>
                <c:pt idx="1068">
                  <c:v>831</c:v>
                </c:pt>
                <c:pt idx="1069">
                  <c:v>832</c:v>
                </c:pt>
                <c:pt idx="1070">
                  <c:v>832</c:v>
                </c:pt>
                <c:pt idx="1071">
                  <c:v>832</c:v>
                </c:pt>
                <c:pt idx="1072">
                  <c:v>832</c:v>
                </c:pt>
                <c:pt idx="1073">
                  <c:v>832</c:v>
                </c:pt>
                <c:pt idx="1074">
                  <c:v>832</c:v>
                </c:pt>
                <c:pt idx="1075">
                  <c:v>832</c:v>
                </c:pt>
                <c:pt idx="1076">
                  <c:v>832</c:v>
                </c:pt>
                <c:pt idx="1077">
                  <c:v>833</c:v>
                </c:pt>
                <c:pt idx="1078">
                  <c:v>833</c:v>
                </c:pt>
                <c:pt idx="1079">
                  <c:v>834</c:v>
                </c:pt>
                <c:pt idx="1080">
                  <c:v>835</c:v>
                </c:pt>
                <c:pt idx="1081">
                  <c:v>836</c:v>
                </c:pt>
                <c:pt idx="1082">
                  <c:v>836</c:v>
                </c:pt>
                <c:pt idx="1083">
                  <c:v>836</c:v>
                </c:pt>
                <c:pt idx="1084">
                  <c:v>837</c:v>
                </c:pt>
                <c:pt idx="1085">
                  <c:v>837</c:v>
                </c:pt>
                <c:pt idx="1086">
                  <c:v>837</c:v>
                </c:pt>
                <c:pt idx="1087">
                  <c:v>837</c:v>
                </c:pt>
                <c:pt idx="1088">
                  <c:v>838</c:v>
                </c:pt>
                <c:pt idx="1089">
                  <c:v>839</c:v>
                </c:pt>
                <c:pt idx="1090">
                  <c:v>839</c:v>
                </c:pt>
                <c:pt idx="1091">
                  <c:v>839</c:v>
                </c:pt>
                <c:pt idx="1092">
                  <c:v>839</c:v>
                </c:pt>
                <c:pt idx="1093">
                  <c:v>839</c:v>
                </c:pt>
                <c:pt idx="1094">
                  <c:v>839</c:v>
                </c:pt>
                <c:pt idx="1095">
                  <c:v>840</c:v>
                </c:pt>
                <c:pt idx="1096">
                  <c:v>840</c:v>
                </c:pt>
                <c:pt idx="1097">
                  <c:v>840</c:v>
                </c:pt>
                <c:pt idx="1098">
                  <c:v>840</c:v>
                </c:pt>
                <c:pt idx="1099">
                  <c:v>840</c:v>
                </c:pt>
                <c:pt idx="1100">
                  <c:v>841</c:v>
                </c:pt>
                <c:pt idx="1101">
                  <c:v>842</c:v>
                </c:pt>
                <c:pt idx="1102">
                  <c:v>843</c:v>
                </c:pt>
                <c:pt idx="1103">
                  <c:v>843</c:v>
                </c:pt>
                <c:pt idx="1104">
                  <c:v>843</c:v>
                </c:pt>
                <c:pt idx="1105">
                  <c:v>843</c:v>
                </c:pt>
                <c:pt idx="1106">
                  <c:v>843</c:v>
                </c:pt>
                <c:pt idx="1107">
                  <c:v>844</c:v>
                </c:pt>
                <c:pt idx="1108">
                  <c:v>844</c:v>
                </c:pt>
                <c:pt idx="1109">
                  <c:v>844</c:v>
                </c:pt>
                <c:pt idx="1110">
                  <c:v>844</c:v>
                </c:pt>
                <c:pt idx="1111">
                  <c:v>844</c:v>
                </c:pt>
                <c:pt idx="1112">
                  <c:v>845</c:v>
                </c:pt>
                <c:pt idx="1113">
                  <c:v>845</c:v>
                </c:pt>
                <c:pt idx="1114">
                  <c:v>845</c:v>
                </c:pt>
                <c:pt idx="1115">
                  <c:v>845</c:v>
                </c:pt>
                <c:pt idx="1116">
                  <c:v>845</c:v>
                </c:pt>
                <c:pt idx="1117">
                  <c:v>846</c:v>
                </c:pt>
                <c:pt idx="1118">
                  <c:v>846</c:v>
                </c:pt>
                <c:pt idx="1119">
                  <c:v>846</c:v>
                </c:pt>
                <c:pt idx="1120">
                  <c:v>846</c:v>
                </c:pt>
                <c:pt idx="1121">
                  <c:v>847</c:v>
                </c:pt>
                <c:pt idx="1122">
                  <c:v>847</c:v>
                </c:pt>
                <c:pt idx="1123">
                  <c:v>847</c:v>
                </c:pt>
                <c:pt idx="1124">
                  <c:v>849</c:v>
                </c:pt>
                <c:pt idx="1125">
                  <c:v>850</c:v>
                </c:pt>
                <c:pt idx="1126">
                  <c:v>850</c:v>
                </c:pt>
                <c:pt idx="1127">
                  <c:v>850</c:v>
                </c:pt>
                <c:pt idx="1128">
                  <c:v>851</c:v>
                </c:pt>
                <c:pt idx="1129">
                  <c:v>851</c:v>
                </c:pt>
                <c:pt idx="1130">
                  <c:v>851</c:v>
                </c:pt>
                <c:pt idx="1131">
                  <c:v>851</c:v>
                </c:pt>
                <c:pt idx="1132">
                  <c:v>851</c:v>
                </c:pt>
                <c:pt idx="1133">
                  <c:v>851</c:v>
                </c:pt>
                <c:pt idx="1134">
                  <c:v>851</c:v>
                </c:pt>
                <c:pt idx="1135">
                  <c:v>852</c:v>
                </c:pt>
                <c:pt idx="1136">
                  <c:v>852</c:v>
                </c:pt>
                <c:pt idx="1137">
                  <c:v>853</c:v>
                </c:pt>
                <c:pt idx="1138">
                  <c:v>853</c:v>
                </c:pt>
                <c:pt idx="1139">
                  <c:v>854</c:v>
                </c:pt>
                <c:pt idx="1140">
                  <c:v>854</c:v>
                </c:pt>
                <c:pt idx="1141">
                  <c:v>857</c:v>
                </c:pt>
                <c:pt idx="1142">
                  <c:v>857</c:v>
                </c:pt>
                <c:pt idx="1143">
                  <c:v>857</c:v>
                </c:pt>
                <c:pt idx="1144">
                  <c:v>858</c:v>
                </c:pt>
                <c:pt idx="1145">
                  <c:v>858</c:v>
                </c:pt>
                <c:pt idx="1146">
                  <c:v>858</c:v>
                </c:pt>
                <c:pt idx="1147">
                  <c:v>859</c:v>
                </c:pt>
                <c:pt idx="1148">
                  <c:v>859</c:v>
                </c:pt>
                <c:pt idx="1149">
                  <c:v>859</c:v>
                </c:pt>
                <c:pt idx="1150">
                  <c:v>859</c:v>
                </c:pt>
                <c:pt idx="1151">
                  <c:v>859</c:v>
                </c:pt>
                <c:pt idx="1152">
                  <c:v>859</c:v>
                </c:pt>
                <c:pt idx="1153">
                  <c:v>860</c:v>
                </c:pt>
                <c:pt idx="1154">
                  <c:v>860</c:v>
                </c:pt>
                <c:pt idx="1155">
                  <c:v>860</c:v>
                </c:pt>
                <c:pt idx="1156">
                  <c:v>862</c:v>
                </c:pt>
                <c:pt idx="1157">
                  <c:v>864</c:v>
                </c:pt>
                <c:pt idx="1158">
                  <c:v>864</c:v>
                </c:pt>
                <c:pt idx="1159">
                  <c:v>864</c:v>
                </c:pt>
                <c:pt idx="1160">
                  <c:v>864</c:v>
                </c:pt>
                <c:pt idx="1161">
                  <c:v>865</c:v>
                </c:pt>
                <c:pt idx="1162">
                  <c:v>865</c:v>
                </c:pt>
                <c:pt idx="1163">
                  <c:v>865</c:v>
                </c:pt>
                <c:pt idx="1164">
                  <c:v>865</c:v>
                </c:pt>
                <c:pt idx="1165">
                  <c:v>866</c:v>
                </c:pt>
                <c:pt idx="1166">
                  <c:v>866</c:v>
                </c:pt>
                <c:pt idx="1167">
                  <c:v>866</c:v>
                </c:pt>
                <c:pt idx="1168">
                  <c:v>866</c:v>
                </c:pt>
                <c:pt idx="1169">
                  <c:v>867</c:v>
                </c:pt>
                <c:pt idx="1170">
                  <c:v>867</c:v>
                </c:pt>
                <c:pt idx="1171">
                  <c:v>867</c:v>
                </c:pt>
                <c:pt idx="1172">
                  <c:v>867</c:v>
                </c:pt>
                <c:pt idx="1173">
                  <c:v>868</c:v>
                </c:pt>
                <c:pt idx="1174">
                  <c:v>868</c:v>
                </c:pt>
                <c:pt idx="1175">
                  <c:v>868</c:v>
                </c:pt>
                <c:pt idx="1176">
                  <c:v>870</c:v>
                </c:pt>
                <c:pt idx="1177">
                  <c:v>871</c:v>
                </c:pt>
                <c:pt idx="1178">
                  <c:v>871</c:v>
                </c:pt>
                <c:pt idx="1179">
                  <c:v>871</c:v>
                </c:pt>
                <c:pt idx="1180">
                  <c:v>872</c:v>
                </c:pt>
                <c:pt idx="1181">
                  <c:v>872</c:v>
                </c:pt>
                <c:pt idx="1182">
                  <c:v>872</c:v>
                </c:pt>
                <c:pt idx="1183">
                  <c:v>872</c:v>
                </c:pt>
                <c:pt idx="1184">
                  <c:v>873</c:v>
                </c:pt>
                <c:pt idx="1185">
                  <c:v>873</c:v>
                </c:pt>
                <c:pt idx="1186">
                  <c:v>873</c:v>
                </c:pt>
                <c:pt idx="1187">
                  <c:v>874</c:v>
                </c:pt>
                <c:pt idx="1188">
                  <c:v>874</c:v>
                </c:pt>
                <c:pt idx="1189">
                  <c:v>875</c:v>
                </c:pt>
                <c:pt idx="1190">
                  <c:v>875</c:v>
                </c:pt>
                <c:pt idx="1191">
                  <c:v>877</c:v>
                </c:pt>
                <c:pt idx="1192">
                  <c:v>878</c:v>
                </c:pt>
                <c:pt idx="1193">
                  <c:v>878</c:v>
                </c:pt>
                <c:pt idx="1194">
                  <c:v>879</c:v>
                </c:pt>
                <c:pt idx="1195">
                  <c:v>879</c:v>
                </c:pt>
                <c:pt idx="1196">
                  <c:v>879</c:v>
                </c:pt>
                <c:pt idx="1197">
                  <c:v>880</c:v>
                </c:pt>
                <c:pt idx="1198">
                  <c:v>881</c:v>
                </c:pt>
                <c:pt idx="1199">
                  <c:v>881</c:v>
                </c:pt>
                <c:pt idx="1200">
                  <c:v>881</c:v>
                </c:pt>
                <c:pt idx="1201">
                  <c:v>882</c:v>
                </c:pt>
                <c:pt idx="1202">
                  <c:v>882</c:v>
                </c:pt>
                <c:pt idx="1203">
                  <c:v>884</c:v>
                </c:pt>
                <c:pt idx="1204">
                  <c:v>885</c:v>
                </c:pt>
                <c:pt idx="1205">
                  <c:v>885</c:v>
                </c:pt>
                <c:pt idx="1206">
                  <c:v>885</c:v>
                </c:pt>
                <c:pt idx="1207">
                  <c:v>885</c:v>
                </c:pt>
                <c:pt idx="1208">
                  <c:v>885</c:v>
                </c:pt>
                <c:pt idx="1209">
                  <c:v>886</c:v>
                </c:pt>
                <c:pt idx="1210">
                  <c:v>886</c:v>
                </c:pt>
                <c:pt idx="1211">
                  <c:v>886</c:v>
                </c:pt>
                <c:pt idx="1212">
                  <c:v>886</c:v>
                </c:pt>
                <c:pt idx="1213">
                  <c:v>886</c:v>
                </c:pt>
                <c:pt idx="1214">
                  <c:v>887</c:v>
                </c:pt>
                <c:pt idx="1215">
                  <c:v>887</c:v>
                </c:pt>
                <c:pt idx="1216">
                  <c:v>887</c:v>
                </c:pt>
                <c:pt idx="1217">
                  <c:v>888</c:v>
                </c:pt>
                <c:pt idx="1218">
                  <c:v>888</c:v>
                </c:pt>
                <c:pt idx="1219">
                  <c:v>888</c:v>
                </c:pt>
                <c:pt idx="1220">
                  <c:v>889</c:v>
                </c:pt>
                <c:pt idx="1221">
                  <c:v>889</c:v>
                </c:pt>
                <c:pt idx="1222">
                  <c:v>889</c:v>
                </c:pt>
                <c:pt idx="1223">
                  <c:v>891</c:v>
                </c:pt>
                <c:pt idx="1224">
                  <c:v>891</c:v>
                </c:pt>
                <c:pt idx="1225">
                  <c:v>891</c:v>
                </c:pt>
                <c:pt idx="1226">
                  <c:v>891</c:v>
                </c:pt>
                <c:pt idx="1227">
                  <c:v>892</c:v>
                </c:pt>
                <c:pt idx="1228">
                  <c:v>892</c:v>
                </c:pt>
                <c:pt idx="1229">
                  <c:v>892</c:v>
                </c:pt>
                <c:pt idx="1230">
                  <c:v>893</c:v>
                </c:pt>
                <c:pt idx="1231">
                  <c:v>893</c:v>
                </c:pt>
                <c:pt idx="1232">
                  <c:v>893</c:v>
                </c:pt>
                <c:pt idx="1233">
                  <c:v>894</c:v>
                </c:pt>
                <c:pt idx="1234">
                  <c:v>894</c:v>
                </c:pt>
                <c:pt idx="1235">
                  <c:v>894</c:v>
                </c:pt>
                <c:pt idx="1236">
                  <c:v>894</c:v>
                </c:pt>
                <c:pt idx="1237">
                  <c:v>894</c:v>
                </c:pt>
                <c:pt idx="1238">
                  <c:v>895</c:v>
                </c:pt>
                <c:pt idx="1239">
                  <c:v>896</c:v>
                </c:pt>
                <c:pt idx="1240">
                  <c:v>896</c:v>
                </c:pt>
                <c:pt idx="1241">
                  <c:v>896</c:v>
                </c:pt>
                <c:pt idx="1242">
                  <c:v>899</c:v>
                </c:pt>
                <c:pt idx="1243">
                  <c:v>899</c:v>
                </c:pt>
                <c:pt idx="1244">
                  <c:v>899</c:v>
                </c:pt>
                <c:pt idx="1245">
                  <c:v>899</c:v>
                </c:pt>
                <c:pt idx="1246">
                  <c:v>900</c:v>
                </c:pt>
                <c:pt idx="1247">
                  <c:v>900</c:v>
                </c:pt>
                <c:pt idx="1248">
                  <c:v>900</c:v>
                </c:pt>
                <c:pt idx="1249">
                  <c:v>900</c:v>
                </c:pt>
                <c:pt idx="1250">
                  <c:v>901</c:v>
                </c:pt>
                <c:pt idx="1251">
                  <c:v>901</c:v>
                </c:pt>
                <c:pt idx="1252">
                  <c:v>901</c:v>
                </c:pt>
                <c:pt idx="1253">
                  <c:v>901</c:v>
                </c:pt>
                <c:pt idx="1254">
                  <c:v>902</c:v>
                </c:pt>
                <c:pt idx="1255">
                  <c:v>902</c:v>
                </c:pt>
                <c:pt idx="1256">
                  <c:v>902</c:v>
                </c:pt>
                <c:pt idx="1257">
                  <c:v>903</c:v>
                </c:pt>
                <c:pt idx="1258">
                  <c:v>903</c:v>
                </c:pt>
                <c:pt idx="1259">
                  <c:v>903</c:v>
                </c:pt>
                <c:pt idx="1260">
                  <c:v>903</c:v>
                </c:pt>
                <c:pt idx="1261">
                  <c:v>904</c:v>
                </c:pt>
                <c:pt idx="1262">
                  <c:v>904</c:v>
                </c:pt>
                <c:pt idx="1263">
                  <c:v>906</c:v>
                </c:pt>
                <c:pt idx="1264">
                  <c:v>906</c:v>
                </c:pt>
                <c:pt idx="1265">
                  <c:v>906</c:v>
                </c:pt>
                <c:pt idx="1266">
                  <c:v>907</c:v>
                </c:pt>
                <c:pt idx="1267">
                  <c:v>907</c:v>
                </c:pt>
                <c:pt idx="1268">
                  <c:v>907</c:v>
                </c:pt>
                <c:pt idx="1269">
                  <c:v>907</c:v>
                </c:pt>
                <c:pt idx="1270">
                  <c:v>907</c:v>
                </c:pt>
                <c:pt idx="1271">
                  <c:v>908</c:v>
                </c:pt>
                <c:pt idx="1272">
                  <c:v>908</c:v>
                </c:pt>
                <c:pt idx="1273">
                  <c:v>908</c:v>
                </c:pt>
                <c:pt idx="1274">
                  <c:v>909</c:v>
                </c:pt>
                <c:pt idx="1275">
                  <c:v>909</c:v>
                </c:pt>
                <c:pt idx="1276">
                  <c:v>909</c:v>
                </c:pt>
                <c:pt idx="1277">
                  <c:v>909</c:v>
                </c:pt>
                <c:pt idx="1278">
                  <c:v>910</c:v>
                </c:pt>
                <c:pt idx="1279">
                  <c:v>910</c:v>
                </c:pt>
                <c:pt idx="1280">
                  <c:v>910</c:v>
                </c:pt>
                <c:pt idx="1281">
                  <c:v>910</c:v>
                </c:pt>
                <c:pt idx="1282">
                  <c:v>911</c:v>
                </c:pt>
                <c:pt idx="1283">
                  <c:v>913</c:v>
                </c:pt>
                <c:pt idx="1284">
                  <c:v>913</c:v>
                </c:pt>
                <c:pt idx="1285">
                  <c:v>913</c:v>
                </c:pt>
                <c:pt idx="1286">
                  <c:v>913</c:v>
                </c:pt>
                <c:pt idx="1287">
                  <c:v>913</c:v>
                </c:pt>
                <c:pt idx="1288">
                  <c:v>914</c:v>
                </c:pt>
                <c:pt idx="1289">
                  <c:v>914</c:v>
                </c:pt>
                <c:pt idx="1290">
                  <c:v>914</c:v>
                </c:pt>
                <c:pt idx="1291">
                  <c:v>915</c:v>
                </c:pt>
                <c:pt idx="1292">
                  <c:v>915</c:v>
                </c:pt>
                <c:pt idx="1293">
                  <c:v>915</c:v>
                </c:pt>
                <c:pt idx="1294">
                  <c:v>915</c:v>
                </c:pt>
                <c:pt idx="1295">
                  <c:v>915</c:v>
                </c:pt>
                <c:pt idx="1296">
                  <c:v>915</c:v>
                </c:pt>
                <c:pt idx="1297">
                  <c:v>916</c:v>
                </c:pt>
                <c:pt idx="1298">
                  <c:v>916</c:v>
                </c:pt>
                <c:pt idx="1299">
                  <c:v>916</c:v>
                </c:pt>
                <c:pt idx="1300">
                  <c:v>917</c:v>
                </c:pt>
                <c:pt idx="1301">
                  <c:v>917</c:v>
                </c:pt>
                <c:pt idx="1302">
                  <c:v>917</c:v>
                </c:pt>
                <c:pt idx="1303">
                  <c:v>917</c:v>
                </c:pt>
                <c:pt idx="1304">
                  <c:v>917</c:v>
                </c:pt>
                <c:pt idx="1305">
                  <c:v>920</c:v>
                </c:pt>
                <c:pt idx="1306">
                  <c:v>920</c:v>
                </c:pt>
                <c:pt idx="1307">
                  <c:v>920</c:v>
                </c:pt>
                <c:pt idx="1308">
                  <c:v>920</c:v>
                </c:pt>
                <c:pt idx="1309">
                  <c:v>921</c:v>
                </c:pt>
                <c:pt idx="1310">
                  <c:v>921</c:v>
                </c:pt>
                <c:pt idx="1311">
                  <c:v>921</c:v>
                </c:pt>
                <c:pt idx="1312">
                  <c:v>921</c:v>
                </c:pt>
                <c:pt idx="1313">
                  <c:v>921</c:v>
                </c:pt>
                <c:pt idx="1314">
                  <c:v>921</c:v>
                </c:pt>
                <c:pt idx="1315">
                  <c:v>922</c:v>
                </c:pt>
                <c:pt idx="1316">
                  <c:v>922</c:v>
                </c:pt>
                <c:pt idx="1317">
                  <c:v>922</c:v>
                </c:pt>
                <c:pt idx="1318">
                  <c:v>922</c:v>
                </c:pt>
                <c:pt idx="1319">
                  <c:v>923</c:v>
                </c:pt>
                <c:pt idx="1320">
                  <c:v>923</c:v>
                </c:pt>
                <c:pt idx="1321">
                  <c:v>923</c:v>
                </c:pt>
                <c:pt idx="1322">
                  <c:v>923</c:v>
                </c:pt>
                <c:pt idx="1323">
                  <c:v>923</c:v>
                </c:pt>
                <c:pt idx="1324">
                  <c:v>924</c:v>
                </c:pt>
                <c:pt idx="1325">
                  <c:v>925</c:v>
                </c:pt>
                <c:pt idx="1326">
                  <c:v>927</c:v>
                </c:pt>
                <c:pt idx="1327">
                  <c:v>927</c:v>
                </c:pt>
                <c:pt idx="1328">
                  <c:v>927</c:v>
                </c:pt>
                <c:pt idx="1329">
                  <c:v>927</c:v>
                </c:pt>
                <c:pt idx="1330">
                  <c:v>928</c:v>
                </c:pt>
                <c:pt idx="1331">
                  <c:v>928</c:v>
                </c:pt>
                <c:pt idx="1332">
                  <c:v>928</c:v>
                </c:pt>
                <c:pt idx="1333">
                  <c:v>928</c:v>
                </c:pt>
                <c:pt idx="1334">
                  <c:v>928</c:v>
                </c:pt>
                <c:pt idx="1335">
                  <c:v>929</c:v>
                </c:pt>
                <c:pt idx="1336">
                  <c:v>929</c:v>
                </c:pt>
                <c:pt idx="1337">
                  <c:v>929</c:v>
                </c:pt>
                <c:pt idx="1338">
                  <c:v>930</c:v>
                </c:pt>
                <c:pt idx="1339">
                  <c:v>930</c:v>
                </c:pt>
                <c:pt idx="1340">
                  <c:v>930</c:v>
                </c:pt>
                <c:pt idx="1341">
                  <c:v>930</c:v>
                </c:pt>
                <c:pt idx="1342">
                  <c:v>930</c:v>
                </c:pt>
                <c:pt idx="1343">
                  <c:v>931</c:v>
                </c:pt>
                <c:pt idx="1344">
                  <c:v>931</c:v>
                </c:pt>
                <c:pt idx="1345">
                  <c:v>931</c:v>
                </c:pt>
                <c:pt idx="1346">
                  <c:v>931</c:v>
                </c:pt>
                <c:pt idx="1347">
                  <c:v>931</c:v>
                </c:pt>
                <c:pt idx="1348">
                  <c:v>931</c:v>
                </c:pt>
                <c:pt idx="1349">
                  <c:v>932</c:v>
                </c:pt>
                <c:pt idx="1350">
                  <c:v>933</c:v>
                </c:pt>
                <c:pt idx="1351">
                  <c:v>934</c:v>
                </c:pt>
                <c:pt idx="1352">
                  <c:v>934</c:v>
                </c:pt>
                <c:pt idx="1353">
                  <c:v>934</c:v>
                </c:pt>
                <c:pt idx="1354">
                  <c:v>934</c:v>
                </c:pt>
                <c:pt idx="1355">
                  <c:v>935</c:v>
                </c:pt>
                <c:pt idx="1356">
                  <c:v>935</c:v>
                </c:pt>
                <c:pt idx="1357">
                  <c:v>935</c:v>
                </c:pt>
                <c:pt idx="1358">
                  <c:v>935</c:v>
                </c:pt>
                <c:pt idx="1359">
                  <c:v>935</c:v>
                </c:pt>
                <c:pt idx="1360">
                  <c:v>936</c:v>
                </c:pt>
                <c:pt idx="1361">
                  <c:v>936</c:v>
                </c:pt>
                <c:pt idx="1362">
                  <c:v>936</c:v>
                </c:pt>
                <c:pt idx="1363">
                  <c:v>937</c:v>
                </c:pt>
                <c:pt idx="1364">
                  <c:v>937</c:v>
                </c:pt>
                <c:pt idx="1365">
                  <c:v>937</c:v>
                </c:pt>
                <c:pt idx="1366">
                  <c:v>938</c:v>
                </c:pt>
                <c:pt idx="1367">
                  <c:v>938</c:v>
                </c:pt>
                <c:pt idx="1368">
                  <c:v>938</c:v>
                </c:pt>
                <c:pt idx="1369">
                  <c:v>938</c:v>
                </c:pt>
                <c:pt idx="1370">
                  <c:v>941</c:v>
                </c:pt>
                <c:pt idx="1371">
                  <c:v>941</c:v>
                </c:pt>
                <c:pt idx="1372">
                  <c:v>941</c:v>
                </c:pt>
                <c:pt idx="1373">
                  <c:v>942</c:v>
                </c:pt>
                <c:pt idx="1374">
                  <c:v>942</c:v>
                </c:pt>
                <c:pt idx="1375">
                  <c:v>942</c:v>
                </c:pt>
                <c:pt idx="1376">
                  <c:v>942</c:v>
                </c:pt>
                <c:pt idx="1377">
                  <c:v>942</c:v>
                </c:pt>
                <c:pt idx="1378">
                  <c:v>942</c:v>
                </c:pt>
                <c:pt idx="1379">
                  <c:v>942</c:v>
                </c:pt>
                <c:pt idx="1380">
                  <c:v>943</c:v>
                </c:pt>
                <c:pt idx="1381">
                  <c:v>943</c:v>
                </c:pt>
                <c:pt idx="1382">
                  <c:v>944</c:v>
                </c:pt>
                <c:pt idx="1383">
                  <c:v>944</c:v>
                </c:pt>
                <c:pt idx="1384">
                  <c:v>944</c:v>
                </c:pt>
                <c:pt idx="1385">
                  <c:v>945</c:v>
                </c:pt>
                <c:pt idx="1386">
                  <c:v>945</c:v>
                </c:pt>
                <c:pt idx="1387">
                  <c:v>945</c:v>
                </c:pt>
                <c:pt idx="1388">
                  <c:v>947</c:v>
                </c:pt>
                <c:pt idx="1389">
                  <c:v>947</c:v>
                </c:pt>
                <c:pt idx="1390">
                  <c:v>948</c:v>
                </c:pt>
                <c:pt idx="1391">
                  <c:v>948</c:v>
                </c:pt>
                <c:pt idx="1392">
                  <c:v>948</c:v>
                </c:pt>
                <c:pt idx="1393">
                  <c:v>948</c:v>
                </c:pt>
                <c:pt idx="1394">
                  <c:v>949</c:v>
                </c:pt>
                <c:pt idx="1395">
                  <c:v>949</c:v>
                </c:pt>
                <c:pt idx="1396">
                  <c:v>949</c:v>
                </c:pt>
                <c:pt idx="1397">
                  <c:v>949</c:v>
                </c:pt>
                <c:pt idx="1398">
                  <c:v>950</c:v>
                </c:pt>
                <c:pt idx="1399">
                  <c:v>950</c:v>
                </c:pt>
                <c:pt idx="1400">
                  <c:v>950</c:v>
                </c:pt>
                <c:pt idx="1401">
                  <c:v>950</c:v>
                </c:pt>
                <c:pt idx="1402">
                  <c:v>950</c:v>
                </c:pt>
                <c:pt idx="1403">
                  <c:v>950</c:v>
                </c:pt>
                <c:pt idx="1404">
                  <c:v>950</c:v>
                </c:pt>
                <c:pt idx="1405">
                  <c:v>951</c:v>
                </c:pt>
                <c:pt idx="1406">
                  <c:v>951</c:v>
                </c:pt>
                <c:pt idx="1407">
                  <c:v>951</c:v>
                </c:pt>
                <c:pt idx="1408">
                  <c:v>951</c:v>
                </c:pt>
                <c:pt idx="1409">
                  <c:v>952</c:v>
                </c:pt>
                <c:pt idx="1410">
                  <c:v>952</c:v>
                </c:pt>
                <c:pt idx="1411">
                  <c:v>952</c:v>
                </c:pt>
                <c:pt idx="1412">
                  <c:v>952</c:v>
                </c:pt>
                <c:pt idx="1413">
                  <c:v>953</c:v>
                </c:pt>
                <c:pt idx="1414">
                  <c:v>955</c:v>
                </c:pt>
                <c:pt idx="1415">
                  <c:v>955</c:v>
                </c:pt>
                <c:pt idx="1416">
                  <c:v>956</c:v>
                </c:pt>
                <c:pt idx="1417">
                  <c:v>956</c:v>
                </c:pt>
                <c:pt idx="1418">
                  <c:v>956</c:v>
                </c:pt>
                <c:pt idx="1419">
                  <c:v>956</c:v>
                </c:pt>
                <c:pt idx="1420">
                  <c:v>956</c:v>
                </c:pt>
                <c:pt idx="1421">
                  <c:v>956</c:v>
                </c:pt>
                <c:pt idx="1422">
                  <c:v>956</c:v>
                </c:pt>
                <c:pt idx="1423">
                  <c:v>956</c:v>
                </c:pt>
                <c:pt idx="1424">
                  <c:v>957</c:v>
                </c:pt>
                <c:pt idx="1425">
                  <c:v>958</c:v>
                </c:pt>
                <c:pt idx="1426">
                  <c:v>958</c:v>
                </c:pt>
                <c:pt idx="1427">
                  <c:v>958</c:v>
                </c:pt>
                <c:pt idx="1428">
                  <c:v>959</c:v>
                </c:pt>
                <c:pt idx="1429">
                  <c:v>959</c:v>
                </c:pt>
                <c:pt idx="1430">
                  <c:v>959</c:v>
                </c:pt>
                <c:pt idx="1431">
                  <c:v>961</c:v>
                </c:pt>
                <c:pt idx="1432">
                  <c:v>962</c:v>
                </c:pt>
                <c:pt idx="1433">
                  <c:v>962</c:v>
                </c:pt>
                <c:pt idx="1434">
                  <c:v>962</c:v>
                </c:pt>
                <c:pt idx="1435">
                  <c:v>962</c:v>
                </c:pt>
                <c:pt idx="1436">
                  <c:v>963</c:v>
                </c:pt>
                <c:pt idx="1437">
                  <c:v>963</c:v>
                </c:pt>
                <c:pt idx="1438">
                  <c:v>963</c:v>
                </c:pt>
                <c:pt idx="1439">
                  <c:v>963</c:v>
                </c:pt>
                <c:pt idx="1440">
                  <c:v>963</c:v>
                </c:pt>
                <c:pt idx="1441">
                  <c:v>964</c:v>
                </c:pt>
                <c:pt idx="1442">
                  <c:v>964</c:v>
                </c:pt>
                <c:pt idx="1443">
                  <c:v>965</c:v>
                </c:pt>
                <c:pt idx="1444">
                  <c:v>965</c:v>
                </c:pt>
                <c:pt idx="1445">
                  <c:v>965</c:v>
                </c:pt>
                <c:pt idx="1446">
                  <c:v>965</c:v>
                </c:pt>
                <c:pt idx="1447">
                  <c:v>965</c:v>
                </c:pt>
                <c:pt idx="1448">
                  <c:v>965</c:v>
                </c:pt>
                <c:pt idx="1449">
                  <c:v>966</c:v>
                </c:pt>
                <c:pt idx="1450">
                  <c:v>966</c:v>
                </c:pt>
                <c:pt idx="1451">
                  <c:v>966</c:v>
                </c:pt>
                <c:pt idx="1452">
                  <c:v>967</c:v>
                </c:pt>
                <c:pt idx="1453">
                  <c:v>969</c:v>
                </c:pt>
                <c:pt idx="1454">
                  <c:v>969</c:v>
                </c:pt>
                <c:pt idx="1455">
                  <c:v>969</c:v>
                </c:pt>
                <c:pt idx="1456">
                  <c:v>970</c:v>
                </c:pt>
                <c:pt idx="1457">
                  <c:v>970</c:v>
                </c:pt>
                <c:pt idx="1458">
                  <c:v>970</c:v>
                </c:pt>
                <c:pt idx="1459">
                  <c:v>970</c:v>
                </c:pt>
                <c:pt idx="1460">
                  <c:v>971</c:v>
                </c:pt>
                <c:pt idx="1461">
                  <c:v>971</c:v>
                </c:pt>
                <c:pt idx="1462">
                  <c:v>972</c:v>
                </c:pt>
                <c:pt idx="1463">
                  <c:v>972</c:v>
                </c:pt>
                <c:pt idx="1464">
                  <c:v>976</c:v>
                </c:pt>
                <c:pt idx="1465">
                  <c:v>976</c:v>
                </c:pt>
                <c:pt idx="1466">
                  <c:v>976</c:v>
                </c:pt>
                <c:pt idx="1467">
                  <c:v>976</c:v>
                </c:pt>
                <c:pt idx="1468">
                  <c:v>976</c:v>
                </c:pt>
                <c:pt idx="1469">
                  <c:v>977</c:v>
                </c:pt>
                <c:pt idx="1470">
                  <c:v>978</c:v>
                </c:pt>
                <c:pt idx="1471">
                  <c:v>979</c:v>
                </c:pt>
                <c:pt idx="1472">
                  <c:v>979</c:v>
                </c:pt>
                <c:pt idx="1473">
                  <c:v>979</c:v>
                </c:pt>
                <c:pt idx="1474">
                  <c:v>980</c:v>
                </c:pt>
                <c:pt idx="1475">
                  <c:v>980</c:v>
                </c:pt>
                <c:pt idx="1476">
                  <c:v>983</c:v>
                </c:pt>
                <c:pt idx="1477">
                  <c:v>984</c:v>
                </c:pt>
                <c:pt idx="1478">
                  <c:v>985</c:v>
                </c:pt>
                <c:pt idx="1479">
                  <c:v>985</c:v>
                </c:pt>
                <c:pt idx="1480">
                  <c:v>986</c:v>
                </c:pt>
                <c:pt idx="1481">
                  <c:v>986</c:v>
                </c:pt>
                <c:pt idx="1482">
                  <c:v>986</c:v>
                </c:pt>
                <c:pt idx="1483">
                  <c:v>989</c:v>
                </c:pt>
                <c:pt idx="1484">
                  <c:v>990</c:v>
                </c:pt>
                <c:pt idx="1485">
                  <c:v>990</c:v>
                </c:pt>
                <c:pt idx="1486">
                  <c:v>990</c:v>
                </c:pt>
                <c:pt idx="1487">
                  <c:v>991</c:v>
                </c:pt>
                <c:pt idx="1488">
                  <c:v>991</c:v>
                </c:pt>
                <c:pt idx="1489">
                  <c:v>992</c:v>
                </c:pt>
                <c:pt idx="1490">
                  <c:v>992</c:v>
                </c:pt>
                <c:pt idx="1491">
                  <c:v>992</c:v>
                </c:pt>
                <c:pt idx="1492">
                  <c:v>992</c:v>
                </c:pt>
                <c:pt idx="1493">
                  <c:v>992</c:v>
                </c:pt>
                <c:pt idx="1494">
                  <c:v>992</c:v>
                </c:pt>
                <c:pt idx="1495">
                  <c:v>993</c:v>
                </c:pt>
                <c:pt idx="1496">
                  <c:v>993</c:v>
                </c:pt>
                <c:pt idx="1497">
                  <c:v>994</c:v>
                </c:pt>
                <c:pt idx="1498">
                  <c:v>994</c:v>
                </c:pt>
                <c:pt idx="1499">
                  <c:v>994</c:v>
                </c:pt>
                <c:pt idx="1500">
                  <c:v>994</c:v>
                </c:pt>
                <c:pt idx="1501">
                  <c:v>994</c:v>
                </c:pt>
                <c:pt idx="1502">
                  <c:v>994</c:v>
                </c:pt>
                <c:pt idx="1503">
                  <c:v>994</c:v>
                </c:pt>
                <c:pt idx="1504">
                  <c:v>994</c:v>
                </c:pt>
                <c:pt idx="1505">
                  <c:v>994</c:v>
                </c:pt>
                <c:pt idx="1506">
                  <c:v>994</c:v>
                </c:pt>
                <c:pt idx="1507">
                  <c:v>997</c:v>
                </c:pt>
                <c:pt idx="1508">
                  <c:v>997</c:v>
                </c:pt>
                <c:pt idx="1509">
                  <c:v>997</c:v>
                </c:pt>
                <c:pt idx="1510">
                  <c:v>997</c:v>
                </c:pt>
                <c:pt idx="1511">
                  <c:v>997</c:v>
                </c:pt>
                <c:pt idx="1512">
                  <c:v>997</c:v>
                </c:pt>
                <c:pt idx="1513">
                  <c:v>998</c:v>
                </c:pt>
                <c:pt idx="1514">
                  <c:v>998</c:v>
                </c:pt>
                <c:pt idx="1515">
                  <c:v>998</c:v>
                </c:pt>
                <c:pt idx="1516">
                  <c:v>998</c:v>
                </c:pt>
                <c:pt idx="1517">
                  <c:v>998</c:v>
                </c:pt>
                <c:pt idx="1518">
                  <c:v>999</c:v>
                </c:pt>
                <c:pt idx="1519">
                  <c:v>999</c:v>
                </c:pt>
                <c:pt idx="1520">
                  <c:v>999</c:v>
                </c:pt>
                <c:pt idx="1521">
                  <c:v>999</c:v>
                </c:pt>
                <c:pt idx="1522">
                  <c:v>1000</c:v>
                </c:pt>
                <c:pt idx="1523">
                  <c:v>1000</c:v>
                </c:pt>
                <c:pt idx="1524">
                  <c:v>1000</c:v>
                </c:pt>
                <c:pt idx="1525">
                  <c:v>1001</c:v>
                </c:pt>
                <c:pt idx="1526">
                  <c:v>1001</c:v>
                </c:pt>
                <c:pt idx="1527">
                  <c:v>1001</c:v>
                </c:pt>
                <c:pt idx="1528">
                  <c:v>1004</c:v>
                </c:pt>
                <c:pt idx="1529">
                  <c:v>1004</c:v>
                </c:pt>
                <c:pt idx="1530">
                  <c:v>1004</c:v>
                </c:pt>
                <c:pt idx="1531">
                  <c:v>1004</c:v>
                </c:pt>
                <c:pt idx="1532">
                  <c:v>1005</c:v>
                </c:pt>
                <c:pt idx="1533">
                  <c:v>1005</c:v>
                </c:pt>
                <c:pt idx="1534">
                  <c:v>1005</c:v>
                </c:pt>
                <c:pt idx="1535">
                  <c:v>1006</c:v>
                </c:pt>
                <c:pt idx="1536">
                  <c:v>1006</c:v>
                </c:pt>
                <c:pt idx="1537">
                  <c:v>1006</c:v>
                </c:pt>
                <c:pt idx="1538">
                  <c:v>1006</c:v>
                </c:pt>
                <c:pt idx="1539">
                  <c:v>1006</c:v>
                </c:pt>
                <c:pt idx="1540">
                  <c:v>1007</c:v>
                </c:pt>
                <c:pt idx="1541">
                  <c:v>1007</c:v>
                </c:pt>
                <c:pt idx="1542">
                  <c:v>1007</c:v>
                </c:pt>
                <c:pt idx="1543">
                  <c:v>1007</c:v>
                </c:pt>
                <c:pt idx="1544">
                  <c:v>1007</c:v>
                </c:pt>
                <c:pt idx="1545">
                  <c:v>1007</c:v>
                </c:pt>
                <c:pt idx="1546">
                  <c:v>1007</c:v>
                </c:pt>
                <c:pt idx="1547">
                  <c:v>1007</c:v>
                </c:pt>
                <c:pt idx="1548">
                  <c:v>1008</c:v>
                </c:pt>
                <c:pt idx="1549">
                  <c:v>1008</c:v>
                </c:pt>
                <c:pt idx="1550">
                  <c:v>1008</c:v>
                </c:pt>
                <c:pt idx="1551">
                  <c:v>1008</c:v>
                </c:pt>
                <c:pt idx="1552">
                  <c:v>1008</c:v>
                </c:pt>
                <c:pt idx="1553">
                  <c:v>1009</c:v>
                </c:pt>
                <c:pt idx="1554">
                  <c:v>1011</c:v>
                </c:pt>
                <c:pt idx="1555">
                  <c:v>1011</c:v>
                </c:pt>
                <c:pt idx="1556">
                  <c:v>1011</c:v>
                </c:pt>
                <c:pt idx="1557">
                  <c:v>1011</c:v>
                </c:pt>
                <c:pt idx="1558">
                  <c:v>1012</c:v>
                </c:pt>
                <c:pt idx="1559">
                  <c:v>1012</c:v>
                </c:pt>
                <c:pt idx="1560">
                  <c:v>1012</c:v>
                </c:pt>
                <c:pt idx="1561">
                  <c:v>1012</c:v>
                </c:pt>
                <c:pt idx="1562">
                  <c:v>1012</c:v>
                </c:pt>
                <c:pt idx="1563">
                  <c:v>1012</c:v>
                </c:pt>
                <c:pt idx="1564">
                  <c:v>1012</c:v>
                </c:pt>
                <c:pt idx="1565">
                  <c:v>1013</c:v>
                </c:pt>
                <c:pt idx="1566">
                  <c:v>1014</c:v>
                </c:pt>
                <c:pt idx="1567">
                  <c:v>1014</c:v>
                </c:pt>
                <c:pt idx="1568">
                  <c:v>1014</c:v>
                </c:pt>
                <c:pt idx="1569">
                  <c:v>1015</c:v>
                </c:pt>
                <c:pt idx="1570">
                  <c:v>1015</c:v>
                </c:pt>
                <c:pt idx="1571">
                  <c:v>1016</c:v>
                </c:pt>
                <c:pt idx="1572">
                  <c:v>1018</c:v>
                </c:pt>
                <c:pt idx="1573">
                  <c:v>1018</c:v>
                </c:pt>
                <c:pt idx="1574">
                  <c:v>1018</c:v>
                </c:pt>
                <c:pt idx="1575">
                  <c:v>1018</c:v>
                </c:pt>
                <c:pt idx="1576">
                  <c:v>1018</c:v>
                </c:pt>
                <c:pt idx="1577">
                  <c:v>1018</c:v>
                </c:pt>
                <c:pt idx="1578">
                  <c:v>1018</c:v>
                </c:pt>
                <c:pt idx="1579">
                  <c:v>1018</c:v>
                </c:pt>
                <c:pt idx="1580">
                  <c:v>1019</c:v>
                </c:pt>
                <c:pt idx="1581">
                  <c:v>1019</c:v>
                </c:pt>
                <c:pt idx="1582">
                  <c:v>1020</c:v>
                </c:pt>
                <c:pt idx="1583">
                  <c:v>1020</c:v>
                </c:pt>
                <c:pt idx="1584">
                  <c:v>1020</c:v>
                </c:pt>
                <c:pt idx="1585">
                  <c:v>1020</c:v>
                </c:pt>
                <c:pt idx="1586">
                  <c:v>1020</c:v>
                </c:pt>
                <c:pt idx="1587">
                  <c:v>1021</c:v>
                </c:pt>
                <c:pt idx="1588">
                  <c:v>1021</c:v>
                </c:pt>
                <c:pt idx="1589">
                  <c:v>1021</c:v>
                </c:pt>
                <c:pt idx="1590">
                  <c:v>1021</c:v>
                </c:pt>
                <c:pt idx="1591">
                  <c:v>1022</c:v>
                </c:pt>
                <c:pt idx="1592">
                  <c:v>1022</c:v>
                </c:pt>
                <c:pt idx="1593">
                  <c:v>1024</c:v>
                </c:pt>
                <c:pt idx="1594">
                  <c:v>1025</c:v>
                </c:pt>
                <c:pt idx="1595">
                  <c:v>1026</c:v>
                </c:pt>
                <c:pt idx="1596">
                  <c:v>1027</c:v>
                </c:pt>
                <c:pt idx="1597">
                  <c:v>1027</c:v>
                </c:pt>
                <c:pt idx="1598">
                  <c:v>1027</c:v>
                </c:pt>
                <c:pt idx="1599">
                  <c:v>1028</c:v>
                </c:pt>
                <c:pt idx="1600">
                  <c:v>1028</c:v>
                </c:pt>
                <c:pt idx="1601">
                  <c:v>1028</c:v>
                </c:pt>
                <c:pt idx="1602">
                  <c:v>1029</c:v>
                </c:pt>
                <c:pt idx="1603">
                  <c:v>1029</c:v>
                </c:pt>
                <c:pt idx="1604">
                  <c:v>1029</c:v>
                </c:pt>
                <c:pt idx="1605">
                  <c:v>1030</c:v>
                </c:pt>
                <c:pt idx="1606">
                  <c:v>1031</c:v>
                </c:pt>
                <c:pt idx="1607">
                  <c:v>1031</c:v>
                </c:pt>
                <c:pt idx="1608">
                  <c:v>1032</c:v>
                </c:pt>
                <c:pt idx="1609">
                  <c:v>1032</c:v>
                </c:pt>
                <c:pt idx="1610">
                  <c:v>1032</c:v>
                </c:pt>
                <c:pt idx="1611">
                  <c:v>1032</c:v>
                </c:pt>
                <c:pt idx="1612">
                  <c:v>1032</c:v>
                </c:pt>
                <c:pt idx="1613">
                  <c:v>1032</c:v>
                </c:pt>
                <c:pt idx="1614">
                  <c:v>1033</c:v>
                </c:pt>
                <c:pt idx="1615">
                  <c:v>1033</c:v>
                </c:pt>
                <c:pt idx="1616">
                  <c:v>1033</c:v>
                </c:pt>
                <c:pt idx="1617">
                  <c:v>1033</c:v>
                </c:pt>
                <c:pt idx="1618">
                  <c:v>1034</c:v>
                </c:pt>
                <c:pt idx="1619">
                  <c:v>1034</c:v>
                </c:pt>
                <c:pt idx="1620">
                  <c:v>1034</c:v>
                </c:pt>
                <c:pt idx="1621">
                  <c:v>1034</c:v>
                </c:pt>
                <c:pt idx="1622">
                  <c:v>1034</c:v>
                </c:pt>
                <c:pt idx="1623">
                  <c:v>1034</c:v>
                </c:pt>
                <c:pt idx="1624">
                  <c:v>1035</c:v>
                </c:pt>
                <c:pt idx="1625">
                  <c:v>1035</c:v>
                </c:pt>
                <c:pt idx="1626">
                  <c:v>1035</c:v>
                </c:pt>
                <c:pt idx="1627">
                  <c:v>1036</c:v>
                </c:pt>
                <c:pt idx="1628">
                  <c:v>1036</c:v>
                </c:pt>
                <c:pt idx="1629">
                  <c:v>1039</c:v>
                </c:pt>
                <c:pt idx="1630">
                  <c:v>1039</c:v>
                </c:pt>
                <c:pt idx="1631">
                  <c:v>1039</c:v>
                </c:pt>
                <c:pt idx="1632">
                  <c:v>1040</c:v>
                </c:pt>
                <c:pt idx="1633">
                  <c:v>1040</c:v>
                </c:pt>
                <c:pt idx="1634">
                  <c:v>1040</c:v>
                </c:pt>
                <c:pt idx="1635">
                  <c:v>1040</c:v>
                </c:pt>
                <c:pt idx="1636">
                  <c:v>1040</c:v>
                </c:pt>
                <c:pt idx="1637">
                  <c:v>1041</c:v>
                </c:pt>
                <c:pt idx="1638">
                  <c:v>1041</c:v>
                </c:pt>
                <c:pt idx="1639">
                  <c:v>1041</c:v>
                </c:pt>
                <c:pt idx="1640">
                  <c:v>1041</c:v>
                </c:pt>
                <c:pt idx="1641">
                  <c:v>1042</c:v>
                </c:pt>
                <c:pt idx="1642">
                  <c:v>1042</c:v>
                </c:pt>
                <c:pt idx="1643">
                  <c:v>1043</c:v>
                </c:pt>
                <c:pt idx="1644">
                  <c:v>1043</c:v>
                </c:pt>
                <c:pt idx="1645">
                  <c:v>1044</c:v>
                </c:pt>
                <c:pt idx="1646">
                  <c:v>1045</c:v>
                </c:pt>
                <c:pt idx="1647">
                  <c:v>1046</c:v>
                </c:pt>
                <c:pt idx="1648">
                  <c:v>1046</c:v>
                </c:pt>
                <c:pt idx="1649">
                  <c:v>1046</c:v>
                </c:pt>
                <c:pt idx="1650">
                  <c:v>1047</c:v>
                </c:pt>
                <c:pt idx="1651">
                  <c:v>1047</c:v>
                </c:pt>
                <c:pt idx="1652">
                  <c:v>1047</c:v>
                </c:pt>
                <c:pt idx="1653">
                  <c:v>1047</c:v>
                </c:pt>
                <c:pt idx="1654">
                  <c:v>1048</c:v>
                </c:pt>
                <c:pt idx="1655">
                  <c:v>1048</c:v>
                </c:pt>
                <c:pt idx="1656">
                  <c:v>1048</c:v>
                </c:pt>
                <c:pt idx="1657">
                  <c:v>1048</c:v>
                </c:pt>
                <c:pt idx="1658">
                  <c:v>1048</c:v>
                </c:pt>
                <c:pt idx="1659">
                  <c:v>1049</c:v>
                </c:pt>
                <c:pt idx="1660">
                  <c:v>1049</c:v>
                </c:pt>
                <c:pt idx="1661">
                  <c:v>1049</c:v>
                </c:pt>
                <c:pt idx="1662">
                  <c:v>1049</c:v>
                </c:pt>
                <c:pt idx="1663">
                  <c:v>1049</c:v>
                </c:pt>
                <c:pt idx="1664">
                  <c:v>1049</c:v>
                </c:pt>
                <c:pt idx="1665">
                  <c:v>1049</c:v>
                </c:pt>
                <c:pt idx="1666">
                  <c:v>1050</c:v>
                </c:pt>
                <c:pt idx="1667">
                  <c:v>1050</c:v>
                </c:pt>
                <c:pt idx="1668">
                  <c:v>1050</c:v>
                </c:pt>
                <c:pt idx="1669">
                  <c:v>1052</c:v>
                </c:pt>
                <c:pt idx="1670">
                  <c:v>1053</c:v>
                </c:pt>
                <c:pt idx="1671">
                  <c:v>1053</c:v>
                </c:pt>
                <c:pt idx="1672">
                  <c:v>1054</c:v>
                </c:pt>
                <c:pt idx="1673">
                  <c:v>1054</c:v>
                </c:pt>
                <c:pt idx="1674">
                  <c:v>1054</c:v>
                </c:pt>
                <c:pt idx="1675">
                  <c:v>1054</c:v>
                </c:pt>
                <c:pt idx="1676">
                  <c:v>1054</c:v>
                </c:pt>
                <c:pt idx="1677">
                  <c:v>1054</c:v>
                </c:pt>
                <c:pt idx="1678">
                  <c:v>1055</c:v>
                </c:pt>
                <c:pt idx="1679">
                  <c:v>1055</c:v>
                </c:pt>
                <c:pt idx="1680">
                  <c:v>1056</c:v>
                </c:pt>
                <c:pt idx="1681">
                  <c:v>1056</c:v>
                </c:pt>
                <c:pt idx="1682">
                  <c:v>1057</c:v>
                </c:pt>
                <c:pt idx="1683">
                  <c:v>1057</c:v>
                </c:pt>
                <c:pt idx="1684">
                  <c:v>1059</c:v>
                </c:pt>
                <c:pt idx="1685">
                  <c:v>1060</c:v>
                </c:pt>
                <c:pt idx="1686">
                  <c:v>1060</c:v>
                </c:pt>
                <c:pt idx="1687">
                  <c:v>1060</c:v>
                </c:pt>
                <c:pt idx="1688">
                  <c:v>1061</c:v>
                </c:pt>
                <c:pt idx="1689">
                  <c:v>1061</c:v>
                </c:pt>
                <c:pt idx="1690">
                  <c:v>1062</c:v>
                </c:pt>
                <c:pt idx="1691">
                  <c:v>1062</c:v>
                </c:pt>
                <c:pt idx="1692">
                  <c:v>1062</c:v>
                </c:pt>
                <c:pt idx="1693">
                  <c:v>1063</c:v>
                </c:pt>
                <c:pt idx="1694">
                  <c:v>1063</c:v>
                </c:pt>
                <c:pt idx="1695">
                  <c:v>1063</c:v>
                </c:pt>
                <c:pt idx="1696">
                  <c:v>1064</c:v>
                </c:pt>
                <c:pt idx="1697">
                  <c:v>1064</c:v>
                </c:pt>
                <c:pt idx="1698">
                  <c:v>1064</c:v>
                </c:pt>
                <c:pt idx="1699">
                  <c:v>1067</c:v>
                </c:pt>
                <c:pt idx="1700">
                  <c:v>1067</c:v>
                </c:pt>
                <c:pt idx="1701">
                  <c:v>1068</c:v>
                </c:pt>
                <c:pt idx="1702">
                  <c:v>1068</c:v>
                </c:pt>
                <c:pt idx="1703">
                  <c:v>1068</c:v>
                </c:pt>
                <c:pt idx="1704">
                  <c:v>1068</c:v>
                </c:pt>
                <c:pt idx="1705">
                  <c:v>1068</c:v>
                </c:pt>
                <c:pt idx="1706">
                  <c:v>1068</c:v>
                </c:pt>
                <c:pt idx="1707">
                  <c:v>1068</c:v>
                </c:pt>
                <c:pt idx="1708">
                  <c:v>1069</c:v>
                </c:pt>
                <c:pt idx="1709">
                  <c:v>1069</c:v>
                </c:pt>
                <c:pt idx="1710">
                  <c:v>1069</c:v>
                </c:pt>
                <c:pt idx="1711">
                  <c:v>1069</c:v>
                </c:pt>
                <c:pt idx="1712">
                  <c:v>1070</c:v>
                </c:pt>
                <c:pt idx="1713">
                  <c:v>1070</c:v>
                </c:pt>
                <c:pt idx="1714">
                  <c:v>1070</c:v>
                </c:pt>
                <c:pt idx="1715">
                  <c:v>1071</c:v>
                </c:pt>
                <c:pt idx="1716">
                  <c:v>1074</c:v>
                </c:pt>
                <c:pt idx="1717">
                  <c:v>1074</c:v>
                </c:pt>
                <c:pt idx="1718">
                  <c:v>1074</c:v>
                </c:pt>
                <c:pt idx="1719">
                  <c:v>1074</c:v>
                </c:pt>
                <c:pt idx="1720">
                  <c:v>1074</c:v>
                </c:pt>
                <c:pt idx="1721">
                  <c:v>1074</c:v>
                </c:pt>
                <c:pt idx="1722">
                  <c:v>1075</c:v>
                </c:pt>
                <c:pt idx="1723">
                  <c:v>1075</c:v>
                </c:pt>
                <c:pt idx="1724">
                  <c:v>1076</c:v>
                </c:pt>
                <c:pt idx="1725">
                  <c:v>1077</c:v>
                </c:pt>
                <c:pt idx="1726">
                  <c:v>1077</c:v>
                </c:pt>
                <c:pt idx="1727">
                  <c:v>1078</c:v>
                </c:pt>
                <c:pt idx="1728">
                  <c:v>1078</c:v>
                </c:pt>
                <c:pt idx="1729">
                  <c:v>1078</c:v>
                </c:pt>
                <c:pt idx="1730">
                  <c:v>1078</c:v>
                </c:pt>
                <c:pt idx="1731">
                  <c:v>1081</c:v>
                </c:pt>
                <c:pt idx="1732">
                  <c:v>1081</c:v>
                </c:pt>
                <c:pt idx="1733">
                  <c:v>1082</c:v>
                </c:pt>
                <c:pt idx="1734">
                  <c:v>1082</c:v>
                </c:pt>
                <c:pt idx="1735">
                  <c:v>1083</c:v>
                </c:pt>
                <c:pt idx="1736">
                  <c:v>1083</c:v>
                </c:pt>
                <c:pt idx="1737">
                  <c:v>1083</c:v>
                </c:pt>
                <c:pt idx="1738">
                  <c:v>1084</c:v>
                </c:pt>
                <c:pt idx="1739">
                  <c:v>1085</c:v>
                </c:pt>
                <c:pt idx="1740">
                  <c:v>1085</c:v>
                </c:pt>
                <c:pt idx="1741">
                  <c:v>1085</c:v>
                </c:pt>
                <c:pt idx="1742">
                  <c:v>1086</c:v>
                </c:pt>
                <c:pt idx="1743">
                  <c:v>1087</c:v>
                </c:pt>
                <c:pt idx="1744">
                  <c:v>1088</c:v>
                </c:pt>
                <c:pt idx="1745">
                  <c:v>1089</c:v>
                </c:pt>
                <c:pt idx="1746">
                  <c:v>1090</c:v>
                </c:pt>
                <c:pt idx="1747">
                  <c:v>1090</c:v>
                </c:pt>
                <c:pt idx="1748">
                  <c:v>1090</c:v>
                </c:pt>
                <c:pt idx="1749">
                  <c:v>1090</c:v>
                </c:pt>
                <c:pt idx="1750">
                  <c:v>1090</c:v>
                </c:pt>
                <c:pt idx="1751">
                  <c:v>1091</c:v>
                </c:pt>
                <c:pt idx="1752">
                  <c:v>1091</c:v>
                </c:pt>
                <c:pt idx="1753">
                  <c:v>1092</c:v>
                </c:pt>
                <c:pt idx="1754">
                  <c:v>1092</c:v>
                </c:pt>
                <c:pt idx="1755">
                  <c:v>1092</c:v>
                </c:pt>
                <c:pt idx="1756">
                  <c:v>1092</c:v>
                </c:pt>
                <c:pt idx="1757">
                  <c:v>1093</c:v>
                </c:pt>
                <c:pt idx="1758">
                  <c:v>1095</c:v>
                </c:pt>
                <c:pt idx="1759">
                  <c:v>1095</c:v>
                </c:pt>
                <c:pt idx="1760">
                  <c:v>1096</c:v>
                </c:pt>
                <c:pt idx="1761">
                  <c:v>1096</c:v>
                </c:pt>
                <c:pt idx="1762">
                  <c:v>1096</c:v>
                </c:pt>
                <c:pt idx="1763">
                  <c:v>1097</c:v>
                </c:pt>
                <c:pt idx="1764">
                  <c:v>1097</c:v>
                </c:pt>
                <c:pt idx="1765">
                  <c:v>1098</c:v>
                </c:pt>
                <c:pt idx="1766">
                  <c:v>1098</c:v>
                </c:pt>
                <c:pt idx="1767">
                  <c:v>1098</c:v>
                </c:pt>
              </c:numCache>
            </c:numRef>
          </c:cat>
          <c:val>
            <c:numRef>
              <c:f>'PEP Listing 1.2d'!$C$5:$C$1772</c:f>
              <c:numCache>
                <c:formatCode>########0</c:formatCode>
                <c:ptCount val="1768"/>
                <c:pt idx="0">
                  <c:v>0</c:v>
                </c:pt>
                <c:pt idx="1">
                  <c:v>0</c:v>
                </c:pt>
                <c:pt idx="2">
                  <c:v>0</c:v>
                </c:pt>
                <c:pt idx="3">
                  <c:v>0</c:v>
                </c:pt>
                <c:pt idx="4">
                  <c:v>0</c:v>
                </c:pt>
                <c:pt idx="5">
                  <c:v>0</c:v>
                </c:pt>
                <c:pt idx="6">
                  <c:v>0</c:v>
                </c:pt>
                <c:pt idx="7">
                  <c:v>0</c:v>
                </c:pt>
                <c:pt idx="8">
                  <c:v>0</c:v>
                </c:pt>
                <c:pt idx="9">
                  <c:v>0</c:v>
                </c:pt>
                <c:pt idx="10">
                  <c:v>0</c:v>
                </c:pt>
                <c:pt idx="11">
                  <c:v>0</c:v>
                </c:pt>
                <c:pt idx="12">
                  <c:v>0</c:v>
                </c:pt>
                <c:pt idx="13" formatCode="0.0000000">
                  <c:v>6.0679611650479998E-2</c:v>
                </c:pt>
                <c:pt idx="14" formatCode="0.0000000">
                  <c:v>6.0679611650479998E-2</c:v>
                </c:pt>
                <c:pt idx="15" formatCode="0.0000000">
                  <c:v>6.0679611650479998E-2</c:v>
                </c:pt>
                <c:pt idx="16" formatCode="0.0000000">
                  <c:v>0.18203883495145001</c:v>
                </c:pt>
                <c:pt idx="17" formatCode="0.0000000">
                  <c:v>0.18203883495145001</c:v>
                </c:pt>
                <c:pt idx="18" formatCode="0.0000000">
                  <c:v>0.18203883495145001</c:v>
                </c:pt>
                <c:pt idx="19" formatCode="0.0000000">
                  <c:v>0.18203883495145001</c:v>
                </c:pt>
                <c:pt idx="20" formatCode="0.0000000">
                  <c:v>0.30339805825242</c:v>
                </c:pt>
                <c:pt idx="21" formatCode="0.0000000">
                  <c:v>0.36407766990292001</c:v>
                </c:pt>
                <c:pt idx="22" formatCode="0.0000000">
                  <c:v>0.48543689320389</c:v>
                </c:pt>
                <c:pt idx="23" formatCode="0.0000000">
                  <c:v>0.54611650485438001</c:v>
                </c:pt>
                <c:pt idx="24" formatCode="0.0000000">
                  <c:v>0.54611650485438001</c:v>
                </c:pt>
                <c:pt idx="25" formatCode="0.0000000">
                  <c:v>0.54611650485438001</c:v>
                </c:pt>
                <c:pt idx="26" formatCode="0.0000000">
                  <c:v>0.54611650485438001</c:v>
                </c:pt>
                <c:pt idx="27" formatCode="0.0000000">
                  <c:v>0.60679611650485998</c:v>
                </c:pt>
                <c:pt idx="28" formatCode="0.0000000">
                  <c:v>0.66747572815533995</c:v>
                </c:pt>
                <c:pt idx="29" formatCode="0.0000000">
                  <c:v>0.72815533980583003</c:v>
                </c:pt>
                <c:pt idx="30" formatCode="#0.000000">
                  <c:v>0.78883495145631</c:v>
                </c:pt>
                <c:pt idx="31" formatCode="0.0000000">
                  <c:v>0.84951456310678997</c:v>
                </c:pt>
                <c:pt idx="32" formatCode="0.0000000">
                  <c:v>1.0315533980582501</c:v>
                </c:pt>
                <c:pt idx="33" formatCode="#0.000000">
                  <c:v>1.0922330097087301</c:v>
                </c:pt>
                <c:pt idx="34" formatCode="#0.000000">
                  <c:v>1.0922330097087301</c:v>
                </c:pt>
                <c:pt idx="35" formatCode="#0.000000">
                  <c:v>1.0922330097087301</c:v>
                </c:pt>
                <c:pt idx="36" formatCode="#0.000000">
                  <c:v>1.0922330097087301</c:v>
                </c:pt>
                <c:pt idx="37" formatCode="#0.000000">
                  <c:v>1.0922330097087301</c:v>
                </c:pt>
                <c:pt idx="38" formatCode="#0.000000">
                  <c:v>1.0922330097087301</c:v>
                </c:pt>
                <c:pt idx="39" formatCode="#0.000000">
                  <c:v>1.0922330097087301</c:v>
                </c:pt>
                <c:pt idx="40" formatCode="#0.000000">
                  <c:v>1.0922330097087301</c:v>
                </c:pt>
                <c:pt idx="41" formatCode="#0.000000">
                  <c:v>1.0922330097087301</c:v>
                </c:pt>
                <c:pt idx="42" formatCode="0.0000000">
                  <c:v>1.15313680711655</c:v>
                </c:pt>
                <c:pt idx="43" formatCode="0.0000000">
                  <c:v>1.2140406045243699</c:v>
                </c:pt>
                <c:pt idx="44" formatCode="0.0000000">
                  <c:v>1.33584819934</c:v>
                </c:pt>
                <c:pt idx="45" formatCode="0.0000000">
                  <c:v>1.33584819934</c:v>
                </c:pt>
                <c:pt idx="46" formatCode="0.0000000">
                  <c:v>1.3967896149055701</c:v>
                </c:pt>
                <c:pt idx="47" formatCode="#0.000000">
                  <c:v>1.4577310304711399</c:v>
                </c:pt>
                <c:pt idx="48" formatCode="#0.000000">
                  <c:v>1.4577310304711399</c:v>
                </c:pt>
                <c:pt idx="49" formatCode="0.0000000">
                  <c:v>1.51867244603672</c:v>
                </c:pt>
                <c:pt idx="50" formatCode="0.0000000">
                  <c:v>1.51867244603672</c:v>
                </c:pt>
                <c:pt idx="51" formatCode="0.0000000">
                  <c:v>1.51867244603672</c:v>
                </c:pt>
                <c:pt idx="52" formatCode="0.0000000">
                  <c:v>1.7014966927334301</c:v>
                </c:pt>
                <c:pt idx="53" formatCode="0.0000000">
                  <c:v>1.7014966927334301</c:v>
                </c:pt>
                <c:pt idx="54" formatCode="0.0000000">
                  <c:v>1.7014966927334301</c:v>
                </c:pt>
                <c:pt idx="55" formatCode="0.0000000">
                  <c:v>1.7014966927334301</c:v>
                </c:pt>
                <c:pt idx="56" formatCode="0.0000000">
                  <c:v>1.7014966927334301</c:v>
                </c:pt>
                <c:pt idx="57" formatCode="0.0000000">
                  <c:v>1.76247591314737</c:v>
                </c:pt>
                <c:pt idx="58" formatCode="0.0000000">
                  <c:v>1.8234551335613001</c:v>
                </c:pt>
                <c:pt idx="59" formatCode="0.0000000">
                  <c:v>1.88443435397524</c:v>
                </c:pt>
                <c:pt idx="60" formatCode="0.0000000">
                  <c:v>2.0063927948031099</c:v>
                </c:pt>
                <c:pt idx="61" formatCode="#0.000000">
                  <c:v>2.0673720152170501</c:v>
                </c:pt>
                <c:pt idx="62" formatCode="0.0000000">
                  <c:v>2.1283512356309902</c:v>
                </c:pt>
                <c:pt idx="63" formatCode="0.0000000">
                  <c:v>2.2503096764588602</c:v>
                </c:pt>
                <c:pt idx="64" formatCode="0.0000000">
                  <c:v>2.3112888968727998</c:v>
                </c:pt>
                <c:pt idx="65" formatCode="0.0000000">
                  <c:v>2.3722681172867399</c:v>
                </c:pt>
                <c:pt idx="66" formatCode="0.0000000">
                  <c:v>2.3722681172867399</c:v>
                </c:pt>
                <c:pt idx="67" formatCode="0.0000000">
                  <c:v>2.4332854497134302</c:v>
                </c:pt>
                <c:pt idx="68" formatCode="0.0000000">
                  <c:v>2.4943027821401298</c:v>
                </c:pt>
                <c:pt idx="69" formatCode="0.0000000">
                  <c:v>2.5553201145668298</c:v>
                </c:pt>
                <c:pt idx="70" formatCode="0.0000000">
                  <c:v>2.5553201145668298</c:v>
                </c:pt>
                <c:pt idx="71" formatCode="0.0000000">
                  <c:v>2.6163374469935201</c:v>
                </c:pt>
                <c:pt idx="72" formatCode="0.0000000">
                  <c:v>2.73837211184691</c:v>
                </c:pt>
                <c:pt idx="73" formatCode="0.0000000">
                  <c:v>2.7993894442735998</c:v>
                </c:pt>
                <c:pt idx="74" formatCode="0.0000000">
                  <c:v>2.9214241091269901</c:v>
                </c:pt>
                <c:pt idx="75" formatCode="0.0000000">
                  <c:v>2.9824414415536902</c:v>
                </c:pt>
                <c:pt idx="76" formatCode="0.0000000">
                  <c:v>3.1044761064070698</c:v>
                </c:pt>
                <c:pt idx="77" formatCode="0.0000000">
                  <c:v>3.2265107712604699</c:v>
                </c:pt>
                <c:pt idx="78" formatCode="0.0000000">
                  <c:v>3.2265107712604699</c:v>
                </c:pt>
                <c:pt idx="79" formatCode="0.0000000">
                  <c:v>3.2265107712604699</c:v>
                </c:pt>
                <c:pt idx="80" formatCode="0.0000000">
                  <c:v>3.3486224295932598</c:v>
                </c:pt>
                <c:pt idx="81" formatCode="0.0000000">
                  <c:v>3.3486224295932598</c:v>
                </c:pt>
                <c:pt idx="82" formatCode="0.0000000">
                  <c:v>3.3486224295932598</c:v>
                </c:pt>
                <c:pt idx="83" formatCode="0.0000000">
                  <c:v>3.4097168528362398</c:v>
                </c:pt>
                <c:pt idx="84" formatCode="0.0000000">
                  <c:v>3.4097168528362398</c:v>
                </c:pt>
                <c:pt idx="85" formatCode="0.0000000">
                  <c:v>3.4097168528362398</c:v>
                </c:pt>
                <c:pt idx="86" formatCode="0.0000000">
                  <c:v>3.4097168528362398</c:v>
                </c:pt>
                <c:pt idx="87" formatCode="0.0000000">
                  <c:v>3.4097168528362398</c:v>
                </c:pt>
                <c:pt idx="88" formatCode="0.0000000">
                  <c:v>3.5320604667021902</c:v>
                </c:pt>
                <c:pt idx="89" formatCode="0.0000000">
                  <c:v>3.5320604667021902</c:v>
                </c:pt>
                <c:pt idx="90" formatCode="0.0000000">
                  <c:v>3.59327108823347</c:v>
                </c:pt>
                <c:pt idx="91" formatCode="0.0000000">
                  <c:v>3.6544817097647599</c:v>
                </c:pt>
                <c:pt idx="92" formatCode="0.0000000">
                  <c:v>3.6544817097647599</c:v>
                </c:pt>
                <c:pt idx="93" formatCode="0.0000000">
                  <c:v>3.7156923312960402</c:v>
                </c:pt>
                <c:pt idx="94" formatCode="0.0000000">
                  <c:v>3.8381135743586001</c:v>
                </c:pt>
                <c:pt idx="95" formatCode="0.0000000">
                  <c:v>3.8381135743586001</c:v>
                </c:pt>
                <c:pt idx="96" formatCode="0.0000000">
                  <c:v>3.8993241958898901</c:v>
                </c:pt>
                <c:pt idx="97" formatCode="0.0000000">
                  <c:v>3.8993241958898901</c:v>
                </c:pt>
                <c:pt idx="98" formatCode="0.0000000">
                  <c:v>3.8993241958898901</c:v>
                </c:pt>
                <c:pt idx="99" formatCode="0.0000000">
                  <c:v>3.8993241958898901</c:v>
                </c:pt>
                <c:pt idx="100" formatCode="0.0000000">
                  <c:v>3.9605738299269202</c:v>
                </c:pt>
                <c:pt idx="101" formatCode="0.0000000">
                  <c:v>4.0218234639639503</c:v>
                </c:pt>
                <c:pt idx="102" formatCode="0.0000000">
                  <c:v>4.0830730980009902</c:v>
                </c:pt>
                <c:pt idx="103" formatCode="0.0000000">
                  <c:v>4.2055723660750601</c:v>
                </c:pt>
                <c:pt idx="104" formatCode="0.0000000">
                  <c:v>4.2055723660750601</c:v>
                </c:pt>
                <c:pt idx="105" formatCode="0.0000000">
                  <c:v>4.3280716341491301</c:v>
                </c:pt>
                <c:pt idx="106" formatCode="0.0000000">
                  <c:v>4.3893212681861602</c:v>
                </c:pt>
                <c:pt idx="107" formatCode="0.0000000">
                  <c:v>4.4505709022232098</c:v>
                </c:pt>
                <c:pt idx="108" formatCode="0.0000000">
                  <c:v>4.4505709022232098</c:v>
                </c:pt>
                <c:pt idx="109" formatCode="0.0000000">
                  <c:v>4.5730701702972798</c:v>
                </c:pt>
                <c:pt idx="110" formatCode="0.0000000">
                  <c:v>4.5730701702972798</c:v>
                </c:pt>
                <c:pt idx="111" formatCode="0.0000000">
                  <c:v>4.5730701702972798</c:v>
                </c:pt>
                <c:pt idx="112" formatCode="0.0000000">
                  <c:v>4.5730701702972798</c:v>
                </c:pt>
                <c:pt idx="113" formatCode="0.0000000">
                  <c:v>4.5730701702972798</c:v>
                </c:pt>
                <c:pt idx="114" formatCode="0.0000000">
                  <c:v>4.5730701702972798</c:v>
                </c:pt>
                <c:pt idx="115" formatCode="0.0000000">
                  <c:v>4.5730701702972798</c:v>
                </c:pt>
                <c:pt idx="116" formatCode="0.0000000">
                  <c:v>4.6343198043343099</c:v>
                </c:pt>
                <c:pt idx="117" formatCode="0.0000000">
                  <c:v>4.7568190724083799</c:v>
                </c:pt>
                <c:pt idx="118" formatCode="0.0000000">
                  <c:v>4.7568190724083799</c:v>
                </c:pt>
                <c:pt idx="119" formatCode="0.0000000">
                  <c:v>4.8181081206243297</c:v>
                </c:pt>
                <c:pt idx="120" formatCode="0.0000000">
                  <c:v>4.9406862170562498</c:v>
                </c:pt>
                <c:pt idx="121" formatCode="0.0000000">
                  <c:v>4.9406862170562498</c:v>
                </c:pt>
                <c:pt idx="122" formatCode="0.0000000">
                  <c:v>4.9406862170562498</c:v>
                </c:pt>
                <c:pt idx="123" formatCode="0.0000000">
                  <c:v>5.0019752652722103</c:v>
                </c:pt>
                <c:pt idx="124" formatCode="0.0000000">
                  <c:v>5.0632643134881601</c:v>
                </c:pt>
                <c:pt idx="125" formatCode="0.0000000">
                  <c:v>5.1858424099200597</c:v>
                </c:pt>
                <c:pt idx="126" formatCode="0.0000000">
                  <c:v>5.2471314581360096</c:v>
                </c:pt>
                <c:pt idx="127" formatCode="0.0000000">
                  <c:v>5.3084205063519603</c:v>
                </c:pt>
                <c:pt idx="128" formatCode="0.0000000">
                  <c:v>5.3084205063519603</c:v>
                </c:pt>
                <c:pt idx="129" formatCode="0.0000000">
                  <c:v>5.3697095545679101</c:v>
                </c:pt>
                <c:pt idx="130" formatCode="0.0000000">
                  <c:v>5.3697095545679101</c:v>
                </c:pt>
                <c:pt idx="131" formatCode="0.0000000">
                  <c:v>5.4922876509998204</c:v>
                </c:pt>
                <c:pt idx="132" formatCode="0.0000000">
                  <c:v>5.5535766992157702</c:v>
                </c:pt>
                <c:pt idx="133" formatCode="0.0000000">
                  <c:v>5.6148657474317201</c:v>
                </c:pt>
                <c:pt idx="134" formatCode="0.0000000">
                  <c:v>5.6761547956476699</c:v>
                </c:pt>
                <c:pt idx="135" formatCode="0.0000000">
                  <c:v>5.6761547956476699</c:v>
                </c:pt>
                <c:pt idx="136" formatCode="0.0000000">
                  <c:v>5.7374438438636304</c:v>
                </c:pt>
                <c:pt idx="137" formatCode="0.0000000">
                  <c:v>5.7374438438636304</c:v>
                </c:pt>
                <c:pt idx="138" formatCode="0.0000000">
                  <c:v>5.7374438438636304</c:v>
                </c:pt>
                <c:pt idx="139" formatCode="0.0000000">
                  <c:v>5.7374438438636304</c:v>
                </c:pt>
                <c:pt idx="140" formatCode="0.0000000">
                  <c:v>5.7374438438636304</c:v>
                </c:pt>
                <c:pt idx="141" formatCode="0.0000000">
                  <c:v>5.7374438438636304</c:v>
                </c:pt>
                <c:pt idx="142" formatCode="0.0000000">
                  <c:v>5.7988526752357101</c:v>
                </c:pt>
                <c:pt idx="143" formatCode="0.0000000">
                  <c:v>5.7988526752357101</c:v>
                </c:pt>
                <c:pt idx="144" formatCode="0.0000000">
                  <c:v>5.8603015645538896</c:v>
                </c:pt>
                <c:pt idx="145" formatCode="0.0000000">
                  <c:v>5.9217504538720798</c:v>
                </c:pt>
                <c:pt idx="146" formatCode="0.0000000">
                  <c:v>5.9217504538720798</c:v>
                </c:pt>
                <c:pt idx="147" formatCode="0.0000000">
                  <c:v>5.9831993431902504</c:v>
                </c:pt>
                <c:pt idx="148" formatCode="0.0000000">
                  <c:v>5.9831993431902504</c:v>
                </c:pt>
                <c:pt idx="149" formatCode="0.0000000">
                  <c:v>6.04468842144846</c:v>
                </c:pt>
                <c:pt idx="150" formatCode="0.0000000">
                  <c:v>6.1061774997066802</c:v>
                </c:pt>
                <c:pt idx="151" formatCode="0.0000000">
                  <c:v>6.1676665779648898</c:v>
                </c:pt>
                <c:pt idx="152" formatCode="0.0000000">
                  <c:v>6.2291556562231101</c:v>
                </c:pt>
                <c:pt idx="153" formatCode="0.0000000">
                  <c:v>6.2906447344813197</c:v>
                </c:pt>
                <c:pt idx="154" formatCode="0.0000000">
                  <c:v>6.2906447344813197</c:v>
                </c:pt>
                <c:pt idx="155" formatCode="0.0000000">
                  <c:v>6.2906447344813197</c:v>
                </c:pt>
                <c:pt idx="156" formatCode="0.0000000">
                  <c:v>6.3521338127395399</c:v>
                </c:pt>
                <c:pt idx="157" formatCode="0.0000000">
                  <c:v>6.4136228909977504</c:v>
                </c:pt>
                <c:pt idx="158" formatCode="#0.000000">
                  <c:v>6.5366010475141803</c:v>
                </c:pt>
                <c:pt idx="159" formatCode="0.0000000">
                  <c:v>6.5980901257723996</c:v>
                </c:pt>
                <c:pt idx="160" formatCode="0.0000000">
                  <c:v>6.5980901257723996</c:v>
                </c:pt>
                <c:pt idx="161" formatCode="0.0000000">
                  <c:v>6.6595792040306101</c:v>
                </c:pt>
                <c:pt idx="162" formatCode="0.0000000">
                  <c:v>6.6595792040306101</c:v>
                </c:pt>
                <c:pt idx="163" formatCode="0.0000000">
                  <c:v>6.7210682822888197</c:v>
                </c:pt>
                <c:pt idx="164" formatCode="0.0000000">
                  <c:v>6.7825573605470399</c:v>
                </c:pt>
                <c:pt idx="165" formatCode="0.0000000">
                  <c:v>6.8440464388052504</c:v>
                </c:pt>
                <c:pt idx="166" formatCode="0.0000000">
                  <c:v>6.8440464388052504</c:v>
                </c:pt>
                <c:pt idx="167" formatCode="0.0000000">
                  <c:v>6.8440464388052504</c:v>
                </c:pt>
                <c:pt idx="168" formatCode="0.0000000">
                  <c:v>6.8440464388052504</c:v>
                </c:pt>
                <c:pt idx="169" formatCode="0.0000000">
                  <c:v>6.9055355170634698</c:v>
                </c:pt>
                <c:pt idx="170" formatCode="0.0000000">
                  <c:v>6.9670245953216803</c:v>
                </c:pt>
                <c:pt idx="171" formatCode="0.0000000">
                  <c:v>7.0285136735798996</c:v>
                </c:pt>
                <c:pt idx="172" formatCode="0.0000000">
                  <c:v>7.0285136735798996</c:v>
                </c:pt>
                <c:pt idx="173" formatCode="0.0000000">
                  <c:v>7.0900027518381101</c:v>
                </c:pt>
                <c:pt idx="174" formatCode="0.0000000">
                  <c:v>7.0900027518381101</c:v>
                </c:pt>
                <c:pt idx="175" formatCode="0.0000000">
                  <c:v>7.0900027518381101</c:v>
                </c:pt>
                <c:pt idx="176" formatCode="0.0000000">
                  <c:v>7.0900027518381101</c:v>
                </c:pt>
                <c:pt idx="177" formatCode="0.0000000">
                  <c:v>7.1514918300963304</c:v>
                </c:pt>
                <c:pt idx="178" formatCode="0.0000000">
                  <c:v>7.1514918300963304</c:v>
                </c:pt>
                <c:pt idx="179" formatCode="0.0000000">
                  <c:v>7.1514918300963304</c:v>
                </c:pt>
                <c:pt idx="180" formatCode="0.0000000">
                  <c:v>7.21298090835454</c:v>
                </c:pt>
                <c:pt idx="181" formatCode="##0.00000">
                  <c:v>7.2744699866127496</c:v>
                </c:pt>
                <c:pt idx="182" formatCode="0.0000000">
                  <c:v>7.3974481431291803</c:v>
                </c:pt>
                <c:pt idx="183" formatCode="0.0000000">
                  <c:v>7.3974481431291803</c:v>
                </c:pt>
                <c:pt idx="184" formatCode="0.0000000">
                  <c:v>7.3974481431291803</c:v>
                </c:pt>
                <c:pt idx="185" formatCode="0.0000000">
                  <c:v>7.4589372213873997</c:v>
                </c:pt>
                <c:pt idx="186" formatCode="0.0000000">
                  <c:v>7.4589372213873997</c:v>
                </c:pt>
                <c:pt idx="187" formatCode="0.0000000">
                  <c:v>7.4589372213873997</c:v>
                </c:pt>
                <c:pt idx="188" formatCode="0.0000000">
                  <c:v>7.4589372213873997</c:v>
                </c:pt>
                <c:pt idx="189" formatCode="0.0000000">
                  <c:v>7.4589372213873997</c:v>
                </c:pt>
                <c:pt idx="190" formatCode="0.0000000">
                  <c:v>7.5204262996456102</c:v>
                </c:pt>
                <c:pt idx="191" formatCode="0.0000000">
                  <c:v>7.5204262996456102</c:v>
                </c:pt>
                <c:pt idx="192" formatCode="0.0000000">
                  <c:v>7.5204262996456102</c:v>
                </c:pt>
                <c:pt idx="193" formatCode="0.0000000">
                  <c:v>7.5819153779038304</c:v>
                </c:pt>
                <c:pt idx="194" formatCode="0.0000000">
                  <c:v>7.64340445616204</c:v>
                </c:pt>
                <c:pt idx="195" formatCode="0.0000000">
                  <c:v>7.64340445616204</c:v>
                </c:pt>
                <c:pt idx="196" formatCode="0.0000000">
                  <c:v>7.64340445616204</c:v>
                </c:pt>
                <c:pt idx="197" formatCode="0.0000000">
                  <c:v>7.7048935344202603</c:v>
                </c:pt>
                <c:pt idx="198" formatCode="0.0000000">
                  <c:v>7.7663826126784699</c:v>
                </c:pt>
                <c:pt idx="199" formatCode="0.0000000">
                  <c:v>7.8278716909366901</c:v>
                </c:pt>
                <c:pt idx="200" formatCode="0.0000000">
                  <c:v>7.8893607691948997</c:v>
                </c:pt>
                <c:pt idx="201" formatCode="0.0000000">
                  <c:v>7.9508498474531102</c:v>
                </c:pt>
                <c:pt idx="202" formatCode="0.0000000">
                  <c:v>7.9508498474531102</c:v>
                </c:pt>
                <c:pt idx="203" formatCode="##0.00000">
                  <c:v>8.0123800280363593</c:v>
                </c:pt>
                <c:pt idx="204" formatCode="##0.00000">
                  <c:v>8.0123800280363593</c:v>
                </c:pt>
                <c:pt idx="205" formatCode="##0.00000">
                  <c:v>8.0123800280363593</c:v>
                </c:pt>
                <c:pt idx="206" formatCode="0.0000000">
                  <c:v>8.0739102086196208</c:v>
                </c:pt>
                <c:pt idx="207" formatCode="0.0000000">
                  <c:v>8.1354403892028806</c:v>
                </c:pt>
                <c:pt idx="208" formatCode="0.0000000">
                  <c:v>8.1969705697861404</c:v>
                </c:pt>
                <c:pt idx="209" formatCode="0.0000000">
                  <c:v>8.1969705697861404</c:v>
                </c:pt>
                <c:pt idx="210" formatCode="0.0000000">
                  <c:v>8.1969705697861404</c:v>
                </c:pt>
                <c:pt idx="211" formatCode="0.0000000">
                  <c:v>8.2585007503693806</c:v>
                </c:pt>
                <c:pt idx="212" formatCode="0.0000000">
                  <c:v>8.2585007503693806</c:v>
                </c:pt>
                <c:pt idx="213" formatCode="0.0000000">
                  <c:v>8.3200722263758404</c:v>
                </c:pt>
                <c:pt idx="214" formatCode="0.0000000">
                  <c:v>8.3200722263758404</c:v>
                </c:pt>
                <c:pt idx="215" formatCode="0.0000000">
                  <c:v>8.3200722263758404</c:v>
                </c:pt>
                <c:pt idx="216" formatCode="0.0000000">
                  <c:v>8.3816850810624199</c:v>
                </c:pt>
                <c:pt idx="217" formatCode="0.0000000">
                  <c:v>8.5049107904355701</c:v>
                </c:pt>
                <c:pt idx="218" formatCode="0.0000000">
                  <c:v>8.5665236451221496</c:v>
                </c:pt>
                <c:pt idx="219" formatCode="0.0000000">
                  <c:v>8.6897493544952908</c:v>
                </c:pt>
                <c:pt idx="220" formatCode="0.0000000">
                  <c:v>8.7513622091818597</c:v>
                </c:pt>
                <c:pt idx="221" formatCode="0.0000000">
                  <c:v>8.8129750638684392</c:v>
                </c:pt>
                <c:pt idx="222" formatCode="0.0000000">
                  <c:v>8.8745879185550098</c:v>
                </c:pt>
                <c:pt idx="223" formatCode="0.0000000">
                  <c:v>8.8745879185550098</c:v>
                </c:pt>
                <c:pt idx="224" formatCode="0.0000000">
                  <c:v>8.9362424598821093</c:v>
                </c:pt>
                <c:pt idx="225" formatCode="0.0000000">
                  <c:v>8.9362424598821093</c:v>
                </c:pt>
                <c:pt idx="226" formatCode="0.0000000">
                  <c:v>8.9362424598821093</c:v>
                </c:pt>
                <c:pt idx="227" formatCode="0.0000000">
                  <c:v>8.9362424598821093</c:v>
                </c:pt>
                <c:pt idx="228" formatCode="#0.000000">
                  <c:v>8.9978970012091999</c:v>
                </c:pt>
                <c:pt idx="229" formatCode="#0.000000">
                  <c:v>8.9978970012091999</c:v>
                </c:pt>
                <c:pt idx="230" formatCode="#0.000000">
                  <c:v>8.9978970012091999</c:v>
                </c:pt>
                <c:pt idx="231" formatCode="#0.000000">
                  <c:v>8.9978970012091999</c:v>
                </c:pt>
                <c:pt idx="232" formatCode="0.0000000">
                  <c:v>9.0595515425362905</c:v>
                </c:pt>
                <c:pt idx="233" formatCode="0.0000000">
                  <c:v>9.24451516651758</c:v>
                </c:pt>
                <c:pt idx="234" formatCode="0.0000000">
                  <c:v>9.3061697078446706</c:v>
                </c:pt>
                <c:pt idx="235" formatCode="0.0000000">
                  <c:v>9.3061697078446706</c:v>
                </c:pt>
                <c:pt idx="236" formatCode="0.0000000">
                  <c:v>9.3061697078446706</c:v>
                </c:pt>
                <c:pt idx="237" formatCode="0.0000000">
                  <c:v>9.36782424917177</c:v>
                </c:pt>
                <c:pt idx="238" formatCode="0.0000000">
                  <c:v>9.36782424917177</c:v>
                </c:pt>
                <c:pt idx="239" formatCode="0.0000000">
                  <c:v>9.4294787904988606</c:v>
                </c:pt>
                <c:pt idx="240" formatCode="0.0000000">
                  <c:v>9.4294787904988606</c:v>
                </c:pt>
                <c:pt idx="241" formatCode="0.0000000">
                  <c:v>9.4911333318259494</c:v>
                </c:pt>
                <c:pt idx="242" formatCode="0.0000000">
                  <c:v>9.6144424144801395</c:v>
                </c:pt>
                <c:pt idx="243" formatCode="#0.000000">
                  <c:v>9.6760969558072407</c:v>
                </c:pt>
                <c:pt idx="244" formatCode="#0.000000">
                  <c:v>9.6760969558072407</c:v>
                </c:pt>
                <c:pt idx="245" formatCode="#0.000000">
                  <c:v>9.6760969558072407</c:v>
                </c:pt>
                <c:pt idx="246" formatCode="0.0000000">
                  <c:v>9.7377936108920693</c:v>
                </c:pt>
                <c:pt idx="247" formatCode="0.0000000">
                  <c:v>9.7994902659768997</c:v>
                </c:pt>
                <c:pt idx="248" formatCode="0.0000000">
                  <c:v>9.9845802312313907</c:v>
                </c:pt>
                <c:pt idx="249" formatCode="0.0000000">
                  <c:v>9.9845802312313907</c:v>
                </c:pt>
                <c:pt idx="250" formatCode="#0.000000">
                  <c:v>10.046319202266201</c:v>
                </c:pt>
                <c:pt idx="251" formatCode="#0.000000">
                  <c:v>10.046319202266201</c:v>
                </c:pt>
                <c:pt idx="252" formatCode="#0.000000">
                  <c:v>10.108058173301</c:v>
                </c:pt>
                <c:pt idx="253" formatCode="#0.000000">
                  <c:v>10.108058173301</c:v>
                </c:pt>
                <c:pt idx="254" formatCode="#0.000000">
                  <c:v>10.2316209799357</c:v>
                </c:pt>
                <c:pt idx="255" formatCode="#0.000000">
                  <c:v>10.2316209799357</c:v>
                </c:pt>
                <c:pt idx="256" formatCode="#0.000000">
                  <c:v>10.2316209799357</c:v>
                </c:pt>
                <c:pt idx="257" formatCode="#0.000000">
                  <c:v>10.2316209799357</c:v>
                </c:pt>
                <c:pt idx="258" formatCode="#0.000000">
                  <c:v>10.2316209799357</c:v>
                </c:pt>
                <c:pt idx="259" formatCode="#0.000000">
                  <c:v>10.2934449324288</c:v>
                </c:pt>
                <c:pt idx="260" formatCode="#0.000000">
                  <c:v>10.2934449324288</c:v>
                </c:pt>
                <c:pt idx="261" formatCode="#0.000000">
                  <c:v>10.355268884921999</c:v>
                </c:pt>
                <c:pt idx="262" formatCode="#0.000000">
                  <c:v>10.355268884921999</c:v>
                </c:pt>
                <c:pt idx="263" formatCode="#0.000000">
                  <c:v>10.355268884921999</c:v>
                </c:pt>
                <c:pt idx="264" formatCode="#0.000000">
                  <c:v>10.417092837415099</c:v>
                </c:pt>
                <c:pt idx="265" formatCode="#0.000000">
                  <c:v>10.417092837415099</c:v>
                </c:pt>
                <c:pt idx="266" formatCode="#0.000000">
                  <c:v>10.417092837415099</c:v>
                </c:pt>
                <c:pt idx="267" formatCode="#0.000000">
                  <c:v>10.417092837415099</c:v>
                </c:pt>
                <c:pt idx="268" formatCode="#0.000000">
                  <c:v>10.417092837415099</c:v>
                </c:pt>
                <c:pt idx="269" formatCode="#0.000000">
                  <c:v>10.417092837415099</c:v>
                </c:pt>
                <c:pt idx="270" formatCode="#0.000000">
                  <c:v>10.417092837415099</c:v>
                </c:pt>
                <c:pt idx="271" formatCode="#0.000000">
                  <c:v>10.417092837415099</c:v>
                </c:pt>
                <c:pt idx="272" formatCode="#0.000000">
                  <c:v>10.417092837415099</c:v>
                </c:pt>
                <c:pt idx="273" formatCode="#0.000000">
                  <c:v>10.417092837415099</c:v>
                </c:pt>
                <c:pt idx="274" formatCode="#0.000000">
                  <c:v>10.479002241121099</c:v>
                </c:pt>
                <c:pt idx="275" formatCode="#0.000000">
                  <c:v>10.5409116448271</c:v>
                </c:pt>
                <c:pt idx="276" formatCode="#0.000000">
                  <c:v>10.5409116448271</c:v>
                </c:pt>
                <c:pt idx="277" formatCode="#0.000000">
                  <c:v>10.5409116448271</c:v>
                </c:pt>
                <c:pt idx="278" formatCode="#0.000000">
                  <c:v>10.5409116448271</c:v>
                </c:pt>
                <c:pt idx="279" formatCode="#0.000000">
                  <c:v>10.5409116448271</c:v>
                </c:pt>
                <c:pt idx="280" formatCode="#0.000000">
                  <c:v>10.5409116448271</c:v>
                </c:pt>
                <c:pt idx="281" formatCode="#0.000000">
                  <c:v>10.6648161993357</c:v>
                </c:pt>
                <c:pt idx="282" formatCode="#0.000000">
                  <c:v>10.6648161993357</c:v>
                </c:pt>
                <c:pt idx="283" formatCode="#0.000000">
                  <c:v>10.788806738961901</c:v>
                </c:pt>
                <c:pt idx="284" formatCode="#0.000000">
                  <c:v>10.788806738961901</c:v>
                </c:pt>
                <c:pt idx="285" formatCode="#0.000000">
                  <c:v>10.850802008775</c:v>
                </c:pt>
                <c:pt idx="286" formatCode="#0.000000">
                  <c:v>10.912797278588</c:v>
                </c:pt>
                <c:pt idx="287" formatCode="#0.000000">
                  <c:v>10.9747925484011</c:v>
                </c:pt>
                <c:pt idx="288" formatCode="#0.000000">
                  <c:v>11.036787818214201</c:v>
                </c:pt>
                <c:pt idx="289" formatCode="#0.000000">
                  <c:v>11.0987830880273</c:v>
                </c:pt>
                <c:pt idx="290" formatCode="#0.000000">
                  <c:v>11.1607783578404</c:v>
                </c:pt>
                <c:pt idx="291" formatCode="#0.000000">
                  <c:v>11.1607783578404</c:v>
                </c:pt>
                <c:pt idx="292" formatCode="#0.000000">
                  <c:v>11.222816920439699</c:v>
                </c:pt>
                <c:pt idx="293" formatCode="#0.000000">
                  <c:v>11.284855483038999</c:v>
                </c:pt>
                <c:pt idx="294" formatCode="#0.000000">
                  <c:v>11.284855483038999</c:v>
                </c:pt>
                <c:pt idx="295" formatCode="#0.000000">
                  <c:v>11.284855483038999</c:v>
                </c:pt>
                <c:pt idx="296" formatCode="#0.000000">
                  <c:v>11.284855483038999</c:v>
                </c:pt>
                <c:pt idx="297" formatCode="#0.000000">
                  <c:v>11.4090194361768</c:v>
                </c:pt>
                <c:pt idx="298" formatCode="#0.000000">
                  <c:v>11.4090194361768</c:v>
                </c:pt>
                <c:pt idx="299" formatCode="#0.000000">
                  <c:v>11.533183389314599</c:v>
                </c:pt>
                <c:pt idx="300" formatCode="#0.000000">
                  <c:v>11.595265365883501</c:v>
                </c:pt>
                <c:pt idx="301" formatCode="#0.000000">
                  <c:v>11.595265365883501</c:v>
                </c:pt>
                <c:pt idx="302" formatCode="#0.000000">
                  <c:v>11.595265365883501</c:v>
                </c:pt>
                <c:pt idx="303" formatCode="#0.000000">
                  <c:v>11.595265365883501</c:v>
                </c:pt>
                <c:pt idx="304" formatCode="#0.000000">
                  <c:v>11.595265365883501</c:v>
                </c:pt>
                <c:pt idx="305" formatCode="#0.000000">
                  <c:v>11.6573473424524</c:v>
                </c:pt>
                <c:pt idx="306" formatCode="#0.000000">
                  <c:v>11.6573473424524</c:v>
                </c:pt>
                <c:pt idx="307" formatCode="#0.000000">
                  <c:v>11.781511295590199</c:v>
                </c:pt>
                <c:pt idx="308" formatCode="#0.000000">
                  <c:v>11.781511295590199</c:v>
                </c:pt>
                <c:pt idx="309" formatCode="#0.000000">
                  <c:v>11.905675248728</c:v>
                </c:pt>
                <c:pt idx="310" formatCode="#0.000000">
                  <c:v>11.905675248728</c:v>
                </c:pt>
                <c:pt idx="311" formatCode="#0.000000">
                  <c:v>12.0298392018658</c:v>
                </c:pt>
                <c:pt idx="312" formatCode="#0.000000">
                  <c:v>12.091921178434699</c:v>
                </c:pt>
                <c:pt idx="313" formatCode="#0.000000">
                  <c:v>12.154003155003601</c:v>
                </c:pt>
                <c:pt idx="314" formatCode="#0.000000">
                  <c:v>12.2160851315725</c:v>
                </c:pt>
                <c:pt idx="315" formatCode="#0.000000">
                  <c:v>12.2781671081414</c:v>
                </c:pt>
                <c:pt idx="316" formatCode="#0.000000">
                  <c:v>12.2781671081414</c:v>
                </c:pt>
                <c:pt idx="317" formatCode="#0.000000">
                  <c:v>12.2781671081414</c:v>
                </c:pt>
                <c:pt idx="318" formatCode="#0.000000">
                  <c:v>12.2781671081414</c:v>
                </c:pt>
                <c:pt idx="319" formatCode="#0.000000">
                  <c:v>12.2781671081414</c:v>
                </c:pt>
                <c:pt idx="320" formatCode="#0.000000">
                  <c:v>12.340293052115801</c:v>
                </c:pt>
                <c:pt idx="321" formatCode="#0.000000">
                  <c:v>12.340293052115801</c:v>
                </c:pt>
                <c:pt idx="322" formatCode="#0.000000">
                  <c:v>12.4024630570434</c:v>
                </c:pt>
                <c:pt idx="323" formatCode="#0.000000">
                  <c:v>12.4024630570434</c:v>
                </c:pt>
                <c:pt idx="324" formatCode="#0.000000">
                  <c:v>12.4024630570434</c:v>
                </c:pt>
                <c:pt idx="325" formatCode="#0.000000">
                  <c:v>12.4024630570434</c:v>
                </c:pt>
                <c:pt idx="326" formatCode="#0.000000">
                  <c:v>12.4024630570434</c:v>
                </c:pt>
                <c:pt idx="327" formatCode="#0.000000">
                  <c:v>12.4024630570434</c:v>
                </c:pt>
                <c:pt idx="328" formatCode="##0.00000">
                  <c:v>12.5269798117597</c:v>
                </c:pt>
                <c:pt idx="329" formatCode="#0.000000">
                  <c:v>12.5892381891179</c:v>
                </c:pt>
                <c:pt idx="330" formatCode="#0.000000">
                  <c:v>12.5892381891179</c:v>
                </c:pt>
                <c:pt idx="331" formatCode="#0.000000">
                  <c:v>12.5892381891179</c:v>
                </c:pt>
                <c:pt idx="332" formatCode="#0.000000">
                  <c:v>12.5892381891179</c:v>
                </c:pt>
                <c:pt idx="333" formatCode="#0.000000">
                  <c:v>12.6514965664761</c:v>
                </c:pt>
                <c:pt idx="334" formatCode="#0.000000">
                  <c:v>12.7137549438342</c:v>
                </c:pt>
                <c:pt idx="335" formatCode="#0.000000">
                  <c:v>12.7137549438342</c:v>
                </c:pt>
                <c:pt idx="336" formatCode="#0.000000">
                  <c:v>12.7137549438342</c:v>
                </c:pt>
                <c:pt idx="337" formatCode="#0.000000">
                  <c:v>12.7760133211924</c:v>
                </c:pt>
                <c:pt idx="338" formatCode="#0.000000">
                  <c:v>12.7760133211924</c:v>
                </c:pt>
                <c:pt idx="339" formatCode="#0.000000">
                  <c:v>12.9006190164479</c:v>
                </c:pt>
                <c:pt idx="340" formatCode="#0.000000">
                  <c:v>12.9006190164479</c:v>
                </c:pt>
                <c:pt idx="341" formatCode="#0.000000">
                  <c:v>12.9006190164479</c:v>
                </c:pt>
                <c:pt idx="342" formatCode="#0.000000">
                  <c:v>12.9629218640756</c:v>
                </c:pt>
                <c:pt idx="343" formatCode="#0.000000">
                  <c:v>13.0252247117033</c:v>
                </c:pt>
                <c:pt idx="344" formatCode="#0.000000">
                  <c:v>13.0252247117033</c:v>
                </c:pt>
                <c:pt idx="345" formatCode="#0.000000">
                  <c:v>13.0252247117033</c:v>
                </c:pt>
                <c:pt idx="346" formatCode="#0.000000">
                  <c:v>13.0252247117033</c:v>
                </c:pt>
                <c:pt idx="347" formatCode="#0.000000">
                  <c:v>13.0252247117033</c:v>
                </c:pt>
                <c:pt idx="348" formatCode="#0.000000">
                  <c:v>13.0252247117033</c:v>
                </c:pt>
                <c:pt idx="349" formatCode="#0.000000">
                  <c:v>13.0252247117033</c:v>
                </c:pt>
                <c:pt idx="350" formatCode="#0.000000">
                  <c:v>13.0875722208705</c:v>
                </c:pt>
                <c:pt idx="351" formatCode="#0.000000">
                  <c:v>13.0875722208705</c:v>
                </c:pt>
                <c:pt idx="352" formatCode="#0.000000">
                  <c:v>13.0875722208705</c:v>
                </c:pt>
                <c:pt idx="353" formatCode="#0.000000">
                  <c:v>13.0875722208705</c:v>
                </c:pt>
                <c:pt idx="354" formatCode="#0.000000">
                  <c:v>13.0875722208705</c:v>
                </c:pt>
                <c:pt idx="355" formatCode="#0.000000">
                  <c:v>13.0875722208705</c:v>
                </c:pt>
                <c:pt idx="356" formatCode="#0.000000">
                  <c:v>13.0875722208705</c:v>
                </c:pt>
                <c:pt idx="357" formatCode="#0.000000">
                  <c:v>13.0875722208705</c:v>
                </c:pt>
                <c:pt idx="358" formatCode="#0.000000">
                  <c:v>13.0875722208705</c:v>
                </c:pt>
                <c:pt idx="359" formatCode="#0.000000">
                  <c:v>13.0875722208705</c:v>
                </c:pt>
                <c:pt idx="360" formatCode="#0.000000">
                  <c:v>13.0875722208705</c:v>
                </c:pt>
                <c:pt idx="361" formatCode="#0.000000">
                  <c:v>13.1500991473303</c:v>
                </c:pt>
                <c:pt idx="362" formatCode="#0.000000">
                  <c:v>13.1500991473303</c:v>
                </c:pt>
                <c:pt idx="363" formatCode="#0.000000">
                  <c:v>13.1500991473303</c:v>
                </c:pt>
                <c:pt idx="364" formatCode="#0.000000">
                  <c:v>13.275333323037099</c:v>
                </c:pt>
                <c:pt idx="365" formatCode="#0.000000">
                  <c:v>13.275333323037099</c:v>
                </c:pt>
                <c:pt idx="366" formatCode="#0.000000">
                  <c:v>13.275333323037099</c:v>
                </c:pt>
                <c:pt idx="367" formatCode="#0.000000">
                  <c:v>13.275333323037099</c:v>
                </c:pt>
                <c:pt idx="368" formatCode="#0.000000">
                  <c:v>13.275333323037099</c:v>
                </c:pt>
                <c:pt idx="369" formatCode="#0.000000">
                  <c:v>13.275333323037099</c:v>
                </c:pt>
                <c:pt idx="370" formatCode="#0.000000">
                  <c:v>13.275333323037099</c:v>
                </c:pt>
                <c:pt idx="371" formatCode="#0.000000">
                  <c:v>13.275333323037099</c:v>
                </c:pt>
                <c:pt idx="372" formatCode="#0.000000">
                  <c:v>13.275333323037099</c:v>
                </c:pt>
                <c:pt idx="373" formatCode="#0.000000">
                  <c:v>13.275333323037099</c:v>
                </c:pt>
                <c:pt idx="374" formatCode="#0.000000">
                  <c:v>13.275333323037099</c:v>
                </c:pt>
                <c:pt idx="375" formatCode="#0.000000">
                  <c:v>13.275333323037099</c:v>
                </c:pt>
                <c:pt idx="376" formatCode="#0.000000">
                  <c:v>13.275333323037099</c:v>
                </c:pt>
                <c:pt idx="377" formatCode="#0.000000">
                  <c:v>13.275333323037099</c:v>
                </c:pt>
                <c:pt idx="378" formatCode="#0.000000">
                  <c:v>13.275333323037099</c:v>
                </c:pt>
                <c:pt idx="379" formatCode="#0.000000">
                  <c:v>13.275333323037099</c:v>
                </c:pt>
                <c:pt idx="380" formatCode="#0.000000">
                  <c:v>13.275333323037099</c:v>
                </c:pt>
                <c:pt idx="381" formatCode="#0.000000">
                  <c:v>13.275333323037099</c:v>
                </c:pt>
                <c:pt idx="382" formatCode="#0.000000">
                  <c:v>13.275333323037099</c:v>
                </c:pt>
                <c:pt idx="383" formatCode="#0.000000">
                  <c:v>13.275333323037099</c:v>
                </c:pt>
                <c:pt idx="384" formatCode="#0.000000">
                  <c:v>13.275333323037099</c:v>
                </c:pt>
                <c:pt idx="385" formatCode="#0.000000">
                  <c:v>13.338728547216199</c:v>
                </c:pt>
                <c:pt idx="386" formatCode="#0.000000">
                  <c:v>13.338728547216199</c:v>
                </c:pt>
                <c:pt idx="387" formatCode="#0.000000">
                  <c:v>13.338728547216199</c:v>
                </c:pt>
                <c:pt idx="388" formatCode="#0.000000">
                  <c:v>13.338728547216199</c:v>
                </c:pt>
                <c:pt idx="389" formatCode="#0.000000">
                  <c:v>13.338728547216199</c:v>
                </c:pt>
                <c:pt idx="390" formatCode="#0.000000">
                  <c:v>13.338728547216199</c:v>
                </c:pt>
                <c:pt idx="391" formatCode="#0.000000">
                  <c:v>13.338728547216199</c:v>
                </c:pt>
                <c:pt idx="392" formatCode="#0.000000">
                  <c:v>13.338728547216199</c:v>
                </c:pt>
                <c:pt idx="393" formatCode="#0.000000">
                  <c:v>13.338728547216199</c:v>
                </c:pt>
                <c:pt idx="394" formatCode="#0.000000">
                  <c:v>13.338728547216199</c:v>
                </c:pt>
                <c:pt idx="395" formatCode="#0.000000">
                  <c:v>13.338728547216199</c:v>
                </c:pt>
                <c:pt idx="396" formatCode="#0.000000">
                  <c:v>13.338728547216199</c:v>
                </c:pt>
                <c:pt idx="397" formatCode="#0.000000">
                  <c:v>13.338728547216199</c:v>
                </c:pt>
                <c:pt idx="398" formatCode="#0.000000">
                  <c:v>13.338728547216199</c:v>
                </c:pt>
                <c:pt idx="399" formatCode="#0.000000">
                  <c:v>13.338728547216199</c:v>
                </c:pt>
                <c:pt idx="400" formatCode="#0.000000">
                  <c:v>13.338728547216199</c:v>
                </c:pt>
                <c:pt idx="401" formatCode="#0.000000">
                  <c:v>13.338728547216199</c:v>
                </c:pt>
                <c:pt idx="402" formatCode="#0.000000">
                  <c:v>13.338728547216199</c:v>
                </c:pt>
                <c:pt idx="403" formatCode="#0.000000">
                  <c:v>13.338728547216199</c:v>
                </c:pt>
                <c:pt idx="404" formatCode="#0.000000">
                  <c:v>13.338728547216199</c:v>
                </c:pt>
                <c:pt idx="405" formatCode="#0.000000">
                  <c:v>13.338728547216199</c:v>
                </c:pt>
                <c:pt idx="406" formatCode="#0.000000">
                  <c:v>13.338728547216199</c:v>
                </c:pt>
                <c:pt idx="407" formatCode="##0.00000">
                  <c:v>13.4029696676408</c:v>
                </c:pt>
                <c:pt idx="408" formatCode="##0.00000">
                  <c:v>13.4029696676408</c:v>
                </c:pt>
                <c:pt idx="409" formatCode="##0.00000">
                  <c:v>13.4029696676408</c:v>
                </c:pt>
                <c:pt idx="410" formatCode="##0.00000">
                  <c:v>13.4029696676408</c:v>
                </c:pt>
                <c:pt idx="411" formatCode="#0.000000">
                  <c:v>13.4673062429249</c:v>
                </c:pt>
                <c:pt idx="412" formatCode="#0.000000">
                  <c:v>13.4673062429249</c:v>
                </c:pt>
                <c:pt idx="413" formatCode="#0.000000">
                  <c:v>13.4673062429249</c:v>
                </c:pt>
                <c:pt idx="414" formatCode="#0.000000">
                  <c:v>13.4673062429249</c:v>
                </c:pt>
                <c:pt idx="415" formatCode="#0.000000">
                  <c:v>13.4673062429249</c:v>
                </c:pt>
                <c:pt idx="416" formatCode="#0.000000">
                  <c:v>13.4673062429249</c:v>
                </c:pt>
                <c:pt idx="417" formatCode="#0.000000">
                  <c:v>13.4673062429249</c:v>
                </c:pt>
                <c:pt idx="418" formatCode="#0.000000">
                  <c:v>13.4673062429249</c:v>
                </c:pt>
                <c:pt idx="419" formatCode="#0.000000">
                  <c:v>13.4673062429249</c:v>
                </c:pt>
                <c:pt idx="420" formatCode="#0.000000">
                  <c:v>13.4673062429249</c:v>
                </c:pt>
                <c:pt idx="421" formatCode="#0.000000">
                  <c:v>13.4673062429249</c:v>
                </c:pt>
                <c:pt idx="422" formatCode="#0.000000">
                  <c:v>13.4673062429249</c:v>
                </c:pt>
                <c:pt idx="423" formatCode="#0.000000">
                  <c:v>13.4673062429249</c:v>
                </c:pt>
                <c:pt idx="424" formatCode="#0.000000">
                  <c:v>13.4673062429249</c:v>
                </c:pt>
                <c:pt idx="425" formatCode="#0.000000">
                  <c:v>13.4673062429249</c:v>
                </c:pt>
                <c:pt idx="426" formatCode="#0.000000">
                  <c:v>13.4673062429249</c:v>
                </c:pt>
                <c:pt idx="427" formatCode="#0.000000">
                  <c:v>13.4673062429249</c:v>
                </c:pt>
                <c:pt idx="428" formatCode="#0.000000">
                  <c:v>13.4673062429249</c:v>
                </c:pt>
                <c:pt idx="429" formatCode="#0.000000">
                  <c:v>13.4673062429249</c:v>
                </c:pt>
                <c:pt idx="430" formatCode="#0.000000">
                  <c:v>13.53241737442</c:v>
                </c:pt>
                <c:pt idx="431" formatCode="#0.000000">
                  <c:v>13.53241737442</c:v>
                </c:pt>
                <c:pt idx="432" formatCode="#0.000000">
                  <c:v>13.53241737442</c:v>
                </c:pt>
                <c:pt idx="433" formatCode="#0.000000">
                  <c:v>13.53241737442</c:v>
                </c:pt>
                <c:pt idx="434" formatCode="#0.000000">
                  <c:v>13.53241737442</c:v>
                </c:pt>
                <c:pt idx="435" formatCode="#0.000000">
                  <c:v>13.53241737442</c:v>
                </c:pt>
                <c:pt idx="436" formatCode="#0.000000">
                  <c:v>13.6627377702385</c:v>
                </c:pt>
                <c:pt idx="437" formatCode="#0.000000">
                  <c:v>13.6627377702385</c:v>
                </c:pt>
                <c:pt idx="438" formatCode="#0.000000">
                  <c:v>13.6627377702385</c:v>
                </c:pt>
                <c:pt idx="439" formatCode="#0.000000">
                  <c:v>13.6627377702385</c:v>
                </c:pt>
                <c:pt idx="440" formatCode="#0.000000">
                  <c:v>13.6627377702385</c:v>
                </c:pt>
                <c:pt idx="441" formatCode="#0.000000">
                  <c:v>13.6627377702385</c:v>
                </c:pt>
                <c:pt idx="442" formatCode="#0.000000">
                  <c:v>13.6627377702385</c:v>
                </c:pt>
                <c:pt idx="443" formatCode="#0.000000">
                  <c:v>13.6627377702385</c:v>
                </c:pt>
                <c:pt idx="444" formatCode="#0.000000">
                  <c:v>13.6627377702385</c:v>
                </c:pt>
                <c:pt idx="445" formatCode="#0.000000">
                  <c:v>13.6627377702385</c:v>
                </c:pt>
                <c:pt idx="446" formatCode="#0.000000">
                  <c:v>13.6627377702385</c:v>
                </c:pt>
                <c:pt idx="447" formatCode="#0.000000">
                  <c:v>13.6627377702385</c:v>
                </c:pt>
                <c:pt idx="448" formatCode="#0.000000">
                  <c:v>13.6627377702385</c:v>
                </c:pt>
                <c:pt idx="449" formatCode="#0.000000">
                  <c:v>13.6627377702385</c:v>
                </c:pt>
                <c:pt idx="450" formatCode="#0.000000">
                  <c:v>13.6627377702385</c:v>
                </c:pt>
                <c:pt idx="451" formatCode="#0.000000">
                  <c:v>13.6627377702385</c:v>
                </c:pt>
                <c:pt idx="452" formatCode="#0.000000">
                  <c:v>13.6627377702385</c:v>
                </c:pt>
                <c:pt idx="453" formatCode="#0.000000">
                  <c:v>13.6627377702385</c:v>
                </c:pt>
                <c:pt idx="454" formatCode="#0.000000">
                  <c:v>13.6627377702385</c:v>
                </c:pt>
                <c:pt idx="455" formatCode="#0.000000">
                  <c:v>13.6627377702385</c:v>
                </c:pt>
                <c:pt idx="456" formatCode="#0.000000">
                  <c:v>13.6627377702385</c:v>
                </c:pt>
                <c:pt idx="457" formatCode="#0.000000">
                  <c:v>13.6627377702385</c:v>
                </c:pt>
                <c:pt idx="458" formatCode="#0.000000">
                  <c:v>13.6627377702385</c:v>
                </c:pt>
                <c:pt idx="459" formatCode="#0.000000">
                  <c:v>13.6627377702385</c:v>
                </c:pt>
                <c:pt idx="460" formatCode="#0.000000">
                  <c:v>13.728947327163199</c:v>
                </c:pt>
                <c:pt idx="461" formatCode="#0.000000">
                  <c:v>13.728947327163199</c:v>
                </c:pt>
                <c:pt idx="462" formatCode="#0.000000">
                  <c:v>13.728947327163199</c:v>
                </c:pt>
                <c:pt idx="463" formatCode="#0.000000">
                  <c:v>13.728947327163199</c:v>
                </c:pt>
                <c:pt idx="464" formatCode="#0.000000">
                  <c:v>13.728947327163199</c:v>
                </c:pt>
                <c:pt idx="465" formatCode="#0.000000">
                  <c:v>13.728947327163199</c:v>
                </c:pt>
                <c:pt idx="466" formatCode="#0.000000">
                  <c:v>13.728947327163199</c:v>
                </c:pt>
                <c:pt idx="467" formatCode="#0.000000">
                  <c:v>13.728947327163199</c:v>
                </c:pt>
                <c:pt idx="468" formatCode="#0.000000">
                  <c:v>13.79546317348</c:v>
                </c:pt>
                <c:pt idx="469" formatCode="#0.000000">
                  <c:v>13.79546317348</c:v>
                </c:pt>
                <c:pt idx="470" formatCode="#0.000000">
                  <c:v>13.79546317348</c:v>
                </c:pt>
                <c:pt idx="471" formatCode="#0.000000">
                  <c:v>13.79546317348</c:v>
                </c:pt>
                <c:pt idx="472" formatCode="#0.000000">
                  <c:v>13.79546317348</c:v>
                </c:pt>
                <c:pt idx="473" formatCode="#0.000000">
                  <c:v>13.79546317348</c:v>
                </c:pt>
                <c:pt idx="474" formatCode="#0.000000">
                  <c:v>13.79546317348</c:v>
                </c:pt>
                <c:pt idx="475" formatCode="#0.000000">
                  <c:v>13.79546317348</c:v>
                </c:pt>
                <c:pt idx="476" formatCode="#0.000000">
                  <c:v>13.79546317348</c:v>
                </c:pt>
                <c:pt idx="477" formatCode="#0.000000">
                  <c:v>13.79546317348</c:v>
                </c:pt>
                <c:pt idx="478" formatCode="#0.000000">
                  <c:v>13.79546317348</c:v>
                </c:pt>
                <c:pt idx="479" formatCode="#0.000000">
                  <c:v>13.79546317348</c:v>
                </c:pt>
                <c:pt idx="480" formatCode="#0.000000">
                  <c:v>13.79546317348</c:v>
                </c:pt>
                <c:pt idx="481" formatCode="#0.000000">
                  <c:v>13.79546317348</c:v>
                </c:pt>
                <c:pt idx="482" formatCode="#0.000000">
                  <c:v>13.79546317348</c:v>
                </c:pt>
                <c:pt idx="483" formatCode="#0.000000">
                  <c:v>13.79546317348</c:v>
                </c:pt>
                <c:pt idx="484" formatCode="#0.000000">
                  <c:v>13.79546317348</c:v>
                </c:pt>
                <c:pt idx="485" formatCode="#0.000000">
                  <c:v>13.79546317348</c:v>
                </c:pt>
                <c:pt idx="486" formatCode="#0.000000">
                  <c:v>13.79546317348</c:v>
                </c:pt>
                <c:pt idx="487" formatCode="#0.000000">
                  <c:v>13.79546317348</c:v>
                </c:pt>
                <c:pt idx="488" formatCode="#0.000000">
                  <c:v>13.862863124087101</c:v>
                </c:pt>
                <c:pt idx="489" formatCode="#0.000000">
                  <c:v>13.862863124087101</c:v>
                </c:pt>
                <c:pt idx="490" formatCode="#0.000000">
                  <c:v>13.862863124087101</c:v>
                </c:pt>
                <c:pt idx="491" formatCode="#0.000000">
                  <c:v>13.862863124087101</c:v>
                </c:pt>
                <c:pt idx="492" formatCode="#0.000000">
                  <c:v>13.862863124087101</c:v>
                </c:pt>
                <c:pt idx="493" formatCode="#0.000000">
                  <c:v>13.862863124087101</c:v>
                </c:pt>
                <c:pt idx="494" formatCode="#0.000000">
                  <c:v>13.862863124087101</c:v>
                </c:pt>
                <c:pt idx="495" formatCode="#0.000000">
                  <c:v>13.862863124087101</c:v>
                </c:pt>
                <c:pt idx="496" formatCode="#0.000000">
                  <c:v>13.862863124087101</c:v>
                </c:pt>
                <c:pt idx="497" formatCode="#0.000000">
                  <c:v>13.862863124087101</c:v>
                </c:pt>
                <c:pt idx="498" formatCode="#0.000000">
                  <c:v>13.862863124087101</c:v>
                </c:pt>
                <c:pt idx="499" formatCode="#0.000000">
                  <c:v>13.862863124087101</c:v>
                </c:pt>
                <c:pt idx="500" formatCode="#0.000000">
                  <c:v>13.862863124087101</c:v>
                </c:pt>
                <c:pt idx="501" formatCode="#0.000000">
                  <c:v>13.862863124087101</c:v>
                </c:pt>
                <c:pt idx="502" formatCode="#0.000000">
                  <c:v>13.862863124087101</c:v>
                </c:pt>
                <c:pt idx="503" formatCode="#0.000000">
                  <c:v>13.862863124087101</c:v>
                </c:pt>
                <c:pt idx="504" formatCode="#0.000000">
                  <c:v>13.9309019367853</c:v>
                </c:pt>
                <c:pt idx="505" formatCode="#0.000000">
                  <c:v>13.9309019367853</c:v>
                </c:pt>
                <c:pt idx="506" formatCode="#0.000000">
                  <c:v>13.9309019367853</c:v>
                </c:pt>
                <c:pt idx="507" formatCode="#0.000000">
                  <c:v>13.9309019367853</c:v>
                </c:pt>
                <c:pt idx="508" formatCode="#0.000000">
                  <c:v>13.9309019367853</c:v>
                </c:pt>
                <c:pt idx="509" formatCode="#0.000000">
                  <c:v>13.9309019367853</c:v>
                </c:pt>
                <c:pt idx="510" formatCode="#0.000000">
                  <c:v>13.9309019367853</c:v>
                </c:pt>
                <c:pt idx="511" formatCode="#0.000000">
                  <c:v>13.9309019367853</c:v>
                </c:pt>
                <c:pt idx="512" formatCode="#0.000000">
                  <c:v>13.9309019367853</c:v>
                </c:pt>
                <c:pt idx="513" formatCode="#0.000000">
                  <c:v>13.9309019367853</c:v>
                </c:pt>
                <c:pt idx="514" formatCode="#0.000000">
                  <c:v>13.9309019367853</c:v>
                </c:pt>
                <c:pt idx="515" formatCode="#0.000000">
                  <c:v>13.9309019367853</c:v>
                </c:pt>
                <c:pt idx="516" formatCode="#0.000000">
                  <c:v>13.9309019367853</c:v>
                </c:pt>
                <c:pt idx="517" formatCode="#0.000000">
                  <c:v>13.9309019367853</c:v>
                </c:pt>
                <c:pt idx="518" formatCode="#0.000000">
                  <c:v>13.9309019367853</c:v>
                </c:pt>
                <c:pt idx="519" formatCode="#0.000000">
                  <c:v>13.9309019367853</c:v>
                </c:pt>
                <c:pt idx="520" formatCode="#0.000000">
                  <c:v>13.9309019367853</c:v>
                </c:pt>
                <c:pt idx="521" formatCode="#0.000000">
                  <c:v>13.9309019367853</c:v>
                </c:pt>
                <c:pt idx="522" formatCode="#0.000000">
                  <c:v>13.9309019367853</c:v>
                </c:pt>
                <c:pt idx="523" formatCode="#0.000000">
                  <c:v>13.9309019367853</c:v>
                </c:pt>
                <c:pt idx="524" formatCode="#0.000000">
                  <c:v>13.9309019367853</c:v>
                </c:pt>
                <c:pt idx="525" formatCode="#0.000000">
                  <c:v>13.9309019367853</c:v>
                </c:pt>
                <c:pt idx="526" formatCode="#0.000000">
                  <c:v>13.9309019367853</c:v>
                </c:pt>
                <c:pt idx="527" formatCode="#0.000000">
                  <c:v>13.9309019367853</c:v>
                </c:pt>
                <c:pt idx="528" formatCode="#0.000000">
                  <c:v>13.9309019367853</c:v>
                </c:pt>
                <c:pt idx="529" formatCode="#0.000000">
                  <c:v>13.9309019367853</c:v>
                </c:pt>
                <c:pt idx="530" formatCode="#0.000000">
                  <c:v>13.9309019367853</c:v>
                </c:pt>
                <c:pt idx="531" formatCode="#0.000000">
                  <c:v>13.9309019367853</c:v>
                </c:pt>
                <c:pt idx="532" formatCode="#0.000000">
                  <c:v>13.9309019367853</c:v>
                </c:pt>
                <c:pt idx="533" formatCode="#0.000000">
                  <c:v>13.9309019367853</c:v>
                </c:pt>
                <c:pt idx="534" formatCode="#0.000000">
                  <c:v>13.9309019367853</c:v>
                </c:pt>
                <c:pt idx="535" formatCode="#0.000000">
                  <c:v>13.9309019367853</c:v>
                </c:pt>
                <c:pt idx="536" formatCode="#0.000000">
                  <c:v>13.9309019367853</c:v>
                </c:pt>
                <c:pt idx="537" formatCode="#0.000000">
                  <c:v>13.9309019367853</c:v>
                </c:pt>
                <c:pt idx="538" formatCode="#0.000000">
                  <c:v>13.9309019367853</c:v>
                </c:pt>
                <c:pt idx="539" formatCode="#0.000000">
                  <c:v>13.9309019367853</c:v>
                </c:pt>
                <c:pt idx="540" formatCode="#0.000000">
                  <c:v>14.000480835785501</c:v>
                </c:pt>
                <c:pt idx="541" formatCode="#0.000000">
                  <c:v>14.000480835785501</c:v>
                </c:pt>
                <c:pt idx="542" formatCode="#0.000000">
                  <c:v>14.000480835785501</c:v>
                </c:pt>
                <c:pt idx="543" formatCode="#0.000000">
                  <c:v>14.000480835785501</c:v>
                </c:pt>
                <c:pt idx="544" formatCode="#0.000000">
                  <c:v>14.0701160739751</c:v>
                </c:pt>
                <c:pt idx="545" formatCode="#0.000000">
                  <c:v>14.0701160739751</c:v>
                </c:pt>
                <c:pt idx="546" formatCode="#0.000000">
                  <c:v>14.0701160739751</c:v>
                </c:pt>
                <c:pt idx="547" formatCode="#0.000000">
                  <c:v>14.0701160739751</c:v>
                </c:pt>
                <c:pt idx="548" formatCode="#0.000000">
                  <c:v>14.0701160739751</c:v>
                </c:pt>
                <c:pt idx="549" formatCode="#0.000000">
                  <c:v>14.0701160739751</c:v>
                </c:pt>
                <c:pt idx="550" formatCode="#0.000000">
                  <c:v>14.0701160739751</c:v>
                </c:pt>
                <c:pt idx="551" formatCode="#0.000000">
                  <c:v>14.0701160739751</c:v>
                </c:pt>
                <c:pt idx="552" formatCode="#0.000000">
                  <c:v>14.0701160739751</c:v>
                </c:pt>
                <c:pt idx="553" formatCode="#0.000000">
                  <c:v>14.0701160739751</c:v>
                </c:pt>
                <c:pt idx="554" formatCode="#0.000000">
                  <c:v>14.0701160739751</c:v>
                </c:pt>
                <c:pt idx="555" formatCode="#0.000000">
                  <c:v>14.0701160739751</c:v>
                </c:pt>
                <c:pt idx="556" formatCode="#0.000000">
                  <c:v>14.0701160739751</c:v>
                </c:pt>
                <c:pt idx="557" formatCode="#0.000000">
                  <c:v>14.0701160739751</c:v>
                </c:pt>
                <c:pt idx="558" formatCode="#0.000000">
                  <c:v>14.0701160739751</c:v>
                </c:pt>
                <c:pt idx="559" formatCode="#0.000000">
                  <c:v>14.0701160739751</c:v>
                </c:pt>
                <c:pt idx="560" formatCode="#0.000000">
                  <c:v>14.0701160739751</c:v>
                </c:pt>
                <c:pt idx="561" formatCode="#0.000000">
                  <c:v>14.0701160739751</c:v>
                </c:pt>
                <c:pt idx="562" formatCode="#0.000000">
                  <c:v>14.0701160739751</c:v>
                </c:pt>
                <c:pt idx="563" formatCode="#0.000000">
                  <c:v>14.0701160739751</c:v>
                </c:pt>
                <c:pt idx="564" formatCode="#0.000000">
                  <c:v>14.0701160739751</c:v>
                </c:pt>
                <c:pt idx="565" formatCode="#0.000000">
                  <c:v>14.0701160739751</c:v>
                </c:pt>
                <c:pt idx="566" formatCode="#0.000000">
                  <c:v>14.0701160739751</c:v>
                </c:pt>
                <c:pt idx="567" formatCode="#0.000000">
                  <c:v>14.0701160739751</c:v>
                </c:pt>
                <c:pt idx="568" formatCode="#0.000000">
                  <c:v>14.14107386417</c:v>
                </c:pt>
                <c:pt idx="569" formatCode="#0.000000">
                  <c:v>14.14107386417</c:v>
                </c:pt>
                <c:pt idx="570" formatCode="#0.000000">
                  <c:v>14.14107386417</c:v>
                </c:pt>
                <c:pt idx="571" formatCode="#0.000000">
                  <c:v>14.14107386417</c:v>
                </c:pt>
                <c:pt idx="572" formatCode="#0.000000">
                  <c:v>14.14107386417</c:v>
                </c:pt>
                <c:pt idx="573" formatCode="#0.000000">
                  <c:v>14.14107386417</c:v>
                </c:pt>
                <c:pt idx="574" formatCode="#0.000000">
                  <c:v>14.14107386417</c:v>
                </c:pt>
                <c:pt idx="575" formatCode="#0.000000">
                  <c:v>14.14107386417</c:v>
                </c:pt>
                <c:pt idx="576" formatCode="#0.000000">
                  <c:v>14.14107386417</c:v>
                </c:pt>
                <c:pt idx="577" formatCode="#0.000000">
                  <c:v>14.14107386417</c:v>
                </c:pt>
                <c:pt idx="578" formatCode="#0.000000">
                  <c:v>14.14107386417</c:v>
                </c:pt>
                <c:pt idx="579" formatCode="#0.000000">
                  <c:v>14.14107386417</c:v>
                </c:pt>
                <c:pt idx="580" formatCode="#0.000000">
                  <c:v>14.14107386417</c:v>
                </c:pt>
                <c:pt idx="581" formatCode="#0.000000">
                  <c:v>14.14107386417</c:v>
                </c:pt>
                <c:pt idx="582" formatCode="#0.000000">
                  <c:v>14.14107386417</c:v>
                </c:pt>
                <c:pt idx="583" formatCode="#0.000000">
                  <c:v>14.14107386417</c:v>
                </c:pt>
                <c:pt idx="584" formatCode="#0.000000">
                  <c:v>14.14107386417</c:v>
                </c:pt>
                <c:pt idx="585" formatCode="#0.000000">
                  <c:v>14.14107386417</c:v>
                </c:pt>
                <c:pt idx="586" formatCode="#0.000000">
                  <c:v>14.14107386417</c:v>
                </c:pt>
                <c:pt idx="587" formatCode="#0.000000">
                  <c:v>14.14107386417</c:v>
                </c:pt>
                <c:pt idx="588" formatCode="#0.000000">
                  <c:v>14.14107386417</c:v>
                </c:pt>
                <c:pt idx="589" formatCode="#0.000000">
                  <c:v>14.14107386417</c:v>
                </c:pt>
                <c:pt idx="590" formatCode="#0.000000">
                  <c:v>14.14107386417</c:v>
                </c:pt>
                <c:pt idx="591" formatCode="#0.000000">
                  <c:v>14.14107386417</c:v>
                </c:pt>
                <c:pt idx="592" formatCode="#0.000000">
                  <c:v>14.2128022903487</c:v>
                </c:pt>
                <c:pt idx="593" formatCode="#0.000000">
                  <c:v>14.2128022903487</c:v>
                </c:pt>
                <c:pt idx="594" formatCode="#0.000000">
                  <c:v>14.2128022903487</c:v>
                </c:pt>
                <c:pt idx="595" formatCode="#0.000000">
                  <c:v>14.2128022903487</c:v>
                </c:pt>
                <c:pt idx="596" formatCode="#0.000000">
                  <c:v>14.2128022903487</c:v>
                </c:pt>
                <c:pt idx="597" formatCode="#0.000000">
                  <c:v>14.284711089769999</c:v>
                </c:pt>
                <c:pt idx="598" formatCode="#0.000000">
                  <c:v>14.284711089769999</c:v>
                </c:pt>
                <c:pt idx="599" formatCode="#0.000000">
                  <c:v>14.284711089769999</c:v>
                </c:pt>
                <c:pt idx="600" formatCode="#0.000000">
                  <c:v>14.284711089769999</c:v>
                </c:pt>
                <c:pt idx="601" formatCode="#0.000000">
                  <c:v>14.284711089769999</c:v>
                </c:pt>
                <c:pt idx="602" formatCode="#0.000000">
                  <c:v>14.284711089769999</c:v>
                </c:pt>
                <c:pt idx="603" formatCode="#0.000000">
                  <c:v>14.284711089769999</c:v>
                </c:pt>
                <c:pt idx="604" formatCode="#0.000000">
                  <c:v>14.284711089769999</c:v>
                </c:pt>
                <c:pt idx="605" formatCode="#0.000000">
                  <c:v>14.284711089769999</c:v>
                </c:pt>
                <c:pt idx="606" formatCode="#0.000000">
                  <c:v>14.284711089769999</c:v>
                </c:pt>
                <c:pt idx="607" formatCode="#0.000000">
                  <c:v>14.284711089769999</c:v>
                </c:pt>
                <c:pt idx="608" formatCode="#0.000000">
                  <c:v>14.284711089769999</c:v>
                </c:pt>
                <c:pt idx="609" formatCode="#0.000000">
                  <c:v>14.284711089769999</c:v>
                </c:pt>
                <c:pt idx="610" formatCode="#0.000000">
                  <c:v>14.284711089769999</c:v>
                </c:pt>
                <c:pt idx="611" formatCode="#0.000000">
                  <c:v>14.284711089769999</c:v>
                </c:pt>
                <c:pt idx="612" formatCode="#0.000000">
                  <c:v>14.284711089769999</c:v>
                </c:pt>
                <c:pt idx="613" formatCode="#0.000000">
                  <c:v>14.284711089769999</c:v>
                </c:pt>
                <c:pt idx="614" formatCode="#0.000000">
                  <c:v>14.284711089769999</c:v>
                </c:pt>
                <c:pt idx="615" formatCode="#0.000000">
                  <c:v>14.284711089769999</c:v>
                </c:pt>
                <c:pt idx="616" formatCode="#0.000000">
                  <c:v>14.284711089769999</c:v>
                </c:pt>
                <c:pt idx="617" formatCode="#0.000000">
                  <c:v>14.284711089769999</c:v>
                </c:pt>
                <c:pt idx="618" formatCode="#0.000000">
                  <c:v>14.284711089769999</c:v>
                </c:pt>
                <c:pt idx="619" formatCode="#0.000000">
                  <c:v>14.284711089769999</c:v>
                </c:pt>
                <c:pt idx="620" formatCode="#0.000000">
                  <c:v>14.284711089769999</c:v>
                </c:pt>
                <c:pt idx="621" formatCode="#0.000000">
                  <c:v>14.284711089769999</c:v>
                </c:pt>
                <c:pt idx="622" formatCode="#0.000000">
                  <c:v>14.284711089769999</c:v>
                </c:pt>
                <c:pt idx="623" formatCode="#0.000000">
                  <c:v>14.284711089769999</c:v>
                </c:pt>
                <c:pt idx="624" formatCode="#0.000000">
                  <c:v>14.284711089769999</c:v>
                </c:pt>
                <c:pt idx="625" formatCode="#0.000000">
                  <c:v>14.284711089769999</c:v>
                </c:pt>
                <c:pt idx="626" formatCode="#0.000000">
                  <c:v>14.284711089769999</c:v>
                </c:pt>
                <c:pt idx="627" formatCode="#0.000000">
                  <c:v>14.284711089769999</c:v>
                </c:pt>
                <c:pt idx="628" formatCode="#0.000000">
                  <c:v>14.284711089769999</c:v>
                </c:pt>
                <c:pt idx="629" formatCode="#0.000000">
                  <c:v>14.284711089769999</c:v>
                </c:pt>
                <c:pt idx="630" formatCode="#0.000000">
                  <c:v>14.284711089769999</c:v>
                </c:pt>
                <c:pt idx="631" formatCode="#0.000000">
                  <c:v>14.284711089769999</c:v>
                </c:pt>
                <c:pt idx="632" formatCode="#0.000000">
                  <c:v>14.284711089769999</c:v>
                </c:pt>
                <c:pt idx="633" formatCode="#0.000000">
                  <c:v>14.284711089769999</c:v>
                </c:pt>
                <c:pt idx="634" formatCode="#0.000000">
                  <c:v>14.284711089769999</c:v>
                </c:pt>
                <c:pt idx="635" formatCode="#0.000000">
                  <c:v>14.284711089769999</c:v>
                </c:pt>
                <c:pt idx="636" formatCode="#0.000000">
                  <c:v>14.284711089769999</c:v>
                </c:pt>
                <c:pt idx="637" formatCode="#0.000000">
                  <c:v>14.284711089769999</c:v>
                </c:pt>
                <c:pt idx="638" formatCode="#0.000000">
                  <c:v>14.284711089769999</c:v>
                </c:pt>
                <c:pt idx="639" formatCode="#0.000000">
                  <c:v>14.284711089769999</c:v>
                </c:pt>
                <c:pt idx="640" formatCode="#0.000000">
                  <c:v>14.284711089769999</c:v>
                </c:pt>
                <c:pt idx="641" formatCode="#0.000000">
                  <c:v>14.284711089769999</c:v>
                </c:pt>
                <c:pt idx="642" formatCode="#0.000000">
                  <c:v>14.284711089769999</c:v>
                </c:pt>
                <c:pt idx="643" formatCode="#0.000000">
                  <c:v>14.284711089769999</c:v>
                </c:pt>
                <c:pt idx="644" formatCode="#0.000000">
                  <c:v>14.284711089769999</c:v>
                </c:pt>
                <c:pt idx="645" formatCode="#0.000000">
                  <c:v>14.284711089769999</c:v>
                </c:pt>
                <c:pt idx="646" formatCode="#0.000000">
                  <c:v>14.284711089769999</c:v>
                </c:pt>
                <c:pt idx="647" formatCode="#0.000000">
                  <c:v>14.284711089769999</c:v>
                </c:pt>
                <c:pt idx="648" formatCode="#0.000000">
                  <c:v>14.284711089769999</c:v>
                </c:pt>
                <c:pt idx="649" formatCode="#0.000000">
                  <c:v>14.284711089769999</c:v>
                </c:pt>
                <c:pt idx="650" formatCode="#0.000000">
                  <c:v>14.284711089769999</c:v>
                </c:pt>
                <c:pt idx="651" formatCode="#0.000000">
                  <c:v>14.284711089769999</c:v>
                </c:pt>
                <c:pt idx="652" formatCode="#0.000000">
                  <c:v>14.284711089769999</c:v>
                </c:pt>
                <c:pt idx="653" formatCode="#0.000000">
                  <c:v>14.359441071383101</c:v>
                </c:pt>
                <c:pt idx="654" formatCode="#0.000000">
                  <c:v>14.359441071383101</c:v>
                </c:pt>
                <c:pt idx="655" formatCode="#0.000000">
                  <c:v>14.359441071383101</c:v>
                </c:pt>
                <c:pt idx="656" formatCode="#0.000000">
                  <c:v>14.359441071383101</c:v>
                </c:pt>
                <c:pt idx="657" formatCode="#0.000000">
                  <c:v>14.359441071383101</c:v>
                </c:pt>
                <c:pt idx="658" formatCode="#0.000000">
                  <c:v>14.359441071383101</c:v>
                </c:pt>
                <c:pt idx="659" formatCode="#0.000000">
                  <c:v>14.359441071383101</c:v>
                </c:pt>
                <c:pt idx="660" formatCode="#0.000000">
                  <c:v>14.359441071383101</c:v>
                </c:pt>
                <c:pt idx="661" formatCode="#0.000000">
                  <c:v>14.359441071383101</c:v>
                </c:pt>
                <c:pt idx="662" formatCode="#0.000000">
                  <c:v>14.359441071383101</c:v>
                </c:pt>
                <c:pt idx="663" formatCode="#0.000000">
                  <c:v>14.359441071383101</c:v>
                </c:pt>
                <c:pt idx="664" formatCode="#0.000000">
                  <c:v>14.359441071383101</c:v>
                </c:pt>
                <c:pt idx="665" formatCode="#0.000000">
                  <c:v>14.359441071383101</c:v>
                </c:pt>
                <c:pt idx="666" formatCode="#0.000000">
                  <c:v>14.4348288873414</c:v>
                </c:pt>
                <c:pt idx="667" formatCode="#0.000000">
                  <c:v>14.4348288873414</c:v>
                </c:pt>
                <c:pt idx="668" formatCode="#0.000000">
                  <c:v>14.4348288873414</c:v>
                </c:pt>
                <c:pt idx="669" formatCode="#0.000000">
                  <c:v>14.4348288873414</c:v>
                </c:pt>
                <c:pt idx="670" formatCode="#0.000000">
                  <c:v>14.4348288873414</c:v>
                </c:pt>
                <c:pt idx="671" formatCode="#0.000000">
                  <c:v>14.4348288873414</c:v>
                </c:pt>
                <c:pt idx="672" formatCode="#0.000000">
                  <c:v>14.4348288873414</c:v>
                </c:pt>
                <c:pt idx="673" formatCode="#0.000000">
                  <c:v>14.4348288873414</c:v>
                </c:pt>
                <c:pt idx="674" formatCode="#0.000000">
                  <c:v>14.4348288873414</c:v>
                </c:pt>
                <c:pt idx="675" formatCode="#0.000000">
                  <c:v>14.4348288873414</c:v>
                </c:pt>
                <c:pt idx="676" formatCode="#0.000000">
                  <c:v>14.4348288873414</c:v>
                </c:pt>
                <c:pt idx="677" formatCode="#0.000000">
                  <c:v>14.4348288873414</c:v>
                </c:pt>
                <c:pt idx="678" formatCode="#0.000000">
                  <c:v>14.4348288873414</c:v>
                </c:pt>
                <c:pt idx="679" formatCode="#0.000000">
                  <c:v>14.4348288873414</c:v>
                </c:pt>
                <c:pt idx="680" formatCode="#0.000000">
                  <c:v>14.4348288873414</c:v>
                </c:pt>
                <c:pt idx="681" formatCode="#0.000000">
                  <c:v>14.4348288873414</c:v>
                </c:pt>
                <c:pt idx="682" formatCode="#0.000000">
                  <c:v>14.4348288873414</c:v>
                </c:pt>
                <c:pt idx="683" formatCode="#0.000000">
                  <c:v>14.4348288873414</c:v>
                </c:pt>
                <c:pt idx="684" formatCode="#0.000000">
                  <c:v>14.4348288873414</c:v>
                </c:pt>
                <c:pt idx="685" formatCode="#0.000000">
                  <c:v>14.4348288873414</c:v>
                </c:pt>
                <c:pt idx="686" formatCode="#0.000000">
                  <c:v>14.4348288873414</c:v>
                </c:pt>
                <c:pt idx="687" formatCode="#0.000000">
                  <c:v>14.4348288873414</c:v>
                </c:pt>
                <c:pt idx="688" formatCode="#0.000000">
                  <c:v>14.4348288873414</c:v>
                </c:pt>
                <c:pt idx="689" formatCode="#0.000000">
                  <c:v>14.4348288873414</c:v>
                </c:pt>
                <c:pt idx="690" formatCode="#0.000000">
                  <c:v>14.4348288873414</c:v>
                </c:pt>
                <c:pt idx="691" formatCode="#0.000000">
                  <c:v>14.4348288873414</c:v>
                </c:pt>
                <c:pt idx="692" formatCode="#0.000000">
                  <c:v>14.4348288873414</c:v>
                </c:pt>
                <c:pt idx="693" formatCode="#0.000000">
                  <c:v>14.4348288873414</c:v>
                </c:pt>
                <c:pt idx="694" formatCode="#0.000000">
                  <c:v>14.4348288873414</c:v>
                </c:pt>
                <c:pt idx="695" formatCode="#0.000000">
                  <c:v>14.4348288873414</c:v>
                </c:pt>
                <c:pt idx="696" formatCode="#0.000000">
                  <c:v>14.4348288873414</c:v>
                </c:pt>
                <c:pt idx="697" formatCode="#0.000000">
                  <c:v>14.4348288873414</c:v>
                </c:pt>
                <c:pt idx="698" formatCode="#0.000000">
                  <c:v>14.4348288873414</c:v>
                </c:pt>
                <c:pt idx="699" formatCode="#0.000000">
                  <c:v>14.4348288873414</c:v>
                </c:pt>
                <c:pt idx="700" formatCode="#0.000000">
                  <c:v>14.4348288873414</c:v>
                </c:pt>
                <c:pt idx="701" formatCode="#0.000000">
                  <c:v>14.4348288873414</c:v>
                </c:pt>
                <c:pt idx="702" formatCode="#0.000000">
                  <c:v>14.4348288873414</c:v>
                </c:pt>
                <c:pt idx="703" formatCode="#0.000000">
                  <c:v>14.4348288873414</c:v>
                </c:pt>
                <c:pt idx="704" formatCode="#0.000000">
                  <c:v>14.4348288873414</c:v>
                </c:pt>
                <c:pt idx="705" formatCode="#0.000000">
                  <c:v>14.4348288873414</c:v>
                </c:pt>
                <c:pt idx="706" formatCode="#0.000000">
                  <c:v>14.4348288873414</c:v>
                </c:pt>
                <c:pt idx="707" formatCode="#0.000000">
                  <c:v>14.4348288873414</c:v>
                </c:pt>
                <c:pt idx="708" formatCode="#0.000000">
                  <c:v>14.4348288873414</c:v>
                </c:pt>
                <c:pt idx="709" formatCode="#0.000000">
                  <c:v>14.4348288873414</c:v>
                </c:pt>
                <c:pt idx="710" formatCode="#0.000000">
                  <c:v>14.4348288873414</c:v>
                </c:pt>
                <c:pt idx="711" formatCode="#0.000000">
                  <c:v>14.4348288873414</c:v>
                </c:pt>
                <c:pt idx="712" formatCode="#0.000000">
                  <c:v>14.4348288873414</c:v>
                </c:pt>
                <c:pt idx="713" formatCode="#0.000000">
                  <c:v>14.4348288873414</c:v>
                </c:pt>
                <c:pt idx="714" formatCode="#0.000000">
                  <c:v>14.4348288873414</c:v>
                </c:pt>
                <c:pt idx="715" formatCode="#0.000000">
                  <c:v>14.4348288873414</c:v>
                </c:pt>
                <c:pt idx="716" formatCode="#0.000000">
                  <c:v>14.4348288873414</c:v>
                </c:pt>
                <c:pt idx="717" formatCode="#0.000000">
                  <c:v>14.4348288873414</c:v>
                </c:pt>
                <c:pt idx="718" formatCode="#0.000000">
                  <c:v>14.4348288873414</c:v>
                </c:pt>
                <c:pt idx="719" formatCode="#0.000000">
                  <c:v>14.4348288873414</c:v>
                </c:pt>
                <c:pt idx="720" formatCode="#0.000000">
                  <c:v>14.4348288873414</c:v>
                </c:pt>
                <c:pt idx="721" formatCode="#0.000000">
                  <c:v>14.4348288873414</c:v>
                </c:pt>
                <c:pt idx="722" formatCode="#0.000000">
                  <c:v>14.4348288873414</c:v>
                </c:pt>
                <c:pt idx="723" formatCode="#0.000000">
                  <c:v>14.4348288873414</c:v>
                </c:pt>
                <c:pt idx="724" formatCode="#0.000000">
                  <c:v>14.4348288873414</c:v>
                </c:pt>
                <c:pt idx="725" formatCode="#0.000000">
                  <c:v>14.4348288873414</c:v>
                </c:pt>
                <c:pt idx="726" formatCode="#0.000000">
                  <c:v>14.4348288873414</c:v>
                </c:pt>
                <c:pt idx="727" formatCode="#0.000000">
                  <c:v>14.4348288873414</c:v>
                </c:pt>
                <c:pt idx="728" formatCode="#0.000000">
                  <c:v>14.4348288873414</c:v>
                </c:pt>
                <c:pt idx="729" formatCode="#0.000000">
                  <c:v>14.4348288873414</c:v>
                </c:pt>
                <c:pt idx="730" formatCode="#0.000000">
                  <c:v>14.4348288873414</c:v>
                </c:pt>
                <c:pt idx="731" formatCode="#0.000000">
                  <c:v>14.4348288873414</c:v>
                </c:pt>
                <c:pt idx="732" formatCode="#0.000000">
                  <c:v>14.4348288873414</c:v>
                </c:pt>
                <c:pt idx="733" formatCode="#0.000000">
                  <c:v>14.4348288873414</c:v>
                </c:pt>
                <c:pt idx="734" formatCode="#0.000000">
                  <c:v>14.4348288873414</c:v>
                </c:pt>
                <c:pt idx="735" formatCode="#0.000000">
                  <c:v>14.4348288873414</c:v>
                </c:pt>
                <c:pt idx="736" formatCode="#0.000000">
                  <c:v>14.4348288873414</c:v>
                </c:pt>
                <c:pt idx="737" formatCode="#0.000000">
                  <c:v>14.4348288873414</c:v>
                </c:pt>
                <c:pt idx="738" formatCode="#0.000000">
                  <c:v>14.4348288873414</c:v>
                </c:pt>
                <c:pt idx="739" formatCode="#0.000000">
                  <c:v>14.4348288873414</c:v>
                </c:pt>
                <c:pt idx="740" formatCode="#0.000000">
                  <c:v>14.4348288873414</c:v>
                </c:pt>
                <c:pt idx="741" formatCode="#0.000000">
                  <c:v>14.4348288873414</c:v>
                </c:pt>
                <c:pt idx="742" formatCode="#0.000000">
                  <c:v>14.4348288873414</c:v>
                </c:pt>
                <c:pt idx="743" formatCode="#0.000000">
                  <c:v>14.4348288873414</c:v>
                </c:pt>
                <c:pt idx="744" formatCode="#0.000000">
                  <c:v>14.4348288873414</c:v>
                </c:pt>
                <c:pt idx="745" formatCode="#0.000000">
                  <c:v>14.4348288873414</c:v>
                </c:pt>
                <c:pt idx="746" formatCode="#0.000000">
                  <c:v>14.4348288873414</c:v>
                </c:pt>
                <c:pt idx="747" formatCode="#0.000000">
                  <c:v>14.4348288873414</c:v>
                </c:pt>
                <c:pt idx="748" formatCode="#0.000000">
                  <c:v>14.4348288873414</c:v>
                </c:pt>
                <c:pt idx="749" formatCode="#0.000000">
                  <c:v>14.4348288873414</c:v>
                </c:pt>
                <c:pt idx="750" formatCode="#0.000000">
                  <c:v>14.4348288873414</c:v>
                </c:pt>
                <c:pt idx="751" formatCode="#0.000000">
                  <c:v>14.4348288873414</c:v>
                </c:pt>
                <c:pt idx="752" formatCode="#0.000000">
                  <c:v>14.4348288873414</c:v>
                </c:pt>
                <c:pt idx="753" formatCode="#0.000000">
                  <c:v>14.4348288873414</c:v>
                </c:pt>
                <c:pt idx="754" formatCode="#0.000000">
                  <c:v>14.4348288873414</c:v>
                </c:pt>
                <c:pt idx="755" formatCode="#0.000000">
                  <c:v>14.4348288873414</c:v>
                </c:pt>
                <c:pt idx="756" formatCode="#0.000000">
                  <c:v>14.4348288873414</c:v>
                </c:pt>
                <c:pt idx="757" formatCode="#0.000000">
                  <c:v>14.4348288873414</c:v>
                </c:pt>
                <c:pt idx="758" formatCode="#0.000000">
                  <c:v>14.5142765856819</c:v>
                </c:pt>
                <c:pt idx="759" formatCode="#0.000000">
                  <c:v>14.5142765856819</c:v>
                </c:pt>
                <c:pt idx="760" formatCode="#0.000000">
                  <c:v>14.5142765856819</c:v>
                </c:pt>
                <c:pt idx="761" formatCode="#0.000000">
                  <c:v>14.5142765856819</c:v>
                </c:pt>
                <c:pt idx="762" formatCode="#0.000000">
                  <c:v>14.5142765856819</c:v>
                </c:pt>
                <c:pt idx="763" formatCode="#0.000000">
                  <c:v>14.5142765856819</c:v>
                </c:pt>
                <c:pt idx="764" formatCode="#0.000000">
                  <c:v>14.5142765856819</c:v>
                </c:pt>
                <c:pt idx="765" formatCode="#0.000000">
                  <c:v>14.5142765856819</c:v>
                </c:pt>
                <c:pt idx="766" formatCode="#0.000000">
                  <c:v>14.5142765856819</c:v>
                </c:pt>
                <c:pt idx="767" formatCode="#0.000000">
                  <c:v>14.5142765856819</c:v>
                </c:pt>
                <c:pt idx="768" formatCode="#0.000000">
                  <c:v>14.5142765856819</c:v>
                </c:pt>
                <c:pt idx="769" formatCode="#0.000000">
                  <c:v>14.5142765856819</c:v>
                </c:pt>
                <c:pt idx="770" formatCode="#0.000000">
                  <c:v>14.5142765856819</c:v>
                </c:pt>
                <c:pt idx="771" formatCode="#0.000000">
                  <c:v>14.5142765856819</c:v>
                </c:pt>
                <c:pt idx="772" formatCode="#0.000000">
                  <c:v>14.5142765856819</c:v>
                </c:pt>
                <c:pt idx="773" formatCode="#0.000000">
                  <c:v>14.5142765856819</c:v>
                </c:pt>
                <c:pt idx="774" formatCode="#0.000000">
                  <c:v>14.5142765856819</c:v>
                </c:pt>
                <c:pt idx="775" formatCode="#0.000000">
                  <c:v>14.5945448705779</c:v>
                </c:pt>
                <c:pt idx="776" formatCode="#0.000000">
                  <c:v>14.5945448705779</c:v>
                </c:pt>
                <c:pt idx="777" formatCode="#0.000000">
                  <c:v>14.5945448705779</c:v>
                </c:pt>
                <c:pt idx="778" formatCode="#0.000000">
                  <c:v>14.5945448705779</c:v>
                </c:pt>
                <c:pt idx="779" formatCode="#0.000000">
                  <c:v>14.5945448705779</c:v>
                </c:pt>
                <c:pt idx="780" formatCode="#0.000000">
                  <c:v>14.5945448705779</c:v>
                </c:pt>
                <c:pt idx="781" formatCode="#0.000000">
                  <c:v>14.5945448705779</c:v>
                </c:pt>
                <c:pt idx="782" formatCode="#0.000000">
                  <c:v>14.5945448705779</c:v>
                </c:pt>
                <c:pt idx="783" formatCode="#0.000000">
                  <c:v>14.5945448705779</c:v>
                </c:pt>
                <c:pt idx="784" formatCode="#0.000000">
                  <c:v>14.5945448705779</c:v>
                </c:pt>
                <c:pt idx="785" formatCode="#0.000000">
                  <c:v>14.5945448705779</c:v>
                </c:pt>
                <c:pt idx="786" formatCode="#0.000000">
                  <c:v>14.5945448705779</c:v>
                </c:pt>
                <c:pt idx="787" formatCode="#0.000000">
                  <c:v>14.5945448705779</c:v>
                </c:pt>
                <c:pt idx="788" formatCode="#0.000000">
                  <c:v>14.5945448705779</c:v>
                </c:pt>
                <c:pt idx="789" formatCode="#0.000000">
                  <c:v>14.5945448705779</c:v>
                </c:pt>
                <c:pt idx="790" formatCode="#0.000000">
                  <c:v>14.5945448705779</c:v>
                </c:pt>
                <c:pt idx="791" formatCode="#0.000000">
                  <c:v>14.5945448705779</c:v>
                </c:pt>
                <c:pt idx="792" formatCode="#0.000000">
                  <c:v>14.5945448705779</c:v>
                </c:pt>
                <c:pt idx="793" formatCode="#0.000000">
                  <c:v>14.5945448705779</c:v>
                </c:pt>
                <c:pt idx="794" formatCode="#0.000000">
                  <c:v>14.5945448705779</c:v>
                </c:pt>
                <c:pt idx="795" formatCode="#0.000000">
                  <c:v>14.5945448705779</c:v>
                </c:pt>
                <c:pt idx="796" formatCode="#0.000000">
                  <c:v>14.5945448705779</c:v>
                </c:pt>
                <c:pt idx="797" formatCode="#0.000000">
                  <c:v>14.5945448705779</c:v>
                </c:pt>
                <c:pt idx="798" formatCode="#0.000000">
                  <c:v>14.5945448705779</c:v>
                </c:pt>
                <c:pt idx="799" formatCode="#0.000000">
                  <c:v>14.5945448705779</c:v>
                </c:pt>
                <c:pt idx="800" formatCode="#0.000000">
                  <c:v>14.5945448705779</c:v>
                </c:pt>
                <c:pt idx="801" formatCode="#0.000000">
                  <c:v>14.5945448705779</c:v>
                </c:pt>
                <c:pt idx="802" formatCode="#0.000000">
                  <c:v>14.5945448705779</c:v>
                </c:pt>
                <c:pt idx="803" formatCode="#0.000000">
                  <c:v>14.5945448705779</c:v>
                </c:pt>
                <c:pt idx="804" formatCode="#0.000000">
                  <c:v>14.5945448705779</c:v>
                </c:pt>
                <c:pt idx="805" formatCode="#0.000000">
                  <c:v>14.5945448705779</c:v>
                </c:pt>
                <c:pt idx="806" formatCode="#0.000000">
                  <c:v>14.5945448705779</c:v>
                </c:pt>
                <c:pt idx="807" formatCode="#0.000000">
                  <c:v>14.5945448705779</c:v>
                </c:pt>
                <c:pt idx="808" formatCode="#0.000000">
                  <c:v>14.5945448705779</c:v>
                </c:pt>
                <c:pt idx="809" formatCode="#0.000000">
                  <c:v>14.5945448705779</c:v>
                </c:pt>
                <c:pt idx="810" formatCode="#0.000000">
                  <c:v>14.5945448705779</c:v>
                </c:pt>
                <c:pt idx="811" formatCode="#0.000000">
                  <c:v>14.5945448705779</c:v>
                </c:pt>
                <c:pt idx="812" formatCode="#0.000000">
                  <c:v>14.5945448705779</c:v>
                </c:pt>
                <c:pt idx="813" formatCode="#0.000000">
                  <c:v>14.5945448705779</c:v>
                </c:pt>
                <c:pt idx="814" formatCode="#0.000000">
                  <c:v>14.5945448705779</c:v>
                </c:pt>
                <c:pt idx="815" formatCode="#0.000000">
                  <c:v>14.5945448705779</c:v>
                </c:pt>
                <c:pt idx="816" formatCode="#0.000000">
                  <c:v>14.5945448705779</c:v>
                </c:pt>
                <c:pt idx="817" formatCode="#0.000000">
                  <c:v>14.5945448705779</c:v>
                </c:pt>
                <c:pt idx="818" formatCode="#0.000000">
                  <c:v>14.5945448705779</c:v>
                </c:pt>
                <c:pt idx="819" formatCode="#0.000000">
                  <c:v>14.6774627881793</c:v>
                </c:pt>
                <c:pt idx="820" formatCode="#0.000000">
                  <c:v>14.6774627881793</c:v>
                </c:pt>
                <c:pt idx="821" formatCode="#0.000000">
                  <c:v>14.6774627881793</c:v>
                </c:pt>
                <c:pt idx="822" formatCode="#0.000000">
                  <c:v>14.6774627881793</c:v>
                </c:pt>
                <c:pt idx="823" formatCode="#0.000000">
                  <c:v>14.6774627881793</c:v>
                </c:pt>
                <c:pt idx="824" formatCode="#0.000000">
                  <c:v>14.6774627881793</c:v>
                </c:pt>
                <c:pt idx="825" formatCode="#0.000000">
                  <c:v>14.6774627881793</c:v>
                </c:pt>
                <c:pt idx="826" formatCode="#0.000000">
                  <c:v>14.6774627881793</c:v>
                </c:pt>
                <c:pt idx="827" formatCode="#0.000000">
                  <c:v>14.6774627881793</c:v>
                </c:pt>
                <c:pt idx="828" formatCode="#0.000000">
                  <c:v>14.6774627881793</c:v>
                </c:pt>
                <c:pt idx="829" formatCode="#0.000000">
                  <c:v>14.6774627881793</c:v>
                </c:pt>
                <c:pt idx="830" formatCode="#0.000000">
                  <c:v>14.6774627881793</c:v>
                </c:pt>
                <c:pt idx="831" formatCode="#0.000000">
                  <c:v>14.6774627881793</c:v>
                </c:pt>
                <c:pt idx="832" formatCode="#0.000000">
                  <c:v>14.6774627881793</c:v>
                </c:pt>
                <c:pt idx="833" formatCode="#0.000000">
                  <c:v>14.6774627881793</c:v>
                </c:pt>
                <c:pt idx="834" formatCode="#0.000000">
                  <c:v>14.6774627881793</c:v>
                </c:pt>
                <c:pt idx="835" formatCode="#0.000000">
                  <c:v>14.6774627881793</c:v>
                </c:pt>
                <c:pt idx="836" formatCode="#0.000000">
                  <c:v>14.6774627881793</c:v>
                </c:pt>
                <c:pt idx="837" formatCode="#0.000000">
                  <c:v>14.6774627881793</c:v>
                </c:pt>
                <c:pt idx="838" formatCode="#0.000000">
                  <c:v>14.6774627881793</c:v>
                </c:pt>
                <c:pt idx="839" formatCode="#0.000000">
                  <c:v>14.6774627881793</c:v>
                </c:pt>
                <c:pt idx="840" formatCode="#0.000000">
                  <c:v>14.6774627881793</c:v>
                </c:pt>
                <c:pt idx="841" formatCode="#0.000000">
                  <c:v>14.6774627881793</c:v>
                </c:pt>
                <c:pt idx="842" formatCode="#0.000000">
                  <c:v>14.6774627881793</c:v>
                </c:pt>
                <c:pt idx="843" formatCode="#0.000000">
                  <c:v>14.6774627881793</c:v>
                </c:pt>
                <c:pt idx="844" formatCode="#0.000000">
                  <c:v>14.6774627881793</c:v>
                </c:pt>
                <c:pt idx="845" formatCode="#0.000000">
                  <c:v>14.6774627881793</c:v>
                </c:pt>
                <c:pt idx="846" formatCode="#0.000000">
                  <c:v>14.6774627881793</c:v>
                </c:pt>
                <c:pt idx="847" formatCode="#0.000000">
                  <c:v>14.6774627881793</c:v>
                </c:pt>
                <c:pt idx="848" formatCode="#0.000000">
                  <c:v>14.6774627881793</c:v>
                </c:pt>
                <c:pt idx="849" formatCode="#0.000000">
                  <c:v>14.6774627881793</c:v>
                </c:pt>
                <c:pt idx="850" formatCode="#0.000000">
                  <c:v>14.6774627881793</c:v>
                </c:pt>
                <c:pt idx="851" formatCode="#0.000000">
                  <c:v>14.6774627881793</c:v>
                </c:pt>
                <c:pt idx="852" formatCode="#0.000000">
                  <c:v>14.6774627881793</c:v>
                </c:pt>
                <c:pt idx="853" formatCode="#0.000000">
                  <c:v>14.6774627881793</c:v>
                </c:pt>
                <c:pt idx="854" formatCode="#0.000000">
                  <c:v>14.6774627881793</c:v>
                </c:pt>
                <c:pt idx="855" formatCode="#0.000000">
                  <c:v>14.6774627881793</c:v>
                </c:pt>
                <c:pt idx="856" formatCode="#0.000000">
                  <c:v>14.6774627881793</c:v>
                </c:pt>
                <c:pt idx="857" formatCode="#0.000000">
                  <c:v>14.6774627881793</c:v>
                </c:pt>
                <c:pt idx="858" formatCode="#0.000000">
                  <c:v>14.6774627881793</c:v>
                </c:pt>
                <c:pt idx="859" formatCode="#0.000000">
                  <c:v>14.6774627881793</c:v>
                </c:pt>
                <c:pt idx="860" formatCode="#0.000000">
                  <c:v>14.6774627881793</c:v>
                </c:pt>
                <c:pt idx="861" formatCode="#0.000000">
                  <c:v>14.6774627881793</c:v>
                </c:pt>
                <c:pt idx="862" formatCode="#0.000000">
                  <c:v>14.6774627881793</c:v>
                </c:pt>
                <c:pt idx="863" formatCode="#0.000000">
                  <c:v>14.6774627881793</c:v>
                </c:pt>
                <c:pt idx="864" formatCode="#0.000000">
                  <c:v>14.6774627881793</c:v>
                </c:pt>
                <c:pt idx="865" formatCode="#0.000000">
                  <c:v>14.6774627881793</c:v>
                </c:pt>
                <c:pt idx="866" formatCode="#0.000000">
                  <c:v>14.6774627881793</c:v>
                </c:pt>
                <c:pt idx="867" formatCode="#0.000000">
                  <c:v>14.7631279861832</c:v>
                </c:pt>
                <c:pt idx="868" formatCode="#0.000000">
                  <c:v>14.7631279861832</c:v>
                </c:pt>
                <c:pt idx="869" formatCode="#0.000000">
                  <c:v>14.7631279861832</c:v>
                </c:pt>
                <c:pt idx="870" formatCode="#0.000000">
                  <c:v>14.7631279861832</c:v>
                </c:pt>
                <c:pt idx="871" formatCode="#0.000000">
                  <c:v>14.7631279861832</c:v>
                </c:pt>
                <c:pt idx="872" formatCode="#0.000000">
                  <c:v>14.7631279861832</c:v>
                </c:pt>
                <c:pt idx="873" formatCode="#0.000000">
                  <c:v>14.7631279861832</c:v>
                </c:pt>
                <c:pt idx="874" formatCode="#0.000000">
                  <c:v>14.7631279861832</c:v>
                </c:pt>
                <c:pt idx="875" formatCode="#0.000000">
                  <c:v>14.7631279861832</c:v>
                </c:pt>
                <c:pt idx="876" formatCode="#0.000000">
                  <c:v>14.7631279861832</c:v>
                </c:pt>
                <c:pt idx="877" formatCode="#0.000000">
                  <c:v>14.7631279861832</c:v>
                </c:pt>
                <c:pt idx="878" formatCode="#0.000000">
                  <c:v>14.7631279861832</c:v>
                </c:pt>
                <c:pt idx="879" formatCode="#0.000000">
                  <c:v>14.7631279861832</c:v>
                </c:pt>
                <c:pt idx="880" formatCode="#0.000000">
                  <c:v>14.7631279861832</c:v>
                </c:pt>
                <c:pt idx="881" formatCode="#0.000000">
                  <c:v>14.7631279861832</c:v>
                </c:pt>
                <c:pt idx="882" formatCode="#0.000000">
                  <c:v>14.7631279861832</c:v>
                </c:pt>
                <c:pt idx="883" formatCode="#0.000000">
                  <c:v>14.7631279861832</c:v>
                </c:pt>
                <c:pt idx="884" formatCode="#0.000000">
                  <c:v>14.7631279861832</c:v>
                </c:pt>
                <c:pt idx="885" formatCode="#0.000000">
                  <c:v>14.7631279861832</c:v>
                </c:pt>
                <c:pt idx="886" formatCode="#0.000000">
                  <c:v>14.7631279861832</c:v>
                </c:pt>
                <c:pt idx="887" formatCode="#0.000000">
                  <c:v>14.7631279861832</c:v>
                </c:pt>
                <c:pt idx="888" formatCode="#0.000000">
                  <c:v>14.7631279861832</c:v>
                </c:pt>
                <c:pt idx="889" formatCode="#0.000000">
                  <c:v>14.7631279861832</c:v>
                </c:pt>
                <c:pt idx="890" formatCode="#0.000000">
                  <c:v>14.7631279861832</c:v>
                </c:pt>
                <c:pt idx="891" formatCode="#0.000000">
                  <c:v>14.7631279861832</c:v>
                </c:pt>
                <c:pt idx="892" formatCode="#0.000000">
                  <c:v>14.7631279861832</c:v>
                </c:pt>
                <c:pt idx="893" formatCode="#0.000000">
                  <c:v>14.7631279861832</c:v>
                </c:pt>
                <c:pt idx="894" formatCode="#0.000000">
                  <c:v>14.7631279861832</c:v>
                </c:pt>
                <c:pt idx="895" formatCode="#0.000000">
                  <c:v>14.7631279861832</c:v>
                </c:pt>
                <c:pt idx="896" formatCode="#0.000000">
                  <c:v>14.7631279861832</c:v>
                </c:pt>
                <c:pt idx="897" formatCode="#0.000000">
                  <c:v>14.7631279861832</c:v>
                </c:pt>
                <c:pt idx="898" formatCode="#0.000000">
                  <c:v>14.7631279861832</c:v>
                </c:pt>
                <c:pt idx="899" formatCode="#0.000000">
                  <c:v>14.7631279861832</c:v>
                </c:pt>
                <c:pt idx="900" formatCode="#0.000000">
                  <c:v>14.7631279861832</c:v>
                </c:pt>
                <c:pt idx="901" formatCode="#0.000000">
                  <c:v>14.7631279861832</c:v>
                </c:pt>
                <c:pt idx="902" formatCode="#0.000000">
                  <c:v>14.7631279861832</c:v>
                </c:pt>
                <c:pt idx="903" formatCode="#0.000000">
                  <c:v>14.7631279861832</c:v>
                </c:pt>
                <c:pt idx="904" formatCode="#0.000000">
                  <c:v>14.7631279861832</c:v>
                </c:pt>
                <c:pt idx="905" formatCode="#0.000000">
                  <c:v>14.7631279861832</c:v>
                </c:pt>
                <c:pt idx="906" formatCode="#0.000000">
                  <c:v>14.7631279861832</c:v>
                </c:pt>
                <c:pt idx="907" formatCode="#0.000000">
                  <c:v>14.7631279861832</c:v>
                </c:pt>
                <c:pt idx="908" formatCode="#0.000000">
                  <c:v>14.7631279861832</c:v>
                </c:pt>
                <c:pt idx="909" formatCode="#0.000000">
                  <c:v>14.7631279861832</c:v>
                </c:pt>
                <c:pt idx="910" formatCode="#0.000000">
                  <c:v>14.7631279861832</c:v>
                </c:pt>
                <c:pt idx="911" formatCode="#0.000000">
                  <c:v>14.7631279861832</c:v>
                </c:pt>
                <c:pt idx="912" formatCode="#0.000000">
                  <c:v>14.7631279861832</c:v>
                </c:pt>
                <c:pt idx="913" formatCode="#0.000000">
                  <c:v>14.7631279861832</c:v>
                </c:pt>
                <c:pt idx="914" formatCode="#0.000000">
                  <c:v>14.7631279861832</c:v>
                </c:pt>
                <c:pt idx="915" formatCode="#0.000000">
                  <c:v>14.7631279861832</c:v>
                </c:pt>
                <c:pt idx="916" formatCode="#0.000000">
                  <c:v>14.7631279861832</c:v>
                </c:pt>
                <c:pt idx="917" formatCode="#0.000000">
                  <c:v>14.7631279861832</c:v>
                </c:pt>
                <c:pt idx="918" formatCode="#0.000000">
                  <c:v>14.7631279861832</c:v>
                </c:pt>
                <c:pt idx="919" formatCode="#0.000000">
                  <c:v>14.7631279861832</c:v>
                </c:pt>
                <c:pt idx="920" formatCode="#0.000000">
                  <c:v>14.7631279861832</c:v>
                </c:pt>
                <c:pt idx="921" formatCode="#0.000000">
                  <c:v>14.7631279861832</c:v>
                </c:pt>
                <c:pt idx="922" formatCode="#0.000000">
                  <c:v>14.7631279861832</c:v>
                </c:pt>
                <c:pt idx="923" formatCode="#0.000000">
                  <c:v>14.7631279861832</c:v>
                </c:pt>
                <c:pt idx="924" formatCode="#0.000000">
                  <c:v>14.7631279861832</c:v>
                </c:pt>
                <c:pt idx="925" formatCode="#0.000000">
                  <c:v>14.7631279861832</c:v>
                </c:pt>
                <c:pt idx="926" formatCode="#0.000000">
                  <c:v>14.7631279861832</c:v>
                </c:pt>
                <c:pt idx="927" formatCode="#0.000000">
                  <c:v>14.7631279861832</c:v>
                </c:pt>
                <c:pt idx="928" formatCode="#0.000000">
                  <c:v>14.7631279861832</c:v>
                </c:pt>
                <c:pt idx="929" formatCode="#0.000000">
                  <c:v>14.7631279861832</c:v>
                </c:pt>
                <c:pt idx="930" formatCode="#0.000000">
                  <c:v>14.7631279861832</c:v>
                </c:pt>
                <c:pt idx="931" formatCode="#0.000000">
                  <c:v>14.7631279861832</c:v>
                </c:pt>
                <c:pt idx="932" formatCode="#0.000000">
                  <c:v>14.7631279861832</c:v>
                </c:pt>
                <c:pt idx="933" formatCode="#0.000000">
                  <c:v>14.7631279861832</c:v>
                </c:pt>
                <c:pt idx="934" formatCode="#0.000000">
                  <c:v>14.7631279861832</c:v>
                </c:pt>
                <c:pt idx="935" formatCode="#0.000000">
                  <c:v>14.7631279861832</c:v>
                </c:pt>
                <c:pt idx="936" formatCode="#0.000000">
                  <c:v>14.7631279861832</c:v>
                </c:pt>
                <c:pt idx="937" formatCode="#0.000000">
                  <c:v>14.7631279861832</c:v>
                </c:pt>
                <c:pt idx="938" formatCode="#0.000000">
                  <c:v>14.7631279861832</c:v>
                </c:pt>
                <c:pt idx="939" formatCode="#0.000000">
                  <c:v>14.7631279861832</c:v>
                </c:pt>
                <c:pt idx="940" formatCode="#0.000000">
                  <c:v>14.7631279861832</c:v>
                </c:pt>
                <c:pt idx="941" formatCode="#0.000000">
                  <c:v>14.7631279861832</c:v>
                </c:pt>
                <c:pt idx="942" formatCode="#0.000000">
                  <c:v>14.7631279861832</c:v>
                </c:pt>
                <c:pt idx="943" formatCode="#0.000000">
                  <c:v>14.7631279861832</c:v>
                </c:pt>
                <c:pt idx="944" formatCode="#0.000000">
                  <c:v>14.7631279861832</c:v>
                </c:pt>
                <c:pt idx="945" formatCode="#0.000000">
                  <c:v>14.7631279861832</c:v>
                </c:pt>
                <c:pt idx="946" formatCode="#0.000000">
                  <c:v>14.7631279861832</c:v>
                </c:pt>
                <c:pt idx="947" formatCode="#0.000000">
                  <c:v>14.7631279861832</c:v>
                </c:pt>
                <c:pt idx="948" formatCode="#0.000000">
                  <c:v>14.7631279861832</c:v>
                </c:pt>
                <c:pt idx="949" formatCode="#0.000000">
                  <c:v>14.7631279861832</c:v>
                </c:pt>
                <c:pt idx="950" formatCode="#0.000000">
                  <c:v>14.7631279861832</c:v>
                </c:pt>
                <c:pt idx="951" formatCode="#0.000000">
                  <c:v>14.7631279861832</c:v>
                </c:pt>
                <c:pt idx="952" formatCode="#0.000000">
                  <c:v>14.7631279861832</c:v>
                </c:pt>
                <c:pt idx="953" formatCode="#0.000000">
                  <c:v>14.7631279861832</c:v>
                </c:pt>
                <c:pt idx="954" formatCode="#0.000000">
                  <c:v>14.7631279861832</c:v>
                </c:pt>
                <c:pt idx="955" formatCode="#0.000000">
                  <c:v>14.7631279861832</c:v>
                </c:pt>
                <c:pt idx="956" formatCode="#0.000000">
                  <c:v>14.7631279861832</c:v>
                </c:pt>
                <c:pt idx="957" formatCode="#0.000000">
                  <c:v>14.7631279861832</c:v>
                </c:pt>
                <c:pt idx="958" formatCode="#0.000000">
                  <c:v>14.7631279861832</c:v>
                </c:pt>
                <c:pt idx="959" formatCode="#0.000000">
                  <c:v>14.7631279861832</c:v>
                </c:pt>
                <c:pt idx="960" formatCode="#0.000000">
                  <c:v>14.7631279861832</c:v>
                </c:pt>
                <c:pt idx="961" formatCode="#0.000000">
                  <c:v>14.7631279861832</c:v>
                </c:pt>
                <c:pt idx="962" formatCode="#0.000000">
                  <c:v>14.7631279861832</c:v>
                </c:pt>
                <c:pt idx="963" formatCode="#0.000000">
                  <c:v>14.7631279861832</c:v>
                </c:pt>
                <c:pt idx="964" formatCode="#0.000000">
                  <c:v>14.8553756831678</c:v>
                </c:pt>
                <c:pt idx="965" formatCode="#0.000000">
                  <c:v>14.8553756831678</c:v>
                </c:pt>
                <c:pt idx="966" formatCode="#0.000000">
                  <c:v>14.8553756831678</c:v>
                </c:pt>
                <c:pt idx="967" formatCode="#0.000000">
                  <c:v>14.8553756831678</c:v>
                </c:pt>
                <c:pt idx="968" formatCode="#0.000000">
                  <c:v>14.94792418786</c:v>
                </c:pt>
                <c:pt idx="969" formatCode="#0.000000">
                  <c:v>14.94792418786</c:v>
                </c:pt>
                <c:pt idx="970" formatCode="#0.000000">
                  <c:v>14.94792418786</c:v>
                </c:pt>
                <c:pt idx="971" formatCode="#0.000000">
                  <c:v>14.94792418786</c:v>
                </c:pt>
                <c:pt idx="972" formatCode="#0.000000">
                  <c:v>14.94792418786</c:v>
                </c:pt>
                <c:pt idx="973" formatCode="#0.000000">
                  <c:v>14.94792418786</c:v>
                </c:pt>
                <c:pt idx="974" formatCode="#0.000000">
                  <c:v>14.94792418786</c:v>
                </c:pt>
                <c:pt idx="975" formatCode="#0.000000">
                  <c:v>14.94792418786</c:v>
                </c:pt>
                <c:pt idx="976" formatCode="#0.000000">
                  <c:v>14.94792418786</c:v>
                </c:pt>
                <c:pt idx="977" formatCode="#0.000000">
                  <c:v>14.94792418786</c:v>
                </c:pt>
                <c:pt idx="978" formatCode="#0.000000">
                  <c:v>15.041388007433801</c:v>
                </c:pt>
                <c:pt idx="979" formatCode="#0.000000">
                  <c:v>15.041388007433801</c:v>
                </c:pt>
                <c:pt idx="980" formatCode="#0.000000">
                  <c:v>15.041388007433801</c:v>
                </c:pt>
                <c:pt idx="981" formatCode="#0.000000">
                  <c:v>15.041388007433801</c:v>
                </c:pt>
                <c:pt idx="982" formatCode="#0.000000">
                  <c:v>15.041388007433801</c:v>
                </c:pt>
                <c:pt idx="983" formatCode="#0.000000">
                  <c:v>15.041388007433801</c:v>
                </c:pt>
                <c:pt idx="984" formatCode="#0.000000">
                  <c:v>15.041388007433801</c:v>
                </c:pt>
                <c:pt idx="985" formatCode="#0.000000">
                  <c:v>15.041388007433801</c:v>
                </c:pt>
                <c:pt idx="986" formatCode="#0.000000">
                  <c:v>15.041388007433801</c:v>
                </c:pt>
                <c:pt idx="987" formatCode="#0.000000">
                  <c:v>15.041388007433801</c:v>
                </c:pt>
                <c:pt idx="988" formatCode="#0.000000">
                  <c:v>15.041388007433801</c:v>
                </c:pt>
                <c:pt idx="989" formatCode="#0.000000">
                  <c:v>15.041388007433801</c:v>
                </c:pt>
                <c:pt idx="990" formatCode="#0.000000">
                  <c:v>15.041388007433801</c:v>
                </c:pt>
                <c:pt idx="991" formatCode="#0.000000">
                  <c:v>15.041388007433801</c:v>
                </c:pt>
                <c:pt idx="992" formatCode="#0.000000">
                  <c:v>15.041388007433801</c:v>
                </c:pt>
                <c:pt idx="993" formatCode="#0.000000">
                  <c:v>15.041388007433801</c:v>
                </c:pt>
                <c:pt idx="994" formatCode="#0.000000">
                  <c:v>15.041388007433801</c:v>
                </c:pt>
                <c:pt idx="995" formatCode="#0.000000">
                  <c:v>15.041388007433801</c:v>
                </c:pt>
                <c:pt idx="996" formatCode="#0.000000">
                  <c:v>15.041388007433801</c:v>
                </c:pt>
                <c:pt idx="997" formatCode="#0.000000">
                  <c:v>15.041388007433801</c:v>
                </c:pt>
                <c:pt idx="998" formatCode="#0.000000">
                  <c:v>15.041388007433801</c:v>
                </c:pt>
                <c:pt idx="999" formatCode="#0.000000">
                  <c:v>15.041388007433801</c:v>
                </c:pt>
                <c:pt idx="1000" formatCode="#0.000000">
                  <c:v>15.041388007433801</c:v>
                </c:pt>
                <c:pt idx="1001" formatCode="#0.000000">
                  <c:v>15.041388007433801</c:v>
                </c:pt>
                <c:pt idx="1002" formatCode="#0.000000">
                  <c:v>15.041388007433801</c:v>
                </c:pt>
                <c:pt idx="1003" formatCode="#0.000000">
                  <c:v>15.041388007433801</c:v>
                </c:pt>
                <c:pt idx="1004" formatCode="#0.000000">
                  <c:v>15.041388007433801</c:v>
                </c:pt>
                <c:pt idx="1005" formatCode="#0.000000">
                  <c:v>15.041388007433801</c:v>
                </c:pt>
                <c:pt idx="1006" formatCode="#0.000000">
                  <c:v>15.041388007433801</c:v>
                </c:pt>
                <c:pt idx="1007" formatCode="#0.000000">
                  <c:v>15.041388007433801</c:v>
                </c:pt>
                <c:pt idx="1008" formatCode="#0.000000">
                  <c:v>15.041388007433801</c:v>
                </c:pt>
                <c:pt idx="1009" formatCode="#0.000000">
                  <c:v>15.041388007433801</c:v>
                </c:pt>
                <c:pt idx="1010" formatCode="#0.000000">
                  <c:v>15.041388007433801</c:v>
                </c:pt>
                <c:pt idx="1011" formatCode="#0.000000">
                  <c:v>15.041388007433801</c:v>
                </c:pt>
                <c:pt idx="1012" formatCode="#0.000000">
                  <c:v>15.041388007433801</c:v>
                </c:pt>
                <c:pt idx="1013" formatCode="#0.000000">
                  <c:v>15.041388007433801</c:v>
                </c:pt>
                <c:pt idx="1014" formatCode="#0.000000">
                  <c:v>15.041388007433801</c:v>
                </c:pt>
                <c:pt idx="1015" formatCode="#0.000000">
                  <c:v>15.041388007433801</c:v>
                </c:pt>
                <c:pt idx="1016" formatCode="#0.000000">
                  <c:v>15.041388007433801</c:v>
                </c:pt>
                <c:pt idx="1017" formatCode="#0.000000">
                  <c:v>15.041388007433801</c:v>
                </c:pt>
                <c:pt idx="1018" formatCode="#0.000000">
                  <c:v>15.041388007433801</c:v>
                </c:pt>
                <c:pt idx="1019" formatCode="#0.000000">
                  <c:v>15.041388007433801</c:v>
                </c:pt>
                <c:pt idx="1020" formatCode="#0.000000">
                  <c:v>15.041388007433801</c:v>
                </c:pt>
                <c:pt idx="1021" formatCode="#0.000000">
                  <c:v>15.041388007433801</c:v>
                </c:pt>
                <c:pt idx="1022" formatCode="#0.000000">
                  <c:v>15.041388007433801</c:v>
                </c:pt>
                <c:pt idx="1023" formatCode="#0.000000">
                  <c:v>15.041388007433801</c:v>
                </c:pt>
                <c:pt idx="1024" formatCode="#0.000000">
                  <c:v>15.041388007433801</c:v>
                </c:pt>
                <c:pt idx="1025" formatCode="#0.000000">
                  <c:v>15.041388007433801</c:v>
                </c:pt>
                <c:pt idx="1026" formatCode="#0.000000">
                  <c:v>15.041388007433801</c:v>
                </c:pt>
                <c:pt idx="1027" formatCode="#0.000000">
                  <c:v>15.041388007433801</c:v>
                </c:pt>
                <c:pt idx="1028" formatCode="#0.000000">
                  <c:v>15.041388007433801</c:v>
                </c:pt>
                <c:pt idx="1029" formatCode="#0.000000">
                  <c:v>15.041388007433801</c:v>
                </c:pt>
                <c:pt idx="1030" formatCode="#0.000000">
                  <c:v>15.041388007433801</c:v>
                </c:pt>
                <c:pt idx="1031" formatCode="#0.000000">
                  <c:v>15.041388007433801</c:v>
                </c:pt>
                <c:pt idx="1032" formatCode="#0.000000">
                  <c:v>15.041388007433801</c:v>
                </c:pt>
                <c:pt idx="1033" formatCode="#0.000000">
                  <c:v>15.238736699634901</c:v>
                </c:pt>
                <c:pt idx="1034" formatCode="#0.000000">
                  <c:v>15.238736699634901</c:v>
                </c:pt>
                <c:pt idx="1035" formatCode="#0.000000">
                  <c:v>15.238736699634901</c:v>
                </c:pt>
                <c:pt idx="1036" formatCode="#0.000000">
                  <c:v>15.238736699634901</c:v>
                </c:pt>
                <c:pt idx="1037" formatCode="#0.000000">
                  <c:v>15.3377568670419</c:v>
                </c:pt>
                <c:pt idx="1038" formatCode="#0.000000">
                  <c:v>15.3377568670419</c:v>
                </c:pt>
                <c:pt idx="1039" formatCode="#0.000000">
                  <c:v>15.3377568670419</c:v>
                </c:pt>
                <c:pt idx="1040" formatCode="#0.000000">
                  <c:v>15.3377568670419</c:v>
                </c:pt>
                <c:pt idx="1041" formatCode="#0.000000">
                  <c:v>15.3377568670419</c:v>
                </c:pt>
                <c:pt idx="1042" formatCode="#0.000000">
                  <c:v>15.3377568670419</c:v>
                </c:pt>
                <c:pt idx="1043" formatCode="#0.000000">
                  <c:v>15.3377568670419</c:v>
                </c:pt>
                <c:pt idx="1044" formatCode="#0.000000">
                  <c:v>15.3377568670419</c:v>
                </c:pt>
                <c:pt idx="1045" formatCode="#0.000000">
                  <c:v>15.3377568670419</c:v>
                </c:pt>
                <c:pt idx="1046" formatCode="#0.000000">
                  <c:v>15.3377568670419</c:v>
                </c:pt>
                <c:pt idx="1047" formatCode="#0.000000">
                  <c:v>15.3377568670419</c:v>
                </c:pt>
                <c:pt idx="1048" formatCode="#0.000000">
                  <c:v>15.3377568670419</c:v>
                </c:pt>
                <c:pt idx="1049" formatCode="#0.000000">
                  <c:v>15.3377568670419</c:v>
                </c:pt>
                <c:pt idx="1050" formatCode="#0.000000">
                  <c:v>15.3377568670419</c:v>
                </c:pt>
                <c:pt idx="1051" formatCode="#0.000000">
                  <c:v>15.3377568670419</c:v>
                </c:pt>
                <c:pt idx="1052" formatCode="#0.000000">
                  <c:v>15.3377568670419</c:v>
                </c:pt>
                <c:pt idx="1053" formatCode="#0.000000">
                  <c:v>15.3377568670419</c:v>
                </c:pt>
                <c:pt idx="1054" formatCode="#0.000000">
                  <c:v>15.3377568670419</c:v>
                </c:pt>
                <c:pt idx="1055" formatCode="#0.000000">
                  <c:v>15.3377568670419</c:v>
                </c:pt>
                <c:pt idx="1056" formatCode="#0.000000">
                  <c:v>15.4379488707495</c:v>
                </c:pt>
                <c:pt idx="1057" formatCode="#0.000000">
                  <c:v>15.4379488707495</c:v>
                </c:pt>
                <c:pt idx="1058" formatCode="#0.000000">
                  <c:v>15.4379488707495</c:v>
                </c:pt>
                <c:pt idx="1059" formatCode="#0.000000">
                  <c:v>15.4379488707495</c:v>
                </c:pt>
                <c:pt idx="1060" formatCode="#0.000000">
                  <c:v>15.4379488707495</c:v>
                </c:pt>
                <c:pt idx="1061" formatCode="#0.000000">
                  <c:v>15.4379488707495</c:v>
                </c:pt>
                <c:pt idx="1062" formatCode="#0.000000">
                  <c:v>15.4379488707495</c:v>
                </c:pt>
                <c:pt idx="1063" formatCode="#0.000000">
                  <c:v>15.4379488707495</c:v>
                </c:pt>
                <c:pt idx="1064" formatCode="#0.000000">
                  <c:v>15.4379488707495</c:v>
                </c:pt>
                <c:pt idx="1065" formatCode="#0.000000">
                  <c:v>15.4379488707495</c:v>
                </c:pt>
                <c:pt idx="1066" formatCode="#0.000000">
                  <c:v>15.4379488707495</c:v>
                </c:pt>
                <c:pt idx="1067" formatCode="#0.000000">
                  <c:v>15.4379488707495</c:v>
                </c:pt>
                <c:pt idx="1068" formatCode="#0.000000">
                  <c:v>15.4379488707495</c:v>
                </c:pt>
                <c:pt idx="1069" formatCode="#0.000000">
                  <c:v>15.539342217427301</c:v>
                </c:pt>
                <c:pt idx="1070" formatCode="#0.000000">
                  <c:v>15.539342217427301</c:v>
                </c:pt>
                <c:pt idx="1071" formatCode="#0.000000">
                  <c:v>15.539342217427301</c:v>
                </c:pt>
                <c:pt idx="1072" formatCode="#0.000000">
                  <c:v>15.539342217427301</c:v>
                </c:pt>
                <c:pt idx="1073" formatCode="#0.000000">
                  <c:v>15.539342217427301</c:v>
                </c:pt>
                <c:pt idx="1074" formatCode="#0.000000">
                  <c:v>15.539342217427301</c:v>
                </c:pt>
                <c:pt idx="1075" formatCode="#0.000000">
                  <c:v>15.539342217427301</c:v>
                </c:pt>
                <c:pt idx="1076" formatCode="#0.000000">
                  <c:v>15.539342217427301</c:v>
                </c:pt>
                <c:pt idx="1077" formatCode="#0.000000">
                  <c:v>15.539342217427301</c:v>
                </c:pt>
                <c:pt idx="1078" formatCode="#0.000000">
                  <c:v>15.539342217427301</c:v>
                </c:pt>
                <c:pt idx="1079" formatCode="#0.000000">
                  <c:v>15.641843015707099</c:v>
                </c:pt>
                <c:pt idx="1080" formatCode="#0.000000">
                  <c:v>15.641843015707099</c:v>
                </c:pt>
                <c:pt idx="1081" formatCode="#0.000000">
                  <c:v>15.641843015707099</c:v>
                </c:pt>
                <c:pt idx="1082" formatCode="#0.000000">
                  <c:v>15.641843015707099</c:v>
                </c:pt>
                <c:pt idx="1083" formatCode="#0.000000">
                  <c:v>15.641843015707099</c:v>
                </c:pt>
                <c:pt idx="1084" formatCode="#0.000000">
                  <c:v>15.641843015707099</c:v>
                </c:pt>
                <c:pt idx="1085" formatCode="#0.000000">
                  <c:v>15.641843015707099</c:v>
                </c:pt>
                <c:pt idx="1086" formatCode="#0.000000">
                  <c:v>15.641843015707099</c:v>
                </c:pt>
                <c:pt idx="1087" formatCode="#0.000000">
                  <c:v>15.641843015707099</c:v>
                </c:pt>
                <c:pt idx="1088" formatCode="#0.000000">
                  <c:v>15.641843015707099</c:v>
                </c:pt>
                <c:pt idx="1089" formatCode="#0.000000">
                  <c:v>15.641843015707099</c:v>
                </c:pt>
                <c:pt idx="1090" formatCode="#0.000000">
                  <c:v>15.641843015707099</c:v>
                </c:pt>
                <c:pt idx="1091" formatCode="#0.000000">
                  <c:v>15.641843015707099</c:v>
                </c:pt>
                <c:pt idx="1092" formatCode="#0.000000">
                  <c:v>15.641843015707099</c:v>
                </c:pt>
                <c:pt idx="1093" formatCode="#0.000000">
                  <c:v>15.641843015707099</c:v>
                </c:pt>
                <c:pt idx="1094" formatCode="#0.000000">
                  <c:v>15.641843015707099</c:v>
                </c:pt>
                <c:pt idx="1095" formatCode="#0.000000">
                  <c:v>15.641843015707099</c:v>
                </c:pt>
                <c:pt idx="1096" formatCode="#0.000000">
                  <c:v>15.641843015707099</c:v>
                </c:pt>
                <c:pt idx="1097" formatCode="#0.000000">
                  <c:v>15.641843015707099</c:v>
                </c:pt>
                <c:pt idx="1098" formatCode="#0.000000">
                  <c:v>15.641843015707099</c:v>
                </c:pt>
                <c:pt idx="1099" formatCode="#0.000000">
                  <c:v>15.641843015707099</c:v>
                </c:pt>
                <c:pt idx="1100" formatCode="#0.000000">
                  <c:v>15.641843015707099</c:v>
                </c:pt>
                <c:pt idx="1101" formatCode="#0.000000">
                  <c:v>15.641843015707099</c:v>
                </c:pt>
                <c:pt idx="1102" formatCode="#0.000000">
                  <c:v>15.641843015707099</c:v>
                </c:pt>
                <c:pt idx="1103" formatCode="#0.000000">
                  <c:v>15.641843015707099</c:v>
                </c:pt>
                <c:pt idx="1104" formatCode="#0.000000">
                  <c:v>15.641843015707099</c:v>
                </c:pt>
                <c:pt idx="1105" formatCode="#0.000000">
                  <c:v>15.641843015707099</c:v>
                </c:pt>
                <c:pt idx="1106" formatCode="#0.000000">
                  <c:v>15.641843015707099</c:v>
                </c:pt>
                <c:pt idx="1107" formatCode="#0.000000">
                  <c:v>15.641843015707099</c:v>
                </c:pt>
                <c:pt idx="1108" formatCode="#0.000000">
                  <c:v>15.641843015707099</c:v>
                </c:pt>
                <c:pt idx="1109" formatCode="#0.000000">
                  <c:v>15.641843015707099</c:v>
                </c:pt>
                <c:pt idx="1110" formatCode="#0.000000">
                  <c:v>15.641843015707099</c:v>
                </c:pt>
                <c:pt idx="1111" formatCode="#0.000000">
                  <c:v>15.641843015707099</c:v>
                </c:pt>
                <c:pt idx="1112" formatCode="#0.000000">
                  <c:v>15.7470277501015</c:v>
                </c:pt>
                <c:pt idx="1113" formatCode="#0.000000">
                  <c:v>15.7470277501015</c:v>
                </c:pt>
                <c:pt idx="1114" formatCode="#0.000000">
                  <c:v>15.7470277501015</c:v>
                </c:pt>
                <c:pt idx="1115" formatCode="#0.000000">
                  <c:v>15.7470277501015</c:v>
                </c:pt>
                <c:pt idx="1116" formatCode="#0.000000">
                  <c:v>15.7470277501015</c:v>
                </c:pt>
                <c:pt idx="1117" formatCode="#0.000000">
                  <c:v>15.7470277501015</c:v>
                </c:pt>
                <c:pt idx="1118" formatCode="#0.000000">
                  <c:v>15.7470277501015</c:v>
                </c:pt>
                <c:pt idx="1119" formatCode="#0.000000">
                  <c:v>15.7470277501015</c:v>
                </c:pt>
                <c:pt idx="1120" formatCode="#0.000000">
                  <c:v>15.7470277501015</c:v>
                </c:pt>
                <c:pt idx="1121" formatCode="#0.000000">
                  <c:v>15.7470277501015</c:v>
                </c:pt>
                <c:pt idx="1122" formatCode="#0.000000">
                  <c:v>15.7470277501015</c:v>
                </c:pt>
                <c:pt idx="1123" formatCode="#0.000000">
                  <c:v>15.7470277501015</c:v>
                </c:pt>
                <c:pt idx="1124" formatCode="#0.000000">
                  <c:v>15.7470277501015</c:v>
                </c:pt>
                <c:pt idx="1125" formatCode="#0.000000">
                  <c:v>15.7470277501015</c:v>
                </c:pt>
                <c:pt idx="1126" formatCode="#0.000000">
                  <c:v>15.7470277501015</c:v>
                </c:pt>
                <c:pt idx="1127" formatCode="#0.000000">
                  <c:v>15.7470277501015</c:v>
                </c:pt>
                <c:pt idx="1128" formatCode="#0.000000">
                  <c:v>15.7470277501015</c:v>
                </c:pt>
                <c:pt idx="1129" formatCode="#0.000000">
                  <c:v>15.7470277501015</c:v>
                </c:pt>
                <c:pt idx="1130" formatCode="#0.000000">
                  <c:v>15.7470277501015</c:v>
                </c:pt>
                <c:pt idx="1131" formatCode="#0.000000">
                  <c:v>15.7470277501015</c:v>
                </c:pt>
                <c:pt idx="1132" formatCode="#0.000000">
                  <c:v>15.7470277501015</c:v>
                </c:pt>
                <c:pt idx="1133" formatCode="#0.000000">
                  <c:v>15.7470277501015</c:v>
                </c:pt>
                <c:pt idx="1134" formatCode="#0.000000">
                  <c:v>15.7470277501015</c:v>
                </c:pt>
                <c:pt idx="1135" formatCode="#0.000000">
                  <c:v>15.7470277501015</c:v>
                </c:pt>
                <c:pt idx="1136" formatCode="#0.000000">
                  <c:v>15.7470277501015</c:v>
                </c:pt>
                <c:pt idx="1137" formatCode="#0.000000">
                  <c:v>15.7470277501015</c:v>
                </c:pt>
                <c:pt idx="1138" formatCode="#0.000000">
                  <c:v>15.7470277501015</c:v>
                </c:pt>
                <c:pt idx="1139" formatCode="#0.000000">
                  <c:v>15.7470277501015</c:v>
                </c:pt>
                <c:pt idx="1140" formatCode="#0.000000">
                  <c:v>15.7470277501015</c:v>
                </c:pt>
                <c:pt idx="1141" formatCode="#0.000000">
                  <c:v>15.7470277501015</c:v>
                </c:pt>
                <c:pt idx="1142" formatCode="#0.000000">
                  <c:v>15.7470277501015</c:v>
                </c:pt>
                <c:pt idx="1143" formatCode="#0.000000">
                  <c:v>15.7470277501015</c:v>
                </c:pt>
                <c:pt idx="1144" formatCode="#0.000000">
                  <c:v>15.7470277501015</c:v>
                </c:pt>
                <c:pt idx="1145" formatCode="#0.000000">
                  <c:v>15.7470277501015</c:v>
                </c:pt>
                <c:pt idx="1146" formatCode="#0.000000">
                  <c:v>15.7470277501015</c:v>
                </c:pt>
                <c:pt idx="1147" formatCode="#0.000000">
                  <c:v>15.7470277501015</c:v>
                </c:pt>
                <c:pt idx="1148" formatCode="#0.000000">
                  <c:v>15.7470277501015</c:v>
                </c:pt>
                <c:pt idx="1149" formatCode="#0.000000">
                  <c:v>15.7470277501015</c:v>
                </c:pt>
                <c:pt idx="1150" formatCode="#0.000000">
                  <c:v>15.7470277501015</c:v>
                </c:pt>
                <c:pt idx="1151" formatCode="#0.000000">
                  <c:v>15.7470277501015</c:v>
                </c:pt>
                <c:pt idx="1152" formatCode="#0.000000">
                  <c:v>15.7470277501015</c:v>
                </c:pt>
                <c:pt idx="1153" formatCode="#0.000000">
                  <c:v>15.7470277501015</c:v>
                </c:pt>
                <c:pt idx="1154" formatCode="#0.000000">
                  <c:v>15.7470277501015</c:v>
                </c:pt>
                <c:pt idx="1155" formatCode="#0.000000">
                  <c:v>15.7470277501015</c:v>
                </c:pt>
                <c:pt idx="1156" formatCode="#0.000000">
                  <c:v>15.7470277501015</c:v>
                </c:pt>
                <c:pt idx="1157" formatCode="#0.000000">
                  <c:v>15.7470277501015</c:v>
                </c:pt>
                <c:pt idx="1158" formatCode="#0.000000">
                  <c:v>15.7470277501015</c:v>
                </c:pt>
                <c:pt idx="1159" formatCode="#0.000000">
                  <c:v>15.7470277501015</c:v>
                </c:pt>
                <c:pt idx="1160" formatCode="#0.000000">
                  <c:v>15.7470277501015</c:v>
                </c:pt>
                <c:pt idx="1161" formatCode="#0.000000">
                  <c:v>15.7470277501015</c:v>
                </c:pt>
                <c:pt idx="1162" formatCode="#0.000000">
                  <c:v>15.7470277501015</c:v>
                </c:pt>
                <c:pt idx="1163" formatCode="#0.000000">
                  <c:v>15.7470277501015</c:v>
                </c:pt>
                <c:pt idx="1164" formatCode="#0.000000">
                  <c:v>15.7470277501015</c:v>
                </c:pt>
                <c:pt idx="1165" formatCode="#0.000000">
                  <c:v>15.7470277501015</c:v>
                </c:pt>
                <c:pt idx="1166" formatCode="#0.000000">
                  <c:v>15.7470277501015</c:v>
                </c:pt>
                <c:pt idx="1167" formatCode="#0.000000">
                  <c:v>15.7470277501015</c:v>
                </c:pt>
                <c:pt idx="1168" formatCode="#0.000000">
                  <c:v>15.7470277501015</c:v>
                </c:pt>
                <c:pt idx="1169" formatCode="#0.000000">
                  <c:v>15.7470277501015</c:v>
                </c:pt>
                <c:pt idx="1170" formatCode="#0.000000">
                  <c:v>15.7470277501015</c:v>
                </c:pt>
                <c:pt idx="1171" formatCode="#0.000000">
                  <c:v>15.7470277501015</c:v>
                </c:pt>
                <c:pt idx="1172" formatCode="#0.000000">
                  <c:v>15.7470277501015</c:v>
                </c:pt>
                <c:pt idx="1173" formatCode="#0.000000">
                  <c:v>15.7470277501015</c:v>
                </c:pt>
                <c:pt idx="1174" formatCode="#0.000000">
                  <c:v>15.7470277501015</c:v>
                </c:pt>
                <c:pt idx="1175" formatCode="#0.000000">
                  <c:v>15.7470277501015</c:v>
                </c:pt>
                <c:pt idx="1176" formatCode="#0.000000">
                  <c:v>15.7470277501015</c:v>
                </c:pt>
                <c:pt idx="1177" formatCode="#0.000000">
                  <c:v>15.858769092608</c:v>
                </c:pt>
                <c:pt idx="1178" formatCode="#0.000000">
                  <c:v>15.858769092608</c:v>
                </c:pt>
                <c:pt idx="1179" formatCode="#0.000000">
                  <c:v>15.858769092608</c:v>
                </c:pt>
                <c:pt idx="1180" formatCode="#0.000000">
                  <c:v>15.858769092608</c:v>
                </c:pt>
                <c:pt idx="1181" formatCode="#0.000000">
                  <c:v>15.858769092608</c:v>
                </c:pt>
                <c:pt idx="1182" formatCode="#0.000000">
                  <c:v>15.858769092608</c:v>
                </c:pt>
                <c:pt idx="1183" formatCode="#0.000000">
                  <c:v>15.858769092608</c:v>
                </c:pt>
                <c:pt idx="1184" formatCode="#0.000000">
                  <c:v>15.858769092608</c:v>
                </c:pt>
                <c:pt idx="1185" formatCode="#0.000000">
                  <c:v>15.858769092608</c:v>
                </c:pt>
                <c:pt idx="1186" formatCode="#0.000000">
                  <c:v>15.858769092608</c:v>
                </c:pt>
                <c:pt idx="1187" formatCode="#0.000000">
                  <c:v>15.858769092608</c:v>
                </c:pt>
                <c:pt idx="1188" formatCode="#0.000000">
                  <c:v>15.858769092608</c:v>
                </c:pt>
                <c:pt idx="1189" formatCode="#0.000000">
                  <c:v>15.858769092608</c:v>
                </c:pt>
                <c:pt idx="1190" formatCode="#0.000000">
                  <c:v>15.858769092608</c:v>
                </c:pt>
                <c:pt idx="1191" formatCode="#0.000000">
                  <c:v>15.858769092608</c:v>
                </c:pt>
                <c:pt idx="1192" formatCode="##0.00000">
                  <c:v>15.9717103421481</c:v>
                </c:pt>
                <c:pt idx="1193" formatCode="##0.00000">
                  <c:v>15.9717103421481</c:v>
                </c:pt>
                <c:pt idx="1194" formatCode="##0.00000">
                  <c:v>15.9717103421481</c:v>
                </c:pt>
                <c:pt idx="1195" formatCode="##0.00000">
                  <c:v>15.9717103421481</c:v>
                </c:pt>
                <c:pt idx="1196" formatCode="##0.00000">
                  <c:v>15.9717103421481</c:v>
                </c:pt>
                <c:pt idx="1197" formatCode="##0.00000">
                  <c:v>15.9717103421481</c:v>
                </c:pt>
                <c:pt idx="1198" formatCode="##0.00000">
                  <c:v>15.9717103421481</c:v>
                </c:pt>
                <c:pt idx="1199" formatCode="##0.00000">
                  <c:v>15.9717103421481</c:v>
                </c:pt>
                <c:pt idx="1200" formatCode="##0.00000">
                  <c:v>15.9717103421481</c:v>
                </c:pt>
                <c:pt idx="1201" formatCode="##0.00000">
                  <c:v>15.9717103421481</c:v>
                </c:pt>
                <c:pt idx="1202" formatCode="##0.00000">
                  <c:v>15.9717103421481</c:v>
                </c:pt>
                <c:pt idx="1203" formatCode="##0.00000">
                  <c:v>15.9717103421481</c:v>
                </c:pt>
                <c:pt idx="1204" formatCode="##0.00000">
                  <c:v>15.9717103421481</c:v>
                </c:pt>
                <c:pt idx="1205" formatCode="##0.00000">
                  <c:v>15.9717103421481</c:v>
                </c:pt>
                <c:pt idx="1206" formatCode="##0.00000">
                  <c:v>15.9717103421481</c:v>
                </c:pt>
                <c:pt idx="1207" formatCode="##0.00000">
                  <c:v>15.9717103421481</c:v>
                </c:pt>
                <c:pt idx="1208" formatCode="##0.00000">
                  <c:v>15.9717103421481</c:v>
                </c:pt>
                <c:pt idx="1209" formatCode="##0.00000">
                  <c:v>15.9717103421481</c:v>
                </c:pt>
                <c:pt idx="1210" formatCode="##0.00000">
                  <c:v>15.9717103421481</c:v>
                </c:pt>
                <c:pt idx="1211" formatCode="##0.00000">
                  <c:v>15.9717103421481</c:v>
                </c:pt>
                <c:pt idx="1212" formatCode="##0.00000">
                  <c:v>15.9717103421481</c:v>
                </c:pt>
                <c:pt idx="1213" formatCode="##0.00000">
                  <c:v>15.9717103421481</c:v>
                </c:pt>
                <c:pt idx="1214" formatCode="##0.00000">
                  <c:v>15.9717103421481</c:v>
                </c:pt>
                <c:pt idx="1215" formatCode="##0.00000">
                  <c:v>15.9717103421481</c:v>
                </c:pt>
                <c:pt idx="1216" formatCode="##0.00000">
                  <c:v>15.9717103421481</c:v>
                </c:pt>
                <c:pt idx="1217" formatCode="##0.00000">
                  <c:v>15.9717103421481</c:v>
                </c:pt>
                <c:pt idx="1218" formatCode="##0.00000">
                  <c:v>15.9717103421481</c:v>
                </c:pt>
                <c:pt idx="1219" formatCode="##0.00000">
                  <c:v>15.9717103421481</c:v>
                </c:pt>
                <c:pt idx="1220" formatCode="##0.00000">
                  <c:v>15.9717103421481</c:v>
                </c:pt>
                <c:pt idx="1221" formatCode="##0.00000">
                  <c:v>15.9717103421481</c:v>
                </c:pt>
                <c:pt idx="1222" formatCode="##0.00000">
                  <c:v>15.9717103421481</c:v>
                </c:pt>
                <c:pt idx="1223" formatCode="##0.00000">
                  <c:v>15.9717103421481</c:v>
                </c:pt>
                <c:pt idx="1224" formatCode="##0.00000">
                  <c:v>15.9717103421481</c:v>
                </c:pt>
                <c:pt idx="1225" formatCode="##0.00000">
                  <c:v>15.9717103421481</c:v>
                </c:pt>
                <c:pt idx="1226" formatCode="##0.00000">
                  <c:v>15.9717103421481</c:v>
                </c:pt>
                <c:pt idx="1227" formatCode="##0.00000">
                  <c:v>15.9717103421481</c:v>
                </c:pt>
                <c:pt idx="1228" formatCode="##0.00000">
                  <c:v>15.9717103421481</c:v>
                </c:pt>
                <c:pt idx="1229" formatCode="##0.00000">
                  <c:v>15.9717103421481</c:v>
                </c:pt>
                <c:pt idx="1230" formatCode="##0.00000">
                  <c:v>15.9717103421481</c:v>
                </c:pt>
                <c:pt idx="1231" formatCode="##0.00000">
                  <c:v>15.9717103421481</c:v>
                </c:pt>
                <c:pt idx="1232" formatCode="##0.00000">
                  <c:v>15.9717103421481</c:v>
                </c:pt>
                <c:pt idx="1233" formatCode="##0.00000">
                  <c:v>15.9717103421481</c:v>
                </c:pt>
                <c:pt idx="1234" formatCode="##0.00000">
                  <c:v>15.9717103421481</c:v>
                </c:pt>
                <c:pt idx="1235" formatCode="##0.00000">
                  <c:v>15.9717103421481</c:v>
                </c:pt>
                <c:pt idx="1236" formatCode="##0.00000">
                  <c:v>15.9717103421481</c:v>
                </c:pt>
                <c:pt idx="1237" formatCode="##0.00000">
                  <c:v>15.9717103421481</c:v>
                </c:pt>
                <c:pt idx="1238" formatCode="##0.00000">
                  <c:v>15.9717103421481</c:v>
                </c:pt>
                <c:pt idx="1239" formatCode="##0.00000">
                  <c:v>15.9717103421481</c:v>
                </c:pt>
                <c:pt idx="1240" formatCode="##0.00000">
                  <c:v>15.9717103421481</c:v>
                </c:pt>
                <c:pt idx="1241" formatCode="##0.00000">
                  <c:v>15.9717103421481</c:v>
                </c:pt>
                <c:pt idx="1242" formatCode="#0.000000">
                  <c:v>16.089727602903501</c:v>
                </c:pt>
                <c:pt idx="1243" formatCode="#0.000000">
                  <c:v>16.089727602903501</c:v>
                </c:pt>
                <c:pt idx="1244" formatCode="#0.000000">
                  <c:v>16.089727602903501</c:v>
                </c:pt>
                <c:pt idx="1245" formatCode="#0.000000">
                  <c:v>16.089727602903501</c:v>
                </c:pt>
                <c:pt idx="1246" formatCode="#0.000000">
                  <c:v>16.089727602903501</c:v>
                </c:pt>
                <c:pt idx="1247" formatCode="#0.000000">
                  <c:v>16.089727602903501</c:v>
                </c:pt>
                <c:pt idx="1248" formatCode="#0.000000">
                  <c:v>16.089727602903501</c:v>
                </c:pt>
                <c:pt idx="1249" formatCode="#0.000000">
                  <c:v>16.089727602903501</c:v>
                </c:pt>
                <c:pt idx="1250" formatCode="#0.000000">
                  <c:v>16.089727602903501</c:v>
                </c:pt>
                <c:pt idx="1251" formatCode="#0.000000">
                  <c:v>16.089727602903501</c:v>
                </c:pt>
                <c:pt idx="1252" formatCode="#0.000000">
                  <c:v>16.089727602903501</c:v>
                </c:pt>
                <c:pt idx="1253" formatCode="#0.000000">
                  <c:v>16.089727602903501</c:v>
                </c:pt>
                <c:pt idx="1254" formatCode="#0.000000">
                  <c:v>16.209087876583599</c:v>
                </c:pt>
                <c:pt idx="1255" formatCode="#0.000000">
                  <c:v>16.209087876583599</c:v>
                </c:pt>
                <c:pt idx="1256" formatCode="#0.000000">
                  <c:v>16.209087876583599</c:v>
                </c:pt>
                <c:pt idx="1257" formatCode="#0.000000">
                  <c:v>16.209087876583599</c:v>
                </c:pt>
                <c:pt idx="1258" formatCode="#0.000000">
                  <c:v>16.209087876583599</c:v>
                </c:pt>
                <c:pt idx="1259" formatCode="#0.000000">
                  <c:v>16.209087876583599</c:v>
                </c:pt>
                <c:pt idx="1260" formatCode="#0.000000">
                  <c:v>16.209087876583599</c:v>
                </c:pt>
                <c:pt idx="1261" formatCode="#0.000000">
                  <c:v>16.329132163293401</c:v>
                </c:pt>
                <c:pt idx="1262" formatCode="#0.000000">
                  <c:v>16.329132163293401</c:v>
                </c:pt>
                <c:pt idx="1263" formatCode="#0.000000">
                  <c:v>16.329132163293401</c:v>
                </c:pt>
                <c:pt idx="1264" formatCode="#0.000000">
                  <c:v>16.329132163293401</c:v>
                </c:pt>
                <c:pt idx="1265" formatCode="#0.000000">
                  <c:v>16.329132163293401</c:v>
                </c:pt>
                <c:pt idx="1266" formatCode="#0.000000">
                  <c:v>16.329132163293401</c:v>
                </c:pt>
                <c:pt idx="1267" formatCode="#0.000000">
                  <c:v>16.329132163293401</c:v>
                </c:pt>
                <c:pt idx="1268" formatCode="#0.000000">
                  <c:v>16.329132163293401</c:v>
                </c:pt>
                <c:pt idx="1269" formatCode="#0.000000">
                  <c:v>16.329132163293401</c:v>
                </c:pt>
                <c:pt idx="1270" formatCode="#0.000000">
                  <c:v>16.329132163293401</c:v>
                </c:pt>
                <c:pt idx="1271" formatCode="#0.000000">
                  <c:v>16.329132163293401</c:v>
                </c:pt>
                <c:pt idx="1272" formatCode="#0.000000">
                  <c:v>16.329132163293401</c:v>
                </c:pt>
                <c:pt idx="1273" formatCode="#0.000000">
                  <c:v>16.329132163293401</c:v>
                </c:pt>
                <c:pt idx="1274" formatCode="#0.000000">
                  <c:v>16.329132163293401</c:v>
                </c:pt>
                <c:pt idx="1275" formatCode="#0.000000">
                  <c:v>16.329132163293401</c:v>
                </c:pt>
                <c:pt idx="1276" formatCode="#0.000000">
                  <c:v>16.329132163293401</c:v>
                </c:pt>
                <c:pt idx="1277" formatCode="#0.000000">
                  <c:v>16.329132163293401</c:v>
                </c:pt>
                <c:pt idx="1278" formatCode="#0.000000">
                  <c:v>16.329132163293401</c:v>
                </c:pt>
                <c:pt idx="1279" formatCode="#0.000000">
                  <c:v>16.329132163293401</c:v>
                </c:pt>
                <c:pt idx="1280" formatCode="#0.000000">
                  <c:v>16.329132163293401</c:v>
                </c:pt>
                <c:pt idx="1281" formatCode="#0.000000">
                  <c:v>16.329132163293401</c:v>
                </c:pt>
                <c:pt idx="1282" formatCode="#0.000000">
                  <c:v>16.329132163293401</c:v>
                </c:pt>
                <c:pt idx="1283" formatCode="#0.000000">
                  <c:v>16.329132163293401</c:v>
                </c:pt>
                <c:pt idx="1284" formatCode="#0.000000">
                  <c:v>16.329132163293401</c:v>
                </c:pt>
                <c:pt idx="1285" formatCode="#0.000000">
                  <c:v>16.329132163293401</c:v>
                </c:pt>
                <c:pt idx="1286" formatCode="#0.000000">
                  <c:v>16.329132163293401</c:v>
                </c:pt>
                <c:pt idx="1287" formatCode="#0.000000">
                  <c:v>16.329132163293401</c:v>
                </c:pt>
                <c:pt idx="1288" formatCode="#0.000000">
                  <c:v>16.329132163293401</c:v>
                </c:pt>
                <c:pt idx="1289" formatCode="#0.000000">
                  <c:v>16.329132163293401</c:v>
                </c:pt>
                <c:pt idx="1290" formatCode="#0.000000">
                  <c:v>16.329132163293401</c:v>
                </c:pt>
                <c:pt idx="1291" formatCode="#0.000000">
                  <c:v>16.329132163293401</c:v>
                </c:pt>
                <c:pt idx="1292" formatCode="#0.000000">
                  <c:v>16.329132163293401</c:v>
                </c:pt>
                <c:pt idx="1293" formatCode="#0.000000">
                  <c:v>16.329132163293401</c:v>
                </c:pt>
                <c:pt idx="1294" formatCode="#0.000000">
                  <c:v>16.329132163293401</c:v>
                </c:pt>
                <c:pt idx="1295" formatCode="#0.000000">
                  <c:v>16.329132163293401</c:v>
                </c:pt>
                <c:pt idx="1296" formatCode="#0.000000">
                  <c:v>16.329132163293401</c:v>
                </c:pt>
                <c:pt idx="1297" formatCode="#0.000000">
                  <c:v>16.329132163293401</c:v>
                </c:pt>
                <c:pt idx="1298" formatCode="#0.000000">
                  <c:v>16.329132163293401</c:v>
                </c:pt>
                <c:pt idx="1299" formatCode="#0.000000">
                  <c:v>16.329132163293401</c:v>
                </c:pt>
                <c:pt idx="1300" formatCode="#0.000000">
                  <c:v>16.4536423832884</c:v>
                </c:pt>
                <c:pt idx="1301" formatCode="#0.000000">
                  <c:v>16.4536423832884</c:v>
                </c:pt>
                <c:pt idx="1302" formatCode="#0.000000">
                  <c:v>16.4536423832884</c:v>
                </c:pt>
                <c:pt idx="1303" formatCode="#0.000000">
                  <c:v>16.4536423832884</c:v>
                </c:pt>
                <c:pt idx="1304" formatCode="#0.000000">
                  <c:v>16.4536423832884</c:v>
                </c:pt>
                <c:pt idx="1305" formatCode="#0.000000">
                  <c:v>16.4536423832884</c:v>
                </c:pt>
                <c:pt idx="1306" formatCode="#0.000000">
                  <c:v>16.4536423832884</c:v>
                </c:pt>
                <c:pt idx="1307" formatCode="#0.000000">
                  <c:v>16.4536423832884</c:v>
                </c:pt>
                <c:pt idx="1308" formatCode="#0.000000">
                  <c:v>16.4536423832884</c:v>
                </c:pt>
                <c:pt idx="1309" formatCode="#0.000000">
                  <c:v>16.4536423832884</c:v>
                </c:pt>
                <c:pt idx="1310" formatCode="#0.000000">
                  <c:v>16.4536423832884</c:v>
                </c:pt>
                <c:pt idx="1311" formatCode="#0.000000">
                  <c:v>16.4536423832884</c:v>
                </c:pt>
                <c:pt idx="1312" formatCode="#0.000000">
                  <c:v>16.4536423832884</c:v>
                </c:pt>
                <c:pt idx="1313" formatCode="#0.000000">
                  <c:v>16.4536423832884</c:v>
                </c:pt>
                <c:pt idx="1314" formatCode="#0.000000">
                  <c:v>16.4536423832884</c:v>
                </c:pt>
                <c:pt idx="1315" formatCode="#0.000000">
                  <c:v>16.4536423832884</c:v>
                </c:pt>
                <c:pt idx="1316" formatCode="#0.000000">
                  <c:v>16.4536423832884</c:v>
                </c:pt>
                <c:pt idx="1317" formatCode="#0.000000">
                  <c:v>16.4536423832884</c:v>
                </c:pt>
                <c:pt idx="1318" formatCode="#0.000000">
                  <c:v>16.4536423832884</c:v>
                </c:pt>
                <c:pt idx="1319" formatCode="#0.000000">
                  <c:v>16.4536423832884</c:v>
                </c:pt>
                <c:pt idx="1320" formatCode="#0.000000">
                  <c:v>16.4536423832884</c:v>
                </c:pt>
                <c:pt idx="1321" formatCode="#0.000000">
                  <c:v>16.4536423832884</c:v>
                </c:pt>
                <c:pt idx="1322" formatCode="#0.000000">
                  <c:v>16.4536423832884</c:v>
                </c:pt>
                <c:pt idx="1323" formatCode="#0.000000">
                  <c:v>16.4536423832884</c:v>
                </c:pt>
                <c:pt idx="1324" formatCode="#0.000000">
                  <c:v>16.4536423832884</c:v>
                </c:pt>
                <c:pt idx="1325" formatCode="#0.000000">
                  <c:v>16.581584737984802</c:v>
                </c:pt>
                <c:pt idx="1326" formatCode="#0.000000">
                  <c:v>16.581584737984802</c:v>
                </c:pt>
                <c:pt idx="1327" formatCode="#0.000000">
                  <c:v>16.581584737984802</c:v>
                </c:pt>
                <c:pt idx="1328" formatCode="#0.000000">
                  <c:v>16.581584737984802</c:v>
                </c:pt>
                <c:pt idx="1329" formatCode="#0.000000">
                  <c:v>16.581584737984802</c:v>
                </c:pt>
                <c:pt idx="1330" formatCode="#0.000000">
                  <c:v>16.581584737984802</c:v>
                </c:pt>
                <c:pt idx="1331" formatCode="#0.000000">
                  <c:v>16.581584737984802</c:v>
                </c:pt>
                <c:pt idx="1332" formatCode="#0.000000">
                  <c:v>16.581584737984802</c:v>
                </c:pt>
                <c:pt idx="1333" formatCode="#0.000000">
                  <c:v>16.581584737984802</c:v>
                </c:pt>
                <c:pt idx="1334" formatCode="#0.000000">
                  <c:v>16.581584737984802</c:v>
                </c:pt>
                <c:pt idx="1335" formatCode="#0.000000">
                  <c:v>16.581584737984802</c:v>
                </c:pt>
                <c:pt idx="1336" formatCode="#0.000000">
                  <c:v>16.581584737984802</c:v>
                </c:pt>
                <c:pt idx="1337" formatCode="#0.000000">
                  <c:v>16.581584737984802</c:v>
                </c:pt>
                <c:pt idx="1338" formatCode="#0.000000">
                  <c:v>16.581584737984802</c:v>
                </c:pt>
                <c:pt idx="1339" formatCode="#0.000000">
                  <c:v>16.581584737984802</c:v>
                </c:pt>
                <c:pt idx="1340" formatCode="#0.000000">
                  <c:v>16.581584737984802</c:v>
                </c:pt>
                <c:pt idx="1341" formatCode="#0.000000">
                  <c:v>16.581584737984802</c:v>
                </c:pt>
                <c:pt idx="1342" formatCode="#0.000000">
                  <c:v>16.581584737984802</c:v>
                </c:pt>
                <c:pt idx="1343" formatCode="#0.000000">
                  <c:v>16.581584737984802</c:v>
                </c:pt>
                <c:pt idx="1344" formatCode="#0.000000">
                  <c:v>16.581584737984802</c:v>
                </c:pt>
                <c:pt idx="1345" formatCode="#0.000000">
                  <c:v>16.581584737984802</c:v>
                </c:pt>
                <c:pt idx="1346" formatCode="#0.000000">
                  <c:v>16.581584737984802</c:v>
                </c:pt>
                <c:pt idx="1347" formatCode="#0.000000">
                  <c:v>16.581584737984802</c:v>
                </c:pt>
                <c:pt idx="1348" formatCode="#0.000000">
                  <c:v>16.581584737984802</c:v>
                </c:pt>
                <c:pt idx="1349" formatCode="#0.000000">
                  <c:v>16.581584737984802</c:v>
                </c:pt>
                <c:pt idx="1350" formatCode="#0.000000">
                  <c:v>16.581584737984802</c:v>
                </c:pt>
                <c:pt idx="1351" formatCode="#0.000000">
                  <c:v>16.581584737984802</c:v>
                </c:pt>
                <c:pt idx="1352" formatCode="#0.000000">
                  <c:v>16.581584737984802</c:v>
                </c:pt>
                <c:pt idx="1353" formatCode="#0.000000">
                  <c:v>16.581584737984802</c:v>
                </c:pt>
                <c:pt idx="1354" formatCode="#0.000000">
                  <c:v>16.581584737984802</c:v>
                </c:pt>
                <c:pt idx="1355" formatCode="#0.000000">
                  <c:v>16.581584737984802</c:v>
                </c:pt>
                <c:pt idx="1356" formatCode="#0.000000">
                  <c:v>16.581584737984802</c:v>
                </c:pt>
                <c:pt idx="1357" formatCode="#0.000000">
                  <c:v>16.581584737984802</c:v>
                </c:pt>
                <c:pt idx="1358" formatCode="#0.000000">
                  <c:v>16.581584737984802</c:v>
                </c:pt>
                <c:pt idx="1359" formatCode="#0.000000">
                  <c:v>16.581584737984802</c:v>
                </c:pt>
                <c:pt idx="1360" formatCode="#0.000000">
                  <c:v>16.581584737984802</c:v>
                </c:pt>
                <c:pt idx="1361" formatCode="#0.000000">
                  <c:v>16.581584737984802</c:v>
                </c:pt>
                <c:pt idx="1362" formatCode="#0.000000">
                  <c:v>16.581584737984802</c:v>
                </c:pt>
                <c:pt idx="1363" formatCode="#0.000000">
                  <c:v>16.581584737984802</c:v>
                </c:pt>
                <c:pt idx="1364" formatCode="#0.000000">
                  <c:v>16.581584737984802</c:v>
                </c:pt>
                <c:pt idx="1365" formatCode="#0.000000">
                  <c:v>16.581584737984802</c:v>
                </c:pt>
                <c:pt idx="1366" formatCode="#0.000000">
                  <c:v>16.581584737984802</c:v>
                </c:pt>
                <c:pt idx="1367" formatCode="#0.000000">
                  <c:v>16.581584737984802</c:v>
                </c:pt>
                <c:pt idx="1368" formatCode="#0.000000">
                  <c:v>16.581584737984802</c:v>
                </c:pt>
                <c:pt idx="1369" formatCode="#0.000000">
                  <c:v>16.581584737984802</c:v>
                </c:pt>
                <c:pt idx="1370" formatCode="#0.000000">
                  <c:v>16.581584737984802</c:v>
                </c:pt>
                <c:pt idx="1371" formatCode="#0.000000">
                  <c:v>16.581584737984802</c:v>
                </c:pt>
                <c:pt idx="1372" formatCode="#0.000000">
                  <c:v>16.581584737984802</c:v>
                </c:pt>
                <c:pt idx="1373" formatCode="#0.000000">
                  <c:v>16.581584737984802</c:v>
                </c:pt>
                <c:pt idx="1374" formatCode="#0.000000">
                  <c:v>16.581584737984802</c:v>
                </c:pt>
                <c:pt idx="1375" formatCode="#0.000000">
                  <c:v>16.581584737984802</c:v>
                </c:pt>
                <c:pt idx="1376" formatCode="#0.000000">
                  <c:v>16.581584737984802</c:v>
                </c:pt>
                <c:pt idx="1377" formatCode="#0.000000">
                  <c:v>16.581584737984802</c:v>
                </c:pt>
                <c:pt idx="1378" formatCode="#0.000000">
                  <c:v>16.581584737984802</c:v>
                </c:pt>
                <c:pt idx="1379" formatCode="#0.000000">
                  <c:v>16.581584737984802</c:v>
                </c:pt>
                <c:pt idx="1380" formatCode="#0.000000">
                  <c:v>16.581584737984802</c:v>
                </c:pt>
                <c:pt idx="1381" formatCode="#0.000000">
                  <c:v>16.581584737984802</c:v>
                </c:pt>
                <c:pt idx="1382" formatCode="#0.000000">
                  <c:v>16.581584737984802</c:v>
                </c:pt>
                <c:pt idx="1383" formatCode="#0.000000">
                  <c:v>16.581584737984802</c:v>
                </c:pt>
                <c:pt idx="1384" formatCode="#0.000000">
                  <c:v>16.581584737984802</c:v>
                </c:pt>
                <c:pt idx="1385" formatCode="#0.000000">
                  <c:v>16.581584737984802</c:v>
                </c:pt>
                <c:pt idx="1386" formatCode="#0.000000">
                  <c:v>16.581584737984802</c:v>
                </c:pt>
                <c:pt idx="1387" formatCode="#0.000000">
                  <c:v>16.581584737984802</c:v>
                </c:pt>
                <c:pt idx="1388" formatCode="#0.000000">
                  <c:v>16.581584737984802</c:v>
                </c:pt>
                <c:pt idx="1389" formatCode="#0.000000">
                  <c:v>16.581584737984802</c:v>
                </c:pt>
                <c:pt idx="1390" formatCode="#0.000000">
                  <c:v>16.581584737984802</c:v>
                </c:pt>
                <c:pt idx="1391" formatCode="#0.000000">
                  <c:v>16.581584737984802</c:v>
                </c:pt>
                <c:pt idx="1392" formatCode="#0.000000">
                  <c:v>16.581584737984802</c:v>
                </c:pt>
                <c:pt idx="1393" formatCode="#0.000000">
                  <c:v>16.581584737984802</c:v>
                </c:pt>
                <c:pt idx="1394" formatCode="#0.000000">
                  <c:v>16.581584737984802</c:v>
                </c:pt>
                <c:pt idx="1395" formatCode="#0.000000">
                  <c:v>16.581584737984802</c:v>
                </c:pt>
                <c:pt idx="1396" formatCode="#0.000000">
                  <c:v>16.581584737984802</c:v>
                </c:pt>
                <c:pt idx="1397" formatCode="#0.000000">
                  <c:v>16.581584737984802</c:v>
                </c:pt>
                <c:pt idx="1398" formatCode="#0.000000">
                  <c:v>16.722256601832999</c:v>
                </c:pt>
                <c:pt idx="1399" formatCode="#0.000000">
                  <c:v>16.722256601832999</c:v>
                </c:pt>
                <c:pt idx="1400" formatCode="#0.000000">
                  <c:v>16.722256601832999</c:v>
                </c:pt>
                <c:pt idx="1401" formatCode="#0.000000">
                  <c:v>16.722256601832999</c:v>
                </c:pt>
                <c:pt idx="1402" formatCode="#0.000000">
                  <c:v>16.722256601832999</c:v>
                </c:pt>
                <c:pt idx="1403" formatCode="#0.000000">
                  <c:v>16.722256601832999</c:v>
                </c:pt>
                <c:pt idx="1404" formatCode="#0.000000">
                  <c:v>16.722256601832999</c:v>
                </c:pt>
                <c:pt idx="1405" formatCode="#0.000000">
                  <c:v>16.722256601832999</c:v>
                </c:pt>
                <c:pt idx="1406" formatCode="#0.000000">
                  <c:v>16.722256601832999</c:v>
                </c:pt>
                <c:pt idx="1407" formatCode="#0.000000">
                  <c:v>16.722256601832999</c:v>
                </c:pt>
                <c:pt idx="1408" formatCode="#0.000000">
                  <c:v>16.722256601832999</c:v>
                </c:pt>
                <c:pt idx="1409" formatCode="#0.000000">
                  <c:v>16.722256601832999</c:v>
                </c:pt>
                <c:pt idx="1410" formatCode="#0.000000">
                  <c:v>16.722256601832999</c:v>
                </c:pt>
                <c:pt idx="1411" formatCode="#0.000000">
                  <c:v>16.722256601832999</c:v>
                </c:pt>
                <c:pt idx="1412" formatCode="#0.000000">
                  <c:v>16.722256601832999</c:v>
                </c:pt>
                <c:pt idx="1413" formatCode="#0.000000">
                  <c:v>16.865345508015501</c:v>
                </c:pt>
                <c:pt idx="1414" formatCode="#0.000000">
                  <c:v>16.865345508015501</c:v>
                </c:pt>
                <c:pt idx="1415" formatCode="#0.000000">
                  <c:v>16.865345508015501</c:v>
                </c:pt>
                <c:pt idx="1416" formatCode="#0.000000">
                  <c:v>16.865345508015501</c:v>
                </c:pt>
                <c:pt idx="1417" formatCode="#0.000000">
                  <c:v>16.865345508015501</c:v>
                </c:pt>
                <c:pt idx="1418" formatCode="#0.000000">
                  <c:v>16.865345508015501</c:v>
                </c:pt>
                <c:pt idx="1419" formatCode="#0.000000">
                  <c:v>16.865345508015501</c:v>
                </c:pt>
                <c:pt idx="1420" formatCode="#0.000000">
                  <c:v>16.865345508015501</c:v>
                </c:pt>
                <c:pt idx="1421" formatCode="#0.000000">
                  <c:v>16.865345508015501</c:v>
                </c:pt>
                <c:pt idx="1422" formatCode="#0.000000">
                  <c:v>16.865345508015501</c:v>
                </c:pt>
                <c:pt idx="1423" formatCode="#0.000000">
                  <c:v>16.865345508015501</c:v>
                </c:pt>
                <c:pt idx="1424" formatCode="#0.000000">
                  <c:v>16.865345508015501</c:v>
                </c:pt>
                <c:pt idx="1425" formatCode="#0.000000">
                  <c:v>17.011195779053999</c:v>
                </c:pt>
                <c:pt idx="1426" formatCode="#0.000000">
                  <c:v>17.011195779053999</c:v>
                </c:pt>
                <c:pt idx="1427" formatCode="#0.000000">
                  <c:v>17.011195779053999</c:v>
                </c:pt>
                <c:pt idx="1428" formatCode="#0.000000">
                  <c:v>17.011195779053999</c:v>
                </c:pt>
                <c:pt idx="1429" formatCode="#0.000000">
                  <c:v>17.011195779053999</c:v>
                </c:pt>
                <c:pt idx="1430" formatCode="#0.000000">
                  <c:v>17.011195779053999</c:v>
                </c:pt>
                <c:pt idx="1431" formatCode="#0.000000">
                  <c:v>17.011195779053999</c:v>
                </c:pt>
                <c:pt idx="1432" formatCode="#0.000000">
                  <c:v>17.011195779053999</c:v>
                </c:pt>
                <c:pt idx="1433" formatCode="#0.000000">
                  <c:v>17.011195779053999</c:v>
                </c:pt>
                <c:pt idx="1434" formatCode="#0.000000">
                  <c:v>17.011195779053999</c:v>
                </c:pt>
                <c:pt idx="1435" formatCode="#0.000000">
                  <c:v>17.011195779053999</c:v>
                </c:pt>
                <c:pt idx="1436" formatCode="#0.000000">
                  <c:v>17.011195779053999</c:v>
                </c:pt>
                <c:pt idx="1437" formatCode="#0.000000">
                  <c:v>17.011195779053999</c:v>
                </c:pt>
                <c:pt idx="1438" formatCode="#0.000000">
                  <c:v>17.011195779053999</c:v>
                </c:pt>
                <c:pt idx="1439" formatCode="#0.000000">
                  <c:v>17.011195779053999</c:v>
                </c:pt>
                <c:pt idx="1440" formatCode="#0.000000">
                  <c:v>17.011195779053999</c:v>
                </c:pt>
                <c:pt idx="1441" formatCode="#0.000000">
                  <c:v>17.011195779053999</c:v>
                </c:pt>
                <c:pt idx="1442" formatCode="#0.000000">
                  <c:v>17.011195779053999</c:v>
                </c:pt>
                <c:pt idx="1443" formatCode="#0.000000">
                  <c:v>17.1607251560287</c:v>
                </c:pt>
                <c:pt idx="1444" formatCode="#0.000000">
                  <c:v>17.1607251560287</c:v>
                </c:pt>
                <c:pt idx="1445" formatCode="#0.000000">
                  <c:v>17.1607251560287</c:v>
                </c:pt>
                <c:pt idx="1446" formatCode="#0.000000">
                  <c:v>17.1607251560287</c:v>
                </c:pt>
                <c:pt idx="1447" formatCode="#0.000000">
                  <c:v>17.1607251560287</c:v>
                </c:pt>
                <c:pt idx="1448" formatCode="#0.000000">
                  <c:v>17.1607251560287</c:v>
                </c:pt>
                <c:pt idx="1449" formatCode="#0.000000">
                  <c:v>17.1607251560287</c:v>
                </c:pt>
                <c:pt idx="1450" formatCode="#0.000000">
                  <c:v>17.1607251560287</c:v>
                </c:pt>
                <c:pt idx="1451" formatCode="#0.000000">
                  <c:v>17.1607251560287</c:v>
                </c:pt>
                <c:pt idx="1452" formatCode="#0.000000">
                  <c:v>17.1607251560287</c:v>
                </c:pt>
                <c:pt idx="1453" formatCode="#0.000000">
                  <c:v>17.1607251560287</c:v>
                </c:pt>
                <c:pt idx="1454" formatCode="#0.000000">
                  <c:v>17.1607251560287</c:v>
                </c:pt>
                <c:pt idx="1455" formatCode="#0.000000">
                  <c:v>17.1607251560287</c:v>
                </c:pt>
                <c:pt idx="1456" formatCode="#0.000000">
                  <c:v>17.1607251560287</c:v>
                </c:pt>
                <c:pt idx="1457" formatCode="#0.000000">
                  <c:v>17.1607251560287</c:v>
                </c:pt>
                <c:pt idx="1458" formatCode="#0.000000">
                  <c:v>17.1607251560287</c:v>
                </c:pt>
                <c:pt idx="1459" formatCode="#0.000000">
                  <c:v>17.1607251560287</c:v>
                </c:pt>
                <c:pt idx="1460" formatCode="#0.000000">
                  <c:v>17.1607251560287</c:v>
                </c:pt>
                <c:pt idx="1461" formatCode="#0.000000">
                  <c:v>17.1607251560287</c:v>
                </c:pt>
                <c:pt idx="1462" formatCode="#0.000000">
                  <c:v>17.1607251560287</c:v>
                </c:pt>
                <c:pt idx="1463" formatCode="#0.000000">
                  <c:v>17.1607251560287</c:v>
                </c:pt>
                <c:pt idx="1464" formatCode="#0.000000">
                  <c:v>17.314701503322301</c:v>
                </c:pt>
                <c:pt idx="1465" formatCode="#0.000000">
                  <c:v>17.314701503322301</c:v>
                </c:pt>
                <c:pt idx="1466" formatCode="#0.000000">
                  <c:v>17.314701503322301</c:v>
                </c:pt>
                <c:pt idx="1467" formatCode="#0.000000">
                  <c:v>17.314701503322301</c:v>
                </c:pt>
                <c:pt idx="1468" formatCode="#0.000000">
                  <c:v>17.314701503322301</c:v>
                </c:pt>
                <c:pt idx="1469" formatCode="#0.000000">
                  <c:v>17.314701503322301</c:v>
                </c:pt>
                <c:pt idx="1470" formatCode="#0.000000">
                  <c:v>17.314701503322301</c:v>
                </c:pt>
                <c:pt idx="1471" formatCode="#0.000000">
                  <c:v>17.314701503322301</c:v>
                </c:pt>
                <c:pt idx="1472" formatCode="#0.000000">
                  <c:v>17.314701503322301</c:v>
                </c:pt>
                <c:pt idx="1473" formatCode="#0.000000">
                  <c:v>17.314701503322301</c:v>
                </c:pt>
                <c:pt idx="1474" formatCode="#0.000000">
                  <c:v>17.314701503322301</c:v>
                </c:pt>
                <c:pt idx="1475" formatCode="#0.000000">
                  <c:v>17.314701503322301</c:v>
                </c:pt>
                <c:pt idx="1476" formatCode="#0.000000">
                  <c:v>17.314701503322301</c:v>
                </c:pt>
                <c:pt idx="1477" formatCode="#0.000000">
                  <c:v>17.314701503322301</c:v>
                </c:pt>
                <c:pt idx="1478" formatCode="#0.000000">
                  <c:v>17.314701503322301</c:v>
                </c:pt>
                <c:pt idx="1479" formatCode="#0.000000">
                  <c:v>17.314701503322301</c:v>
                </c:pt>
                <c:pt idx="1480" formatCode="#0.000000">
                  <c:v>17.314701503322301</c:v>
                </c:pt>
                <c:pt idx="1481" formatCode="#0.000000">
                  <c:v>17.314701503322301</c:v>
                </c:pt>
                <c:pt idx="1482" formatCode="#0.000000">
                  <c:v>17.314701503322301</c:v>
                </c:pt>
                <c:pt idx="1483" formatCode="#0.000000">
                  <c:v>17.314701503322301</c:v>
                </c:pt>
                <c:pt idx="1484" formatCode="#0.000000">
                  <c:v>17.314701503322301</c:v>
                </c:pt>
                <c:pt idx="1485" formatCode="#0.000000">
                  <c:v>17.314701503322301</c:v>
                </c:pt>
                <c:pt idx="1486" formatCode="#0.000000">
                  <c:v>17.314701503322301</c:v>
                </c:pt>
                <c:pt idx="1487" formatCode="#0.000000">
                  <c:v>17.314701503322301</c:v>
                </c:pt>
                <c:pt idx="1488" formatCode="#0.000000">
                  <c:v>17.314701503322301</c:v>
                </c:pt>
                <c:pt idx="1489" formatCode="#0.000000">
                  <c:v>17.314701503322301</c:v>
                </c:pt>
                <c:pt idx="1490" formatCode="#0.000000">
                  <c:v>17.314701503322301</c:v>
                </c:pt>
                <c:pt idx="1491" formatCode="#0.000000">
                  <c:v>17.314701503322301</c:v>
                </c:pt>
                <c:pt idx="1492" formatCode="#0.000000">
                  <c:v>17.314701503322301</c:v>
                </c:pt>
                <c:pt idx="1493" formatCode="#0.000000">
                  <c:v>17.314701503322301</c:v>
                </c:pt>
                <c:pt idx="1494" formatCode="#0.000000">
                  <c:v>17.314701503322301</c:v>
                </c:pt>
                <c:pt idx="1495" formatCode="#0.000000">
                  <c:v>17.314701503322301</c:v>
                </c:pt>
                <c:pt idx="1496" formatCode="#0.000000">
                  <c:v>17.314701503322301</c:v>
                </c:pt>
                <c:pt idx="1497" formatCode="#0.000000">
                  <c:v>17.314701503322301</c:v>
                </c:pt>
                <c:pt idx="1498" formatCode="#0.000000">
                  <c:v>17.314701503322301</c:v>
                </c:pt>
                <c:pt idx="1499" formatCode="#0.000000">
                  <c:v>17.314701503322301</c:v>
                </c:pt>
                <c:pt idx="1500" formatCode="#0.000000">
                  <c:v>17.314701503322301</c:v>
                </c:pt>
                <c:pt idx="1501" formatCode="#0.000000">
                  <c:v>17.314701503322301</c:v>
                </c:pt>
                <c:pt idx="1502" formatCode="#0.000000">
                  <c:v>17.314701503322301</c:v>
                </c:pt>
                <c:pt idx="1503" formatCode="#0.000000">
                  <c:v>17.314701503322301</c:v>
                </c:pt>
                <c:pt idx="1504" formatCode="#0.000000">
                  <c:v>17.314701503322301</c:v>
                </c:pt>
                <c:pt idx="1505" formatCode="#0.000000">
                  <c:v>17.314701503322301</c:v>
                </c:pt>
                <c:pt idx="1506" formatCode="#0.000000">
                  <c:v>17.314701503322301</c:v>
                </c:pt>
                <c:pt idx="1507" formatCode="#0.000000">
                  <c:v>17.314701503322301</c:v>
                </c:pt>
                <c:pt idx="1508" formatCode="#0.000000">
                  <c:v>17.314701503322301</c:v>
                </c:pt>
                <c:pt idx="1509" formatCode="#0.000000">
                  <c:v>17.314701503322301</c:v>
                </c:pt>
                <c:pt idx="1510" formatCode="#0.000000">
                  <c:v>17.314701503322301</c:v>
                </c:pt>
                <c:pt idx="1511" formatCode="#0.000000">
                  <c:v>17.314701503322301</c:v>
                </c:pt>
                <c:pt idx="1512" formatCode="#0.000000">
                  <c:v>17.314701503322301</c:v>
                </c:pt>
                <c:pt idx="1513" formatCode="#0.000000">
                  <c:v>17.314701503322301</c:v>
                </c:pt>
                <c:pt idx="1514" formatCode="#0.000000">
                  <c:v>17.314701503322301</c:v>
                </c:pt>
                <c:pt idx="1515" formatCode="#0.000000">
                  <c:v>17.314701503322301</c:v>
                </c:pt>
                <c:pt idx="1516" formatCode="#0.000000">
                  <c:v>17.314701503322301</c:v>
                </c:pt>
                <c:pt idx="1517" formatCode="#0.000000">
                  <c:v>17.314701503322301</c:v>
                </c:pt>
                <c:pt idx="1518" formatCode="#0.000000">
                  <c:v>17.481405734162401</c:v>
                </c:pt>
                <c:pt idx="1519" formatCode="#0.000000">
                  <c:v>17.481405734162401</c:v>
                </c:pt>
                <c:pt idx="1520" formatCode="#0.000000">
                  <c:v>17.481405734162401</c:v>
                </c:pt>
                <c:pt idx="1521" formatCode="#0.000000">
                  <c:v>17.481405734162401</c:v>
                </c:pt>
                <c:pt idx="1522" formatCode="#0.000000">
                  <c:v>17.481405734162401</c:v>
                </c:pt>
                <c:pt idx="1523" formatCode="#0.000000">
                  <c:v>17.481405734162401</c:v>
                </c:pt>
                <c:pt idx="1524" formatCode="#0.000000">
                  <c:v>17.481405734162401</c:v>
                </c:pt>
                <c:pt idx="1525" formatCode="#0.000000">
                  <c:v>17.481405734162401</c:v>
                </c:pt>
                <c:pt idx="1526" formatCode="#0.000000">
                  <c:v>17.481405734162401</c:v>
                </c:pt>
                <c:pt idx="1527" formatCode="#0.000000">
                  <c:v>17.481405734162401</c:v>
                </c:pt>
                <c:pt idx="1528" formatCode="#0.000000">
                  <c:v>17.481405734162401</c:v>
                </c:pt>
                <c:pt idx="1529" formatCode="#0.000000">
                  <c:v>17.481405734162401</c:v>
                </c:pt>
                <c:pt idx="1530" formatCode="#0.000000">
                  <c:v>17.481405734162401</c:v>
                </c:pt>
                <c:pt idx="1531" formatCode="#0.000000">
                  <c:v>17.481405734162401</c:v>
                </c:pt>
                <c:pt idx="1532" formatCode="#0.000000">
                  <c:v>17.481405734162401</c:v>
                </c:pt>
                <c:pt idx="1533" formatCode="#0.000000">
                  <c:v>17.481405734162401</c:v>
                </c:pt>
                <c:pt idx="1534" formatCode="#0.000000">
                  <c:v>17.481405734162401</c:v>
                </c:pt>
                <c:pt idx="1535" formatCode="#0.000000">
                  <c:v>17.481405734162401</c:v>
                </c:pt>
                <c:pt idx="1536" formatCode="#0.000000">
                  <c:v>17.481405734162401</c:v>
                </c:pt>
                <c:pt idx="1537" formatCode="#0.000000">
                  <c:v>17.481405734162401</c:v>
                </c:pt>
                <c:pt idx="1538" formatCode="#0.000000">
                  <c:v>17.481405734162401</c:v>
                </c:pt>
                <c:pt idx="1539" formatCode="#0.000000">
                  <c:v>17.481405734162401</c:v>
                </c:pt>
                <c:pt idx="1540" formatCode="#0.000000">
                  <c:v>17.481405734162401</c:v>
                </c:pt>
                <c:pt idx="1541" formatCode="#0.000000">
                  <c:v>17.481405734162401</c:v>
                </c:pt>
                <c:pt idx="1542" formatCode="#0.000000">
                  <c:v>17.481405734162401</c:v>
                </c:pt>
                <c:pt idx="1543" formatCode="#0.000000">
                  <c:v>17.481405734162401</c:v>
                </c:pt>
                <c:pt idx="1544" formatCode="#0.000000">
                  <c:v>17.481405734162401</c:v>
                </c:pt>
                <c:pt idx="1545" formatCode="#0.000000">
                  <c:v>17.481405734162401</c:v>
                </c:pt>
                <c:pt idx="1546" formatCode="#0.000000">
                  <c:v>17.481405734162401</c:v>
                </c:pt>
                <c:pt idx="1547" formatCode="#0.000000">
                  <c:v>17.481405734162401</c:v>
                </c:pt>
                <c:pt idx="1548" formatCode="#0.000000">
                  <c:v>17.481405734162401</c:v>
                </c:pt>
                <c:pt idx="1549" formatCode="#0.000000">
                  <c:v>17.481405734162401</c:v>
                </c:pt>
                <c:pt idx="1550" formatCode="#0.000000">
                  <c:v>17.481405734162401</c:v>
                </c:pt>
                <c:pt idx="1551" formatCode="#0.000000">
                  <c:v>17.481405734162401</c:v>
                </c:pt>
                <c:pt idx="1552" formatCode="#0.000000">
                  <c:v>17.481405734162401</c:v>
                </c:pt>
                <c:pt idx="1553" formatCode="#0.000000">
                  <c:v>17.481405734162401</c:v>
                </c:pt>
                <c:pt idx="1554" formatCode="#0.000000">
                  <c:v>17.481405734162401</c:v>
                </c:pt>
                <c:pt idx="1555" formatCode="#0.000000">
                  <c:v>17.481405734162401</c:v>
                </c:pt>
                <c:pt idx="1556" formatCode="#0.000000">
                  <c:v>17.481405734162401</c:v>
                </c:pt>
                <c:pt idx="1557" formatCode="#0.000000">
                  <c:v>17.481405734162401</c:v>
                </c:pt>
                <c:pt idx="1558" formatCode="#0.000000">
                  <c:v>17.481405734162401</c:v>
                </c:pt>
                <c:pt idx="1559" formatCode="#0.000000">
                  <c:v>17.481405734162401</c:v>
                </c:pt>
                <c:pt idx="1560" formatCode="#0.000000">
                  <c:v>17.481405734162401</c:v>
                </c:pt>
                <c:pt idx="1561" formatCode="#0.000000">
                  <c:v>17.481405734162401</c:v>
                </c:pt>
                <c:pt idx="1562" formatCode="#0.000000">
                  <c:v>17.481405734162401</c:v>
                </c:pt>
                <c:pt idx="1563" formatCode="#0.000000">
                  <c:v>17.481405734162401</c:v>
                </c:pt>
                <c:pt idx="1564" formatCode="#0.000000">
                  <c:v>17.481405734162401</c:v>
                </c:pt>
                <c:pt idx="1565" formatCode="#0.000000">
                  <c:v>17.481405734162401</c:v>
                </c:pt>
                <c:pt idx="1566" formatCode="#0.000000">
                  <c:v>17.481405734162401</c:v>
                </c:pt>
                <c:pt idx="1567" formatCode="#0.000000">
                  <c:v>17.481405734162401</c:v>
                </c:pt>
                <c:pt idx="1568" formatCode="#0.000000">
                  <c:v>17.481405734162401</c:v>
                </c:pt>
                <c:pt idx="1569" formatCode="#0.000000">
                  <c:v>17.481405734162401</c:v>
                </c:pt>
                <c:pt idx="1570" formatCode="#0.000000">
                  <c:v>17.481405734162401</c:v>
                </c:pt>
                <c:pt idx="1571" formatCode="#0.000000">
                  <c:v>17.6607939825664</c:v>
                </c:pt>
                <c:pt idx="1572" formatCode="#0.000000">
                  <c:v>17.6607939825664</c:v>
                </c:pt>
                <c:pt idx="1573" formatCode="#0.000000">
                  <c:v>17.6607939825664</c:v>
                </c:pt>
                <c:pt idx="1574" formatCode="#0.000000">
                  <c:v>17.6607939825664</c:v>
                </c:pt>
                <c:pt idx="1575" formatCode="#0.000000">
                  <c:v>17.6607939825664</c:v>
                </c:pt>
                <c:pt idx="1576" formatCode="#0.000000">
                  <c:v>17.6607939825664</c:v>
                </c:pt>
                <c:pt idx="1577" formatCode="#0.000000">
                  <c:v>17.6607939825664</c:v>
                </c:pt>
                <c:pt idx="1578" formatCode="#0.000000">
                  <c:v>17.6607939825664</c:v>
                </c:pt>
                <c:pt idx="1579" formatCode="#0.000000">
                  <c:v>17.6607939825664</c:v>
                </c:pt>
                <c:pt idx="1580" formatCode="#0.000000">
                  <c:v>17.6607939825664</c:v>
                </c:pt>
                <c:pt idx="1581" formatCode="#0.000000">
                  <c:v>17.6607939825664</c:v>
                </c:pt>
                <c:pt idx="1582" formatCode="#0.000000">
                  <c:v>17.6607939825664</c:v>
                </c:pt>
                <c:pt idx="1583" formatCode="#0.000000">
                  <c:v>17.6607939825664</c:v>
                </c:pt>
                <c:pt idx="1584" formatCode="#0.000000">
                  <c:v>17.6607939825664</c:v>
                </c:pt>
                <c:pt idx="1585" formatCode="#0.000000">
                  <c:v>17.6607939825664</c:v>
                </c:pt>
                <c:pt idx="1586" formatCode="#0.000000">
                  <c:v>17.6607939825664</c:v>
                </c:pt>
                <c:pt idx="1587" formatCode="#0.000000">
                  <c:v>17.6607939825664</c:v>
                </c:pt>
                <c:pt idx="1588" formatCode="#0.000000">
                  <c:v>17.6607939825664</c:v>
                </c:pt>
                <c:pt idx="1589" formatCode="#0.000000">
                  <c:v>17.6607939825664</c:v>
                </c:pt>
                <c:pt idx="1590" formatCode="#0.000000">
                  <c:v>17.6607939825664</c:v>
                </c:pt>
                <c:pt idx="1591" formatCode="#0.000000">
                  <c:v>17.6607939825664</c:v>
                </c:pt>
                <c:pt idx="1592" formatCode="#0.000000">
                  <c:v>17.6607939825664</c:v>
                </c:pt>
                <c:pt idx="1593" formatCode="#0.000000">
                  <c:v>17.6607939825664</c:v>
                </c:pt>
                <c:pt idx="1594" formatCode="#0.000000">
                  <c:v>17.6607939825664</c:v>
                </c:pt>
                <c:pt idx="1595" formatCode="#0.000000">
                  <c:v>17.6607939825664</c:v>
                </c:pt>
                <c:pt idx="1596" formatCode="#0.000000">
                  <c:v>17.6607939825664</c:v>
                </c:pt>
                <c:pt idx="1597" formatCode="#0.000000">
                  <c:v>17.6607939825664</c:v>
                </c:pt>
                <c:pt idx="1598" formatCode="#0.000000">
                  <c:v>17.6607939825664</c:v>
                </c:pt>
                <c:pt idx="1599" formatCode="#0.000000">
                  <c:v>17.6607939825664</c:v>
                </c:pt>
                <c:pt idx="1600" formatCode="#0.000000">
                  <c:v>17.6607939825664</c:v>
                </c:pt>
                <c:pt idx="1601" formatCode="#0.000000">
                  <c:v>17.6607939825664</c:v>
                </c:pt>
                <c:pt idx="1602" formatCode="#0.000000">
                  <c:v>17.6607939825664</c:v>
                </c:pt>
                <c:pt idx="1603" formatCode="#0.000000">
                  <c:v>17.6607939825664</c:v>
                </c:pt>
                <c:pt idx="1604" formatCode="#0.000000">
                  <c:v>17.6607939825664</c:v>
                </c:pt>
                <c:pt idx="1605" formatCode="#0.000000">
                  <c:v>17.6607939825664</c:v>
                </c:pt>
                <c:pt idx="1606" formatCode="#0.000000">
                  <c:v>17.6607939825664</c:v>
                </c:pt>
                <c:pt idx="1607" formatCode="#0.000000">
                  <c:v>17.6607939825664</c:v>
                </c:pt>
                <c:pt idx="1608" formatCode="#0.000000">
                  <c:v>17.6607939825664</c:v>
                </c:pt>
                <c:pt idx="1609" formatCode="#0.000000">
                  <c:v>17.6607939825664</c:v>
                </c:pt>
                <c:pt idx="1610" formatCode="#0.000000">
                  <c:v>17.6607939825664</c:v>
                </c:pt>
                <c:pt idx="1611" formatCode="#0.000000">
                  <c:v>17.6607939825664</c:v>
                </c:pt>
                <c:pt idx="1612" formatCode="#0.000000">
                  <c:v>17.6607939825664</c:v>
                </c:pt>
                <c:pt idx="1613" formatCode="#0.000000">
                  <c:v>17.6607939825664</c:v>
                </c:pt>
                <c:pt idx="1614" formatCode="#0.000000">
                  <c:v>17.6607939825664</c:v>
                </c:pt>
                <c:pt idx="1615" formatCode="#0.000000">
                  <c:v>17.6607939825664</c:v>
                </c:pt>
                <c:pt idx="1616" formatCode="#0.000000">
                  <c:v>17.6607939825664</c:v>
                </c:pt>
                <c:pt idx="1617" formatCode="#0.000000">
                  <c:v>17.6607939825664</c:v>
                </c:pt>
                <c:pt idx="1618" formatCode="#0.000000">
                  <c:v>17.6607939825664</c:v>
                </c:pt>
                <c:pt idx="1619" formatCode="#0.000000">
                  <c:v>17.6607939825664</c:v>
                </c:pt>
                <c:pt idx="1620" formatCode="#0.000000">
                  <c:v>17.6607939825664</c:v>
                </c:pt>
                <c:pt idx="1621" formatCode="#0.000000">
                  <c:v>17.6607939825664</c:v>
                </c:pt>
                <c:pt idx="1622" formatCode="#0.000000">
                  <c:v>17.6607939825664</c:v>
                </c:pt>
                <c:pt idx="1623" formatCode="#0.000000">
                  <c:v>17.6607939825664</c:v>
                </c:pt>
                <c:pt idx="1624" formatCode="#0.000000">
                  <c:v>17.6607939825664</c:v>
                </c:pt>
                <c:pt idx="1625" formatCode="#0.000000">
                  <c:v>17.6607939825664</c:v>
                </c:pt>
                <c:pt idx="1626" formatCode="#0.000000">
                  <c:v>17.6607939825664</c:v>
                </c:pt>
                <c:pt idx="1627" formatCode="#0.000000">
                  <c:v>17.6607939825664</c:v>
                </c:pt>
                <c:pt idx="1628" formatCode="#0.000000">
                  <c:v>17.6607939825664</c:v>
                </c:pt>
                <c:pt idx="1629" formatCode="#0.000000">
                  <c:v>17.6607939825664</c:v>
                </c:pt>
                <c:pt idx="1630" formatCode="#0.000000">
                  <c:v>17.6607939825664</c:v>
                </c:pt>
                <c:pt idx="1631" formatCode="#0.000000">
                  <c:v>17.6607939825664</c:v>
                </c:pt>
                <c:pt idx="1632" formatCode="#0.000000">
                  <c:v>17.6607939825664</c:v>
                </c:pt>
                <c:pt idx="1633" formatCode="#0.000000">
                  <c:v>17.6607939825664</c:v>
                </c:pt>
                <c:pt idx="1634" formatCode="#0.000000">
                  <c:v>17.6607939825664</c:v>
                </c:pt>
                <c:pt idx="1635" formatCode="#0.000000">
                  <c:v>17.6607939825664</c:v>
                </c:pt>
                <c:pt idx="1636" formatCode="#0.000000">
                  <c:v>17.6607939825664</c:v>
                </c:pt>
                <c:pt idx="1637" formatCode="#0.000000">
                  <c:v>17.6607939825664</c:v>
                </c:pt>
                <c:pt idx="1638" formatCode="#0.000000">
                  <c:v>17.6607939825664</c:v>
                </c:pt>
                <c:pt idx="1639" formatCode="#0.000000">
                  <c:v>17.6607939825664</c:v>
                </c:pt>
                <c:pt idx="1640" formatCode="#0.000000">
                  <c:v>17.6607939825664</c:v>
                </c:pt>
                <c:pt idx="1641" formatCode="#0.000000">
                  <c:v>17.6607939825664</c:v>
                </c:pt>
                <c:pt idx="1642" formatCode="#0.000000">
                  <c:v>17.6607939825664</c:v>
                </c:pt>
                <c:pt idx="1643" formatCode="#0.000000">
                  <c:v>17.6607939825664</c:v>
                </c:pt>
                <c:pt idx="1644" formatCode="#0.000000">
                  <c:v>17.6607939825664</c:v>
                </c:pt>
                <c:pt idx="1645" formatCode="#0.000000">
                  <c:v>17.6607939825664</c:v>
                </c:pt>
                <c:pt idx="1646" formatCode="#0.000000">
                  <c:v>17.6607939825664</c:v>
                </c:pt>
                <c:pt idx="1647" formatCode="#0.000000">
                  <c:v>17.6607939825664</c:v>
                </c:pt>
                <c:pt idx="1648" formatCode="#0.000000">
                  <c:v>17.6607939825664</c:v>
                </c:pt>
                <c:pt idx="1649" formatCode="#0.000000">
                  <c:v>17.6607939825664</c:v>
                </c:pt>
                <c:pt idx="1650" formatCode="#0.000000">
                  <c:v>17.863101614058898</c:v>
                </c:pt>
                <c:pt idx="1651" formatCode="#0.000000">
                  <c:v>17.863101614058898</c:v>
                </c:pt>
                <c:pt idx="1652" formatCode="#0.000000">
                  <c:v>17.863101614058898</c:v>
                </c:pt>
                <c:pt idx="1653" formatCode="#0.000000">
                  <c:v>17.863101614058898</c:v>
                </c:pt>
                <c:pt idx="1654" formatCode="#0.000000">
                  <c:v>17.863101614058898</c:v>
                </c:pt>
                <c:pt idx="1655" formatCode="#0.000000">
                  <c:v>17.863101614058898</c:v>
                </c:pt>
                <c:pt idx="1656" formatCode="#0.000000">
                  <c:v>17.863101614058898</c:v>
                </c:pt>
                <c:pt idx="1657" formatCode="#0.000000">
                  <c:v>17.863101614058898</c:v>
                </c:pt>
                <c:pt idx="1658" formatCode="#0.000000">
                  <c:v>17.863101614058898</c:v>
                </c:pt>
                <c:pt idx="1659" formatCode="#0.000000">
                  <c:v>17.863101614058898</c:v>
                </c:pt>
                <c:pt idx="1660" formatCode="#0.000000">
                  <c:v>17.863101614058898</c:v>
                </c:pt>
                <c:pt idx="1661" formatCode="#0.000000">
                  <c:v>17.863101614058898</c:v>
                </c:pt>
                <c:pt idx="1662" formatCode="#0.000000">
                  <c:v>17.863101614058898</c:v>
                </c:pt>
                <c:pt idx="1663" formatCode="#0.000000">
                  <c:v>17.863101614058898</c:v>
                </c:pt>
                <c:pt idx="1664" formatCode="#0.000000">
                  <c:v>17.863101614058898</c:v>
                </c:pt>
                <c:pt idx="1665" formatCode="#0.000000">
                  <c:v>17.863101614058898</c:v>
                </c:pt>
                <c:pt idx="1666" formatCode="#0.000000">
                  <c:v>18.072101355498901</c:v>
                </c:pt>
                <c:pt idx="1667" formatCode="#0.000000">
                  <c:v>18.072101355498901</c:v>
                </c:pt>
                <c:pt idx="1668" formatCode="#0.000000">
                  <c:v>18.072101355498901</c:v>
                </c:pt>
                <c:pt idx="1669" formatCode="#0.000000">
                  <c:v>18.072101355498901</c:v>
                </c:pt>
                <c:pt idx="1670" formatCode="#0.000000">
                  <c:v>18.072101355498901</c:v>
                </c:pt>
                <c:pt idx="1671" formatCode="#0.000000">
                  <c:v>18.072101355498901</c:v>
                </c:pt>
                <c:pt idx="1672" formatCode="#0.000000">
                  <c:v>18.072101355498901</c:v>
                </c:pt>
                <c:pt idx="1673" formatCode="#0.000000">
                  <c:v>18.072101355498901</c:v>
                </c:pt>
                <c:pt idx="1674" formatCode="#0.000000">
                  <c:v>18.072101355498901</c:v>
                </c:pt>
                <c:pt idx="1675" formatCode="#0.000000">
                  <c:v>18.072101355498901</c:v>
                </c:pt>
                <c:pt idx="1676" formatCode="#0.000000">
                  <c:v>18.072101355498901</c:v>
                </c:pt>
                <c:pt idx="1677" formatCode="#0.000000">
                  <c:v>18.072101355498901</c:v>
                </c:pt>
                <c:pt idx="1678" formatCode="#0.000000">
                  <c:v>18.072101355498901</c:v>
                </c:pt>
                <c:pt idx="1679" formatCode="#0.000000">
                  <c:v>18.072101355498901</c:v>
                </c:pt>
                <c:pt idx="1680" formatCode="#0.000000">
                  <c:v>18.072101355498901</c:v>
                </c:pt>
                <c:pt idx="1681" formatCode="#0.000000">
                  <c:v>18.072101355498901</c:v>
                </c:pt>
                <c:pt idx="1682" formatCode="#0.000000">
                  <c:v>18.072101355498901</c:v>
                </c:pt>
                <c:pt idx="1683" formatCode="#0.000000">
                  <c:v>18.072101355498901</c:v>
                </c:pt>
                <c:pt idx="1684" formatCode="#0.000000">
                  <c:v>18.072101355498901</c:v>
                </c:pt>
                <c:pt idx="1685" formatCode="#0.000000">
                  <c:v>18.072101355498901</c:v>
                </c:pt>
                <c:pt idx="1686" formatCode="#0.000000">
                  <c:v>18.072101355498901</c:v>
                </c:pt>
                <c:pt idx="1687" formatCode="#0.000000">
                  <c:v>18.072101355498901</c:v>
                </c:pt>
                <c:pt idx="1688" formatCode="#0.000000">
                  <c:v>18.072101355498901</c:v>
                </c:pt>
                <c:pt idx="1689" formatCode="#0.000000">
                  <c:v>18.072101355498901</c:v>
                </c:pt>
                <c:pt idx="1690" formatCode="#0.000000">
                  <c:v>18.072101355498901</c:v>
                </c:pt>
                <c:pt idx="1691" formatCode="#0.000000">
                  <c:v>18.072101355498901</c:v>
                </c:pt>
                <c:pt idx="1692" formatCode="#0.000000">
                  <c:v>18.072101355498901</c:v>
                </c:pt>
                <c:pt idx="1693" formatCode="#0.000000">
                  <c:v>18.072101355498901</c:v>
                </c:pt>
                <c:pt idx="1694" formatCode="#0.000000">
                  <c:v>18.072101355498901</c:v>
                </c:pt>
                <c:pt idx="1695" formatCode="#0.000000">
                  <c:v>18.072101355498901</c:v>
                </c:pt>
                <c:pt idx="1696" formatCode="#0.000000">
                  <c:v>18.072101355498901</c:v>
                </c:pt>
                <c:pt idx="1697" formatCode="#0.000000">
                  <c:v>18.072101355498901</c:v>
                </c:pt>
                <c:pt idx="1698" formatCode="#0.000000">
                  <c:v>18.072101355498901</c:v>
                </c:pt>
                <c:pt idx="1699" formatCode="#0.000000">
                  <c:v>18.072101355498901</c:v>
                </c:pt>
                <c:pt idx="1700" formatCode="#0.000000">
                  <c:v>18.072101355498901</c:v>
                </c:pt>
                <c:pt idx="1701" formatCode="#0.000000">
                  <c:v>18.072101355498901</c:v>
                </c:pt>
                <c:pt idx="1702" formatCode="#0.000000">
                  <c:v>18.072101355498901</c:v>
                </c:pt>
                <c:pt idx="1703" formatCode="#0.000000">
                  <c:v>18.072101355498901</c:v>
                </c:pt>
                <c:pt idx="1704" formatCode="#0.000000">
                  <c:v>18.072101355498901</c:v>
                </c:pt>
                <c:pt idx="1705" formatCode="#0.000000">
                  <c:v>18.072101355498901</c:v>
                </c:pt>
                <c:pt idx="1706" formatCode="#0.000000">
                  <c:v>18.072101355498901</c:v>
                </c:pt>
                <c:pt idx="1707" formatCode="#0.000000">
                  <c:v>18.072101355498901</c:v>
                </c:pt>
                <c:pt idx="1708" formatCode="#0.000000">
                  <c:v>18.072101355498901</c:v>
                </c:pt>
                <c:pt idx="1709" formatCode="#0.000000">
                  <c:v>18.072101355498901</c:v>
                </c:pt>
                <c:pt idx="1710" formatCode="#0.000000">
                  <c:v>18.072101355498901</c:v>
                </c:pt>
                <c:pt idx="1711" formatCode="#0.000000">
                  <c:v>18.072101355498901</c:v>
                </c:pt>
                <c:pt idx="1712" formatCode="#0.000000">
                  <c:v>18.072101355498901</c:v>
                </c:pt>
                <c:pt idx="1713" formatCode="#0.000000">
                  <c:v>18.072101355498901</c:v>
                </c:pt>
                <c:pt idx="1714" formatCode="#0.000000">
                  <c:v>18.072101355498901</c:v>
                </c:pt>
                <c:pt idx="1715" formatCode="#0.000000">
                  <c:v>18.072101355498901</c:v>
                </c:pt>
                <c:pt idx="1716" formatCode="#0.000000">
                  <c:v>18.302884168582001</c:v>
                </c:pt>
                <c:pt idx="1717" formatCode="#0.000000">
                  <c:v>18.302884168582001</c:v>
                </c:pt>
                <c:pt idx="1718" formatCode="#0.000000">
                  <c:v>18.302884168582001</c:v>
                </c:pt>
                <c:pt idx="1719" formatCode="#0.000000">
                  <c:v>18.302884168582001</c:v>
                </c:pt>
                <c:pt idx="1720" formatCode="#0.000000">
                  <c:v>18.302884168582001</c:v>
                </c:pt>
                <c:pt idx="1721" formatCode="#0.000000">
                  <c:v>18.302884168582001</c:v>
                </c:pt>
                <c:pt idx="1722" formatCode="#0.000000">
                  <c:v>18.302884168582001</c:v>
                </c:pt>
                <c:pt idx="1723" formatCode="#0.000000">
                  <c:v>18.302884168582001</c:v>
                </c:pt>
                <c:pt idx="1724" formatCode="#0.000000">
                  <c:v>18.302884168582001</c:v>
                </c:pt>
                <c:pt idx="1725" formatCode="#0.000000">
                  <c:v>18.302884168582001</c:v>
                </c:pt>
                <c:pt idx="1726" formatCode="#0.000000">
                  <c:v>18.302884168582001</c:v>
                </c:pt>
                <c:pt idx="1727" formatCode="#0.000000">
                  <c:v>18.302884168582001</c:v>
                </c:pt>
                <c:pt idx="1728" formatCode="#0.000000">
                  <c:v>18.302884168582001</c:v>
                </c:pt>
                <c:pt idx="1729" formatCode="#0.000000">
                  <c:v>18.302884168582001</c:v>
                </c:pt>
                <c:pt idx="1730" formatCode="#0.000000">
                  <c:v>18.302884168582001</c:v>
                </c:pt>
                <c:pt idx="1731" formatCode="#0.000000">
                  <c:v>18.302884168582001</c:v>
                </c:pt>
                <c:pt idx="1732" formatCode="#0.000000">
                  <c:v>18.302884168582001</c:v>
                </c:pt>
                <c:pt idx="1733" formatCode="#0.000000">
                  <c:v>18.302884168582001</c:v>
                </c:pt>
                <c:pt idx="1734" formatCode="#0.000000">
                  <c:v>18.302884168582001</c:v>
                </c:pt>
                <c:pt idx="1735" formatCode="#0.000000">
                  <c:v>18.302884168582001</c:v>
                </c:pt>
                <c:pt idx="1736" formatCode="#0.000000">
                  <c:v>18.302884168582001</c:v>
                </c:pt>
                <c:pt idx="1737" formatCode="#0.000000">
                  <c:v>18.302884168582001</c:v>
                </c:pt>
                <c:pt idx="1738" formatCode="#0.000000">
                  <c:v>18.302884168582001</c:v>
                </c:pt>
                <c:pt idx="1739" formatCode="#0.000000">
                  <c:v>18.302884168582001</c:v>
                </c:pt>
                <c:pt idx="1740" formatCode="#0.000000">
                  <c:v>18.302884168582001</c:v>
                </c:pt>
                <c:pt idx="1741" formatCode="#0.000000">
                  <c:v>18.302884168582001</c:v>
                </c:pt>
                <c:pt idx="1742" formatCode="#0.000000">
                  <c:v>18.302884168582001</c:v>
                </c:pt>
                <c:pt idx="1743" formatCode="#0.000000">
                  <c:v>18.302884168582001</c:v>
                </c:pt>
                <c:pt idx="1744" formatCode="#0.000000">
                  <c:v>18.302884168582001</c:v>
                </c:pt>
                <c:pt idx="1745" formatCode="#0.000000">
                  <c:v>18.302884168582001</c:v>
                </c:pt>
                <c:pt idx="1746" formatCode="#0.000000">
                  <c:v>18.302884168582001</c:v>
                </c:pt>
                <c:pt idx="1747" formatCode="#0.000000">
                  <c:v>18.302884168582001</c:v>
                </c:pt>
                <c:pt idx="1748" formatCode="#0.000000">
                  <c:v>18.302884168582001</c:v>
                </c:pt>
                <c:pt idx="1749" formatCode="#0.000000">
                  <c:v>18.302884168582001</c:v>
                </c:pt>
                <c:pt idx="1750" formatCode="#0.000000">
                  <c:v>18.302884168582001</c:v>
                </c:pt>
                <c:pt idx="1751" formatCode="#0.000000">
                  <c:v>18.302884168582001</c:v>
                </c:pt>
                <c:pt idx="1752" formatCode="#0.000000">
                  <c:v>18.302884168582001</c:v>
                </c:pt>
                <c:pt idx="1753" formatCode="#0.000000">
                  <c:v>18.302884168582001</c:v>
                </c:pt>
                <c:pt idx="1754" formatCode="#0.000000">
                  <c:v>18.302884168582001</c:v>
                </c:pt>
                <c:pt idx="1755" formatCode="#0.000000">
                  <c:v>18.302884168582001</c:v>
                </c:pt>
                <c:pt idx="1756" formatCode="#0.000000">
                  <c:v>18.302884168582001</c:v>
                </c:pt>
                <c:pt idx="1757" formatCode="#0.000000">
                  <c:v>18.302884168582001</c:v>
                </c:pt>
                <c:pt idx="1758" formatCode="#0.000000">
                  <c:v>18.302884168582001</c:v>
                </c:pt>
                <c:pt idx="1759" formatCode="#0.000000">
                  <c:v>18.302884168582001</c:v>
                </c:pt>
                <c:pt idx="1760" formatCode="#0.000000">
                  <c:v>18.302884168582001</c:v>
                </c:pt>
                <c:pt idx="1761" formatCode="#0.000000">
                  <c:v>18.302884168582001</c:v>
                </c:pt>
                <c:pt idx="1762" formatCode="#0.000000">
                  <c:v>18.302884168582001</c:v>
                </c:pt>
                <c:pt idx="1763" formatCode="#0.000000">
                  <c:v>18.302884168582001</c:v>
                </c:pt>
                <c:pt idx="1764" formatCode="#0.000000">
                  <c:v>18.302884168582001</c:v>
                </c:pt>
                <c:pt idx="1765" formatCode="#0.000000">
                  <c:v>18.302884168582001</c:v>
                </c:pt>
                <c:pt idx="1766" formatCode="#0.000000">
                  <c:v>18.302884168582001</c:v>
                </c:pt>
                <c:pt idx="1767" formatCode="#0.000000">
                  <c:v>18.302884168582001</c:v>
                </c:pt>
              </c:numCache>
            </c:numRef>
          </c:val>
          <c:smooth val="0"/>
          <c:extLst>
            <c:ext xmlns:c16="http://schemas.microsoft.com/office/drawing/2014/chart" uri="{C3380CC4-5D6E-409C-BE32-E72D297353CC}">
              <c16:uniqueId val="{00000001-F9FF-4C26-8878-8C245C5019D4}"/>
            </c:ext>
          </c:extLst>
        </c:ser>
        <c:dLbls>
          <c:showLegendKey val="0"/>
          <c:showVal val="0"/>
          <c:showCatName val="0"/>
          <c:showSerName val="0"/>
          <c:showPercent val="0"/>
          <c:showBubbleSize val="0"/>
        </c:dLbls>
        <c:smooth val="0"/>
        <c:axId val="549988952"/>
        <c:axId val="549991576"/>
      </c:lineChart>
      <c:dateAx>
        <c:axId val="549988952"/>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49991576"/>
        <c:crosses val="autoZero"/>
        <c:auto val="0"/>
        <c:lblOffset val="100"/>
        <c:baseTimeUnit val="days"/>
        <c:majorUnit val="90"/>
        <c:majorTimeUnit val="days"/>
        <c:minorUnit val="90"/>
        <c:minorTimeUnit val="days"/>
      </c:dateAx>
      <c:valAx>
        <c:axId val="549991576"/>
        <c:scaling>
          <c:orientation val="minMax"/>
          <c:max val="20"/>
        </c:scaling>
        <c:delete val="0"/>
        <c:axPos val="l"/>
        <c:numFmt formatCode="########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49988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rgbClr val="7030A0"/>
              </a:solidFill>
              <a:prstDash val="dash"/>
              <a:round/>
            </a:ln>
            <a:effectLst/>
          </c:spPr>
          <c:marker>
            <c:symbol val="none"/>
          </c:marker>
          <c:cat>
            <c:numRef>
              <c:f>'TIMI_major Listing 11.2d'!$A$5:$A$2003</c:f>
              <c:numCache>
                <c:formatCode>########0</c:formatCode>
                <c:ptCount val="1999"/>
                <c:pt idx="0">
                  <c:v>0</c:v>
                </c:pt>
                <c:pt idx="1">
                  <c:v>0</c:v>
                </c:pt>
                <c:pt idx="2">
                  <c:v>1</c:v>
                </c:pt>
                <c:pt idx="3">
                  <c:v>1</c:v>
                </c:pt>
                <c:pt idx="4">
                  <c:v>1</c:v>
                </c:pt>
                <c:pt idx="5">
                  <c:v>1</c:v>
                </c:pt>
                <c:pt idx="6">
                  <c:v>1</c:v>
                </c:pt>
                <c:pt idx="7">
                  <c:v>1</c:v>
                </c:pt>
                <c:pt idx="8">
                  <c:v>1</c:v>
                </c:pt>
                <c:pt idx="9">
                  <c:v>2</c:v>
                </c:pt>
                <c:pt idx="10">
                  <c:v>3</c:v>
                </c:pt>
                <c:pt idx="11">
                  <c:v>3</c:v>
                </c:pt>
                <c:pt idx="12">
                  <c:v>3</c:v>
                </c:pt>
                <c:pt idx="13">
                  <c:v>3</c:v>
                </c:pt>
                <c:pt idx="14">
                  <c:v>3</c:v>
                </c:pt>
                <c:pt idx="15">
                  <c:v>4</c:v>
                </c:pt>
                <c:pt idx="16">
                  <c:v>4</c:v>
                </c:pt>
                <c:pt idx="17">
                  <c:v>4</c:v>
                </c:pt>
                <c:pt idx="18">
                  <c:v>4</c:v>
                </c:pt>
                <c:pt idx="19">
                  <c:v>4</c:v>
                </c:pt>
                <c:pt idx="20">
                  <c:v>4</c:v>
                </c:pt>
                <c:pt idx="21">
                  <c:v>4</c:v>
                </c:pt>
                <c:pt idx="22">
                  <c:v>5</c:v>
                </c:pt>
                <c:pt idx="23">
                  <c:v>5</c:v>
                </c:pt>
                <c:pt idx="24">
                  <c:v>5</c:v>
                </c:pt>
                <c:pt idx="25">
                  <c:v>5</c:v>
                </c:pt>
                <c:pt idx="26">
                  <c:v>6</c:v>
                </c:pt>
                <c:pt idx="27">
                  <c:v>6</c:v>
                </c:pt>
                <c:pt idx="28">
                  <c:v>6</c:v>
                </c:pt>
                <c:pt idx="29">
                  <c:v>6</c:v>
                </c:pt>
                <c:pt idx="30">
                  <c:v>6</c:v>
                </c:pt>
                <c:pt idx="31">
                  <c:v>6</c:v>
                </c:pt>
                <c:pt idx="32">
                  <c:v>7</c:v>
                </c:pt>
                <c:pt idx="33">
                  <c:v>7</c:v>
                </c:pt>
                <c:pt idx="34">
                  <c:v>7</c:v>
                </c:pt>
                <c:pt idx="35">
                  <c:v>7</c:v>
                </c:pt>
                <c:pt idx="36">
                  <c:v>8</c:v>
                </c:pt>
                <c:pt idx="37">
                  <c:v>8</c:v>
                </c:pt>
                <c:pt idx="38">
                  <c:v>8</c:v>
                </c:pt>
                <c:pt idx="39">
                  <c:v>8</c:v>
                </c:pt>
                <c:pt idx="40">
                  <c:v>9</c:v>
                </c:pt>
                <c:pt idx="41">
                  <c:v>9</c:v>
                </c:pt>
                <c:pt idx="42">
                  <c:v>10</c:v>
                </c:pt>
                <c:pt idx="43">
                  <c:v>10</c:v>
                </c:pt>
                <c:pt idx="44">
                  <c:v>10</c:v>
                </c:pt>
                <c:pt idx="45">
                  <c:v>10</c:v>
                </c:pt>
                <c:pt idx="46">
                  <c:v>10</c:v>
                </c:pt>
                <c:pt idx="47">
                  <c:v>10</c:v>
                </c:pt>
                <c:pt idx="48">
                  <c:v>10</c:v>
                </c:pt>
                <c:pt idx="49">
                  <c:v>10</c:v>
                </c:pt>
                <c:pt idx="50">
                  <c:v>11</c:v>
                </c:pt>
                <c:pt idx="51">
                  <c:v>11</c:v>
                </c:pt>
                <c:pt idx="52">
                  <c:v>11</c:v>
                </c:pt>
                <c:pt idx="53">
                  <c:v>11</c:v>
                </c:pt>
                <c:pt idx="54">
                  <c:v>12</c:v>
                </c:pt>
                <c:pt idx="55">
                  <c:v>12</c:v>
                </c:pt>
                <c:pt idx="56">
                  <c:v>12</c:v>
                </c:pt>
                <c:pt idx="57">
                  <c:v>13</c:v>
                </c:pt>
                <c:pt idx="58">
                  <c:v>13</c:v>
                </c:pt>
                <c:pt idx="59">
                  <c:v>13</c:v>
                </c:pt>
                <c:pt idx="60">
                  <c:v>13</c:v>
                </c:pt>
                <c:pt idx="61">
                  <c:v>14</c:v>
                </c:pt>
                <c:pt idx="62">
                  <c:v>15</c:v>
                </c:pt>
                <c:pt idx="63">
                  <c:v>15</c:v>
                </c:pt>
                <c:pt idx="64">
                  <c:v>15</c:v>
                </c:pt>
                <c:pt idx="65">
                  <c:v>15</c:v>
                </c:pt>
                <c:pt idx="66">
                  <c:v>16</c:v>
                </c:pt>
                <c:pt idx="67">
                  <c:v>16</c:v>
                </c:pt>
                <c:pt idx="68">
                  <c:v>17</c:v>
                </c:pt>
                <c:pt idx="69">
                  <c:v>17</c:v>
                </c:pt>
                <c:pt idx="70">
                  <c:v>18</c:v>
                </c:pt>
                <c:pt idx="71">
                  <c:v>18</c:v>
                </c:pt>
                <c:pt idx="72">
                  <c:v>19</c:v>
                </c:pt>
                <c:pt idx="73">
                  <c:v>22</c:v>
                </c:pt>
                <c:pt idx="74">
                  <c:v>22</c:v>
                </c:pt>
                <c:pt idx="75">
                  <c:v>24</c:v>
                </c:pt>
                <c:pt idx="76">
                  <c:v>24</c:v>
                </c:pt>
                <c:pt idx="77">
                  <c:v>24</c:v>
                </c:pt>
                <c:pt idx="78">
                  <c:v>25</c:v>
                </c:pt>
                <c:pt idx="79">
                  <c:v>25</c:v>
                </c:pt>
                <c:pt idx="80">
                  <c:v>26</c:v>
                </c:pt>
                <c:pt idx="81">
                  <c:v>26</c:v>
                </c:pt>
                <c:pt idx="82">
                  <c:v>27</c:v>
                </c:pt>
                <c:pt idx="83">
                  <c:v>28</c:v>
                </c:pt>
                <c:pt idx="84">
                  <c:v>28</c:v>
                </c:pt>
                <c:pt idx="85">
                  <c:v>28</c:v>
                </c:pt>
                <c:pt idx="86">
                  <c:v>28</c:v>
                </c:pt>
                <c:pt idx="87">
                  <c:v>28</c:v>
                </c:pt>
                <c:pt idx="88">
                  <c:v>28</c:v>
                </c:pt>
                <c:pt idx="89">
                  <c:v>29</c:v>
                </c:pt>
                <c:pt idx="90">
                  <c:v>29</c:v>
                </c:pt>
                <c:pt idx="91">
                  <c:v>30</c:v>
                </c:pt>
                <c:pt idx="92">
                  <c:v>30</c:v>
                </c:pt>
                <c:pt idx="93">
                  <c:v>30</c:v>
                </c:pt>
                <c:pt idx="94">
                  <c:v>30</c:v>
                </c:pt>
                <c:pt idx="95">
                  <c:v>30</c:v>
                </c:pt>
                <c:pt idx="96">
                  <c:v>31</c:v>
                </c:pt>
                <c:pt idx="97">
                  <c:v>31</c:v>
                </c:pt>
                <c:pt idx="98">
                  <c:v>31</c:v>
                </c:pt>
                <c:pt idx="99">
                  <c:v>31</c:v>
                </c:pt>
                <c:pt idx="100">
                  <c:v>31</c:v>
                </c:pt>
                <c:pt idx="101">
                  <c:v>31</c:v>
                </c:pt>
                <c:pt idx="102">
                  <c:v>31</c:v>
                </c:pt>
                <c:pt idx="103">
                  <c:v>31</c:v>
                </c:pt>
                <c:pt idx="104">
                  <c:v>32</c:v>
                </c:pt>
                <c:pt idx="105">
                  <c:v>32</c:v>
                </c:pt>
                <c:pt idx="106">
                  <c:v>32</c:v>
                </c:pt>
                <c:pt idx="107">
                  <c:v>32</c:v>
                </c:pt>
                <c:pt idx="108">
                  <c:v>33</c:v>
                </c:pt>
                <c:pt idx="109">
                  <c:v>33</c:v>
                </c:pt>
                <c:pt idx="110">
                  <c:v>33</c:v>
                </c:pt>
                <c:pt idx="111">
                  <c:v>33</c:v>
                </c:pt>
                <c:pt idx="112">
                  <c:v>34</c:v>
                </c:pt>
                <c:pt idx="113">
                  <c:v>34</c:v>
                </c:pt>
                <c:pt idx="114">
                  <c:v>34</c:v>
                </c:pt>
                <c:pt idx="115">
                  <c:v>34</c:v>
                </c:pt>
                <c:pt idx="116">
                  <c:v>34</c:v>
                </c:pt>
                <c:pt idx="117">
                  <c:v>35</c:v>
                </c:pt>
                <c:pt idx="118">
                  <c:v>35</c:v>
                </c:pt>
                <c:pt idx="119">
                  <c:v>35</c:v>
                </c:pt>
                <c:pt idx="120">
                  <c:v>36</c:v>
                </c:pt>
                <c:pt idx="121">
                  <c:v>37</c:v>
                </c:pt>
                <c:pt idx="122">
                  <c:v>37</c:v>
                </c:pt>
                <c:pt idx="123">
                  <c:v>37</c:v>
                </c:pt>
                <c:pt idx="124">
                  <c:v>37</c:v>
                </c:pt>
                <c:pt idx="125">
                  <c:v>38</c:v>
                </c:pt>
                <c:pt idx="126">
                  <c:v>38</c:v>
                </c:pt>
                <c:pt idx="127">
                  <c:v>38</c:v>
                </c:pt>
                <c:pt idx="128">
                  <c:v>38</c:v>
                </c:pt>
                <c:pt idx="129">
                  <c:v>38</c:v>
                </c:pt>
                <c:pt idx="130">
                  <c:v>39</c:v>
                </c:pt>
                <c:pt idx="131">
                  <c:v>39</c:v>
                </c:pt>
                <c:pt idx="132">
                  <c:v>39</c:v>
                </c:pt>
                <c:pt idx="133">
                  <c:v>40</c:v>
                </c:pt>
                <c:pt idx="134">
                  <c:v>40</c:v>
                </c:pt>
                <c:pt idx="135">
                  <c:v>41</c:v>
                </c:pt>
                <c:pt idx="136">
                  <c:v>41</c:v>
                </c:pt>
                <c:pt idx="137">
                  <c:v>41</c:v>
                </c:pt>
                <c:pt idx="138">
                  <c:v>41</c:v>
                </c:pt>
                <c:pt idx="139">
                  <c:v>42</c:v>
                </c:pt>
                <c:pt idx="140">
                  <c:v>42</c:v>
                </c:pt>
                <c:pt idx="141">
                  <c:v>42</c:v>
                </c:pt>
                <c:pt idx="142">
                  <c:v>43</c:v>
                </c:pt>
                <c:pt idx="143">
                  <c:v>44</c:v>
                </c:pt>
                <c:pt idx="144">
                  <c:v>44</c:v>
                </c:pt>
                <c:pt idx="145">
                  <c:v>44</c:v>
                </c:pt>
                <c:pt idx="146">
                  <c:v>44</c:v>
                </c:pt>
                <c:pt idx="147">
                  <c:v>45</c:v>
                </c:pt>
                <c:pt idx="148">
                  <c:v>45</c:v>
                </c:pt>
                <c:pt idx="149">
                  <c:v>45</c:v>
                </c:pt>
                <c:pt idx="150">
                  <c:v>45</c:v>
                </c:pt>
                <c:pt idx="151">
                  <c:v>46</c:v>
                </c:pt>
                <c:pt idx="152">
                  <c:v>48</c:v>
                </c:pt>
                <c:pt idx="153">
                  <c:v>48</c:v>
                </c:pt>
                <c:pt idx="154">
                  <c:v>49</c:v>
                </c:pt>
                <c:pt idx="155">
                  <c:v>51</c:v>
                </c:pt>
                <c:pt idx="156">
                  <c:v>52</c:v>
                </c:pt>
                <c:pt idx="157">
                  <c:v>52</c:v>
                </c:pt>
                <c:pt idx="158">
                  <c:v>52</c:v>
                </c:pt>
                <c:pt idx="159">
                  <c:v>53</c:v>
                </c:pt>
                <c:pt idx="160">
                  <c:v>55</c:v>
                </c:pt>
                <c:pt idx="161">
                  <c:v>56</c:v>
                </c:pt>
                <c:pt idx="162">
                  <c:v>57</c:v>
                </c:pt>
                <c:pt idx="163">
                  <c:v>57</c:v>
                </c:pt>
                <c:pt idx="164">
                  <c:v>57</c:v>
                </c:pt>
                <c:pt idx="165">
                  <c:v>57</c:v>
                </c:pt>
                <c:pt idx="166">
                  <c:v>58</c:v>
                </c:pt>
                <c:pt idx="167">
                  <c:v>58</c:v>
                </c:pt>
                <c:pt idx="168">
                  <c:v>58</c:v>
                </c:pt>
                <c:pt idx="169">
                  <c:v>58</c:v>
                </c:pt>
                <c:pt idx="170">
                  <c:v>58</c:v>
                </c:pt>
                <c:pt idx="171">
                  <c:v>59</c:v>
                </c:pt>
                <c:pt idx="172">
                  <c:v>60</c:v>
                </c:pt>
                <c:pt idx="173">
                  <c:v>60</c:v>
                </c:pt>
                <c:pt idx="174">
                  <c:v>60</c:v>
                </c:pt>
                <c:pt idx="175">
                  <c:v>62</c:v>
                </c:pt>
                <c:pt idx="176">
                  <c:v>62</c:v>
                </c:pt>
                <c:pt idx="177">
                  <c:v>63</c:v>
                </c:pt>
                <c:pt idx="178">
                  <c:v>64</c:v>
                </c:pt>
                <c:pt idx="179">
                  <c:v>65</c:v>
                </c:pt>
                <c:pt idx="180">
                  <c:v>67</c:v>
                </c:pt>
                <c:pt idx="181">
                  <c:v>68</c:v>
                </c:pt>
                <c:pt idx="182">
                  <c:v>68</c:v>
                </c:pt>
                <c:pt idx="183">
                  <c:v>69</c:v>
                </c:pt>
                <c:pt idx="184">
                  <c:v>70</c:v>
                </c:pt>
                <c:pt idx="185">
                  <c:v>71</c:v>
                </c:pt>
                <c:pt idx="186">
                  <c:v>71</c:v>
                </c:pt>
                <c:pt idx="187">
                  <c:v>72</c:v>
                </c:pt>
                <c:pt idx="188">
                  <c:v>73</c:v>
                </c:pt>
                <c:pt idx="189">
                  <c:v>74</c:v>
                </c:pt>
                <c:pt idx="190">
                  <c:v>75</c:v>
                </c:pt>
                <c:pt idx="191">
                  <c:v>75</c:v>
                </c:pt>
                <c:pt idx="192">
                  <c:v>76</c:v>
                </c:pt>
                <c:pt idx="193">
                  <c:v>76</c:v>
                </c:pt>
                <c:pt idx="194">
                  <c:v>78</c:v>
                </c:pt>
                <c:pt idx="195">
                  <c:v>79</c:v>
                </c:pt>
                <c:pt idx="196">
                  <c:v>79</c:v>
                </c:pt>
                <c:pt idx="197">
                  <c:v>80</c:v>
                </c:pt>
                <c:pt idx="198">
                  <c:v>81</c:v>
                </c:pt>
                <c:pt idx="199">
                  <c:v>81</c:v>
                </c:pt>
                <c:pt idx="200">
                  <c:v>82</c:v>
                </c:pt>
                <c:pt idx="201">
                  <c:v>83</c:v>
                </c:pt>
                <c:pt idx="202">
                  <c:v>83</c:v>
                </c:pt>
                <c:pt idx="203">
                  <c:v>84</c:v>
                </c:pt>
                <c:pt idx="204">
                  <c:v>84</c:v>
                </c:pt>
                <c:pt idx="205">
                  <c:v>84</c:v>
                </c:pt>
                <c:pt idx="206">
                  <c:v>85</c:v>
                </c:pt>
                <c:pt idx="207">
                  <c:v>85</c:v>
                </c:pt>
                <c:pt idx="208">
                  <c:v>85</c:v>
                </c:pt>
                <c:pt idx="209">
                  <c:v>86</c:v>
                </c:pt>
                <c:pt idx="210">
                  <c:v>86</c:v>
                </c:pt>
                <c:pt idx="211">
                  <c:v>86</c:v>
                </c:pt>
                <c:pt idx="212">
                  <c:v>86</c:v>
                </c:pt>
                <c:pt idx="213">
                  <c:v>87</c:v>
                </c:pt>
                <c:pt idx="214">
                  <c:v>88</c:v>
                </c:pt>
                <c:pt idx="215">
                  <c:v>89</c:v>
                </c:pt>
                <c:pt idx="216">
                  <c:v>89</c:v>
                </c:pt>
                <c:pt idx="217">
                  <c:v>89</c:v>
                </c:pt>
                <c:pt idx="218">
                  <c:v>89</c:v>
                </c:pt>
                <c:pt idx="219">
                  <c:v>90</c:v>
                </c:pt>
                <c:pt idx="220">
                  <c:v>91</c:v>
                </c:pt>
                <c:pt idx="221">
                  <c:v>91</c:v>
                </c:pt>
                <c:pt idx="222">
                  <c:v>91</c:v>
                </c:pt>
                <c:pt idx="223">
                  <c:v>91</c:v>
                </c:pt>
                <c:pt idx="224">
                  <c:v>92</c:v>
                </c:pt>
                <c:pt idx="225">
                  <c:v>92</c:v>
                </c:pt>
                <c:pt idx="226">
                  <c:v>93</c:v>
                </c:pt>
                <c:pt idx="227">
                  <c:v>93</c:v>
                </c:pt>
                <c:pt idx="228">
                  <c:v>94</c:v>
                </c:pt>
                <c:pt idx="229">
                  <c:v>94</c:v>
                </c:pt>
                <c:pt idx="230">
                  <c:v>94</c:v>
                </c:pt>
                <c:pt idx="231">
                  <c:v>94</c:v>
                </c:pt>
                <c:pt idx="232">
                  <c:v>95</c:v>
                </c:pt>
                <c:pt idx="233">
                  <c:v>95</c:v>
                </c:pt>
                <c:pt idx="234">
                  <c:v>95</c:v>
                </c:pt>
                <c:pt idx="235">
                  <c:v>96</c:v>
                </c:pt>
                <c:pt idx="236">
                  <c:v>96</c:v>
                </c:pt>
                <c:pt idx="237">
                  <c:v>96</c:v>
                </c:pt>
                <c:pt idx="238">
                  <c:v>97</c:v>
                </c:pt>
                <c:pt idx="239">
                  <c:v>97</c:v>
                </c:pt>
                <c:pt idx="240">
                  <c:v>98</c:v>
                </c:pt>
                <c:pt idx="241">
                  <c:v>99</c:v>
                </c:pt>
                <c:pt idx="242">
                  <c:v>99</c:v>
                </c:pt>
                <c:pt idx="243">
                  <c:v>100</c:v>
                </c:pt>
                <c:pt idx="244">
                  <c:v>100</c:v>
                </c:pt>
                <c:pt idx="245">
                  <c:v>101</c:v>
                </c:pt>
                <c:pt idx="246">
                  <c:v>102</c:v>
                </c:pt>
                <c:pt idx="247">
                  <c:v>103</c:v>
                </c:pt>
                <c:pt idx="248">
                  <c:v>104</c:v>
                </c:pt>
                <c:pt idx="249">
                  <c:v>104</c:v>
                </c:pt>
                <c:pt idx="250">
                  <c:v>105</c:v>
                </c:pt>
                <c:pt idx="251">
                  <c:v>105</c:v>
                </c:pt>
                <c:pt idx="252">
                  <c:v>105</c:v>
                </c:pt>
                <c:pt idx="253">
                  <c:v>106</c:v>
                </c:pt>
                <c:pt idx="254">
                  <c:v>107</c:v>
                </c:pt>
                <c:pt idx="255">
                  <c:v>109</c:v>
                </c:pt>
                <c:pt idx="256">
                  <c:v>109</c:v>
                </c:pt>
                <c:pt idx="257">
                  <c:v>109</c:v>
                </c:pt>
                <c:pt idx="258">
                  <c:v>110</c:v>
                </c:pt>
                <c:pt idx="259">
                  <c:v>111</c:v>
                </c:pt>
                <c:pt idx="260">
                  <c:v>112</c:v>
                </c:pt>
                <c:pt idx="261">
                  <c:v>113</c:v>
                </c:pt>
                <c:pt idx="262">
                  <c:v>114</c:v>
                </c:pt>
                <c:pt idx="263">
                  <c:v>114</c:v>
                </c:pt>
                <c:pt idx="264">
                  <c:v>114</c:v>
                </c:pt>
                <c:pt idx="265">
                  <c:v>115</c:v>
                </c:pt>
                <c:pt idx="266">
                  <c:v>116</c:v>
                </c:pt>
                <c:pt idx="267">
                  <c:v>116</c:v>
                </c:pt>
                <c:pt idx="268">
                  <c:v>120</c:v>
                </c:pt>
                <c:pt idx="269">
                  <c:v>120</c:v>
                </c:pt>
                <c:pt idx="270">
                  <c:v>121</c:v>
                </c:pt>
                <c:pt idx="271">
                  <c:v>122</c:v>
                </c:pt>
                <c:pt idx="272">
                  <c:v>125</c:v>
                </c:pt>
                <c:pt idx="273">
                  <c:v>125</c:v>
                </c:pt>
                <c:pt idx="274">
                  <c:v>126</c:v>
                </c:pt>
                <c:pt idx="275">
                  <c:v>127</c:v>
                </c:pt>
                <c:pt idx="276">
                  <c:v>128</c:v>
                </c:pt>
                <c:pt idx="277">
                  <c:v>128</c:v>
                </c:pt>
                <c:pt idx="278">
                  <c:v>130</c:v>
                </c:pt>
                <c:pt idx="279">
                  <c:v>131</c:v>
                </c:pt>
                <c:pt idx="280">
                  <c:v>132</c:v>
                </c:pt>
                <c:pt idx="281">
                  <c:v>133</c:v>
                </c:pt>
                <c:pt idx="282">
                  <c:v>133</c:v>
                </c:pt>
                <c:pt idx="283">
                  <c:v>133</c:v>
                </c:pt>
                <c:pt idx="284">
                  <c:v>134</c:v>
                </c:pt>
                <c:pt idx="285">
                  <c:v>134</c:v>
                </c:pt>
                <c:pt idx="286">
                  <c:v>136</c:v>
                </c:pt>
                <c:pt idx="287">
                  <c:v>137</c:v>
                </c:pt>
                <c:pt idx="288">
                  <c:v>138</c:v>
                </c:pt>
                <c:pt idx="289">
                  <c:v>138</c:v>
                </c:pt>
                <c:pt idx="290">
                  <c:v>140</c:v>
                </c:pt>
                <c:pt idx="291">
                  <c:v>140</c:v>
                </c:pt>
                <c:pt idx="292">
                  <c:v>141</c:v>
                </c:pt>
                <c:pt idx="293">
                  <c:v>142</c:v>
                </c:pt>
                <c:pt idx="294">
                  <c:v>143</c:v>
                </c:pt>
                <c:pt idx="295">
                  <c:v>145</c:v>
                </c:pt>
                <c:pt idx="296">
                  <c:v>145</c:v>
                </c:pt>
                <c:pt idx="297">
                  <c:v>145</c:v>
                </c:pt>
                <c:pt idx="298">
                  <c:v>146</c:v>
                </c:pt>
                <c:pt idx="299">
                  <c:v>146</c:v>
                </c:pt>
                <c:pt idx="300">
                  <c:v>148</c:v>
                </c:pt>
                <c:pt idx="301">
                  <c:v>148</c:v>
                </c:pt>
                <c:pt idx="302">
                  <c:v>149</c:v>
                </c:pt>
                <c:pt idx="303">
                  <c:v>150</c:v>
                </c:pt>
                <c:pt idx="304">
                  <c:v>150</c:v>
                </c:pt>
                <c:pt idx="305">
                  <c:v>150</c:v>
                </c:pt>
                <c:pt idx="306">
                  <c:v>151</c:v>
                </c:pt>
                <c:pt idx="307">
                  <c:v>152</c:v>
                </c:pt>
                <c:pt idx="308">
                  <c:v>153</c:v>
                </c:pt>
                <c:pt idx="309">
                  <c:v>154</c:v>
                </c:pt>
                <c:pt idx="310">
                  <c:v>156</c:v>
                </c:pt>
                <c:pt idx="311">
                  <c:v>157</c:v>
                </c:pt>
                <c:pt idx="312">
                  <c:v>157</c:v>
                </c:pt>
                <c:pt idx="313">
                  <c:v>158</c:v>
                </c:pt>
                <c:pt idx="314">
                  <c:v>159</c:v>
                </c:pt>
                <c:pt idx="315">
                  <c:v>162</c:v>
                </c:pt>
                <c:pt idx="316">
                  <c:v>163</c:v>
                </c:pt>
                <c:pt idx="317">
                  <c:v>165</c:v>
                </c:pt>
                <c:pt idx="318">
                  <c:v>165</c:v>
                </c:pt>
                <c:pt idx="319">
                  <c:v>166</c:v>
                </c:pt>
                <c:pt idx="320">
                  <c:v>166</c:v>
                </c:pt>
                <c:pt idx="321">
                  <c:v>168</c:v>
                </c:pt>
                <c:pt idx="322">
                  <c:v>169</c:v>
                </c:pt>
                <c:pt idx="323">
                  <c:v>170</c:v>
                </c:pt>
                <c:pt idx="324">
                  <c:v>170</c:v>
                </c:pt>
                <c:pt idx="325">
                  <c:v>171</c:v>
                </c:pt>
                <c:pt idx="326">
                  <c:v>171</c:v>
                </c:pt>
                <c:pt idx="327">
                  <c:v>172</c:v>
                </c:pt>
                <c:pt idx="328">
                  <c:v>173</c:v>
                </c:pt>
                <c:pt idx="329">
                  <c:v>174</c:v>
                </c:pt>
                <c:pt idx="330">
                  <c:v>174</c:v>
                </c:pt>
                <c:pt idx="331">
                  <c:v>175</c:v>
                </c:pt>
                <c:pt idx="332">
                  <c:v>176</c:v>
                </c:pt>
                <c:pt idx="333">
                  <c:v>177</c:v>
                </c:pt>
                <c:pt idx="334">
                  <c:v>177</c:v>
                </c:pt>
                <c:pt idx="335">
                  <c:v>178</c:v>
                </c:pt>
                <c:pt idx="336">
                  <c:v>178</c:v>
                </c:pt>
                <c:pt idx="337">
                  <c:v>178</c:v>
                </c:pt>
                <c:pt idx="338">
                  <c:v>180</c:v>
                </c:pt>
                <c:pt idx="339">
                  <c:v>181</c:v>
                </c:pt>
                <c:pt idx="340">
                  <c:v>181</c:v>
                </c:pt>
                <c:pt idx="341">
                  <c:v>182</c:v>
                </c:pt>
                <c:pt idx="342">
                  <c:v>182</c:v>
                </c:pt>
                <c:pt idx="343">
                  <c:v>182</c:v>
                </c:pt>
                <c:pt idx="344">
                  <c:v>182</c:v>
                </c:pt>
                <c:pt idx="345">
                  <c:v>183</c:v>
                </c:pt>
                <c:pt idx="346">
                  <c:v>183</c:v>
                </c:pt>
                <c:pt idx="347">
                  <c:v>183</c:v>
                </c:pt>
                <c:pt idx="348">
                  <c:v>183</c:v>
                </c:pt>
                <c:pt idx="349">
                  <c:v>184</c:v>
                </c:pt>
                <c:pt idx="350">
                  <c:v>184</c:v>
                </c:pt>
                <c:pt idx="351">
                  <c:v>184</c:v>
                </c:pt>
                <c:pt idx="352">
                  <c:v>185</c:v>
                </c:pt>
                <c:pt idx="353">
                  <c:v>185</c:v>
                </c:pt>
                <c:pt idx="354">
                  <c:v>185</c:v>
                </c:pt>
                <c:pt idx="355">
                  <c:v>185</c:v>
                </c:pt>
                <c:pt idx="356">
                  <c:v>185</c:v>
                </c:pt>
                <c:pt idx="357">
                  <c:v>186</c:v>
                </c:pt>
                <c:pt idx="358">
                  <c:v>186</c:v>
                </c:pt>
                <c:pt idx="359">
                  <c:v>186</c:v>
                </c:pt>
                <c:pt idx="360">
                  <c:v>186</c:v>
                </c:pt>
                <c:pt idx="361">
                  <c:v>187</c:v>
                </c:pt>
                <c:pt idx="362">
                  <c:v>187</c:v>
                </c:pt>
                <c:pt idx="363">
                  <c:v>187</c:v>
                </c:pt>
                <c:pt idx="364">
                  <c:v>188</c:v>
                </c:pt>
                <c:pt idx="365">
                  <c:v>188</c:v>
                </c:pt>
                <c:pt idx="366">
                  <c:v>188</c:v>
                </c:pt>
                <c:pt idx="367">
                  <c:v>189</c:v>
                </c:pt>
                <c:pt idx="368">
                  <c:v>190</c:v>
                </c:pt>
                <c:pt idx="369">
                  <c:v>191</c:v>
                </c:pt>
                <c:pt idx="370">
                  <c:v>191</c:v>
                </c:pt>
                <c:pt idx="371">
                  <c:v>191</c:v>
                </c:pt>
                <c:pt idx="372">
                  <c:v>191</c:v>
                </c:pt>
                <c:pt idx="373">
                  <c:v>192</c:v>
                </c:pt>
                <c:pt idx="374">
                  <c:v>192</c:v>
                </c:pt>
                <c:pt idx="375">
                  <c:v>193</c:v>
                </c:pt>
                <c:pt idx="376">
                  <c:v>194</c:v>
                </c:pt>
                <c:pt idx="377">
                  <c:v>194</c:v>
                </c:pt>
                <c:pt idx="378">
                  <c:v>195</c:v>
                </c:pt>
                <c:pt idx="379">
                  <c:v>196</c:v>
                </c:pt>
                <c:pt idx="380">
                  <c:v>197</c:v>
                </c:pt>
                <c:pt idx="381">
                  <c:v>200</c:v>
                </c:pt>
                <c:pt idx="382">
                  <c:v>201</c:v>
                </c:pt>
                <c:pt idx="383">
                  <c:v>201</c:v>
                </c:pt>
                <c:pt idx="384">
                  <c:v>202</c:v>
                </c:pt>
                <c:pt idx="385">
                  <c:v>204</c:v>
                </c:pt>
                <c:pt idx="386">
                  <c:v>205</c:v>
                </c:pt>
                <c:pt idx="387">
                  <c:v>205</c:v>
                </c:pt>
                <c:pt idx="388">
                  <c:v>206</c:v>
                </c:pt>
                <c:pt idx="389">
                  <c:v>206</c:v>
                </c:pt>
                <c:pt idx="390">
                  <c:v>207</c:v>
                </c:pt>
                <c:pt idx="391">
                  <c:v>207</c:v>
                </c:pt>
                <c:pt idx="392">
                  <c:v>208</c:v>
                </c:pt>
                <c:pt idx="393">
                  <c:v>210</c:v>
                </c:pt>
                <c:pt idx="394">
                  <c:v>210</c:v>
                </c:pt>
                <c:pt idx="395">
                  <c:v>211</c:v>
                </c:pt>
                <c:pt idx="396">
                  <c:v>211</c:v>
                </c:pt>
                <c:pt idx="397">
                  <c:v>212</c:v>
                </c:pt>
                <c:pt idx="398">
                  <c:v>212</c:v>
                </c:pt>
                <c:pt idx="399">
                  <c:v>213</c:v>
                </c:pt>
                <c:pt idx="400">
                  <c:v>213</c:v>
                </c:pt>
                <c:pt idx="401">
                  <c:v>214</c:v>
                </c:pt>
                <c:pt idx="402">
                  <c:v>216</c:v>
                </c:pt>
                <c:pt idx="403">
                  <c:v>217</c:v>
                </c:pt>
                <c:pt idx="404">
                  <c:v>218</c:v>
                </c:pt>
                <c:pt idx="405">
                  <c:v>219</c:v>
                </c:pt>
                <c:pt idx="406">
                  <c:v>219</c:v>
                </c:pt>
                <c:pt idx="407">
                  <c:v>220</c:v>
                </c:pt>
                <c:pt idx="408">
                  <c:v>221</c:v>
                </c:pt>
                <c:pt idx="409">
                  <c:v>222</c:v>
                </c:pt>
                <c:pt idx="410">
                  <c:v>222</c:v>
                </c:pt>
                <c:pt idx="411">
                  <c:v>223</c:v>
                </c:pt>
                <c:pt idx="412">
                  <c:v>224</c:v>
                </c:pt>
                <c:pt idx="413">
                  <c:v>224</c:v>
                </c:pt>
                <c:pt idx="414">
                  <c:v>227</c:v>
                </c:pt>
                <c:pt idx="415">
                  <c:v>227</c:v>
                </c:pt>
                <c:pt idx="416">
                  <c:v>227</c:v>
                </c:pt>
                <c:pt idx="417">
                  <c:v>228</c:v>
                </c:pt>
                <c:pt idx="418">
                  <c:v>229</c:v>
                </c:pt>
                <c:pt idx="419">
                  <c:v>231</c:v>
                </c:pt>
                <c:pt idx="420">
                  <c:v>233</c:v>
                </c:pt>
                <c:pt idx="421">
                  <c:v>233</c:v>
                </c:pt>
                <c:pt idx="422">
                  <c:v>234</c:v>
                </c:pt>
                <c:pt idx="423">
                  <c:v>235</c:v>
                </c:pt>
                <c:pt idx="424">
                  <c:v>236</c:v>
                </c:pt>
                <c:pt idx="425">
                  <c:v>237</c:v>
                </c:pt>
                <c:pt idx="426">
                  <c:v>238</c:v>
                </c:pt>
                <c:pt idx="427">
                  <c:v>240</c:v>
                </c:pt>
                <c:pt idx="428">
                  <c:v>244</c:v>
                </c:pt>
                <c:pt idx="429">
                  <c:v>245</c:v>
                </c:pt>
                <c:pt idx="430">
                  <c:v>246</c:v>
                </c:pt>
                <c:pt idx="431">
                  <c:v>247</c:v>
                </c:pt>
                <c:pt idx="432">
                  <c:v>249</c:v>
                </c:pt>
                <c:pt idx="433">
                  <c:v>249</c:v>
                </c:pt>
                <c:pt idx="434">
                  <c:v>250</c:v>
                </c:pt>
                <c:pt idx="435">
                  <c:v>251</c:v>
                </c:pt>
                <c:pt idx="436">
                  <c:v>251</c:v>
                </c:pt>
                <c:pt idx="437">
                  <c:v>254</c:v>
                </c:pt>
                <c:pt idx="438">
                  <c:v>254</c:v>
                </c:pt>
                <c:pt idx="439">
                  <c:v>256</c:v>
                </c:pt>
                <c:pt idx="440">
                  <c:v>256</c:v>
                </c:pt>
                <c:pt idx="441">
                  <c:v>257</c:v>
                </c:pt>
                <c:pt idx="442">
                  <c:v>258</c:v>
                </c:pt>
                <c:pt idx="443">
                  <c:v>258</c:v>
                </c:pt>
                <c:pt idx="444">
                  <c:v>259</c:v>
                </c:pt>
                <c:pt idx="445">
                  <c:v>263</c:v>
                </c:pt>
                <c:pt idx="446">
                  <c:v>265</c:v>
                </c:pt>
                <c:pt idx="447">
                  <c:v>267</c:v>
                </c:pt>
                <c:pt idx="448">
                  <c:v>270</c:v>
                </c:pt>
                <c:pt idx="449">
                  <c:v>270</c:v>
                </c:pt>
                <c:pt idx="450">
                  <c:v>270</c:v>
                </c:pt>
                <c:pt idx="451">
                  <c:v>270</c:v>
                </c:pt>
                <c:pt idx="452">
                  <c:v>272</c:v>
                </c:pt>
                <c:pt idx="453">
                  <c:v>274</c:v>
                </c:pt>
                <c:pt idx="454">
                  <c:v>276</c:v>
                </c:pt>
                <c:pt idx="455">
                  <c:v>276</c:v>
                </c:pt>
                <c:pt idx="456">
                  <c:v>280</c:v>
                </c:pt>
                <c:pt idx="457">
                  <c:v>281</c:v>
                </c:pt>
                <c:pt idx="458">
                  <c:v>281</c:v>
                </c:pt>
                <c:pt idx="459">
                  <c:v>282</c:v>
                </c:pt>
                <c:pt idx="460">
                  <c:v>282</c:v>
                </c:pt>
                <c:pt idx="461">
                  <c:v>283</c:v>
                </c:pt>
                <c:pt idx="462">
                  <c:v>284</c:v>
                </c:pt>
                <c:pt idx="463">
                  <c:v>286</c:v>
                </c:pt>
                <c:pt idx="464">
                  <c:v>287</c:v>
                </c:pt>
                <c:pt idx="465">
                  <c:v>289</c:v>
                </c:pt>
                <c:pt idx="466">
                  <c:v>290</c:v>
                </c:pt>
                <c:pt idx="467">
                  <c:v>290</c:v>
                </c:pt>
                <c:pt idx="468">
                  <c:v>293</c:v>
                </c:pt>
                <c:pt idx="469">
                  <c:v>296</c:v>
                </c:pt>
                <c:pt idx="470">
                  <c:v>300</c:v>
                </c:pt>
                <c:pt idx="471">
                  <c:v>302</c:v>
                </c:pt>
                <c:pt idx="472">
                  <c:v>310</c:v>
                </c:pt>
                <c:pt idx="473">
                  <c:v>311</c:v>
                </c:pt>
                <c:pt idx="474">
                  <c:v>315</c:v>
                </c:pt>
                <c:pt idx="475">
                  <c:v>316</c:v>
                </c:pt>
                <c:pt idx="476">
                  <c:v>319</c:v>
                </c:pt>
                <c:pt idx="477">
                  <c:v>326</c:v>
                </c:pt>
                <c:pt idx="478">
                  <c:v>326</c:v>
                </c:pt>
                <c:pt idx="479">
                  <c:v>326</c:v>
                </c:pt>
                <c:pt idx="480">
                  <c:v>331</c:v>
                </c:pt>
                <c:pt idx="481">
                  <c:v>332</c:v>
                </c:pt>
                <c:pt idx="482">
                  <c:v>333</c:v>
                </c:pt>
                <c:pt idx="483">
                  <c:v>333</c:v>
                </c:pt>
                <c:pt idx="484">
                  <c:v>334</c:v>
                </c:pt>
                <c:pt idx="485">
                  <c:v>334</c:v>
                </c:pt>
                <c:pt idx="486">
                  <c:v>335</c:v>
                </c:pt>
                <c:pt idx="487">
                  <c:v>335</c:v>
                </c:pt>
                <c:pt idx="488">
                  <c:v>336</c:v>
                </c:pt>
                <c:pt idx="489">
                  <c:v>338</c:v>
                </c:pt>
                <c:pt idx="490">
                  <c:v>340</c:v>
                </c:pt>
                <c:pt idx="491">
                  <c:v>340</c:v>
                </c:pt>
                <c:pt idx="492">
                  <c:v>344</c:v>
                </c:pt>
                <c:pt idx="493">
                  <c:v>344</c:v>
                </c:pt>
                <c:pt idx="494">
                  <c:v>345</c:v>
                </c:pt>
                <c:pt idx="495">
                  <c:v>347</c:v>
                </c:pt>
                <c:pt idx="496">
                  <c:v>350</c:v>
                </c:pt>
                <c:pt idx="497">
                  <c:v>351</c:v>
                </c:pt>
                <c:pt idx="498">
                  <c:v>352</c:v>
                </c:pt>
                <c:pt idx="499">
                  <c:v>353</c:v>
                </c:pt>
                <c:pt idx="500">
                  <c:v>358</c:v>
                </c:pt>
                <c:pt idx="501">
                  <c:v>358</c:v>
                </c:pt>
                <c:pt idx="502">
                  <c:v>359</c:v>
                </c:pt>
                <c:pt idx="503">
                  <c:v>359</c:v>
                </c:pt>
                <c:pt idx="504">
                  <c:v>360</c:v>
                </c:pt>
                <c:pt idx="505">
                  <c:v>361</c:v>
                </c:pt>
                <c:pt idx="506">
                  <c:v>362</c:v>
                </c:pt>
                <c:pt idx="507">
                  <c:v>362</c:v>
                </c:pt>
                <c:pt idx="508">
                  <c:v>363</c:v>
                </c:pt>
                <c:pt idx="509">
                  <c:v>364</c:v>
                </c:pt>
                <c:pt idx="510">
                  <c:v>365</c:v>
                </c:pt>
                <c:pt idx="511">
                  <c:v>365</c:v>
                </c:pt>
                <c:pt idx="512">
                  <c:v>366</c:v>
                </c:pt>
                <c:pt idx="513">
                  <c:v>366</c:v>
                </c:pt>
                <c:pt idx="514">
                  <c:v>366</c:v>
                </c:pt>
                <c:pt idx="515">
                  <c:v>366</c:v>
                </c:pt>
                <c:pt idx="516">
                  <c:v>366</c:v>
                </c:pt>
                <c:pt idx="517">
                  <c:v>366</c:v>
                </c:pt>
                <c:pt idx="518">
                  <c:v>367</c:v>
                </c:pt>
                <c:pt idx="519">
                  <c:v>367</c:v>
                </c:pt>
                <c:pt idx="520">
                  <c:v>367</c:v>
                </c:pt>
                <c:pt idx="521">
                  <c:v>367</c:v>
                </c:pt>
                <c:pt idx="522">
                  <c:v>368</c:v>
                </c:pt>
                <c:pt idx="523">
                  <c:v>369</c:v>
                </c:pt>
                <c:pt idx="524">
                  <c:v>370</c:v>
                </c:pt>
                <c:pt idx="525">
                  <c:v>370</c:v>
                </c:pt>
                <c:pt idx="526">
                  <c:v>372</c:v>
                </c:pt>
                <c:pt idx="527">
                  <c:v>372</c:v>
                </c:pt>
                <c:pt idx="528">
                  <c:v>373</c:v>
                </c:pt>
                <c:pt idx="529">
                  <c:v>373</c:v>
                </c:pt>
                <c:pt idx="530">
                  <c:v>374</c:v>
                </c:pt>
                <c:pt idx="531">
                  <c:v>375</c:v>
                </c:pt>
                <c:pt idx="532">
                  <c:v>376</c:v>
                </c:pt>
                <c:pt idx="533">
                  <c:v>376</c:v>
                </c:pt>
                <c:pt idx="534">
                  <c:v>377</c:v>
                </c:pt>
                <c:pt idx="535">
                  <c:v>378</c:v>
                </c:pt>
                <c:pt idx="536">
                  <c:v>380</c:v>
                </c:pt>
                <c:pt idx="537">
                  <c:v>380</c:v>
                </c:pt>
                <c:pt idx="538">
                  <c:v>381</c:v>
                </c:pt>
                <c:pt idx="539">
                  <c:v>382</c:v>
                </c:pt>
                <c:pt idx="540">
                  <c:v>383</c:v>
                </c:pt>
                <c:pt idx="541">
                  <c:v>383</c:v>
                </c:pt>
                <c:pt idx="542">
                  <c:v>384</c:v>
                </c:pt>
                <c:pt idx="543">
                  <c:v>386</c:v>
                </c:pt>
                <c:pt idx="544">
                  <c:v>386</c:v>
                </c:pt>
                <c:pt idx="545">
                  <c:v>387</c:v>
                </c:pt>
                <c:pt idx="546">
                  <c:v>388</c:v>
                </c:pt>
                <c:pt idx="547">
                  <c:v>392</c:v>
                </c:pt>
                <c:pt idx="548">
                  <c:v>393</c:v>
                </c:pt>
                <c:pt idx="549">
                  <c:v>394</c:v>
                </c:pt>
                <c:pt idx="550">
                  <c:v>395</c:v>
                </c:pt>
                <c:pt idx="551">
                  <c:v>395</c:v>
                </c:pt>
                <c:pt idx="552">
                  <c:v>396</c:v>
                </c:pt>
                <c:pt idx="553">
                  <c:v>398</c:v>
                </c:pt>
                <c:pt idx="554">
                  <c:v>399</c:v>
                </c:pt>
                <c:pt idx="555">
                  <c:v>400</c:v>
                </c:pt>
                <c:pt idx="556">
                  <c:v>400</c:v>
                </c:pt>
                <c:pt idx="557">
                  <c:v>400</c:v>
                </c:pt>
                <c:pt idx="558">
                  <c:v>404</c:v>
                </c:pt>
                <c:pt idx="559">
                  <c:v>405</c:v>
                </c:pt>
                <c:pt idx="560">
                  <c:v>406</c:v>
                </c:pt>
                <c:pt idx="561">
                  <c:v>407</c:v>
                </c:pt>
                <c:pt idx="562">
                  <c:v>408</c:v>
                </c:pt>
                <c:pt idx="563">
                  <c:v>408</c:v>
                </c:pt>
                <c:pt idx="564">
                  <c:v>409</c:v>
                </c:pt>
                <c:pt idx="565">
                  <c:v>410</c:v>
                </c:pt>
                <c:pt idx="566">
                  <c:v>417</c:v>
                </c:pt>
                <c:pt idx="567">
                  <c:v>417</c:v>
                </c:pt>
                <c:pt idx="568">
                  <c:v>418</c:v>
                </c:pt>
                <c:pt idx="569">
                  <c:v>419</c:v>
                </c:pt>
                <c:pt idx="570">
                  <c:v>419</c:v>
                </c:pt>
                <c:pt idx="571">
                  <c:v>420</c:v>
                </c:pt>
                <c:pt idx="572">
                  <c:v>422</c:v>
                </c:pt>
                <c:pt idx="573">
                  <c:v>424</c:v>
                </c:pt>
                <c:pt idx="574">
                  <c:v>425</c:v>
                </c:pt>
                <c:pt idx="575">
                  <c:v>426</c:v>
                </c:pt>
                <c:pt idx="576">
                  <c:v>427</c:v>
                </c:pt>
                <c:pt idx="577">
                  <c:v>428</c:v>
                </c:pt>
                <c:pt idx="578">
                  <c:v>429</c:v>
                </c:pt>
                <c:pt idx="579">
                  <c:v>430</c:v>
                </c:pt>
                <c:pt idx="580">
                  <c:v>432</c:v>
                </c:pt>
                <c:pt idx="581">
                  <c:v>433</c:v>
                </c:pt>
                <c:pt idx="582">
                  <c:v>434</c:v>
                </c:pt>
                <c:pt idx="583">
                  <c:v>436</c:v>
                </c:pt>
                <c:pt idx="584">
                  <c:v>439</c:v>
                </c:pt>
                <c:pt idx="585">
                  <c:v>442</c:v>
                </c:pt>
                <c:pt idx="586">
                  <c:v>444</c:v>
                </c:pt>
                <c:pt idx="587">
                  <c:v>446</c:v>
                </c:pt>
                <c:pt idx="588">
                  <c:v>447</c:v>
                </c:pt>
                <c:pt idx="589">
                  <c:v>448</c:v>
                </c:pt>
                <c:pt idx="590">
                  <c:v>448</c:v>
                </c:pt>
                <c:pt idx="591">
                  <c:v>449</c:v>
                </c:pt>
                <c:pt idx="592">
                  <c:v>450</c:v>
                </c:pt>
                <c:pt idx="593">
                  <c:v>450</c:v>
                </c:pt>
                <c:pt idx="594">
                  <c:v>451</c:v>
                </c:pt>
                <c:pt idx="595">
                  <c:v>452</c:v>
                </c:pt>
                <c:pt idx="596">
                  <c:v>453</c:v>
                </c:pt>
                <c:pt idx="597">
                  <c:v>454</c:v>
                </c:pt>
                <c:pt idx="598">
                  <c:v>456</c:v>
                </c:pt>
                <c:pt idx="599">
                  <c:v>458</c:v>
                </c:pt>
                <c:pt idx="600">
                  <c:v>458</c:v>
                </c:pt>
                <c:pt idx="601">
                  <c:v>459</c:v>
                </c:pt>
                <c:pt idx="602">
                  <c:v>460</c:v>
                </c:pt>
                <c:pt idx="603">
                  <c:v>460</c:v>
                </c:pt>
                <c:pt idx="604">
                  <c:v>461</c:v>
                </c:pt>
                <c:pt idx="605">
                  <c:v>463</c:v>
                </c:pt>
                <c:pt idx="606">
                  <c:v>464</c:v>
                </c:pt>
                <c:pt idx="607">
                  <c:v>465</c:v>
                </c:pt>
                <c:pt idx="608">
                  <c:v>466</c:v>
                </c:pt>
                <c:pt idx="609">
                  <c:v>467</c:v>
                </c:pt>
                <c:pt idx="610">
                  <c:v>467</c:v>
                </c:pt>
                <c:pt idx="611">
                  <c:v>471</c:v>
                </c:pt>
                <c:pt idx="612">
                  <c:v>472</c:v>
                </c:pt>
                <c:pt idx="613">
                  <c:v>473</c:v>
                </c:pt>
                <c:pt idx="614">
                  <c:v>474</c:v>
                </c:pt>
                <c:pt idx="615">
                  <c:v>474</c:v>
                </c:pt>
                <c:pt idx="616">
                  <c:v>477</c:v>
                </c:pt>
                <c:pt idx="617">
                  <c:v>479</c:v>
                </c:pt>
                <c:pt idx="618">
                  <c:v>484</c:v>
                </c:pt>
                <c:pt idx="619">
                  <c:v>486</c:v>
                </c:pt>
                <c:pt idx="620">
                  <c:v>486</c:v>
                </c:pt>
                <c:pt idx="621">
                  <c:v>488</c:v>
                </c:pt>
                <c:pt idx="622">
                  <c:v>490</c:v>
                </c:pt>
                <c:pt idx="623">
                  <c:v>490</c:v>
                </c:pt>
                <c:pt idx="624">
                  <c:v>491</c:v>
                </c:pt>
                <c:pt idx="625">
                  <c:v>493</c:v>
                </c:pt>
                <c:pt idx="626">
                  <c:v>494</c:v>
                </c:pt>
                <c:pt idx="627">
                  <c:v>500</c:v>
                </c:pt>
                <c:pt idx="628">
                  <c:v>500</c:v>
                </c:pt>
                <c:pt idx="629">
                  <c:v>502</c:v>
                </c:pt>
                <c:pt idx="630">
                  <c:v>504</c:v>
                </c:pt>
                <c:pt idx="631">
                  <c:v>505</c:v>
                </c:pt>
                <c:pt idx="632">
                  <c:v>506</c:v>
                </c:pt>
                <c:pt idx="633">
                  <c:v>508</c:v>
                </c:pt>
                <c:pt idx="634">
                  <c:v>511</c:v>
                </c:pt>
                <c:pt idx="635">
                  <c:v>512</c:v>
                </c:pt>
                <c:pt idx="636">
                  <c:v>514</c:v>
                </c:pt>
                <c:pt idx="637">
                  <c:v>525</c:v>
                </c:pt>
                <c:pt idx="638">
                  <c:v>527</c:v>
                </c:pt>
                <c:pt idx="639">
                  <c:v>527</c:v>
                </c:pt>
                <c:pt idx="640">
                  <c:v>528</c:v>
                </c:pt>
                <c:pt idx="641">
                  <c:v>528</c:v>
                </c:pt>
                <c:pt idx="642">
                  <c:v>530</c:v>
                </c:pt>
                <c:pt idx="643">
                  <c:v>531</c:v>
                </c:pt>
                <c:pt idx="644">
                  <c:v>531</c:v>
                </c:pt>
                <c:pt idx="645">
                  <c:v>531</c:v>
                </c:pt>
                <c:pt idx="646">
                  <c:v>531</c:v>
                </c:pt>
                <c:pt idx="647">
                  <c:v>535</c:v>
                </c:pt>
                <c:pt idx="648">
                  <c:v>538</c:v>
                </c:pt>
                <c:pt idx="649">
                  <c:v>538</c:v>
                </c:pt>
                <c:pt idx="650">
                  <c:v>538</c:v>
                </c:pt>
                <c:pt idx="651">
                  <c:v>539</c:v>
                </c:pt>
                <c:pt idx="652">
                  <c:v>540</c:v>
                </c:pt>
                <c:pt idx="653">
                  <c:v>540</c:v>
                </c:pt>
                <c:pt idx="654">
                  <c:v>540</c:v>
                </c:pt>
                <c:pt idx="655">
                  <c:v>540</c:v>
                </c:pt>
                <c:pt idx="656">
                  <c:v>541</c:v>
                </c:pt>
                <c:pt idx="657">
                  <c:v>542</c:v>
                </c:pt>
                <c:pt idx="658">
                  <c:v>542</c:v>
                </c:pt>
                <c:pt idx="659">
                  <c:v>543</c:v>
                </c:pt>
                <c:pt idx="660">
                  <c:v>543</c:v>
                </c:pt>
                <c:pt idx="661">
                  <c:v>546</c:v>
                </c:pt>
                <c:pt idx="662">
                  <c:v>547</c:v>
                </c:pt>
                <c:pt idx="663">
                  <c:v>547</c:v>
                </c:pt>
                <c:pt idx="664">
                  <c:v>547</c:v>
                </c:pt>
                <c:pt idx="665">
                  <c:v>548</c:v>
                </c:pt>
                <c:pt idx="666">
                  <c:v>548</c:v>
                </c:pt>
                <c:pt idx="667">
                  <c:v>549</c:v>
                </c:pt>
                <c:pt idx="668">
                  <c:v>550</c:v>
                </c:pt>
                <c:pt idx="669">
                  <c:v>550</c:v>
                </c:pt>
                <c:pt idx="670">
                  <c:v>551</c:v>
                </c:pt>
                <c:pt idx="671">
                  <c:v>551</c:v>
                </c:pt>
                <c:pt idx="672">
                  <c:v>551</c:v>
                </c:pt>
                <c:pt idx="673">
                  <c:v>551</c:v>
                </c:pt>
                <c:pt idx="674">
                  <c:v>553</c:v>
                </c:pt>
                <c:pt idx="675">
                  <c:v>554</c:v>
                </c:pt>
                <c:pt idx="676">
                  <c:v>555</c:v>
                </c:pt>
                <c:pt idx="677">
                  <c:v>555</c:v>
                </c:pt>
                <c:pt idx="678">
                  <c:v>555</c:v>
                </c:pt>
                <c:pt idx="679">
                  <c:v>556</c:v>
                </c:pt>
                <c:pt idx="680">
                  <c:v>556</c:v>
                </c:pt>
                <c:pt idx="681">
                  <c:v>558</c:v>
                </c:pt>
                <c:pt idx="682">
                  <c:v>558</c:v>
                </c:pt>
                <c:pt idx="683">
                  <c:v>559</c:v>
                </c:pt>
                <c:pt idx="684">
                  <c:v>560</c:v>
                </c:pt>
                <c:pt idx="685">
                  <c:v>560</c:v>
                </c:pt>
                <c:pt idx="686">
                  <c:v>563</c:v>
                </c:pt>
                <c:pt idx="687">
                  <c:v>563</c:v>
                </c:pt>
                <c:pt idx="688">
                  <c:v>564</c:v>
                </c:pt>
                <c:pt idx="689">
                  <c:v>566</c:v>
                </c:pt>
                <c:pt idx="690">
                  <c:v>568</c:v>
                </c:pt>
                <c:pt idx="691">
                  <c:v>569</c:v>
                </c:pt>
                <c:pt idx="692">
                  <c:v>574</c:v>
                </c:pt>
                <c:pt idx="693">
                  <c:v>574</c:v>
                </c:pt>
                <c:pt idx="694">
                  <c:v>576</c:v>
                </c:pt>
                <c:pt idx="695">
                  <c:v>577</c:v>
                </c:pt>
                <c:pt idx="696">
                  <c:v>578</c:v>
                </c:pt>
                <c:pt idx="697">
                  <c:v>578</c:v>
                </c:pt>
                <c:pt idx="698">
                  <c:v>581</c:v>
                </c:pt>
                <c:pt idx="699">
                  <c:v>583</c:v>
                </c:pt>
                <c:pt idx="700">
                  <c:v>584</c:v>
                </c:pt>
                <c:pt idx="701">
                  <c:v>584</c:v>
                </c:pt>
                <c:pt idx="702">
                  <c:v>584</c:v>
                </c:pt>
                <c:pt idx="703">
                  <c:v>592</c:v>
                </c:pt>
                <c:pt idx="704">
                  <c:v>592</c:v>
                </c:pt>
                <c:pt idx="705">
                  <c:v>595</c:v>
                </c:pt>
                <c:pt idx="706">
                  <c:v>596</c:v>
                </c:pt>
                <c:pt idx="707">
                  <c:v>596</c:v>
                </c:pt>
                <c:pt idx="708">
                  <c:v>604</c:v>
                </c:pt>
                <c:pt idx="709">
                  <c:v>605</c:v>
                </c:pt>
                <c:pt idx="710">
                  <c:v>609</c:v>
                </c:pt>
                <c:pt idx="711">
                  <c:v>609</c:v>
                </c:pt>
                <c:pt idx="712">
                  <c:v>611</c:v>
                </c:pt>
                <c:pt idx="713">
                  <c:v>615</c:v>
                </c:pt>
                <c:pt idx="714">
                  <c:v>618</c:v>
                </c:pt>
                <c:pt idx="715">
                  <c:v>619</c:v>
                </c:pt>
                <c:pt idx="716">
                  <c:v>621</c:v>
                </c:pt>
                <c:pt idx="717">
                  <c:v>622</c:v>
                </c:pt>
                <c:pt idx="718">
                  <c:v>622</c:v>
                </c:pt>
                <c:pt idx="719">
                  <c:v>625</c:v>
                </c:pt>
                <c:pt idx="720">
                  <c:v>626</c:v>
                </c:pt>
                <c:pt idx="721">
                  <c:v>627</c:v>
                </c:pt>
                <c:pt idx="722">
                  <c:v>628</c:v>
                </c:pt>
                <c:pt idx="723">
                  <c:v>628</c:v>
                </c:pt>
                <c:pt idx="724">
                  <c:v>630</c:v>
                </c:pt>
                <c:pt idx="725">
                  <c:v>631</c:v>
                </c:pt>
                <c:pt idx="726">
                  <c:v>633</c:v>
                </c:pt>
                <c:pt idx="727">
                  <c:v>634</c:v>
                </c:pt>
                <c:pt idx="728">
                  <c:v>634</c:v>
                </c:pt>
                <c:pt idx="729">
                  <c:v>635</c:v>
                </c:pt>
                <c:pt idx="730">
                  <c:v>636</c:v>
                </c:pt>
                <c:pt idx="731">
                  <c:v>637</c:v>
                </c:pt>
                <c:pt idx="732">
                  <c:v>639</c:v>
                </c:pt>
                <c:pt idx="733">
                  <c:v>639</c:v>
                </c:pt>
                <c:pt idx="734">
                  <c:v>640</c:v>
                </c:pt>
                <c:pt idx="735">
                  <c:v>640</c:v>
                </c:pt>
                <c:pt idx="736">
                  <c:v>640</c:v>
                </c:pt>
                <c:pt idx="737">
                  <c:v>641</c:v>
                </c:pt>
                <c:pt idx="738">
                  <c:v>641</c:v>
                </c:pt>
                <c:pt idx="739">
                  <c:v>642</c:v>
                </c:pt>
                <c:pt idx="740">
                  <c:v>643</c:v>
                </c:pt>
                <c:pt idx="741">
                  <c:v>643</c:v>
                </c:pt>
                <c:pt idx="742">
                  <c:v>643</c:v>
                </c:pt>
                <c:pt idx="743">
                  <c:v>644</c:v>
                </c:pt>
                <c:pt idx="744">
                  <c:v>644</c:v>
                </c:pt>
                <c:pt idx="745">
                  <c:v>644</c:v>
                </c:pt>
                <c:pt idx="746">
                  <c:v>645</c:v>
                </c:pt>
                <c:pt idx="747">
                  <c:v>645</c:v>
                </c:pt>
                <c:pt idx="748">
                  <c:v>646</c:v>
                </c:pt>
                <c:pt idx="749">
                  <c:v>646</c:v>
                </c:pt>
                <c:pt idx="750">
                  <c:v>646</c:v>
                </c:pt>
                <c:pt idx="751">
                  <c:v>647</c:v>
                </c:pt>
                <c:pt idx="752">
                  <c:v>648</c:v>
                </c:pt>
                <c:pt idx="753">
                  <c:v>648</c:v>
                </c:pt>
                <c:pt idx="754">
                  <c:v>648</c:v>
                </c:pt>
                <c:pt idx="755">
                  <c:v>649</c:v>
                </c:pt>
                <c:pt idx="756">
                  <c:v>649</c:v>
                </c:pt>
                <c:pt idx="757">
                  <c:v>649</c:v>
                </c:pt>
                <c:pt idx="758">
                  <c:v>650</c:v>
                </c:pt>
                <c:pt idx="759">
                  <c:v>650</c:v>
                </c:pt>
                <c:pt idx="760">
                  <c:v>650</c:v>
                </c:pt>
                <c:pt idx="761">
                  <c:v>651</c:v>
                </c:pt>
                <c:pt idx="762">
                  <c:v>651</c:v>
                </c:pt>
                <c:pt idx="763">
                  <c:v>652</c:v>
                </c:pt>
                <c:pt idx="764">
                  <c:v>652</c:v>
                </c:pt>
                <c:pt idx="765">
                  <c:v>653</c:v>
                </c:pt>
                <c:pt idx="766">
                  <c:v>653</c:v>
                </c:pt>
                <c:pt idx="767">
                  <c:v>654</c:v>
                </c:pt>
                <c:pt idx="768">
                  <c:v>654</c:v>
                </c:pt>
                <c:pt idx="769">
                  <c:v>654</c:v>
                </c:pt>
                <c:pt idx="770">
                  <c:v>655</c:v>
                </c:pt>
                <c:pt idx="771">
                  <c:v>655</c:v>
                </c:pt>
                <c:pt idx="772">
                  <c:v>655</c:v>
                </c:pt>
                <c:pt idx="773">
                  <c:v>656</c:v>
                </c:pt>
                <c:pt idx="774">
                  <c:v>656</c:v>
                </c:pt>
                <c:pt idx="775">
                  <c:v>657</c:v>
                </c:pt>
                <c:pt idx="776">
                  <c:v>657</c:v>
                </c:pt>
                <c:pt idx="777">
                  <c:v>658</c:v>
                </c:pt>
                <c:pt idx="778">
                  <c:v>658</c:v>
                </c:pt>
                <c:pt idx="779">
                  <c:v>658</c:v>
                </c:pt>
                <c:pt idx="780">
                  <c:v>659</c:v>
                </c:pt>
                <c:pt idx="781">
                  <c:v>659</c:v>
                </c:pt>
                <c:pt idx="782">
                  <c:v>659</c:v>
                </c:pt>
                <c:pt idx="783">
                  <c:v>659</c:v>
                </c:pt>
                <c:pt idx="784">
                  <c:v>660</c:v>
                </c:pt>
                <c:pt idx="785">
                  <c:v>660</c:v>
                </c:pt>
                <c:pt idx="786">
                  <c:v>660</c:v>
                </c:pt>
                <c:pt idx="787">
                  <c:v>661</c:v>
                </c:pt>
                <c:pt idx="788">
                  <c:v>661</c:v>
                </c:pt>
                <c:pt idx="789">
                  <c:v>661</c:v>
                </c:pt>
                <c:pt idx="790">
                  <c:v>661</c:v>
                </c:pt>
                <c:pt idx="791">
                  <c:v>661</c:v>
                </c:pt>
                <c:pt idx="792">
                  <c:v>662</c:v>
                </c:pt>
                <c:pt idx="793">
                  <c:v>662</c:v>
                </c:pt>
                <c:pt idx="794">
                  <c:v>662</c:v>
                </c:pt>
                <c:pt idx="795">
                  <c:v>663</c:v>
                </c:pt>
                <c:pt idx="796">
                  <c:v>663</c:v>
                </c:pt>
                <c:pt idx="797">
                  <c:v>664</c:v>
                </c:pt>
                <c:pt idx="798">
                  <c:v>664</c:v>
                </c:pt>
                <c:pt idx="799">
                  <c:v>665</c:v>
                </c:pt>
                <c:pt idx="800">
                  <c:v>665</c:v>
                </c:pt>
                <c:pt idx="801">
                  <c:v>665</c:v>
                </c:pt>
                <c:pt idx="802">
                  <c:v>665</c:v>
                </c:pt>
                <c:pt idx="803">
                  <c:v>665</c:v>
                </c:pt>
                <c:pt idx="804">
                  <c:v>666</c:v>
                </c:pt>
                <c:pt idx="805">
                  <c:v>666</c:v>
                </c:pt>
                <c:pt idx="806">
                  <c:v>667</c:v>
                </c:pt>
                <c:pt idx="807">
                  <c:v>667</c:v>
                </c:pt>
                <c:pt idx="808">
                  <c:v>667</c:v>
                </c:pt>
                <c:pt idx="809">
                  <c:v>667</c:v>
                </c:pt>
                <c:pt idx="810">
                  <c:v>667</c:v>
                </c:pt>
                <c:pt idx="811">
                  <c:v>668</c:v>
                </c:pt>
                <c:pt idx="812">
                  <c:v>668</c:v>
                </c:pt>
                <c:pt idx="813">
                  <c:v>668</c:v>
                </c:pt>
                <c:pt idx="814">
                  <c:v>668</c:v>
                </c:pt>
                <c:pt idx="815">
                  <c:v>668</c:v>
                </c:pt>
                <c:pt idx="816">
                  <c:v>668</c:v>
                </c:pt>
                <c:pt idx="817">
                  <c:v>669</c:v>
                </c:pt>
                <c:pt idx="818">
                  <c:v>669</c:v>
                </c:pt>
                <c:pt idx="819">
                  <c:v>669</c:v>
                </c:pt>
                <c:pt idx="820">
                  <c:v>669</c:v>
                </c:pt>
                <c:pt idx="821">
                  <c:v>669</c:v>
                </c:pt>
                <c:pt idx="822">
                  <c:v>670</c:v>
                </c:pt>
                <c:pt idx="823">
                  <c:v>670</c:v>
                </c:pt>
                <c:pt idx="824">
                  <c:v>670</c:v>
                </c:pt>
                <c:pt idx="825">
                  <c:v>670</c:v>
                </c:pt>
                <c:pt idx="826">
                  <c:v>671</c:v>
                </c:pt>
                <c:pt idx="827">
                  <c:v>671</c:v>
                </c:pt>
                <c:pt idx="828">
                  <c:v>671</c:v>
                </c:pt>
                <c:pt idx="829">
                  <c:v>672</c:v>
                </c:pt>
                <c:pt idx="830">
                  <c:v>672</c:v>
                </c:pt>
                <c:pt idx="831">
                  <c:v>672</c:v>
                </c:pt>
                <c:pt idx="832">
                  <c:v>672</c:v>
                </c:pt>
                <c:pt idx="833">
                  <c:v>672</c:v>
                </c:pt>
                <c:pt idx="834">
                  <c:v>672</c:v>
                </c:pt>
                <c:pt idx="835">
                  <c:v>673</c:v>
                </c:pt>
                <c:pt idx="836">
                  <c:v>673</c:v>
                </c:pt>
                <c:pt idx="837">
                  <c:v>673</c:v>
                </c:pt>
                <c:pt idx="838">
                  <c:v>674</c:v>
                </c:pt>
                <c:pt idx="839">
                  <c:v>674</c:v>
                </c:pt>
                <c:pt idx="840">
                  <c:v>674</c:v>
                </c:pt>
                <c:pt idx="841">
                  <c:v>674</c:v>
                </c:pt>
                <c:pt idx="842">
                  <c:v>675</c:v>
                </c:pt>
                <c:pt idx="843">
                  <c:v>675</c:v>
                </c:pt>
                <c:pt idx="844">
                  <c:v>675</c:v>
                </c:pt>
                <c:pt idx="845">
                  <c:v>675</c:v>
                </c:pt>
                <c:pt idx="846">
                  <c:v>676</c:v>
                </c:pt>
                <c:pt idx="847">
                  <c:v>677</c:v>
                </c:pt>
                <c:pt idx="848">
                  <c:v>677</c:v>
                </c:pt>
                <c:pt idx="849">
                  <c:v>678</c:v>
                </c:pt>
                <c:pt idx="850">
                  <c:v>678</c:v>
                </c:pt>
                <c:pt idx="851">
                  <c:v>678</c:v>
                </c:pt>
                <c:pt idx="852">
                  <c:v>678</c:v>
                </c:pt>
                <c:pt idx="853">
                  <c:v>678</c:v>
                </c:pt>
                <c:pt idx="854">
                  <c:v>679</c:v>
                </c:pt>
                <c:pt idx="855">
                  <c:v>679</c:v>
                </c:pt>
                <c:pt idx="856">
                  <c:v>680</c:v>
                </c:pt>
                <c:pt idx="857">
                  <c:v>680</c:v>
                </c:pt>
                <c:pt idx="858">
                  <c:v>680</c:v>
                </c:pt>
                <c:pt idx="859">
                  <c:v>680</c:v>
                </c:pt>
                <c:pt idx="860">
                  <c:v>680</c:v>
                </c:pt>
                <c:pt idx="861">
                  <c:v>681</c:v>
                </c:pt>
                <c:pt idx="862">
                  <c:v>681</c:v>
                </c:pt>
                <c:pt idx="863">
                  <c:v>681</c:v>
                </c:pt>
                <c:pt idx="864">
                  <c:v>682</c:v>
                </c:pt>
                <c:pt idx="865">
                  <c:v>682</c:v>
                </c:pt>
                <c:pt idx="866">
                  <c:v>682</c:v>
                </c:pt>
                <c:pt idx="867">
                  <c:v>682</c:v>
                </c:pt>
                <c:pt idx="868">
                  <c:v>682</c:v>
                </c:pt>
                <c:pt idx="869">
                  <c:v>682</c:v>
                </c:pt>
                <c:pt idx="870">
                  <c:v>683</c:v>
                </c:pt>
                <c:pt idx="871">
                  <c:v>683</c:v>
                </c:pt>
                <c:pt idx="872">
                  <c:v>683</c:v>
                </c:pt>
                <c:pt idx="873">
                  <c:v>683</c:v>
                </c:pt>
                <c:pt idx="874">
                  <c:v>684</c:v>
                </c:pt>
                <c:pt idx="875">
                  <c:v>684</c:v>
                </c:pt>
                <c:pt idx="876">
                  <c:v>684</c:v>
                </c:pt>
                <c:pt idx="877">
                  <c:v>684</c:v>
                </c:pt>
                <c:pt idx="878">
                  <c:v>685</c:v>
                </c:pt>
                <c:pt idx="879">
                  <c:v>685</c:v>
                </c:pt>
                <c:pt idx="880">
                  <c:v>685</c:v>
                </c:pt>
                <c:pt idx="881">
                  <c:v>685</c:v>
                </c:pt>
                <c:pt idx="882">
                  <c:v>685</c:v>
                </c:pt>
                <c:pt idx="883">
                  <c:v>686</c:v>
                </c:pt>
                <c:pt idx="884">
                  <c:v>686</c:v>
                </c:pt>
                <c:pt idx="885">
                  <c:v>686</c:v>
                </c:pt>
                <c:pt idx="886">
                  <c:v>687</c:v>
                </c:pt>
                <c:pt idx="887">
                  <c:v>687</c:v>
                </c:pt>
                <c:pt idx="888">
                  <c:v>687</c:v>
                </c:pt>
                <c:pt idx="889">
                  <c:v>687</c:v>
                </c:pt>
                <c:pt idx="890">
                  <c:v>688</c:v>
                </c:pt>
                <c:pt idx="891">
                  <c:v>688</c:v>
                </c:pt>
                <c:pt idx="892">
                  <c:v>689</c:v>
                </c:pt>
                <c:pt idx="893">
                  <c:v>689</c:v>
                </c:pt>
                <c:pt idx="894">
                  <c:v>689</c:v>
                </c:pt>
                <c:pt idx="895">
                  <c:v>690</c:v>
                </c:pt>
                <c:pt idx="896">
                  <c:v>690</c:v>
                </c:pt>
                <c:pt idx="897">
                  <c:v>690</c:v>
                </c:pt>
                <c:pt idx="898">
                  <c:v>691</c:v>
                </c:pt>
                <c:pt idx="899">
                  <c:v>691</c:v>
                </c:pt>
                <c:pt idx="900">
                  <c:v>692</c:v>
                </c:pt>
                <c:pt idx="901">
                  <c:v>692</c:v>
                </c:pt>
                <c:pt idx="902">
                  <c:v>692</c:v>
                </c:pt>
                <c:pt idx="903">
                  <c:v>693</c:v>
                </c:pt>
                <c:pt idx="904">
                  <c:v>693</c:v>
                </c:pt>
                <c:pt idx="905">
                  <c:v>694</c:v>
                </c:pt>
                <c:pt idx="906">
                  <c:v>694</c:v>
                </c:pt>
                <c:pt idx="907">
                  <c:v>694</c:v>
                </c:pt>
                <c:pt idx="908">
                  <c:v>695</c:v>
                </c:pt>
                <c:pt idx="909">
                  <c:v>695</c:v>
                </c:pt>
                <c:pt idx="910">
                  <c:v>695</c:v>
                </c:pt>
                <c:pt idx="911">
                  <c:v>695</c:v>
                </c:pt>
                <c:pt idx="912">
                  <c:v>696</c:v>
                </c:pt>
                <c:pt idx="913">
                  <c:v>696</c:v>
                </c:pt>
                <c:pt idx="914">
                  <c:v>697</c:v>
                </c:pt>
                <c:pt idx="915">
                  <c:v>697</c:v>
                </c:pt>
                <c:pt idx="916">
                  <c:v>697</c:v>
                </c:pt>
                <c:pt idx="917">
                  <c:v>697</c:v>
                </c:pt>
                <c:pt idx="918">
                  <c:v>697</c:v>
                </c:pt>
                <c:pt idx="919">
                  <c:v>698</c:v>
                </c:pt>
                <c:pt idx="920">
                  <c:v>698</c:v>
                </c:pt>
                <c:pt idx="921">
                  <c:v>699</c:v>
                </c:pt>
                <c:pt idx="922">
                  <c:v>700</c:v>
                </c:pt>
                <c:pt idx="923">
                  <c:v>700</c:v>
                </c:pt>
                <c:pt idx="924">
                  <c:v>701</c:v>
                </c:pt>
                <c:pt idx="925">
                  <c:v>701</c:v>
                </c:pt>
                <c:pt idx="926">
                  <c:v>701</c:v>
                </c:pt>
                <c:pt idx="927">
                  <c:v>701</c:v>
                </c:pt>
                <c:pt idx="928">
                  <c:v>702</c:v>
                </c:pt>
                <c:pt idx="929">
                  <c:v>703</c:v>
                </c:pt>
                <c:pt idx="930">
                  <c:v>703</c:v>
                </c:pt>
                <c:pt idx="931">
                  <c:v>703</c:v>
                </c:pt>
                <c:pt idx="932">
                  <c:v>703</c:v>
                </c:pt>
                <c:pt idx="933">
                  <c:v>704</c:v>
                </c:pt>
                <c:pt idx="934">
                  <c:v>704</c:v>
                </c:pt>
                <c:pt idx="935">
                  <c:v>705</c:v>
                </c:pt>
                <c:pt idx="936">
                  <c:v>705</c:v>
                </c:pt>
                <c:pt idx="937">
                  <c:v>705</c:v>
                </c:pt>
                <c:pt idx="938">
                  <c:v>705</c:v>
                </c:pt>
                <c:pt idx="939">
                  <c:v>706</c:v>
                </c:pt>
                <c:pt idx="940">
                  <c:v>706</c:v>
                </c:pt>
                <c:pt idx="941">
                  <c:v>706</c:v>
                </c:pt>
                <c:pt idx="942">
                  <c:v>706</c:v>
                </c:pt>
                <c:pt idx="943">
                  <c:v>707</c:v>
                </c:pt>
                <c:pt idx="944">
                  <c:v>708</c:v>
                </c:pt>
                <c:pt idx="945">
                  <c:v>708</c:v>
                </c:pt>
                <c:pt idx="946">
                  <c:v>708</c:v>
                </c:pt>
                <c:pt idx="947">
                  <c:v>708</c:v>
                </c:pt>
                <c:pt idx="948">
                  <c:v>709</c:v>
                </c:pt>
                <c:pt idx="949">
                  <c:v>709</c:v>
                </c:pt>
                <c:pt idx="950">
                  <c:v>709</c:v>
                </c:pt>
                <c:pt idx="951">
                  <c:v>709</c:v>
                </c:pt>
                <c:pt idx="952">
                  <c:v>710</c:v>
                </c:pt>
                <c:pt idx="953">
                  <c:v>710</c:v>
                </c:pt>
                <c:pt idx="954">
                  <c:v>710</c:v>
                </c:pt>
                <c:pt idx="955">
                  <c:v>710</c:v>
                </c:pt>
                <c:pt idx="956">
                  <c:v>710</c:v>
                </c:pt>
                <c:pt idx="957">
                  <c:v>710</c:v>
                </c:pt>
                <c:pt idx="958">
                  <c:v>710</c:v>
                </c:pt>
                <c:pt idx="959">
                  <c:v>711</c:v>
                </c:pt>
                <c:pt idx="960">
                  <c:v>711</c:v>
                </c:pt>
                <c:pt idx="961">
                  <c:v>711</c:v>
                </c:pt>
                <c:pt idx="962">
                  <c:v>711</c:v>
                </c:pt>
                <c:pt idx="963">
                  <c:v>712</c:v>
                </c:pt>
                <c:pt idx="964">
                  <c:v>712</c:v>
                </c:pt>
                <c:pt idx="965">
                  <c:v>712</c:v>
                </c:pt>
                <c:pt idx="966">
                  <c:v>712</c:v>
                </c:pt>
                <c:pt idx="967">
                  <c:v>713</c:v>
                </c:pt>
                <c:pt idx="968">
                  <c:v>713</c:v>
                </c:pt>
                <c:pt idx="969">
                  <c:v>714</c:v>
                </c:pt>
                <c:pt idx="970">
                  <c:v>714</c:v>
                </c:pt>
                <c:pt idx="971">
                  <c:v>714</c:v>
                </c:pt>
                <c:pt idx="972">
                  <c:v>715</c:v>
                </c:pt>
                <c:pt idx="973">
                  <c:v>715</c:v>
                </c:pt>
                <c:pt idx="974">
                  <c:v>716</c:v>
                </c:pt>
                <c:pt idx="975">
                  <c:v>716</c:v>
                </c:pt>
                <c:pt idx="976">
                  <c:v>716</c:v>
                </c:pt>
                <c:pt idx="977">
                  <c:v>717</c:v>
                </c:pt>
                <c:pt idx="978">
                  <c:v>717</c:v>
                </c:pt>
                <c:pt idx="979">
                  <c:v>717</c:v>
                </c:pt>
                <c:pt idx="980">
                  <c:v>717</c:v>
                </c:pt>
                <c:pt idx="981">
                  <c:v>718</c:v>
                </c:pt>
                <c:pt idx="982">
                  <c:v>718</c:v>
                </c:pt>
                <c:pt idx="983">
                  <c:v>718</c:v>
                </c:pt>
                <c:pt idx="984">
                  <c:v>718</c:v>
                </c:pt>
                <c:pt idx="985">
                  <c:v>719</c:v>
                </c:pt>
                <c:pt idx="986">
                  <c:v>719</c:v>
                </c:pt>
                <c:pt idx="987">
                  <c:v>719</c:v>
                </c:pt>
                <c:pt idx="988">
                  <c:v>719</c:v>
                </c:pt>
                <c:pt idx="989">
                  <c:v>720</c:v>
                </c:pt>
                <c:pt idx="990">
                  <c:v>720</c:v>
                </c:pt>
                <c:pt idx="991">
                  <c:v>720</c:v>
                </c:pt>
                <c:pt idx="992">
                  <c:v>721</c:v>
                </c:pt>
                <c:pt idx="993">
                  <c:v>721</c:v>
                </c:pt>
                <c:pt idx="994">
                  <c:v>721</c:v>
                </c:pt>
                <c:pt idx="995">
                  <c:v>722</c:v>
                </c:pt>
                <c:pt idx="996">
                  <c:v>722</c:v>
                </c:pt>
                <c:pt idx="997">
                  <c:v>722</c:v>
                </c:pt>
                <c:pt idx="998">
                  <c:v>722</c:v>
                </c:pt>
                <c:pt idx="999">
                  <c:v>724</c:v>
                </c:pt>
                <c:pt idx="1000">
                  <c:v>724</c:v>
                </c:pt>
                <c:pt idx="1001">
                  <c:v>724</c:v>
                </c:pt>
                <c:pt idx="1002">
                  <c:v>724</c:v>
                </c:pt>
                <c:pt idx="1003">
                  <c:v>724</c:v>
                </c:pt>
                <c:pt idx="1004">
                  <c:v>724</c:v>
                </c:pt>
                <c:pt idx="1005">
                  <c:v>724</c:v>
                </c:pt>
                <c:pt idx="1006">
                  <c:v>724</c:v>
                </c:pt>
                <c:pt idx="1007">
                  <c:v>725</c:v>
                </c:pt>
                <c:pt idx="1008">
                  <c:v>725</c:v>
                </c:pt>
                <c:pt idx="1009">
                  <c:v>725</c:v>
                </c:pt>
                <c:pt idx="1010">
                  <c:v>725</c:v>
                </c:pt>
                <c:pt idx="1011">
                  <c:v>725</c:v>
                </c:pt>
                <c:pt idx="1012">
                  <c:v>725</c:v>
                </c:pt>
                <c:pt idx="1013">
                  <c:v>726</c:v>
                </c:pt>
                <c:pt idx="1014">
                  <c:v>726</c:v>
                </c:pt>
                <c:pt idx="1015">
                  <c:v>727</c:v>
                </c:pt>
                <c:pt idx="1016">
                  <c:v>727</c:v>
                </c:pt>
                <c:pt idx="1017">
                  <c:v>727</c:v>
                </c:pt>
                <c:pt idx="1018">
                  <c:v>727</c:v>
                </c:pt>
                <c:pt idx="1019">
                  <c:v>728</c:v>
                </c:pt>
                <c:pt idx="1020">
                  <c:v>729</c:v>
                </c:pt>
                <c:pt idx="1021">
                  <c:v>729</c:v>
                </c:pt>
                <c:pt idx="1022">
                  <c:v>729</c:v>
                </c:pt>
                <c:pt idx="1023">
                  <c:v>730</c:v>
                </c:pt>
                <c:pt idx="1024">
                  <c:v>730</c:v>
                </c:pt>
                <c:pt idx="1025">
                  <c:v>730</c:v>
                </c:pt>
                <c:pt idx="1026">
                  <c:v>730</c:v>
                </c:pt>
                <c:pt idx="1027">
                  <c:v>730</c:v>
                </c:pt>
                <c:pt idx="1028">
                  <c:v>730</c:v>
                </c:pt>
                <c:pt idx="1029">
                  <c:v>730</c:v>
                </c:pt>
                <c:pt idx="1030">
                  <c:v>731</c:v>
                </c:pt>
                <c:pt idx="1031">
                  <c:v>731</c:v>
                </c:pt>
                <c:pt idx="1032">
                  <c:v>731</c:v>
                </c:pt>
                <c:pt idx="1033">
                  <c:v>731</c:v>
                </c:pt>
                <c:pt idx="1034">
                  <c:v>731</c:v>
                </c:pt>
                <c:pt idx="1035">
                  <c:v>731</c:v>
                </c:pt>
                <c:pt idx="1036">
                  <c:v>731</c:v>
                </c:pt>
                <c:pt idx="1037">
                  <c:v>731</c:v>
                </c:pt>
                <c:pt idx="1038">
                  <c:v>732</c:v>
                </c:pt>
                <c:pt idx="1039">
                  <c:v>732</c:v>
                </c:pt>
                <c:pt idx="1040">
                  <c:v>732</c:v>
                </c:pt>
                <c:pt idx="1041">
                  <c:v>733</c:v>
                </c:pt>
                <c:pt idx="1042">
                  <c:v>733</c:v>
                </c:pt>
                <c:pt idx="1043">
                  <c:v>733</c:v>
                </c:pt>
                <c:pt idx="1044">
                  <c:v>733</c:v>
                </c:pt>
                <c:pt idx="1045">
                  <c:v>733</c:v>
                </c:pt>
                <c:pt idx="1046">
                  <c:v>733</c:v>
                </c:pt>
                <c:pt idx="1047">
                  <c:v>734</c:v>
                </c:pt>
                <c:pt idx="1048">
                  <c:v>734</c:v>
                </c:pt>
                <c:pt idx="1049">
                  <c:v>734</c:v>
                </c:pt>
                <c:pt idx="1050">
                  <c:v>734</c:v>
                </c:pt>
                <c:pt idx="1051">
                  <c:v>734</c:v>
                </c:pt>
                <c:pt idx="1052">
                  <c:v>734</c:v>
                </c:pt>
                <c:pt idx="1053">
                  <c:v>734</c:v>
                </c:pt>
                <c:pt idx="1054">
                  <c:v>734</c:v>
                </c:pt>
                <c:pt idx="1055">
                  <c:v>735</c:v>
                </c:pt>
                <c:pt idx="1056">
                  <c:v>735</c:v>
                </c:pt>
                <c:pt idx="1057">
                  <c:v>735</c:v>
                </c:pt>
                <c:pt idx="1058">
                  <c:v>735</c:v>
                </c:pt>
                <c:pt idx="1059">
                  <c:v>735</c:v>
                </c:pt>
                <c:pt idx="1060">
                  <c:v>735</c:v>
                </c:pt>
                <c:pt idx="1061">
                  <c:v>736</c:v>
                </c:pt>
                <c:pt idx="1062">
                  <c:v>736</c:v>
                </c:pt>
                <c:pt idx="1063">
                  <c:v>736</c:v>
                </c:pt>
                <c:pt idx="1064">
                  <c:v>736</c:v>
                </c:pt>
                <c:pt idx="1065">
                  <c:v>737</c:v>
                </c:pt>
                <c:pt idx="1066">
                  <c:v>737</c:v>
                </c:pt>
                <c:pt idx="1067">
                  <c:v>737</c:v>
                </c:pt>
                <c:pt idx="1068">
                  <c:v>737</c:v>
                </c:pt>
                <c:pt idx="1069">
                  <c:v>737</c:v>
                </c:pt>
                <c:pt idx="1070">
                  <c:v>738</c:v>
                </c:pt>
                <c:pt idx="1071">
                  <c:v>738</c:v>
                </c:pt>
                <c:pt idx="1072">
                  <c:v>738</c:v>
                </c:pt>
                <c:pt idx="1073">
                  <c:v>738</c:v>
                </c:pt>
                <c:pt idx="1074">
                  <c:v>738</c:v>
                </c:pt>
                <c:pt idx="1075">
                  <c:v>739</c:v>
                </c:pt>
                <c:pt idx="1076">
                  <c:v>739</c:v>
                </c:pt>
                <c:pt idx="1077">
                  <c:v>739</c:v>
                </c:pt>
                <c:pt idx="1078">
                  <c:v>739</c:v>
                </c:pt>
                <c:pt idx="1079">
                  <c:v>739</c:v>
                </c:pt>
                <c:pt idx="1080">
                  <c:v>740</c:v>
                </c:pt>
                <c:pt idx="1081">
                  <c:v>740</c:v>
                </c:pt>
                <c:pt idx="1082">
                  <c:v>741</c:v>
                </c:pt>
                <c:pt idx="1083">
                  <c:v>741</c:v>
                </c:pt>
                <c:pt idx="1084">
                  <c:v>741</c:v>
                </c:pt>
                <c:pt idx="1085">
                  <c:v>741</c:v>
                </c:pt>
                <c:pt idx="1086">
                  <c:v>741</c:v>
                </c:pt>
                <c:pt idx="1087">
                  <c:v>742</c:v>
                </c:pt>
                <c:pt idx="1088">
                  <c:v>742</c:v>
                </c:pt>
                <c:pt idx="1089">
                  <c:v>743</c:v>
                </c:pt>
                <c:pt idx="1090">
                  <c:v>743</c:v>
                </c:pt>
                <c:pt idx="1091">
                  <c:v>744</c:v>
                </c:pt>
                <c:pt idx="1092">
                  <c:v>744</c:v>
                </c:pt>
                <c:pt idx="1093">
                  <c:v>744</c:v>
                </c:pt>
                <c:pt idx="1094">
                  <c:v>744</c:v>
                </c:pt>
                <c:pt idx="1095">
                  <c:v>744</c:v>
                </c:pt>
                <c:pt idx="1096">
                  <c:v>745</c:v>
                </c:pt>
                <c:pt idx="1097">
                  <c:v>745</c:v>
                </c:pt>
                <c:pt idx="1098">
                  <c:v>745</c:v>
                </c:pt>
                <c:pt idx="1099">
                  <c:v>746</c:v>
                </c:pt>
                <c:pt idx="1100">
                  <c:v>746</c:v>
                </c:pt>
                <c:pt idx="1101">
                  <c:v>746</c:v>
                </c:pt>
                <c:pt idx="1102">
                  <c:v>747</c:v>
                </c:pt>
                <c:pt idx="1103">
                  <c:v>747</c:v>
                </c:pt>
                <c:pt idx="1104">
                  <c:v>747</c:v>
                </c:pt>
                <c:pt idx="1105">
                  <c:v>748</c:v>
                </c:pt>
                <c:pt idx="1106">
                  <c:v>748</c:v>
                </c:pt>
                <c:pt idx="1107">
                  <c:v>748</c:v>
                </c:pt>
                <c:pt idx="1108">
                  <c:v>748</c:v>
                </c:pt>
                <c:pt idx="1109">
                  <c:v>748</c:v>
                </c:pt>
                <c:pt idx="1110">
                  <c:v>749</c:v>
                </c:pt>
                <c:pt idx="1111">
                  <c:v>749</c:v>
                </c:pt>
                <c:pt idx="1112">
                  <c:v>749</c:v>
                </c:pt>
                <c:pt idx="1113">
                  <c:v>750</c:v>
                </c:pt>
                <c:pt idx="1114">
                  <c:v>750</c:v>
                </c:pt>
                <c:pt idx="1115">
                  <c:v>750</c:v>
                </c:pt>
                <c:pt idx="1116">
                  <c:v>750</c:v>
                </c:pt>
                <c:pt idx="1117">
                  <c:v>750</c:v>
                </c:pt>
                <c:pt idx="1118">
                  <c:v>751</c:v>
                </c:pt>
                <c:pt idx="1119">
                  <c:v>751</c:v>
                </c:pt>
                <c:pt idx="1120">
                  <c:v>751</c:v>
                </c:pt>
                <c:pt idx="1121">
                  <c:v>751</c:v>
                </c:pt>
                <c:pt idx="1122">
                  <c:v>751</c:v>
                </c:pt>
                <c:pt idx="1123">
                  <c:v>752</c:v>
                </c:pt>
                <c:pt idx="1124">
                  <c:v>752</c:v>
                </c:pt>
                <c:pt idx="1125">
                  <c:v>753</c:v>
                </c:pt>
                <c:pt idx="1126">
                  <c:v>754</c:v>
                </c:pt>
                <c:pt idx="1127">
                  <c:v>755</c:v>
                </c:pt>
                <c:pt idx="1128">
                  <c:v>756</c:v>
                </c:pt>
                <c:pt idx="1129">
                  <c:v>756</c:v>
                </c:pt>
                <c:pt idx="1130">
                  <c:v>757</c:v>
                </c:pt>
                <c:pt idx="1131">
                  <c:v>757</c:v>
                </c:pt>
                <c:pt idx="1132">
                  <c:v>757</c:v>
                </c:pt>
                <c:pt idx="1133">
                  <c:v>758</c:v>
                </c:pt>
                <c:pt idx="1134">
                  <c:v>758</c:v>
                </c:pt>
                <c:pt idx="1135">
                  <c:v>758</c:v>
                </c:pt>
                <c:pt idx="1136">
                  <c:v>758</c:v>
                </c:pt>
                <c:pt idx="1137">
                  <c:v>759</c:v>
                </c:pt>
                <c:pt idx="1138">
                  <c:v>759</c:v>
                </c:pt>
                <c:pt idx="1139">
                  <c:v>759</c:v>
                </c:pt>
                <c:pt idx="1140">
                  <c:v>759</c:v>
                </c:pt>
                <c:pt idx="1141">
                  <c:v>760</c:v>
                </c:pt>
                <c:pt idx="1142">
                  <c:v>760</c:v>
                </c:pt>
                <c:pt idx="1143">
                  <c:v>760</c:v>
                </c:pt>
                <c:pt idx="1144">
                  <c:v>761</c:v>
                </c:pt>
                <c:pt idx="1145">
                  <c:v>763</c:v>
                </c:pt>
                <c:pt idx="1146">
                  <c:v>763</c:v>
                </c:pt>
                <c:pt idx="1147">
                  <c:v>764</c:v>
                </c:pt>
                <c:pt idx="1148">
                  <c:v>764</c:v>
                </c:pt>
                <c:pt idx="1149">
                  <c:v>764</c:v>
                </c:pt>
                <c:pt idx="1150">
                  <c:v>764</c:v>
                </c:pt>
                <c:pt idx="1151">
                  <c:v>765</c:v>
                </c:pt>
                <c:pt idx="1152">
                  <c:v>765</c:v>
                </c:pt>
                <c:pt idx="1153">
                  <c:v>766</c:v>
                </c:pt>
                <c:pt idx="1154">
                  <c:v>766</c:v>
                </c:pt>
                <c:pt idx="1155">
                  <c:v>766</c:v>
                </c:pt>
                <c:pt idx="1156">
                  <c:v>766</c:v>
                </c:pt>
                <c:pt idx="1157">
                  <c:v>767</c:v>
                </c:pt>
                <c:pt idx="1158">
                  <c:v>767</c:v>
                </c:pt>
                <c:pt idx="1159">
                  <c:v>767</c:v>
                </c:pt>
                <c:pt idx="1160">
                  <c:v>767</c:v>
                </c:pt>
                <c:pt idx="1161">
                  <c:v>767</c:v>
                </c:pt>
                <c:pt idx="1162">
                  <c:v>768</c:v>
                </c:pt>
                <c:pt idx="1163">
                  <c:v>768</c:v>
                </c:pt>
                <c:pt idx="1164">
                  <c:v>769</c:v>
                </c:pt>
                <c:pt idx="1165">
                  <c:v>769</c:v>
                </c:pt>
                <c:pt idx="1166">
                  <c:v>770</c:v>
                </c:pt>
                <c:pt idx="1167">
                  <c:v>771</c:v>
                </c:pt>
                <c:pt idx="1168">
                  <c:v>771</c:v>
                </c:pt>
                <c:pt idx="1169">
                  <c:v>771</c:v>
                </c:pt>
                <c:pt idx="1170">
                  <c:v>771</c:v>
                </c:pt>
                <c:pt idx="1171">
                  <c:v>771</c:v>
                </c:pt>
                <c:pt idx="1172">
                  <c:v>771</c:v>
                </c:pt>
                <c:pt idx="1173">
                  <c:v>772</c:v>
                </c:pt>
                <c:pt idx="1174">
                  <c:v>772</c:v>
                </c:pt>
                <c:pt idx="1175">
                  <c:v>772</c:v>
                </c:pt>
                <c:pt idx="1176">
                  <c:v>772</c:v>
                </c:pt>
                <c:pt idx="1177">
                  <c:v>773</c:v>
                </c:pt>
                <c:pt idx="1178">
                  <c:v>773</c:v>
                </c:pt>
                <c:pt idx="1179">
                  <c:v>773</c:v>
                </c:pt>
                <c:pt idx="1180">
                  <c:v>774</c:v>
                </c:pt>
                <c:pt idx="1181">
                  <c:v>774</c:v>
                </c:pt>
                <c:pt idx="1182">
                  <c:v>775</c:v>
                </c:pt>
                <c:pt idx="1183">
                  <c:v>775</c:v>
                </c:pt>
                <c:pt idx="1184">
                  <c:v>775</c:v>
                </c:pt>
                <c:pt idx="1185">
                  <c:v>775</c:v>
                </c:pt>
                <c:pt idx="1186">
                  <c:v>776</c:v>
                </c:pt>
                <c:pt idx="1187">
                  <c:v>776</c:v>
                </c:pt>
                <c:pt idx="1188">
                  <c:v>777</c:v>
                </c:pt>
                <c:pt idx="1189">
                  <c:v>777</c:v>
                </c:pt>
                <c:pt idx="1190">
                  <c:v>777</c:v>
                </c:pt>
                <c:pt idx="1191">
                  <c:v>777</c:v>
                </c:pt>
                <c:pt idx="1192">
                  <c:v>778</c:v>
                </c:pt>
                <c:pt idx="1193">
                  <c:v>778</c:v>
                </c:pt>
                <c:pt idx="1194">
                  <c:v>779</c:v>
                </c:pt>
                <c:pt idx="1195">
                  <c:v>779</c:v>
                </c:pt>
                <c:pt idx="1196">
                  <c:v>779</c:v>
                </c:pt>
                <c:pt idx="1197">
                  <c:v>780</c:v>
                </c:pt>
                <c:pt idx="1198">
                  <c:v>780</c:v>
                </c:pt>
                <c:pt idx="1199">
                  <c:v>780</c:v>
                </c:pt>
                <c:pt idx="1200">
                  <c:v>780</c:v>
                </c:pt>
                <c:pt idx="1201">
                  <c:v>781</c:v>
                </c:pt>
                <c:pt idx="1202">
                  <c:v>781</c:v>
                </c:pt>
                <c:pt idx="1203">
                  <c:v>781</c:v>
                </c:pt>
                <c:pt idx="1204">
                  <c:v>781</c:v>
                </c:pt>
                <c:pt idx="1205">
                  <c:v>781</c:v>
                </c:pt>
                <c:pt idx="1206">
                  <c:v>782</c:v>
                </c:pt>
                <c:pt idx="1207">
                  <c:v>782</c:v>
                </c:pt>
                <c:pt idx="1208">
                  <c:v>782</c:v>
                </c:pt>
                <c:pt idx="1209">
                  <c:v>783</c:v>
                </c:pt>
                <c:pt idx="1210">
                  <c:v>783</c:v>
                </c:pt>
                <c:pt idx="1211">
                  <c:v>783</c:v>
                </c:pt>
                <c:pt idx="1212">
                  <c:v>784</c:v>
                </c:pt>
                <c:pt idx="1213">
                  <c:v>784</c:v>
                </c:pt>
                <c:pt idx="1214">
                  <c:v>784</c:v>
                </c:pt>
                <c:pt idx="1215">
                  <c:v>785</c:v>
                </c:pt>
                <c:pt idx="1216">
                  <c:v>785</c:v>
                </c:pt>
                <c:pt idx="1217">
                  <c:v>785</c:v>
                </c:pt>
                <c:pt idx="1218">
                  <c:v>785</c:v>
                </c:pt>
                <c:pt idx="1219">
                  <c:v>785</c:v>
                </c:pt>
                <c:pt idx="1220">
                  <c:v>785</c:v>
                </c:pt>
                <c:pt idx="1221">
                  <c:v>785</c:v>
                </c:pt>
                <c:pt idx="1222">
                  <c:v>786</c:v>
                </c:pt>
                <c:pt idx="1223">
                  <c:v>786</c:v>
                </c:pt>
                <c:pt idx="1224">
                  <c:v>787</c:v>
                </c:pt>
                <c:pt idx="1225">
                  <c:v>787</c:v>
                </c:pt>
                <c:pt idx="1226">
                  <c:v>787</c:v>
                </c:pt>
                <c:pt idx="1227">
                  <c:v>788</c:v>
                </c:pt>
                <c:pt idx="1228">
                  <c:v>788</c:v>
                </c:pt>
                <c:pt idx="1229">
                  <c:v>788</c:v>
                </c:pt>
                <c:pt idx="1230">
                  <c:v>788</c:v>
                </c:pt>
                <c:pt idx="1231">
                  <c:v>788</c:v>
                </c:pt>
                <c:pt idx="1232">
                  <c:v>788</c:v>
                </c:pt>
                <c:pt idx="1233">
                  <c:v>789</c:v>
                </c:pt>
                <c:pt idx="1234">
                  <c:v>789</c:v>
                </c:pt>
                <c:pt idx="1235">
                  <c:v>790</c:v>
                </c:pt>
                <c:pt idx="1236">
                  <c:v>790</c:v>
                </c:pt>
                <c:pt idx="1237">
                  <c:v>791</c:v>
                </c:pt>
                <c:pt idx="1238">
                  <c:v>791</c:v>
                </c:pt>
                <c:pt idx="1239">
                  <c:v>791</c:v>
                </c:pt>
                <c:pt idx="1240">
                  <c:v>792</c:v>
                </c:pt>
                <c:pt idx="1241">
                  <c:v>792</c:v>
                </c:pt>
                <c:pt idx="1242">
                  <c:v>792</c:v>
                </c:pt>
                <c:pt idx="1243">
                  <c:v>793</c:v>
                </c:pt>
                <c:pt idx="1244">
                  <c:v>793</c:v>
                </c:pt>
                <c:pt idx="1245">
                  <c:v>794</c:v>
                </c:pt>
                <c:pt idx="1246">
                  <c:v>794</c:v>
                </c:pt>
                <c:pt idx="1247">
                  <c:v>794</c:v>
                </c:pt>
                <c:pt idx="1248">
                  <c:v>794</c:v>
                </c:pt>
                <c:pt idx="1249">
                  <c:v>795</c:v>
                </c:pt>
                <c:pt idx="1250">
                  <c:v>796</c:v>
                </c:pt>
                <c:pt idx="1251">
                  <c:v>796</c:v>
                </c:pt>
                <c:pt idx="1252">
                  <c:v>796</c:v>
                </c:pt>
                <c:pt idx="1253">
                  <c:v>797</c:v>
                </c:pt>
                <c:pt idx="1254">
                  <c:v>797</c:v>
                </c:pt>
                <c:pt idx="1255">
                  <c:v>797</c:v>
                </c:pt>
                <c:pt idx="1256">
                  <c:v>797</c:v>
                </c:pt>
                <c:pt idx="1257">
                  <c:v>797</c:v>
                </c:pt>
                <c:pt idx="1258">
                  <c:v>797</c:v>
                </c:pt>
                <c:pt idx="1259">
                  <c:v>798</c:v>
                </c:pt>
                <c:pt idx="1260">
                  <c:v>798</c:v>
                </c:pt>
                <c:pt idx="1261">
                  <c:v>798</c:v>
                </c:pt>
                <c:pt idx="1262">
                  <c:v>798</c:v>
                </c:pt>
                <c:pt idx="1263">
                  <c:v>798</c:v>
                </c:pt>
                <c:pt idx="1264">
                  <c:v>799</c:v>
                </c:pt>
                <c:pt idx="1265">
                  <c:v>800</c:v>
                </c:pt>
                <c:pt idx="1266">
                  <c:v>800</c:v>
                </c:pt>
                <c:pt idx="1267">
                  <c:v>800</c:v>
                </c:pt>
                <c:pt idx="1268">
                  <c:v>800</c:v>
                </c:pt>
                <c:pt idx="1269">
                  <c:v>801</c:v>
                </c:pt>
                <c:pt idx="1270">
                  <c:v>801</c:v>
                </c:pt>
                <c:pt idx="1271">
                  <c:v>802</c:v>
                </c:pt>
                <c:pt idx="1272">
                  <c:v>802</c:v>
                </c:pt>
                <c:pt idx="1273">
                  <c:v>802</c:v>
                </c:pt>
                <c:pt idx="1274">
                  <c:v>803</c:v>
                </c:pt>
                <c:pt idx="1275">
                  <c:v>803</c:v>
                </c:pt>
                <c:pt idx="1276">
                  <c:v>803</c:v>
                </c:pt>
                <c:pt idx="1277">
                  <c:v>803</c:v>
                </c:pt>
                <c:pt idx="1278">
                  <c:v>804</c:v>
                </c:pt>
                <c:pt idx="1279">
                  <c:v>804</c:v>
                </c:pt>
                <c:pt idx="1280">
                  <c:v>804</c:v>
                </c:pt>
                <c:pt idx="1281">
                  <c:v>805</c:v>
                </c:pt>
                <c:pt idx="1282">
                  <c:v>805</c:v>
                </c:pt>
                <c:pt idx="1283">
                  <c:v>806</c:v>
                </c:pt>
                <c:pt idx="1284">
                  <c:v>806</c:v>
                </c:pt>
                <c:pt idx="1285">
                  <c:v>807</c:v>
                </c:pt>
                <c:pt idx="1286">
                  <c:v>807</c:v>
                </c:pt>
                <c:pt idx="1287">
                  <c:v>807</c:v>
                </c:pt>
                <c:pt idx="1288">
                  <c:v>807</c:v>
                </c:pt>
                <c:pt idx="1289">
                  <c:v>808</c:v>
                </c:pt>
                <c:pt idx="1290">
                  <c:v>808</c:v>
                </c:pt>
                <c:pt idx="1291">
                  <c:v>808</c:v>
                </c:pt>
                <c:pt idx="1292">
                  <c:v>808</c:v>
                </c:pt>
                <c:pt idx="1293">
                  <c:v>808</c:v>
                </c:pt>
                <c:pt idx="1294">
                  <c:v>808</c:v>
                </c:pt>
                <c:pt idx="1295">
                  <c:v>809</c:v>
                </c:pt>
                <c:pt idx="1296">
                  <c:v>810</c:v>
                </c:pt>
                <c:pt idx="1297">
                  <c:v>810</c:v>
                </c:pt>
                <c:pt idx="1298">
                  <c:v>811</c:v>
                </c:pt>
                <c:pt idx="1299">
                  <c:v>811</c:v>
                </c:pt>
                <c:pt idx="1300">
                  <c:v>812</c:v>
                </c:pt>
                <c:pt idx="1301">
                  <c:v>812</c:v>
                </c:pt>
                <c:pt idx="1302">
                  <c:v>812</c:v>
                </c:pt>
                <c:pt idx="1303">
                  <c:v>813</c:v>
                </c:pt>
                <c:pt idx="1304">
                  <c:v>813</c:v>
                </c:pt>
                <c:pt idx="1305">
                  <c:v>814</c:v>
                </c:pt>
                <c:pt idx="1306">
                  <c:v>814</c:v>
                </c:pt>
                <c:pt idx="1307">
                  <c:v>814</c:v>
                </c:pt>
                <c:pt idx="1308">
                  <c:v>814</c:v>
                </c:pt>
                <c:pt idx="1309">
                  <c:v>814</c:v>
                </c:pt>
                <c:pt idx="1310">
                  <c:v>814</c:v>
                </c:pt>
                <c:pt idx="1311">
                  <c:v>814</c:v>
                </c:pt>
                <c:pt idx="1312">
                  <c:v>815</c:v>
                </c:pt>
                <c:pt idx="1313">
                  <c:v>815</c:v>
                </c:pt>
                <c:pt idx="1314">
                  <c:v>815</c:v>
                </c:pt>
                <c:pt idx="1315">
                  <c:v>815</c:v>
                </c:pt>
                <c:pt idx="1316">
                  <c:v>815</c:v>
                </c:pt>
                <c:pt idx="1317">
                  <c:v>815</c:v>
                </c:pt>
                <c:pt idx="1318">
                  <c:v>817</c:v>
                </c:pt>
                <c:pt idx="1319">
                  <c:v>817</c:v>
                </c:pt>
                <c:pt idx="1320">
                  <c:v>817</c:v>
                </c:pt>
                <c:pt idx="1321">
                  <c:v>818</c:v>
                </c:pt>
                <c:pt idx="1322">
                  <c:v>818</c:v>
                </c:pt>
                <c:pt idx="1323">
                  <c:v>819</c:v>
                </c:pt>
                <c:pt idx="1324">
                  <c:v>819</c:v>
                </c:pt>
                <c:pt idx="1325">
                  <c:v>819</c:v>
                </c:pt>
                <c:pt idx="1326">
                  <c:v>820</c:v>
                </c:pt>
                <c:pt idx="1327">
                  <c:v>820</c:v>
                </c:pt>
                <c:pt idx="1328">
                  <c:v>820</c:v>
                </c:pt>
                <c:pt idx="1329">
                  <c:v>820</c:v>
                </c:pt>
                <c:pt idx="1330">
                  <c:v>821</c:v>
                </c:pt>
                <c:pt idx="1331">
                  <c:v>821</c:v>
                </c:pt>
                <c:pt idx="1332">
                  <c:v>822</c:v>
                </c:pt>
                <c:pt idx="1333">
                  <c:v>822</c:v>
                </c:pt>
                <c:pt idx="1334">
                  <c:v>822</c:v>
                </c:pt>
                <c:pt idx="1335">
                  <c:v>822</c:v>
                </c:pt>
                <c:pt idx="1336">
                  <c:v>823</c:v>
                </c:pt>
                <c:pt idx="1337">
                  <c:v>824</c:v>
                </c:pt>
                <c:pt idx="1338">
                  <c:v>824</c:v>
                </c:pt>
                <c:pt idx="1339">
                  <c:v>824</c:v>
                </c:pt>
                <c:pt idx="1340">
                  <c:v>824</c:v>
                </c:pt>
                <c:pt idx="1341">
                  <c:v>825</c:v>
                </c:pt>
                <c:pt idx="1342">
                  <c:v>825</c:v>
                </c:pt>
                <c:pt idx="1343">
                  <c:v>825</c:v>
                </c:pt>
                <c:pt idx="1344">
                  <c:v>825</c:v>
                </c:pt>
                <c:pt idx="1345">
                  <c:v>826</c:v>
                </c:pt>
                <c:pt idx="1346">
                  <c:v>826</c:v>
                </c:pt>
                <c:pt idx="1347">
                  <c:v>827</c:v>
                </c:pt>
                <c:pt idx="1348">
                  <c:v>827</c:v>
                </c:pt>
                <c:pt idx="1349">
                  <c:v>827</c:v>
                </c:pt>
                <c:pt idx="1350">
                  <c:v>828</c:v>
                </c:pt>
                <c:pt idx="1351">
                  <c:v>828</c:v>
                </c:pt>
                <c:pt idx="1352">
                  <c:v>828</c:v>
                </c:pt>
                <c:pt idx="1353">
                  <c:v>828</c:v>
                </c:pt>
                <c:pt idx="1354">
                  <c:v>829</c:v>
                </c:pt>
                <c:pt idx="1355">
                  <c:v>829</c:v>
                </c:pt>
                <c:pt idx="1356">
                  <c:v>829</c:v>
                </c:pt>
                <c:pt idx="1357">
                  <c:v>829</c:v>
                </c:pt>
                <c:pt idx="1358">
                  <c:v>829</c:v>
                </c:pt>
                <c:pt idx="1359">
                  <c:v>829</c:v>
                </c:pt>
                <c:pt idx="1360">
                  <c:v>829</c:v>
                </c:pt>
                <c:pt idx="1361">
                  <c:v>829</c:v>
                </c:pt>
                <c:pt idx="1362">
                  <c:v>830</c:v>
                </c:pt>
                <c:pt idx="1363">
                  <c:v>831</c:v>
                </c:pt>
                <c:pt idx="1364">
                  <c:v>831</c:v>
                </c:pt>
                <c:pt idx="1365">
                  <c:v>831</c:v>
                </c:pt>
                <c:pt idx="1366">
                  <c:v>831</c:v>
                </c:pt>
                <c:pt idx="1367">
                  <c:v>832</c:v>
                </c:pt>
                <c:pt idx="1368">
                  <c:v>832</c:v>
                </c:pt>
                <c:pt idx="1369">
                  <c:v>832</c:v>
                </c:pt>
                <c:pt idx="1370">
                  <c:v>832</c:v>
                </c:pt>
                <c:pt idx="1371">
                  <c:v>832</c:v>
                </c:pt>
                <c:pt idx="1372">
                  <c:v>833</c:v>
                </c:pt>
                <c:pt idx="1373">
                  <c:v>833</c:v>
                </c:pt>
                <c:pt idx="1374">
                  <c:v>834</c:v>
                </c:pt>
                <c:pt idx="1375">
                  <c:v>834</c:v>
                </c:pt>
                <c:pt idx="1376">
                  <c:v>834</c:v>
                </c:pt>
                <c:pt idx="1377">
                  <c:v>835</c:v>
                </c:pt>
                <c:pt idx="1378">
                  <c:v>835</c:v>
                </c:pt>
                <c:pt idx="1379">
                  <c:v>835</c:v>
                </c:pt>
                <c:pt idx="1380">
                  <c:v>835</c:v>
                </c:pt>
                <c:pt idx="1381">
                  <c:v>836</c:v>
                </c:pt>
                <c:pt idx="1382">
                  <c:v>836</c:v>
                </c:pt>
                <c:pt idx="1383">
                  <c:v>836</c:v>
                </c:pt>
                <c:pt idx="1384">
                  <c:v>837</c:v>
                </c:pt>
                <c:pt idx="1385">
                  <c:v>837</c:v>
                </c:pt>
                <c:pt idx="1386">
                  <c:v>838</c:v>
                </c:pt>
                <c:pt idx="1387">
                  <c:v>838</c:v>
                </c:pt>
                <c:pt idx="1388">
                  <c:v>838</c:v>
                </c:pt>
                <c:pt idx="1389">
                  <c:v>839</c:v>
                </c:pt>
                <c:pt idx="1390">
                  <c:v>839</c:v>
                </c:pt>
                <c:pt idx="1391">
                  <c:v>839</c:v>
                </c:pt>
                <c:pt idx="1392">
                  <c:v>840</c:v>
                </c:pt>
                <c:pt idx="1393">
                  <c:v>840</c:v>
                </c:pt>
                <c:pt idx="1394">
                  <c:v>840</c:v>
                </c:pt>
                <c:pt idx="1395">
                  <c:v>840</c:v>
                </c:pt>
                <c:pt idx="1396">
                  <c:v>841</c:v>
                </c:pt>
                <c:pt idx="1397">
                  <c:v>841</c:v>
                </c:pt>
                <c:pt idx="1398">
                  <c:v>841</c:v>
                </c:pt>
                <c:pt idx="1399">
                  <c:v>841</c:v>
                </c:pt>
                <c:pt idx="1400">
                  <c:v>842</c:v>
                </c:pt>
                <c:pt idx="1401">
                  <c:v>842</c:v>
                </c:pt>
                <c:pt idx="1402">
                  <c:v>843</c:v>
                </c:pt>
                <c:pt idx="1403">
                  <c:v>843</c:v>
                </c:pt>
                <c:pt idx="1404">
                  <c:v>844</c:v>
                </c:pt>
                <c:pt idx="1405">
                  <c:v>844</c:v>
                </c:pt>
                <c:pt idx="1406">
                  <c:v>844</c:v>
                </c:pt>
                <c:pt idx="1407">
                  <c:v>845</c:v>
                </c:pt>
                <c:pt idx="1408">
                  <c:v>845</c:v>
                </c:pt>
                <c:pt idx="1409">
                  <c:v>845</c:v>
                </c:pt>
                <c:pt idx="1410">
                  <c:v>846</c:v>
                </c:pt>
                <c:pt idx="1411">
                  <c:v>846</c:v>
                </c:pt>
                <c:pt idx="1412">
                  <c:v>847</c:v>
                </c:pt>
                <c:pt idx="1413">
                  <c:v>847</c:v>
                </c:pt>
                <c:pt idx="1414">
                  <c:v>847</c:v>
                </c:pt>
                <c:pt idx="1415">
                  <c:v>848</c:v>
                </c:pt>
                <c:pt idx="1416">
                  <c:v>848</c:v>
                </c:pt>
                <c:pt idx="1417">
                  <c:v>848</c:v>
                </c:pt>
                <c:pt idx="1418">
                  <c:v>848</c:v>
                </c:pt>
                <c:pt idx="1419">
                  <c:v>848</c:v>
                </c:pt>
                <c:pt idx="1420">
                  <c:v>849</c:v>
                </c:pt>
                <c:pt idx="1421">
                  <c:v>850</c:v>
                </c:pt>
                <c:pt idx="1422">
                  <c:v>850</c:v>
                </c:pt>
                <c:pt idx="1423">
                  <c:v>850</c:v>
                </c:pt>
                <c:pt idx="1424">
                  <c:v>851</c:v>
                </c:pt>
                <c:pt idx="1425">
                  <c:v>851</c:v>
                </c:pt>
                <c:pt idx="1426">
                  <c:v>852</c:v>
                </c:pt>
                <c:pt idx="1427">
                  <c:v>852</c:v>
                </c:pt>
                <c:pt idx="1428">
                  <c:v>852</c:v>
                </c:pt>
                <c:pt idx="1429">
                  <c:v>853</c:v>
                </c:pt>
                <c:pt idx="1430">
                  <c:v>853</c:v>
                </c:pt>
                <c:pt idx="1431">
                  <c:v>856</c:v>
                </c:pt>
                <c:pt idx="1432">
                  <c:v>856</c:v>
                </c:pt>
                <c:pt idx="1433">
                  <c:v>856</c:v>
                </c:pt>
                <c:pt idx="1434">
                  <c:v>857</c:v>
                </c:pt>
                <c:pt idx="1435">
                  <c:v>857</c:v>
                </c:pt>
                <c:pt idx="1436">
                  <c:v>858</c:v>
                </c:pt>
                <c:pt idx="1437">
                  <c:v>858</c:v>
                </c:pt>
                <c:pt idx="1438">
                  <c:v>858</c:v>
                </c:pt>
                <c:pt idx="1439">
                  <c:v>858</c:v>
                </c:pt>
                <c:pt idx="1440">
                  <c:v>858</c:v>
                </c:pt>
                <c:pt idx="1441">
                  <c:v>858</c:v>
                </c:pt>
                <c:pt idx="1442">
                  <c:v>859</c:v>
                </c:pt>
                <c:pt idx="1443">
                  <c:v>860</c:v>
                </c:pt>
                <c:pt idx="1444">
                  <c:v>860</c:v>
                </c:pt>
                <c:pt idx="1445">
                  <c:v>860</c:v>
                </c:pt>
                <c:pt idx="1446">
                  <c:v>860</c:v>
                </c:pt>
                <c:pt idx="1447">
                  <c:v>861</c:v>
                </c:pt>
                <c:pt idx="1448">
                  <c:v>861</c:v>
                </c:pt>
                <c:pt idx="1449">
                  <c:v>861</c:v>
                </c:pt>
                <c:pt idx="1450">
                  <c:v>862</c:v>
                </c:pt>
                <c:pt idx="1451">
                  <c:v>862</c:v>
                </c:pt>
                <c:pt idx="1452">
                  <c:v>863</c:v>
                </c:pt>
                <c:pt idx="1453">
                  <c:v>863</c:v>
                </c:pt>
                <c:pt idx="1454">
                  <c:v>863</c:v>
                </c:pt>
                <c:pt idx="1455">
                  <c:v>863</c:v>
                </c:pt>
                <c:pt idx="1456">
                  <c:v>864</c:v>
                </c:pt>
                <c:pt idx="1457">
                  <c:v>864</c:v>
                </c:pt>
                <c:pt idx="1458">
                  <c:v>864</c:v>
                </c:pt>
                <c:pt idx="1459">
                  <c:v>864</c:v>
                </c:pt>
                <c:pt idx="1460">
                  <c:v>865</c:v>
                </c:pt>
                <c:pt idx="1461">
                  <c:v>865</c:v>
                </c:pt>
                <c:pt idx="1462">
                  <c:v>865</c:v>
                </c:pt>
                <c:pt idx="1463">
                  <c:v>865</c:v>
                </c:pt>
                <c:pt idx="1464">
                  <c:v>866</c:v>
                </c:pt>
                <c:pt idx="1465">
                  <c:v>866</c:v>
                </c:pt>
                <c:pt idx="1466">
                  <c:v>867</c:v>
                </c:pt>
                <c:pt idx="1467">
                  <c:v>867</c:v>
                </c:pt>
                <c:pt idx="1468">
                  <c:v>868</c:v>
                </c:pt>
                <c:pt idx="1469">
                  <c:v>868</c:v>
                </c:pt>
                <c:pt idx="1470">
                  <c:v>868</c:v>
                </c:pt>
                <c:pt idx="1471">
                  <c:v>870</c:v>
                </c:pt>
                <c:pt idx="1472">
                  <c:v>870</c:v>
                </c:pt>
                <c:pt idx="1473">
                  <c:v>871</c:v>
                </c:pt>
                <c:pt idx="1474">
                  <c:v>871</c:v>
                </c:pt>
                <c:pt idx="1475">
                  <c:v>871</c:v>
                </c:pt>
                <c:pt idx="1476">
                  <c:v>872</c:v>
                </c:pt>
                <c:pt idx="1477">
                  <c:v>872</c:v>
                </c:pt>
                <c:pt idx="1478">
                  <c:v>872</c:v>
                </c:pt>
                <c:pt idx="1479">
                  <c:v>872</c:v>
                </c:pt>
                <c:pt idx="1480">
                  <c:v>872</c:v>
                </c:pt>
                <c:pt idx="1481">
                  <c:v>873</c:v>
                </c:pt>
                <c:pt idx="1482">
                  <c:v>874</c:v>
                </c:pt>
                <c:pt idx="1483">
                  <c:v>875</c:v>
                </c:pt>
                <c:pt idx="1484">
                  <c:v>875</c:v>
                </c:pt>
                <c:pt idx="1485">
                  <c:v>876</c:v>
                </c:pt>
                <c:pt idx="1486">
                  <c:v>876</c:v>
                </c:pt>
                <c:pt idx="1487">
                  <c:v>877</c:v>
                </c:pt>
                <c:pt idx="1488">
                  <c:v>877</c:v>
                </c:pt>
                <c:pt idx="1489">
                  <c:v>877</c:v>
                </c:pt>
                <c:pt idx="1490">
                  <c:v>878</c:v>
                </c:pt>
                <c:pt idx="1491">
                  <c:v>879</c:v>
                </c:pt>
                <c:pt idx="1492">
                  <c:v>879</c:v>
                </c:pt>
                <c:pt idx="1493">
                  <c:v>879</c:v>
                </c:pt>
                <c:pt idx="1494">
                  <c:v>880</c:v>
                </c:pt>
                <c:pt idx="1495">
                  <c:v>880</c:v>
                </c:pt>
                <c:pt idx="1496">
                  <c:v>881</c:v>
                </c:pt>
                <c:pt idx="1497">
                  <c:v>882</c:v>
                </c:pt>
                <c:pt idx="1498">
                  <c:v>882</c:v>
                </c:pt>
                <c:pt idx="1499">
                  <c:v>883</c:v>
                </c:pt>
                <c:pt idx="1500">
                  <c:v>884</c:v>
                </c:pt>
                <c:pt idx="1501">
                  <c:v>884</c:v>
                </c:pt>
                <c:pt idx="1502">
                  <c:v>884</c:v>
                </c:pt>
                <c:pt idx="1503">
                  <c:v>885</c:v>
                </c:pt>
                <c:pt idx="1504">
                  <c:v>885</c:v>
                </c:pt>
                <c:pt idx="1505">
                  <c:v>885</c:v>
                </c:pt>
                <c:pt idx="1506">
                  <c:v>886</c:v>
                </c:pt>
                <c:pt idx="1507">
                  <c:v>886</c:v>
                </c:pt>
                <c:pt idx="1508">
                  <c:v>887</c:v>
                </c:pt>
                <c:pt idx="1509">
                  <c:v>887</c:v>
                </c:pt>
                <c:pt idx="1510">
                  <c:v>888</c:v>
                </c:pt>
                <c:pt idx="1511">
                  <c:v>888</c:v>
                </c:pt>
                <c:pt idx="1512">
                  <c:v>889</c:v>
                </c:pt>
                <c:pt idx="1513">
                  <c:v>889</c:v>
                </c:pt>
                <c:pt idx="1514">
                  <c:v>889</c:v>
                </c:pt>
                <c:pt idx="1515">
                  <c:v>889</c:v>
                </c:pt>
                <c:pt idx="1516">
                  <c:v>890</c:v>
                </c:pt>
                <c:pt idx="1517">
                  <c:v>890</c:v>
                </c:pt>
                <c:pt idx="1518">
                  <c:v>891</c:v>
                </c:pt>
                <c:pt idx="1519">
                  <c:v>891</c:v>
                </c:pt>
                <c:pt idx="1520">
                  <c:v>891</c:v>
                </c:pt>
                <c:pt idx="1521">
                  <c:v>892</c:v>
                </c:pt>
                <c:pt idx="1522">
                  <c:v>893</c:v>
                </c:pt>
                <c:pt idx="1523">
                  <c:v>893</c:v>
                </c:pt>
                <c:pt idx="1524">
                  <c:v>894</c:v>
                </c:pt>
                <c:pt idx="1525">
                  <c:v>894</c:v>
                </c:pt>
                <c:pt idx="1526">
                  <c:v>895</c:v>
                </c:pt>
                <c:pt idx="1527">
                  <c:v>895</c:v>
                </c:pt>
                <c:pt idx="1528">
                  <c:v>895</c:v>
                </c:pt>
                <c:pt idx="1529">
                  <c:v>896</c:v>
                </c:pt>
                <c:pt idx="1530">
                  <c:v>896</c:v>
                </c:pt>
                <c:pt idx="1531">
                  <c:v>897</c:v>
                </c:pt>
                <c:pt idx="1532">
                  <c:v>898</c:v>
                </c:pt>
                <c:pt idx="1533">
                  <c:v>899</c:v>
                </c:pt>
                <c:pt idx="1534">
                  <c:v>899</c:v>
                </c:pt>
                <c:pt idx="1535">
                  <c:v>899</c:v>
                </c:pt>
                <c:pt idx="1536">
                  <c:v>899</c:v>
                </c:pt>
                <c:pt idx="1537">
                  <c:v>900</c:v>
                </c:pt>
                <c:pt idx="1538">
                  <c:v>900</c:v>
                </c:pt>
                <c:pt idx="1539">
                  <c:v>901</c:v>
                </c:pt>
                <c:pt idx="1540">
                  <c:v>901</c:v>
                </c:pt>
                <c:pt idx="1541">
                  <c:v>903</c:v>
                </c:pt>
                <c:pt idx="1542">
                  <c:v>903</c:v>
                </c:pt>
                <c:pt idx="1543">
                  <c:v>904</c:v>
                </c:pt>
                <c:pt idx="1544">
                  <c:v>905</c:v>
                </c:pt>
                <c:pt idx="1545">
                  <c:v>905</c:v>
                </c:pt>
                <c:pt idx="1546">
                  <c:v>905</c:v>
                </c:pt>
                <c:pt idx="1547">
                  <c:v>906</c:v>
                </c:pt>
                <c:pt idx="1548">
                  <c:v>906</c:v>
                </c:pt>
                <c:pt idx="1549">
                  <c:v>906</c:v>
                </c:pt>
                <c:pt idx="1550">
                  <c:v>906</c:v>
                </c:pt>
                <c:pt idx="1551">
                  <c:v>906</c:v>
                </c:pt>
                <c:pt idx="1552">
                  <c:v>907</c:v>
                </c:pt>
                <c:pt idx="1553">
                  <c:v>907</c:v>
                </c:pt>
                <c:pt idx="1554">
                  <c:v>907</c:v>
                </c:pt>
                <c:pt idx="1555">
                  <c:v>909</c:v>
                </c:pt>
                <c:pt idx="1556">
                  <c:v>910</c:v>
                </c:pt>
                <c:pt idx="1557">
                  <c:v>910</c:v>
                </c:pt>
                <c:pt idx="1558">
                  <c:v>910</c:v>
                </c:pt>
                <c:pt idx="1559">
                  <c:v>911</c:v>
                </c:pt>
                <c:pt idx="1560">
                  <c:v>911</c:v>
                </c:pt>
                <c:pt idx="1561">
                  <c:v>911</c:v>
                </c:pt>
                <c:pt idx="1562">
                  <c:v>911</c:v>
                </c:pt>
                <c:pt idx="1563">
                  <c:v>912</c:v>
                </c:pt>
                <c:pt idx="1564">
                  <c:v>913</c:v>
                </c:pt>
                <c:pt idx="1565">
                  <c:v>913</c:v>
                </c:pt>
                <c:pt idx="1566">
                  <c:v>913</c:v>
                </c:pt>
                <c:pt idx="1567">
                  <c:v>913</c:v>
                </c:pt>
                <c:pt idx="1568">
                  <c:v>914</c:v>
                </c:pt>
                <c:pt idx="1569">
                  <c:v>914</c:v>
                </c:pt>
                <c:pt idx="1570">
                  <c:v>914</c:v>
                </c:pt>
                <c:pt idx="1571">
                  <c:v>914</c:v>
                </c:pt>
                <c:pt idx="1572">
                  <c:v>915</c:v>
                </c:pt>
                <c:pt idx="1573">
                  <c:v>915</c:v>
                </c:pt>
                <c:pt idx="1574">
                  <c:v>915</c:v>
                </c:pt>
                <c:pt idx="1575">
                  <c:v>915</c:v>
                </c:pt>
                <c:pt idx="1576">
                  <c:v>916</c:v>
                </c:pt>
                <c:pt idx="1577">
                  <c:v>916</c:v>
                </c:pt>
                <c:pt idx="1578">
                  <c:v>916</c:v>
                </c:pt>
                <c:pt idx="1579">
                  <c:v>916</c:v>
                </c:pt>
                <c:pt idx="1580">
                  <c:v>916</c:v>
                </c:pt>
                <c:pt idx="1581">
                  <c:v>916</c:v>
                </c:pt>
                <c:pt idx="1582">
                  <c:v>917</c:v>
                </c:pt>
                <c:pt idx="1583">
                  <c:v>917</c:v>
                </c:pt>
                <c:pt idx="1584">
                  <c:v>917</c:v>
                </c:pt>
                <c:pt idx="1585">
                  <c:v>917</c:v>
                </c:pt>
                <c:pt idx="1586">
                  <c:v>918</c:v>
                </c:pt>
                <c:pt idx="1587">
                  <c:v>918</c:v>
                </c:pt>
                <c:pt idx="1588">
                  <c:v>918</c:v>
                </c:pt>
                <c:pt idx="1589">
                  <c:v>918</c:v>
                </c:pt>
                <c:pt idx="1590">
                  <c:v>919</c:v>
                </c:pt>
                <c:pt idx="1591">
                  <c:v>919</c:v>
                </c:pt>
                <c:pt idx="1592">
                  <c:v>919</c:v>
                </c:pt>
                <c:pt idx="1593">
                  <c:v>920</c:v>
                </c:pt>
                <c:pt idx="1594">
                  <c:v>920</c:v>
                </c:pt>
                <c:pt idx="1595">
                  <c:v>920</c:v>
                </c:pt>
                <c:pt idx="1596">
                  <c:v>920</c:v>
                </c:pt>
                <c:pt idx="1597">
                  <c:v>921</c:v>
                </c:pt>
                <c:pt idx="1598">
                  <c:v>922</c:v>
                </c:pt>
                <c:pt idx="1599">
                  <c:v>923</c:v>
                </c:pt>
                <c:pt idx="1600">
                  <c:v>924</c:v>
                </c:pt>
                <c:pt idx="1601">
                  <c:v>924</c:v>
                </c:pt>
                <c:pt idx="1602">
                  <c:v>924</c:v>
                </c:pt>
                <c:pt idx="1603">
                  <c:v>925</c:v>
                </c:pt>
                <c:pt idx="1604">
                  <c:v>925</c:v>
                </c:pt>
                <c:pt idx="1605">
                  <c:v>925</c:v>
                </c:pt>
                <c:pt idx="1606">
                  <c:v>926</c:v>
                </c:pt>
                <c:pt idx="1607">
                  <c:v>926</c:v>
                </c:pt>
                <c:pt idx="1608">
                  <c:v>926</c:v>
                </c:pt>
                <c:pt idx="1609">
                  <c:v>926</c:v>
                </c:pt>
                <c:pt idx="1610">
                  <c:v>927</c:v>
                </c:pt>
                <c:pt idx="1611">
                  <c:v>927</c:v>
                </c:pt>
                <c:pt idx="1612">
                  <c:v>928</c:v>
                </c:pt>
                <c:pt idx="1613">
                  <c:v>928</c:v>
                </c:pt>
                <c:pt idx="1614">
                  <c:v>928</c:v>
                </c:pt>
                <c:pt idx="1615">
                  <c:v>929</c:v>
                </c:pt>
                <c:pt idx="1616">
                  <c:v>929</c:v>
                </c:pt>
                <c:pt idx="1617">
                  <c:v>929</c:v>
                </c:pt>
                <c:pt idx="1618">
                  <c:v>930</c:v>
                </c:pt>
                <c:pt idx="1619">
                  <c:v>930</c:v>
                </c:pt>
                <c:pt idx="1620">
                  <c:v>931</c:v>
                </c:pt>
                <c:pt idx="1621">
                  <c:v>931</c:v>
                </c:pt>
                <c:pt idx="1622">
                  <c:v>932</c:v>
                </c:pt>
                <c:pt idx="1623">
                  <c:v>932</c:v>
                </c:pt>
                <c:pt idx="1624">
                  <c:v>932</c:v>
                </c:pt>
                <c:pt idx="1625">
                  <c:v>932</c:v>
                </c:pt>
                <c:pt idx="1626">
                  <c:v>933</c:v>
                </c:pt>
                <c:pt idx="1627">
                  <c:v>933</c:v>
                </c:pt>
                <c:pt idx="1628">
                  <c:v>933</c:v>
                </c:pt>
                <c:pt idx="1629">
                  <c:v>933</c:v>
                </c:pt>
                <c:pt idx="1630">
                  <c:v>934</c:v>
                </c:pt>
                <c:pt idx="1631">
                  <c:v>934</c:v>
                </c:pt>
                <c:pt idx="1632">
                  <c:v>934</c:v>
                </c:pt>
                <c:pt idx="1633">
                  <c:v>935</c:v>
                </c:pt>
                <c:pt idx="1634">
                  <c:v>935</c:v>
                </c:pt>
                <c:pt idx="1635">
                  <c:v>935</c:v>
                </c:pt>
                <c:pt idx="1636">
                  <c:v>936</c:v>
                </c:pt>
                <c:pt idx="1637">
                  <c:v>936</c:v>
                </c:pt>
                <c:pt idx="1638">
                  <c:v>936</c:v>
                </c:pt>
                <c:pt idx="1639">
                  <c:v>937</c:v>
                </c:pt>
                <c:pt idx="1640">
                  <c:v>937</c:v>
                </c:pt>
                <c:pt idx="1641">
                  <c:v>937</c:v>
                </c:pt>
                <c:pt idx="1642">
                  <c:v>937</c:v>
                </c:pt>
                <c:pt idx="1643">
                  <c:v>938</c:v>
                </c:pt>
                <c:pt idx="1644">
                  <c:v>938</c:v>
                </c:pt>
                <c:pt idx="1645">
                  <c:v>939</c:v>
                </c:pt>
                <c:pt idx="1646">
                  <c:v>939</c:v>
                </c:pt>
                <c:pt idx="1647">
                  <c:v>939</c:v>
                </c:pt>
                <c:pt idx="1648">
                  <c:v>939</c:v>
                </c:pt>
                <c:pt idx="1649">
                  <c:v>940</c:v>
                </c:pt>
                <c:pt idx="1650">
                  <c:v>940</c:v>
                </c:pt>
                <c:pt idx="1651">
                  <c:v>940</c:v>
                </c:pt>
                <c:pt idx="1652">
                  <c:v>941</c:v>
                </c:pt>
                <c:pt idx="1653">
                  <c:v>942</c:v>
                </c:pt>
                <c:pt idx="1654">
                  <c:v>942</c:v>
                </c:pt>
                <c:pt idx="1655">
                  <c:v>942</c:v>
                </c:pt>
                <c:pt idx="1656">
                  <c:v>942</c:v>
                </c:pt>
                <c:pt idx="1657">
                  <c:v>942</c:v>
                </c:pt>
                <c:pt idx="1658">
                  <c:v>943</c:v>
                </c:pt>
                <c:pt idx="1659">
                  <c:v>943</c:v>
                </c:pt>
                <c:pt idx="1660">
                  <c:v>945</c:v>
                </c:pt>
                <c:pt idx="1661">
                  <c:v>945</c:v>
                </c:pt>
                <c:pt idx="1662">
                  <c:v>946</c:v>
                </c:pt>
                <c:pt idx="1663">
                  <c:v>946</c:v>
                </c:pt>
                <c:pt idx="1664">
                  <c:v>947</c:v>
                </c:pt>
                <c:pt idx="1665">
                  <c:v>947</c:v>
                </c:pt>
                <c:pt idx="1666">
                  <c:v>947</c:v>
                </c:pt>
                <c:pt idx="1667">
                  <c:v>948</c:v>
                </c:pt>
                <c:pt idx="1668">
                  <c:v>948</c:v>
                </c:pt>
                <c:pt idx="1669">
                  <c:v>948</c:v>
                </c:pt>
                <c:pt idx="1670">
                  <c:v>948</c:v>
                </c:pt>
                <c:pt idx="1671">
                  <c:v>949</c:v>
                </c:pt>
                <c:pt idx="1672">
                  <c:v>949</c:v>
                </c:pt>
                <c:pt idx="1673">
                  <c:v>949</c:v>
                </c:pt>
                <c:pt idx="1674">
                  <c:v>951</c:v>
                </c:pt>
                <c:pt idx="1675">
                  <c:v>951</c:v>
                </c:pt>
                <c:pt idx="1676">
                  <c:v>951</c:v>
                </c:pt>
                <c:pt idx="1677">
                  <c:v>951</c:v>
                </c:pt>
                <c:pt idx="1678">
                  <c:v>952</c:v>
                </c:pt>
                <c:pt idx="1679">
                  <c:v>952</c:v>
                </c:pt>
                <c:pt idx="1680">
                  <c:v>953</c:v>
                </c:pt>
                <c:pt idx="1681">
                  <c:v>954</c:v>
                </c:pt>
                <c:pt idx="1682">
                  <c:v>954</c:v>
                </c:pt>
                <c:pt idx="1683">
                  <c:v>954</c:v>
                </c:pt>
                <c:pt idx="1684">
                  <c:v>954</c:v>
                </c:pt>
                <c:pt idx="1685">
                  <c:v>955</c:v>
                </c:pt>
                <c:pt idx="1686">
                  <c:v>956</c:v>
                </c:pt>
                <c:pt idx="1687">
                  <c:v>956</c:v>
                </c:pt>
                <c:pt idx="1688">
                  <c:v>957</c:v>
                </c:pt>
                <c:pt idx="1689">
                  <c:v>957</c:v>
                </c:pt>
                <c:pt idx="1690">
                  <c:v>958</c:v>
                </c:pt>
                <c:pt idx="1691">
                  <c:v>959</c:v>
                </c:pt>
                <c:pt idx="1692">
                  <c:v>959</c:v>
                </c:pt>
                <c:pt idx="1693">
                  <c:v>960</c:v>
                </c:pt>
                <c:pt idx="1694">
                  <c:v>960</c:v>
                </c:pt>
                <c:pt idx="1695">
                  <c:v>961</c:v>
                </c:pt>
                <c:pt idx="1696">
                  <c:v>962</c:v>
                </c:pt>
                <c:pt idx="1697">
                  <c:v>963</c:v>
                </c:pt>
                <c:pt idx="1698">
                  <c:v>963</c:v>
                </c:pt>
                <c:pt idx="1699">
                  <c:v>963</c:v>
                </c:pt>
                <c:pt idx="1700">
                  <c:v>963</c:v>
                </c:pt>
                <c:pt idx="1701">
                  <c:v>964</c:v>
                </c:pt>
                <c:pt idx="1702">
                  <c:v>964</c:v>
                </c:pt>
                <c:pt idx="1703">
                  <c:v>965</c:v>
                </c:pt>
                <c:pt idx="1704">
                  <c:v>965</c:v>
                </c:pt>
                <c:pt idx="1705">
                  <c:v>965</c:v>
                </c:pt>
                <c:pt idx="1706">
                  <c:v>966</c:v>
                </c:pt>
                <c:pt idx="1707">
                  <c:v>966</c:v>
                </c:pt>
                <c:pt idx="1708">
                  <c:v>967</c:v>
                </c:pt>
                <c:pt idx="1709">
                  <c:v>967</c:v>
                </c:pt>
                <c:pt idx="1710">
                  <c:v>967</c:v>
                </c:pt>
                <c:pt idx="1711">
                  <c:v>967</c:v>
                </c:pt>
                <c:pt idx="1712">
                  <c:v>967</c:v>
                </c:pt>
                <c:pt idx="1713">
                  <c:v>967</c:v>
                </c:pt>
                <c:pt idx="1714">
                  <c:v>968</c:v>
                </c:pt>
                <c:pt idx="1715">
                  <c:v>968</c:v>
                </c:pt>
                <c:pt idx="1716">
                  <c:v>969</c:v>
                </c:pt>
                <c:pt idx="1717">
                  <c:v>969</c:v>
                </c:pt>
                <c:pt idx="1718">
                  <c:v>969</c:v>
                </c:pt>
                <c:pt idx="1719">
                  <c:v>969</c:v>
                </c:pt>
                <c:pt idx="1720">
                  <c:v>970</c:v>
                </c:pt>
                <c:pt idx="1721">
                  <c:v>970</c:v>
                </c:pt>
                <c:pt idx="1722">
                  <c:v>970</c:v>
                </c:pt>
                <c:pt idx="1723">
                  <c:v>970</c:v>
                </c:pt>
                <c:pt idx="1724">
                  <c:v>970</c:v>
                </c:pt>
                <c:pt idx="1725">
                  <c:v>971</c:v>
                </c:pt>
                <c:pt idx="1726">
                  <c:v>971</c:v>
                </c:pt>
                <c:pt idx="1727">
                  <c:v>971</c:v>
                </c:pt>
                <c:pt idx="1728">
                  <c:v>972</c:v>
                </c:pt>
                <c:pt idx="1729">
                  <c:v>973</c:v>
                </c:pt>
                <c:pt idx="1730">
                  <c:v>973</c:v>
                </c:pt>
                <c:pt idx="1731">
                  <c:v>974</c:v>
                </c:pt>
                <c:pt idx="1732">
                  <c:v>974</c:v>
                </c:pt>
                <c:pt idx="1733">
                  <c:v>974</c:v>
                </c:pt>
                <c:pt idx="1734">
                  <c:v>975</c:v>
                </c:pt>
                <c:pt idx="1735">
                  <c:v>975</c:v>
                </c:pt>
                <c:pt idx="1736">
                  <c:v>976</c:v>
                </c:pt>
                <c:pt idx="1737">
                  <c:v>976</c:v>
                </c:pt>
                <c:pt idx="1738">
                  <c:v>977</c:v>
                </c:pt>
                <c:pt idx="1739">
                  <c:v>977</c:v>
                </c:pt>
                <c:pt idx="1740">
                  <c:v>978</c:v>
                </c:pt>
                <c:pt idx="1741">
                  <c:v>978</c:v>
                </c:pt>
                <c:pt idx="1742">
                  <c:v>979</c:v>
                </c:pt>
                <c:pt idx="1743">
                  <c:v>979</c:v>
                </c:pt>
                <c:pt idx="1744">
                  <c:v>979</c:v>
                </c:pt>
                <c:pt idx="1745">
                  <c:v>979</c:v>
                </c:pt>
                <c:pt idx="1746">
                  <c:v>979</c:v>
                </c:pt>
                <c:pt idx="1747">
                  <c:v>979</c:v>
                </c:pt>
                <c:pt idx="1748">
                  <c:v>980</c:v>
                </c:pt>
                <c:pt idx="1749">
                  <c:v>980</c:v>
                </c:pt>
                <c:pt idx="1750">
                  <c:v>980</c:v>
                </c:pt>
                <c:pt idx="1751">
                  <c:v>981</c:v>
                </c:pt>
                <c:pt idx="1752">
                  <c:v>981</c:v>
                </c:pt>
                <c:pt idx="1753">
                  <c:v>982</c:v>
                </c:pt>
                <c:pt idx="1754">
                  <c:v>982</c:v>
                </c:pt>
                <c:pt idx="1755">
                  <c:v>982</c:v>
                </c:pt>
                <c:pt idx="1756">
                  <c:v>982</c:v>
                </c:pt>
                <c:pt idx="1757">
                  <c:v>983</c:v>
                </c:pt>
                <c:pt idx="1758">
                  <c:v>983</c:v>
                </c:pt>
                <c:pt idx="1759">
                  <c:v>983</c:v>
                </c:pt>
                <c:pt idx="1760">
                  <c:v>983</c:v>
                </c:pt>
                <c:pt idx="1761">
                  <c:v>983</c:v>
                </c:pt>
                <c:pt idx="1762">
                  <c:v>983</c:v>
                </c:pt>
                <c:pt idx="1763">
                  <c:v>984</c:v>
                </c:pt>
                <c:pt idx="1764">
                  <c:v>985</c:v>
                </c:pt>
                <c:pt idx="1765">
                  <c:v>985</c:v>
                </c:pt>
                <c:pt idx="1766">
                  <c:v>985</c:v>
                </c:pt>
                <c:pt idx="1767">
                  <c:v>986</c:v>
                </c:pt>
                <c:pt idx="1768">
                  <c:v>986</c:v>
                </c:pt>
                <c:pt idx="1769">
                  <c:v>987</c:v>
                </c:pt>
                <c:pt idx="1770">
                  <c:v>987</c:v>
                </c:pt>
                <c:pt idx="1771">
                  <c:v>988</c:v>
                </c:pt>
                <c:pt idx="1772">
                  <c:v>989</c:v>
                </c:pt>
                <c:pt idx="1773">
                  <c:v>990</c:v>
                </c:pt>
                <c:pt idx="1774">
                  <c:v>990</c:v>
                </c:pt>
                <c:pt idx="1775">
                  <c:v>990</c:v>
                </c:pt>
                <c:pt idx="1776">
                  <c:v>990</c:v>
                </c:pt>
                <c:pt idx="1777">
                  <c:v>991</c:v>
                </c:pt>
                <c:pt idx="1778">
                  <c:v>993</c:v>
                </c:pt>
                <c:pt idx="1779">
                  <c:v>993</c:v>
                </c:pt>
                <c:pt idx="1780">
                  <c:v>994</c:v>
                </c:pt>
                <c:pt idx="1781">
                  <c:v>994</c:v>
                </c:pt>
                <c:pt idx="1782">
                  <c:v>994</c:v>
                </c:pt>
                <c:pt idx="1783">
                  <c:v>994</c:v>
                </c:pt>
                <c:pt idx="1784">
                  <c:v>995</c:v>
                </c:pt>
                <c:pt idx="1785">
                  <c:v>995</c:v>
                </c:pt>
                <c:pt idx="1786">
                  <c:v>995</c:v>
                </c:pt>
                <c:pt idx="1787">
                  <c:v>996</c:v>
                </c:pt>
                <c:pt idx="1788">
                  <c:v>996</c:v>
                </c:pt>
                <c:pt idx="1789">
                  <c:v>997</c:v>
                </c:pt>
                <c:pt idx="1790">
                  <c:v>997</c:v>
                </c:pt>
                <c:pt idx="1791">
                  <c:v>997</c:v>
                </c:pt>
                <c:pt idx="1792">
                  <c:v>997</c:v>
                </c:pt>
                <c:pt idx="1793">
                  <c:v>997</c:v>
                </c:pt>
                <c:pt idx="1794">
                  <c:v>998</c:v>
                </c:pt>
                <c:pt idx="1795">
                  <c:v>998</c:v>
                </c:pt>
                <c:pt idx="1796">
                  <c:v>999</c:v>
                </c:pt>
                <c:pt idx="1797">
                  <c:v>1000</c:v>
                </c:pt>
                <c:pt idx="1798">
                  <c:v>1000</c:v>
                </c:pt>
                <c:pt idx="1799">
                  <c:v>1000</c:v>
                </c:pt>
                <c:pt idx="1800">
                  <c:v>1001</c:v>
                </c:pt>
                <c:pt idx="1801">
                  <c:v>1002</c:v>
                </c:pt>
                <c:pt idx="1802">
                  <c:v>1002</c:v>
                </c:pt>
                <c:pt idx="1803">
                  <c:v>1002</c:v>
                </c:pt>
                <c:pt idx="1804">
                  <c:v>1004</c:v>
                </c:pt>
                <c:pt idx="1805">
                  <c:v>1004</c:v>
                </c:pt>
                <c:pt idx="1806">
                  <c:v>1005</c:v>
                </c:pt>
                <c:pt idx="1807">
                  <c:v>1005</c:v>
                </c:pt>
                <c:pt idx="1808">
                  <c:v>1007</c:v>
                </c:pt>
                <c:pt idx="1809">
                  <c:v>1007</c:v>
                </c:pt>
                <c:pt idx="1810">
                  <c:v>1007</c:v>
                </c:pt>
                <c:pt idx="1811">
                  <c:v>1008</c:v>
                </c:pt>
                <c:pt idx="1812">
                  <c:v>1008</c:v>
                </c:pt>
                <c:pt idx="1813">
                  <c:v>1008</c:v>
                </c:pt>
                <c:pt idx="1814">
                  <c:v>1009</c:v>
                </c:pt>
                <c:pt idx="1815">
                  <c:v>1009</c:v>
                </c:pt>
                <c:pt idx="1816">
                  <c:v>1009</c:v>
                </c:pt>
                <c:pt idx="1817">
                  <c:v>1010</c:v>
                </c:pt>
                <c:pt idx="1818">
                  <c:v>1010</c:v>
                </c:pt>
                <c:pt idx="1819">
                  <c:v>1010</c:v>
                </c:pt>
                <c:pt idx="1820">
                  <c:v>1010</c:v>
                </c:pt>
                <c:pt idx="1821">
                  <c:v>1011</c:v>
                </c:pt>
                <c:pt idx="1822">
                  <c:v>1011</c:v>
                </c:pt>
                <c:pt idx="1823">
                  <c:v>1011</c:v>
                </c:pt>
                <c:pt idx="1824">
                  <c:v>1012</c:v>
                </c:pt>
                <c:pt idx="1825">
                  <c:v>1012</c:v>
                </c:pt>
                <c:pt idx="1826">
                  <c:v>1012</c:v>
                </c:pt>
                <c:pt idx="1827">
                  <c:v>1013</c:v>
                </c:pt>
                <c:pt idx="1828">
                  <c:v>1013</c:v>
                </c:pt>
                <c:pt idx="1829">
                  <c:v>1014</c:v>
                </c:pt>
                <c:pt idx="1830">
                  <c:v>1014</c:v>
                </c:pt>
                <c:pt idx="1831">
                  <c:v>1014</c:v>
                </c:pt>
                <c:pt idx="1832">
                  <c:v>1014</c:v>
                </c:pt>
                <c:pt idx="1833">
                  <c:v>1015</c:v>
                </c:pt>
                <c:pt idx="1834">
                  <c:v>1016</c:v>
                </c:pt>
                <c:pt idx="1835">
                  <c:v>1016</c:v>
                </c:pt>
                <c:pt idx="1836">
                  <c:v>1016</c:v>
                </c:pt>
                <c:pt idx="1837">
                  <c:v>1016</c:v>
                </c:pt>
                <c:pt idx="1838">
                  <c:v>1016</c:v>
                </c:pt>
                <c:pt idx="1839">
                  <c:v>1017</c:v>
                </c:pt>
                <c:pt idx="1840">
                  <c:v>1017</c:v>
                </c:pt>
                <c:pt idx="1841">
                  <c:v>1017</c:v>
                </c:pt>
                <c:pt idx="1842">
                  <c:v>1017</c:v>
                </c:pt>
                <c:pt idx="1843">
                  <c:v>1017</c:v>
                </c:pt>
                <c:pt idx="1844">
                  <c:v>1018</c:v>
                </c:pt>
                <c:pt idx="1845">
                  <c:v>1018</c:v>
                </c:pt>
                <c:pt idx="1846">
                  <c:v>1018</c:v>
                </c:pt>
                <c:pt idx="1847">
                  <c:v>1018</c:v>
                </c:pt>
                <c:pt idx="1848">
                  <c:v>1019</c:v>
                </c:pt>
                <c:pt idx="1849">
                  <c:v>1019</c:v>
                </c:pt>
                <c:pt idx="1850">
                  <c:v>1021</c:v>
                </c:pt>
                <c:pt idx="1851">
                  <c:v>1022</c:v>
                </c:pt>
                <c:pt idx="1852">
                  <c:v>1022</c:v>
                </c:pt>
                <c:pt idx="1853">
                  <c:v>1022</c:v>
                </c:pt>
                <c:pt idx="1854">
                  <c:v>1023</c:v>
                </c:pt>
                <c:pt idx="1855">
                  <c:v>1024</c:v>
                </c:pt>
                <c:pt idx="1856">
                  <c:v>1025</c:v>
                </c:pt>
                <c:pt idx="1857">
                  <c:v>1025</c:v>
                </c:pt>
                <c:pt idx="1858">
                  <c:v>1025</c:v>
                </c:pt>
                <c:pt idx="1859">
                  <c:v>1026</c:v>
                </c:pt>
                <c:pt idx="1860">
                  <c:v>1026</c:v>
                </c:pt>
                <c:pt idx="1861">
                  <c:v>1027</c:v>
                </c:pt>
                <c:pt idx="1862">
                  <c:v>1027</c:v>
                </c:pt>
                <c:pt idx="1863">
                  <c:v>1028</c:v>
                </c:pt>
                <c:pt idx="1864">
                  <c:v>1029</c:v>
                </c:pt>
                <c:pt idx="1865">
                  <c:v>1030</c:v>
                </c:pt>
                <c:pt idx="1866">
                  <c:v>1030</c:v>
                </c:pt>
                <c:pt idx="1867">
                  <c:v>1031</c:v>
                </c:pt>
                <c:pt idx="1868">
                  <c:v>1031</c:v>
                </c:pt>
                <c:pt idx="1869">
                  <c:v>1032</c:v>
                </c:pt>
                <c:pt idx="1870">
                  <c:v>1032</c:v>
                </c:pt>
                <c:pt idx="1871">
                  <c:v>1032</c:v>
                </c:pt>
                <c:pt idx="1872">
                  <c:v>1033</c:v>
                </c:pt>
                <c:pt idx="1873">
                  <c:v>1033</c:v>
                </c:pt>
                <c:pt idx="1874">
                  <c:v>1034</c:v>
                </c:pt>
                <c:pt idx="1875">
                  <c:v>1034</c:v>
                </c:pt>
                <c:pt idx="1876">
                  <c:v>1034</c:v>
                </c:pt>
                <c:pt idx="1877">
                  <c:v>1034</c:v>
                </c:pt>
                <c:pt idx="1878">
                  <c:v>1034</c:v>
                </c:pt>
                <c:pt idx="1879">
                  <c:v>1035</c:v>
                </c:pt>
                <c:pt idx="1880">
                  <c:v>1035</c:v>
                </c:pt>
                <c:pt idx="1881">
                  <c:v>1035</c:v>
                </c:pt>
                <c:pt idx="1882">
                  <c:v>1036</c:v>
                </c:pt>
                <c:pt idx="1883">
                  <c:v>1037</c:v>
                </c:pt>
                <c:pt idx="1884">
                  <c:v>1037</c:v>
                </c:pt>
                <c:pt idx="1885">
                  <c:v>1038</c:v>
                </c:pt>
                <c:pt idx="1886">
                  <c:v>1038</c:v>
                </c:pt>
                <c:pt idx="1887">
                  <c:v>1038</c:v>
                </c:pt>
                <c:pt idx="1888">
                  <c:v>1039</c:v>
                </c:pt>
                <c:pt idx="1889">
                  <c:v>1039</c:v>
                </c:pt>
                <c:pt idx="1890">
                  <c:v>1039</c:v>
                </c:pt>
                <c:pt idx="1891">
                  <c:v>1039</c:v>
                </c:pt>
                <c:pt idx="1892">
                  <c:v>1040</c:v>
                </c:pt>
                <c:pt idx="1893">
                  <c:v>1040</c:v>
                </c:pt>
                <c:pt idx="1894">
                  <c:v>1040</c:v>
                </c:pt>
                <c:pt idx="1895">
                  <c:v>1041</c:v>
                </c:pt>
                <c:pt idx="1896">
                  <c:v>1042</c:v>
                </c:pt>
                <c:pt idx="1897">
                  <c:v>1043</c:v>
                </c:pt>
                <c:pt idx="1898">
                  <c:v>1044</c:v>
                </c:pt>
                <c:pt idx="1899">
                  <c:v>1044</c:v>
                </c:pt>
                <c:pt idx="1900">
                  <c:v>1045</c:v>
                </c:pt>
                <c:pt idx="1901">
                  <c:v>1046</c:v>
                </c:pt>
                <c:pt idx="1902">
                  <c:v>1046</c:v>
                </c:pt>
                <c:pt idx="1903">
                  <c:v>1047</c:v>
                </c:pt>
                <c:pt idx="1904">
                  <c:v>1047</c:v>
                </c:pt>
                <c:pt idx="1905">
                  <c:v>1047</c:v>
                </c:pt>
                <c:pt idx="1906">
                  <c:v>1048</c:v>
                </c:pt>
                <c:pt idx="1907">
                  <c:v>1049</c:v>
                </c:pt>
                <c:pt idx="1908">
                  <c:v>1051</c:v>
                </c:pt>
                <c:pt idx="1909">
                  <c:v>1051</c:v>
                </c:pt>
                <c:pt idx="1910">
                  <c:v>1052</c:v>
                </c:pt>
                <c:pt idx="1911">
                  <c:v>1052</c:v>
                </c:pt>
                <c:pt idx="1912">
                  <c:v>1052</c:v>
                </c:pt>
                <c:pt idx="1913">
                  <c:v>1053</c:v>
                </c:pt>
                <c:pt idx="1914">
                  <c:v>1053</c:v>
                </c:pt>
                <c:pt idx="1915">
                  <c:v>1054</c:v>
                </c:pt>
                <c:pt idx="1916">
                  <c:v>1054</c:v>
                </c:pt>
                <c:pt idx="1917">
                  <c:v>1055</c:v>
                </c:pt>
                <c:pt idx="1918">
                  <c:v>1056</c:v>
                </c:pt>
                <c:pt idx="1919">
                  <c:v>1057</c:v>
                </c:pt>
                <c:pt idx="1920">
                  <c:v>1058</c:v>
                </c:pt>
                <c:pt idx="1921">
                  <c:v>1059</c:v>
                </c:pt>
                <c:pt idx="1922">
                  <c:v>1059</c:v>
                </c:pt>
                <c:pt idx="1923">
                  <c:v>1059</c:v>
                </c:pt>
                <c:pt idx="1924">
                  <c:v>1059</c:v>
                </c:pt>
                <c:pt idx="1925">
                  <c:v>1060</c:v>
                </c:pt>
                <c:pt idx="1926">
                  <c:v>1062</c:v>
                </c:pt>
                <c:pt idx="1927">
                  <c:v>1063</c:v>
                </c:pt>
                <c:pt idx="1928">
                  <c:v>1064</c:v>
                </c:pt>
                <c:pt idx="1929">
                  <c:v>1064</c:v>
                </c:pt>
                <c:pt idx="1930">
                  <c:v>1065</c:v>
                </c:pt>
                <c:pt idx="1931">
                  <c:v>1065</c:v>
                </c:pt>
                <c:pt idx="1932">
                  <c:v>1066</c:v>
                </c:pt>
                <c:pt idx="1933">
                  <c:v>1066</c:v>
                </c:pt>
                <c:pt idx="1934">
                  <c:v>1066</c:v>
                </c:pt>
                <c:pt idx="1935">
                  <c:v>1067</c:v>
                </c:pt>
                <c:pt idx="1936">
                  <c:v>1067</c:v>
                </c:pt>
                <c:pt idx="1937">
                  <c:v>1067</c:v>
                </c:pt>
                <c:pt idx="1938">
                  <c:v>1068</c:v>
                </c:pt>
                <c:pt idx="1939">
                  <c:v>1068</c:v>
                </c:pt>
                <c:pt idx="1940">
                  <c:v>1069</c:v>
                </c:pt>
                <c:pt idx="1941">
                  <c:v>1070</c:v>
                </c:pt>
                <c:pt idx="1942">
                  <c:v>1071</c:v>
                </c:pt>
                <c:pt idx="1943">
                  <c:v>1072</c:v>
                </c:pt>
                <c:pt idx="1944">
                  <c:v>1072</c:v>
                </c:pt>
                <c:pt idx="1945">
                  <c:v>1073</c:v>
                </c:pt>
                <c:pt idx="1946">
                  <c:v>1073</c:v>
                </c:pt>
                <c:pt idx="1947">
                  <c:v>1073</c:v>
                </c:pt>
                <c:pt idx="1948">
                  <c:v>1073</c:v>
                </c:pt>
                <c:pt idx="1949">
                  <c:v>1074</c:v>
                </c:pt>
                <c:pt idx="1950">
                  <c:v>1074</c:v>
                </c:pt>
                <c:pt idx="1951">
                  <c:v>1074</c:v>
                </c:pt>
                <c:pt idx="1952">
                  <c:v>1075</c:v>
                </c:pt>
                <c:pt idx="1953">
                  <c:v>1075</c:v>
                </c:pt>
                <c:pt idx="1954">
                  <c:v>1076</c:v>
                </c:pt>
                <c:pt idx="1955">
                  <c:v>1077</c:v>
                </c:pt>
                <c:pt idx="1956">
                  <c:v>1079</c:v>
                </c:pt>
                <c:pt idx="1957">
                  <c:v>1079</c:v>
                </c:pt>
                <c:pt idx="1958">
                  <c:v>1079</c:v>
                </c:pt>
                <c:pt idx="1959">
                  <c:v>1079</c:v>
                </c:pt>
                <c:pt idx="1960">
                  <c:v>1080</c:v>
                </c:pt>
                <c:pt idx="1961">
                  <c:v>1080</c:v>
                </c:pt>
                <c:pt idx="1962">
                  <c:v>1080</c:v>
                </c:pt>
                <c:pt idx="1963">
                  <c:v>1081</c:v>
                </c:pt>
                <c:pt idx="1964">
                  <c:v>1081</c:v>
                </c:pt>
                <c:pt idx="1965">
                  <c:v>1082</c:v>
                </c:pt>
                <c:pt idx="1966">
                  <c:v>1083</c:v>
                </c:pt>
                <c:pt idx="1967">
                  <c:v>1083</c:v>
                </c:pt>
                <c:pt idx="1968">
                  <c:v>1085</c:v>
                </c:pt>
                <c:pt idx="1969">
                  <c:v>1085</c:v>
                </c:pt>
                <c:pt idx="1970">
                  <c:v>1085</c:v>
                </c:pt>
                <c:pt idx="1971">
                  <c:v>1086</c:v>
                </c:pt>
                <c:pt idx="1972">
                  <c:v>1086</c:v>
                </c:pt>
                <c:pt idx="1973">
                  <c:v>1086</c:v>
                </c:pt>
                <c:pt idx="1974">
                  <c:v>1088</c:v>
                </c:pt>
                <c:pt idx="1975">
                  <c:v>1088</c:v>
                </c:pt>
                <c:pt idx="1976">
                  <c:v>1088</c:v>
                </c:pt>
                <c:pt idx="1977">
                  <c:v>1088</c:v>
                </c:pt>
                <c:pt idx="1978">
                  <c:v>1089</c:v>
                </c:pt>
                <c:pt idx="1979">
                  <c:v>1091</c:v>
                </c:pt>
                <c:pt idx="1980">
                  <c:v>1092</c:v>
                </c:pt>
                <c:pt idx="1981">
                  <c:v>1092</c:v>
                </c:pt>
                <c:pt idx="1982">
                  <c:v>1093</c:v>
                </c:pt>
                <c:pt idx="1983">
                  <c:v>1093</c:v>
                </c:pt>
                <c:pt idx="1984">
                  <c:v>1093</c:v>
                </c:pt>
                <c:pt idx="1985">
                  <c:v>1093</c:v>
                </c:pt>
                <c:pt idx="1986">
                  <c:v>1093</c:v>
                </c:pt>
                <c:pt idx="1987">
                  <c:v>1095</c:v>
                </c:pt>
                <c:pt idx="1988">
                  <c:v>1095</c:v>
                </c:pt>
                <c:pt idx="1989">
                  <c:v>1095</c:v>
                </c:pt>
                <c:pt idx="1990">
                  <c:v>1096</c:v>
                </c:pt>
                <c:pt idx="1991">
                  <c:v>1096</c:v>
                </c:pt>
                <c:pt idx="1992">
                  <c:v>1096</c:v>
                </c:pt>
                <c:pt idx="1993">
                  <c:v>1097</c:v>
                </c:pt>
                <c:pt idx="1994">
                  <c:v>1097</c:v>
                </c:pt>
                <c:pt idx="1995">
                  <c:v>1097</c:v>
                </c:pt>
                <c:pt idx="1996">
                  <c:v>1098</c:v>
                </c:pt>
                <c:pt idx="1997">
                  <c:v>1098</c:v>
                </c:pt>
                <c:pt idx="1998">
                  <c:v>1098</c:v>
                </c:pt>
              </c:numCache>
            </c:numRef>
          </c:cat>
          <c:val>
            <c:numRef>
              <c:f>'TIMI_major Listing 11.2d'!$B$5:$B$2003</c:f>
              <c:numCache>
                <c:formatCode>########0</c:formatCode>
                <c:ptCount val="1999"/>
                <c:pt idx="0">
                  <c:v>0</c:v>
                </c:pt>
                <c:pt idx="1">
                  <c:v>0</c:v>
                </c:pt>
                <c:pt idx="2" formatCode="0.0000000">
                  <c:v>6.075334143378E-2</c:v>
                </c:pt>
                <c:pt idx="3" formatCode="0.0000000">
                  <c:v>6.075334143378E-2</c:v>
                </c:pt>
                <c:pt idx="4" formatCode="0.0000000">
                  <c:v>6.075334143378E-2</c:v>
                </c:pt>
                <c:pt idx="5" formatCode="0.0000000">
                  <c:v>6.075334143378E-2</c:v>
                </c:pt>
                <c:pt idx="6" formatCode="0.0000000">
                  <c:v>6.075334143378E-2</c:v>
                </c:pt>
                <c:pt idx="7" formatCode="0.0000000">
                  <c:v>6.075334143378E-2</c:v>
                </c:pt>
                <c:pt idx="8" formatCode="0.0000000">
                  <c:v>6.075334143378E-2</c:v>
                </c:pt>
                <c:pt idx="9" formatCode="0.0000000">
                  <c:v>6.075334143378E-2</c:v>
                </c:pt>
                <c:pt idx="10" formatCode="0.0000000">
                  <c:v>0.12172908680204</c:v>
                </c:pt>
                <c:pt idx="11" formatCode="0.0000000">
                  <c:v>0.12172908680204</c:v>
                </c:pt>
                <c:pt idx="12" formatCode="0.0000000">
                  <c:v>0.12172908680204</c:v>
                </c:pt>
                <c:pt idx="13" formatCode="0.0000000">
                  <c:v>0.12172908680204</c:v>
                </c:pt>
                <c:pt idx="14" formatCode="0.0000000">
                  <c:v>0.12172908680204</c:v>
                </c:pt>
                <c:pt idx="15" formatCode="0.0000000">
                  <c:v>0.12172908680204</c:v>
                </c:pt>
                <c:pt idx="16" formatCode="0.0000000">
                  <c:v>0.12172908680204</c:v>
                </c:pt>
                <c:pt idx="17" formatCode="0.0000000">
                  <c:v>0.12172908680204</c:v>
                </c:pt>
                <c:pt idx="18" formatCode="0.0000000">
                  <c:v>0.12172908680204</c:v>
                </c:pt>
                <c:pt idx="19" formatCode="0.0000000">
                  <c:v>0.12172908680204</c:v>
                </c:pt>
                <c:pt idx="20" formatCode="0.0000000">
                  <c:v>0.12172908680204</c:v>
                </c:pt>
                <c:pt idx="21" formatCode="0.0000000">
                  <c:v>0.12172908680204</c:v>
                </c:pt>
                <c:pt idx="22" formatCode="0.0000000">
                  <c:v>0.12172908680204</c:v>
                </c:pt>
                <c:pt idx="23" formatCode="0.0000000">
                  <c:v>0.12172908680204</c:v>
                </c:pt>
                <c:pt idx="24" formatCode="0.0000000">
                  <c:v>0.12172908680204</c:v>
                </c:pt>
                <c:pt idx="25" formatCode="0.0000000">
                  <c:v>0.12172908680204</c:v>
                </c:pt>
                <c:pt idx="26" formatCode="0.0000000">
                  <c:v>0.12172908680204</c:v>
                </c:pt>
                <c:pt idx="27" formatCode="0.0000000">
                  <c:v>0.12172908680204</c:v>
                </c:pt>
                <c:pt idx="28" formatCode="0.0000000">
                  <c:v>0.12172908680204</c:v>
                </c:pt>
                <c:pt idx="29" formatCode="0.0000000">
                  <c:v>0.12172908680204</c:v>
                </c:pt>
                <c:pt idx="30" formatCode="0.0000000">
                  <c:v>0.12172908680204</c:v>
                </c:pt>
                <c:pt idx="31" formatCode="0.0000000">
                  <c:v>0.12172908680204</c:v>
                </c:pt>
                <c:pt idx="32" formatCode="0.0000000">
                  <c:v>0.12172908680204</c:v>
                </c:pt>
                <c:pt idx="33" formatCode="0.0000000">
                  <c:v>0.12172908680204</c:v>
                </c:pt>
                <c:pt idx="34" formatCode="0.0000000">
                  <c:v>0.12172908680204</c:v>
                </c:pt>
                <c:pt idx="35" formatCode="0.0000000">
                  <c:v>0.12172908680204</c:v>
                </c:pt>
                <c:pt idx="36" formatCode="0.0000000">
                  <c:v>0.12172908680204</c:v>
                </c:pt>
                <c:pt idx="37" formatCode="0.0000000">
                  <c:v>0.12172908680204</c:v>
                </c:pt>
                <c:pt idx="38" formatCode="0.0000000">
                  <c:v>0.12172908680204</c:v>
                </c:pt>
                <c:pt idx="39" formatCode="0.0000000">
                  <c:v>0.12172908680204</c:v>
                </c:pt>
                <c:pt idx="40" formatCode="0.0000000">
                  <c:v>0.12172908680204</c:v>
                </c:pt>
                <c:pt idx="41" formatCode="0.0000000">
                  <c:v>0.12172908680204</c:v>
                </c:pt>
                <c:pt idx="42" formatCode="0.0000000">
                  <c:v>0.12172908680204</c:v>
                </c:pt>
                <c:pt idx="43" formatCode="0.0000000">
                  <c:v>0.12172908680204</c:v>
                </c:pt>
                <c:pt idx="44" formatCode="0.0000000">
                  <c:v>0.12172908680204</c:v>
                </c:pt>
                <c:pt idx="45" formatCode="0.0000000">
                  <c:v>0.12172908680204</c:v>
                </c:pt>
                <c:pt idx="46" formatCode="0.0000000">
                  <c:v>0.12172908680204</c:v>
                </c:pt>
                <c:pt idx="47" formatCode="0.0000000">
                  <c:v>0.12172908680204</c:v>
                </c:pt>
                <c:pt idx="48" formatCode="0.0000000">
                  <c:v>0.12172908680204</c:v>
                </c:pt>
                <c:pt idx="49" formatCode="0.0000000">
                  <c:v>0.12172908680204</c:v>
                </c:pt>
                <c:pt idx="50" formatCode="0.0000000">
                  <c:v>0.12172908680204</c:v>
                </c:pt>
                <c:pt idx="51" formatCode="0.0000000">
                  <c:v>0.12172908680204</c:v>
                </c:pt>
                <c:pt idx="52" formatCode="0.0000000">
                  <c:v>0.12172908680204</c:v>
                </c:pt>
                <c:pt idx="53" formatCode="0.0000000">
                  <c:v>0.12172908680204</c:v>
                </c:pt>
                <c:pt idx="54" formatCode="0.0000000">
                  <c:v>0.12172908680204</c:v>
                </c:pt>
                <c:pt idx="55" formatCode="0.0000000">
                  <c:v>0.12172908680204</c:v>
                </c:pt>
                <c:pt idx="56" formatCode="0.0000000">
                  <c:v>0.12172908680204</c:v>
                </c:pt>
                <c:pt idx="57" formatCode="0.0000000">
                  <c:v>0.12172908680204</c:v>
                </c:pt>
                <c:pt idx="58" formatCode="0.0000000">
                  <c:v>0.12172908680204</c:v>
                </c:pt>
                <c:pt idx="59" formatCode="0.0000000">
                  <c:v>0.12172908680204</c:v>
                </c:pt>
                <c:pt idx="60" formatCode="0.0000000">
                  <c:v>0.12172908680204</c:v>
                </c:pt>
                <c:pt idx="61" formatCode="0.0000000">
                  <c:v>0.12172908680204</c:v>
                </c:pt>
                <c:pt idx="62" formatCode="0.0000000">
                  <c:v>0.12172908680204</c:v>
                </c:pt>
                <c:pt idx="63" formatCode="0.0000000">
                  <c:v>0.12172908680204</c:v>
                </c:pt>
                <c:pt idx="64" formatCode="0.0000000">
                  <c:v>0.12172908680204</c:v>
                </c:pt>
                <c:pt idx="65" formatCode="0.0000000">
                  <c:v>0.12172908680204</c:v>
                </c:pt>
                <c:pt idx="66" formatCode="0.0000000">
                  <c:v>0.12172908680204</c:v>
                </c:pt>
                <c:pt idx="67" formatCode="0.0000000">
                  <c:v>0.12172908680204</c:v>
                </c:pt>
                <c:pt idx="68" formatCode="0.0000000">
                  <c:v>0.18466435517834001</c:v>
                </c:pt>
                <c:pt idx="69" formatCode="0.0000000">
                  <c:v>0.18466435517834001</c:v>
                </c:pt>
                <c:pt idx="70" formatCode="0.0000000">
                  <c:v>0.18466435517834001</c:v>
                </c:pt>
                <c:pt idx="71" formatCode="0.0000000">
                  <c:v>0.18466435517834001</c:v>
                </c:pt>
                <c:pt idx="72" formatCode="0.0000000">
                  <c:v>0.18466435517834001</c:v>
                </c:pt>
                <c:pt idx="73" formatCode="0.0000000">
                  <c:v>0.18466435517834001</c:v>
                </c:pt>
                <c:pt idx="74" formatCode="0.0000000">
                  <c:v>0.18466435517834001</c:v>
                </c:pt>
                <c:pt idx="75" formatCode="0.0000000">
                  <c:v>0.18466435517834001</c:v>
                </c:pt>
                <c:pt idx="76" formatCode="0.0000000">
                  <c:v>0.18466435517834001</c:v>
                </c:pt>
                <c:pt idx="77" formatCode="0.0000000">
                  <c:v>0.18466435517834001</c:v>
                </c:pt>
                <c:pt idx="78" formatCode="0.0000000">
                  <c:v>0.24791868701917</c:v>
                </c:pt>
                <c:pt idx="79" formatCode="0.0000000">
                  <c:v>0.24791868701917</c:v>
                </c:pt>
                <c:pt idx="80" formatCode="0.0000000">
                  <c:v>0.24791868701917</c:v>
                </c:pt>
                <c:pt idx="81" formatCode="0.0000000">
                  <c:v>0.24791868701917</c:v>
                </c:pt>
                <c:pt idx="82" formatCode="0.0000000">
                  <c:v>0.24791868701917</c:v>
                </c:pt>
                <c:pt idx="83" formatCode="0.0000000">
                  <c:v>0.24791868701917</c:v>
                </c:pt>
                <c:pt idx="84" formatCode="0.0000000">
                  <c:v>0.24791868701917</c:v>
                </c:pt>
                <c:pt idx="85" formatCode="0.0000000">
                  <c:v>0.24791868701917</c:v>
                </c:pt>
                <c:pt idx="86" formatCode="0.0000000">
                  <c:v>0.24791868701917</c:v>
                </c:pt>
                <c:pt idx="87" formatCode="0.0000000">
                  <c:v>0.24791868701917</c:v>
                </c:pt>
                <c:pt idx="88" formatCode="0.0000000">
                  <c:v>0.24791868701917</c:v>
                </c:pt>
                <c:pt idx="89" formatCode="0.0000000">
                  <c:v>0.24791868701917</c:v>
                </c:pt>
                <c:pt idx="90" formatCode="0.0000000">
                  <c:v>0.24791868701917</c:v>
                </c:pt>
                <c:pt idx="91" formatCode="0.0000000">
                  <c:v>0.24791868701917</c:v>
                </c:pt>
                <c:pt idx="92" formatCode="0.0000000">
                  <c:v>0.24791868701917</c:v>
                </c:pt>
                <c:pt idx="93" formatCode="0.0000000">
                  <c:v>0.24791868701917</c:v>
                </c:pt>
                <c:pt idx="94" formatCode="0.0000000">
                  <c:v>0.24791868701917</c:v>
                </c:pt>
                <c:pt idx="95" formatCode="0.0000000">
                  <c:v>0.24791868701917</c:v>
                </c:pt>
                <c:pt idx="96" formatCode="0.0000000">
                  <c:v>0.24791868701917</c:v>
                </c:pt>
                <c:pt idx="97" formatCode="0.0000000">
                  <c:v>0.24791868701917</c:v>
                </c:pt>
                <c:pt idx="98" formatCode="0.0000000">
                  <c:v>0.24791868701917</c:v>
                </c:pt>
                <c:pt idx="99" formatCode="0.0000000">
                  <c:v>0.24791868701917</c:v>
                </c:pt>
                <c:pt idx="100" formatCode="0.0000000">
                  <c:v>0.24791868701917</c:v>
                </c:pt>
                <c:pt idx="101" formatCode="0.0000000">
                  <c:v>0.24791868701917</c:v>
                </c:pt>
                <c:pt idx="102" formatCode="0.0000000">
                  <c:v>0.24791868701917</c:v>
                </c:pt>
                <c:pt idx="103" formatCode="0.0000000">
                  <c:v>0.24791868701917</c:v>
                </c:pt>
                <c:pt idx="104" formatCode="#0.000000">
                  <c:v>0.31165803610095</c:v>
                </c:pt>
                <c:pt idx="105" formatCode="#0.000000">
                  <c:v>0.31165803610095</c:v>
                </c:pt>
                <c:pt idx="106" formatCode="#0.000000">
                  <c:v>0.31165803610095</c:v>
                </c:pt>
                <c:pt idx="107" formatCode="#0.000000">
                  <c:v>0.31165803610095</c:v>
                </c:pt>
                <c:pt idx="108" formatCode="#0.000000">
                  <c:v>0.31165803610095</c:v>
                </c:pt>
                <c:pt idx="109" formatCode="#0.000000">
                  <c:v>0.31165803610095</c:v>
                </c:pt>
                <c:pt idx="110" formatCode="#0.000000">
                  <c:v>0.31165803610095</c:v>
                </c:pt>
                <c:pt idx="111" formatCode="#0.000000">
                  <c:v>0.31165803610095</c:v>
                </c:pt>
                <c:pt idx="112" formatCode="0.0000000">
                  <c:v>0.37568394616125</c:v>
                </c:pt>
                <c:pt idx="113" formatCode="0.0000000">
                  <c:v>0.37568394616125</c:v>
                </c:pt>
                <c:pt idx="114" formatCode="0.0000000">
                  <c:v>0.37568394616125</c:v>
                </c:pt>
                <c:pt idx="115" formatCode="0.0000000">
                  <c:v>0.37568394616125</c:v>
                </c:pt>
                <c:pt idx="116" formatCode="0.0000000">
                  <c:v>0.37568394616125</c:v>
                </c:pt>
                <c:pt idx="117" formatCode="0.0000000">
                  <c:v>0.37568394616125</c:v>
                </c:pt>
                <c:pt idx="118" formatCode="0.0000000">
                  <c:v>0.37568394616125</c:v>
                </c:pt>
                <c:pt idx="119" formatCode="0.0000000">
                  <c:v>0.37568394616125</c:v>
                </c:pt>
                <c:pt idx="120" formatCode="0.0000000">
                  <c:v>0.37568394616125</c:v>
                </c:pt>
                <c:pt idx="121" formatCode="0.0000000">
                  <c:v>0.37568394616125</c:v>
                </c:pt>
                <c:pt idx="122" formatCode="0.0000000">
                  <c:v>0.37568394616125</c:v>
                </c:pt>
                <c:pt idx="123" formatCode="0.0000000">
                  <c:v>0.37568394616125</c:v>
                </c:pt>
                <c:pt idx="124" formatCode="0.0000000">
                  <c:v>0.37568394616125</c:v>
                </c:pt>
                <c:pt idx="125" formatCode="0.0000000">
                  <c:v>0.37568394616125</c:v>
                </c:pt>
                <c:pt idx="126" formatCode="0.0000000">
                  <c:v>0.37568394616125</c:v>
                </c:pt>
                <c:pt idx="127" formatCode="0.0000000">
                  <c:v>0.37568394616125</c:v>
                </c:pt>
                <c:pt idx="128" formatCode="0.0000000">
                  <c:v>0.37568394616125</c:v>
                </c:pt>
                <c:pt idx="129" formatCode="0.0000000">
                  <c:v>0.37568394616125</c:v>
                </c:pt>
                <c:pt idx="130" formatCode="0.0000000">
                  <c:v>0.50431443816105004</c:v>
                </c:pt>
                <c:pt idx="131" formatCode="0.0000000">
                  <c:v>0.50431443816105004</c:v>
                </c:pt>
                <c:pt idx="132" formatCode="0.0000000">
                  <c:v>0.50431443816105004</c:v>
                </c:pt>
                <c:pt idx="133" formatCode="0.0000000">
                  <c:v>0.56871294014282003</c:v>
                </c:pt>
                <c:pt idx="134" formatCode="0.0000000">
                  <c:v>0.56871294014282003</c:v>
                </c:pt>
                <c:pt idx="135" formatCode="0.0000000">
                  <c:v>0.56871294014282003</c:v>
                </c:pt>
                <c:pt idx="136" formatCode="0.0000000">
                  <c:v>0.56871294014282003</c:v>
                </c:pt>
                <c:pt idx="137" formatCode="0.0000000">
                  <c:v>0.56871294014282003</c:v>
                </c:pt>
                <c:pt idx="138" formatCode="0.0000000">
                  <c:v>0.56871294014282003</c:v>
                </c:pt>
                <c:pt idx="139" formatCode="0.0000000">
                  <c:v>0.56871294014282003</c:v>
                </c:pt>
                <c:pt idx="140" formatCode="0.0000000">
                  <c:v>0.56871294014282003</c:v>
                </c:pt>
                <c:pt idx="141" formatCode="0.0000000">
                  <c:v>0.56871294014282003</c:v>
                </c:pt>
                <c:pt idx="142" formatCode="0.0000000">
                  <c:v>0.56871294014282003</c:v>
                </c:pt>
                <c:pt idx="143" formatCode="0.0000000">
                  <c:v>0.56871294014282003</c:v>
                </c:pt>
                <c:pt idx="144" formatCode="0.0000000">
                  <c:v>0.56871294014282003</c:v>
                </c:pt>
                <c:pt idx="145" formatCode="0.0000000">
                  <c:v>0.56871294014282003</c:v>
                </c:pt>
                <c:pt idx="146" formatCode="0.0000000">
                  <c:v>0.56871294014282003</c:v>
                </c:pt>
                <c:pt idx="147" formatCode="0.0000000">
                  <c:v>0.56871294014282003</c:v>
                </c:pt>
                <c:pt idx="148" formatCode="0.0000000">
                  <c:v>0.56871294014282003</c:v>
                </c:pt>
                <c:pt idx="149" formatCode="0.0000000">
                  <c:v>0.56871294014282003</c:v>
                </c:pt>
                <c:pt idx="150" formatCode="0.0000000">
                  <c:v>0.56871294014282003</c:v>
                </c:pt>
                <c:pt idx="151" formatCode="0.0000000">
                  <c:v>0.63365826154049998</c:v>
                </c:pt>
                <c:pt idx="152" formatCode="0.0000000">
                  <c:v>0.63365826154049998</c:v>
                </c:pt>
                <c:pt idx="153" formatCode="0.0000000">
                  <c:v>0.63365826154049998</c:v>
                </c:pt>
                <c:pt idx="154" formatCode="0.0000000">
                  <c:v>0.63365826154049998</c:v>
                </c:pt>
                <c:pt idx="155" formatCode="0.0000000">
                  <c:v>0.63365826154049998</c:v>
                </c:pt>
                <c:pt idx="156" formatCode="0.0000000">
                  <c:v>0.63365826154049998</c:v>
                </c:pt>
                <c:pt idx="157" formatCode="0.0000000">
                  <c:v>0.63365826154049998</c:v>
                </c:pt>
                <c:pt idx="158" formatCode="0.0000000">
                  <c:v>0.63365826154049998</c:v>
                </c:pt>
                <c:pt idx="159" formatCode="0.0000000">
                  <c:v>0.63365826154049998</c:v>
                </c:pt>
                <c:pt idx="160" formatCode="0.0000000">
                  <c:v>0.63365826154049998</c:v>
                </c:pt>
                <c:pt idx="161" formatCode="0.0000000">
                  <c:v>0.63365826154049998</c:v>
                </c:pt>
                <c:pt idx="162" formatCode="0.0000000">
                  <c:v>0.63365826154049998</c:v>
                </c:pt>
                <c:pt idx="163" formatCode="0.0000000">
                  <c:v>0.63365826154049998</c:v>
                </c:pt>
                <c:pt idx="164" formatCode="0.0000000">
                  <c:v>0.63365826154049998</c:v>
                </c:pt>
                <c:pt idx="165" formatCode="0.0000000">
                  <c:v>0.63365826154049998</c:v>
                </c:pt>
                <c:pt idx="166" formatCode="0.0000000">
                  <c:v>0.63365826154049998</c:v>
                </c:pt>
                <c:pt idx="167" formatCode="0.0000000">
                  <c:v>0.63365826154049998</c:v>
                </c:pt>
                <c:pt idx="168" formatCode="0.0000000">
                  <c:v>0.63365826154049998</c:v>
                </c:pt>
                <c:pt idx="169" formatCode="0.0000000">
                  <c:v>0.63365826154049998</c:v>
                </c:pt>
                <c:pt idx="170" formatCode="0.0000000">
                  <c:v>0.63365826154049998</c:v>
                </c:pt>
                <c:pt idx="171" formatCode="0.0000000">
                  <c:v>0.63365826154049998</c:v>
                </c:pt>
                <c:pt idx="172" formatCode="0.0000000">
                  <c:v>0.63365826154049998</c:v>
                </c:pt>
                <c:pt idx="173" formatCode="0.0000000">
                  <c:v>0.63365826154049998</c:v>
                </c:pt>
                <c:pt idx="174" formatCode="0.0000000">
                  <c:v>0.63365826154049998</c:v>
                </c:pt>
                <c:pt idx="175" formatCode="#0.000000">
                  <c:v>0.69911698468838002</c:v>
                </c:pt>
                <c:pt idx="176" formatCode="#0.000000">
                  <c:v>0.69911698468838002</c:v>
                </c:pt>
                <c:pt idx="177" formatCode="#0.000000">
                  <c:v>0.69911698468838002</c:v>
                </c:pt>
                <c:pt idx="178" formatCode="#0.000000">
                  <c:v>0.69911698468838002</c:v>
                </c:pt>
                <c:pt idx="179" formatCode="#0.000000">
                  <c:v>0.69911698468838002</c:v>
                </c:pt>
                <c:pt idx="180" formatCode="0.0000000">
                  <c:v>0.76470541468526998</c:v>
                </c:pt>
                <c:pt idx="181" formatCode="0.0000000">
                  <c:v>0.76470541468526998</c:v>
                </c:pt>
                <c:pt idx="182" formatCode="0.0000000">
                  <c:v>0.76470541468526998</c:v>
                </c:pt>
                <c:pt idx="183" formatCode="0.0000000">
                  <c:v>0.76470541468526998</c:v>
                </c:pt>
                <c:pt idx="184" formatCode="0.0000000">
                  <c:v>0.76470541468526998</c:v>
                </c:pt>
                <c:pt idx="185" formatCode="0.0000000">
                  <c:v>0.76470541468526998</c:v>
                </c:pt>
                <c:pt idx="186" formatCode="0.0000000">
                  <c:v>0.76470541468526998</c:v>
                </c:pt>
                <c:pt idx="187" formatCode="0.0000000">
                  <c:v>0.76470541468526998</c:v>
                </c:pt>
                <c:pt idx="188" formatCode="0.0000000">
                  <c:v>0.76470541468526998</c:v>
                </c:pt>
                <c:pt idx="189" formatCode="0.0000000">
                  <c:v>0.76470541468526998</c:v>
                </c:pt>
                <c:pt idx="190" formatCode="0.0000000">
                  <c:v>0.76470541468526998</c:v>
                </c:pt>
                <c:pt idx="191" formatCode="0.0000000">
                  <c:v>0.76470541468526998</c:v>
                </c:pt>
                <c:pt idx="192" formatCode="0.0000000">
                  <c:v>0.76470541468526998</c:v>
                </c:pt>
                <c:pt idx="193" formatCode="0.0000000">
                  <c:v>0.76470541468526998</c:v>
                </c:pt>
                <c:pt idx="194" formatCode="0.0000000">
                  <c:v>0.76470541468526998</c:v>
                </c:pt>
                <c:pt idx="195" formatCode="0.0000000">
                  <c:v>0.76470541468526998</c:v>
                </c:pt>
                <c:pt idx="196" formatCode="0.0000000">
                  <c:v>0.76470541468526998</c:v>
                </c:pt>
                <c:pt idx="197" formatCode="0.0000000">
                  <c:v>0.76470541468526998</c:v>
                </c:pt>
                <c:pt idx="198" formatCode="0.0000000">
                  <c:v>0.76470541468526998</c:v>
                </c:pt>
                <c:pt idx="199" formatCode="0.0000000">
                  <c:v>0.76470541468526998</c:v>
                </c:pt>
                <c:pt idx="200" formatCode="0.0000000">
                  <c:v>0.76470541468526998</c:v>
                </c:pt>
                <c:pt idx="201" formatCode="0.0000000">
                  <c:v>0.76470541468526998</c:v>
                </c:pt>
                <c:pt idx="202" formatCode="0.0000000">
                  <c:v>0.76470541468526998</c:v>
                </c:pt>
                <c:pt idx="203" formatCode="0.0000000">
                  <c:v>0.76470541468526998</c:v>
                </c:pt>
                <c:pt idx="204" formatCode="0.0000000">
                  <c:v>0.76470541468526998</c:v>
                </c:pt>
                <c:pt idx="205" formatCode="0.0000000">
                  <c:v>0.76470541468526998</c:v>
                </c:pt>
                <c:pt idx="206" formatCode="0.0000000">
                  <c:v>0.76470541468526998</c:v>
                </c:pt>
                <c:pt idx="207" formatCode="0.0000000">
                  <c:v>0.76470541468526998</c:v>
                </c:pt>
                <c:pt idx="208" formatCode="0.0000000">
                  <c:v>0.76470541468526998</c:v>
                </c:pt>
                <c:pt idx="209" formatCode="0.0000000">
                  <c:v>0.76470541468526998</c:v>
                </c:pt>
                <c:pt idx="210" formatCode="0.0000000">
                  <c:v>0.76470541468526998</c:v>
                </c:pt>
                <c:pt idx="211" formatCode="0.0000000">
                  <c:v>0.76470541468526998</c:v>
                </c:pt>
                <c:pt idx="212" formatCode="0.0000000">
                  <c:v>0.76470541468526998</c:v>
                </c:pt>
                <c:pt idx="213" formatCode="0.0000000">
                  <c:v>0.76470541468526998</c:v>
                </c:pt>
                <c:pt idx="214" formatCode="0.0000000">
                  <c:v>0.76470541468526998</c:v>
                </c:pt>
                <c:pt idx="215" formatCode="0.0000000">
                  <c:v>0.76470541468526998</c:v>
                </c:pt>
                <c:pt idx="216" formatCode="0.0000000">
                  <c:v>0.76470541468526998</c:v>
                </c:pt>
                <c:pt idx="217" formatCode="0.0000000">
                  <c:v>0.76470541468526998</c:v>
                </c:pt>
                <c:pt idx="218" formatCode="0.0000000">
                  <c:v>0.76470541468526998</c:v>
                </c:pt>
                <c:pt idx="219" formatCode="0.0000000">
                  <c:v>0.76470541468526998</c:v>
                </c:pt>
                <c:pt idx="220" formatCode="0.0000000">
                  <c:v>0.76470541468526998</c:v>
                </c:pt>
                <c:pt idx="221" formatCode="0.0000000">
                  <c:v>0.76470541468526998</c:v>
                </c:pt>
                <c:pt idx="222" formatCode="0.0000000">
                  <c:v>0.76470541468526998</c:v>
                </c:pt>
                <c:pt idx="223" formatCode="0.0000000">
                  <c:v>0.76470541468526998</c:v>
                </c:pt>
                <c:pt idx="224" formatCode="0.0000000">
                  <c:v>0.76470541468526998</c:v>
                </c:pt>
                <c:pt idx="225" formatCode="0.0000000">
                  <c:v>0.76470541468526998</c:v>
                </c:pt>
                <c:pt idx="226" formatCode="0.0000000">
                  <c:v>0.76470541468526998</c:v>
                </c:pt>
                <c:pt idx="227" formatCode="0.0000000">
                  <c:v>0.76470541468526998</c:v>
                </c:pt>
                <c:pt idx="228" formatCode="0.0000000">
                  <c:v>0.76470541468526998</c:v>
                </c:pt>
                <c:pt idx="229" formatCode="0.0000000">
                  <c:v>0.76470541468526998</c:v>
                </c:pt>
                <c:pt idx="230" formatCode="0.0000000">
                  <c:v>0.76470541468526998</c:v>
                </c:pt>
                <c:pt idx="231" formatCode="0.0000000">
                  <c:v>0.76470541468526998</c:v>
                </c:pt>
                <c:pt idx="232" formatCode="0.0000000">
                  <c:v>0.76470541468526998</c:v>
                </c:pt>
                <c:pt idx="233" formatCode="0.0000000">
                  <c:v>0.76470541468526998</c:v>
                </c:pt>
                <c:pt idx="234" formatCode="0.0000000">
                  <c:v>0.76470541468526998</c:v>
                </c:pt>
                <c:pt idx="235" formatCode="0.0000000">
                  <c:v>0.76470541468526998</c:v>
                </c:pt>
                <c:pt idx="236" formatCode="0.0000000">
                  <c:v>0.76470541468526998</c:v>
                </c:pt>
                <c:pt idx="237" formatCode="0.0000000">
                  <c:v>0.76470541468526998</c:v>
                </c:pt>
                <c:pt idx="238" formatCode="0.0000000">
                  <c:v>0.76470541468526998</c:v>
                </c:pt>
                <c:pt idx="239" formatCode="0.0000000">
                  <c:v>0.76470541468526998</c:v>
                </c:pt>
                <c:pt idx="240" formatCode="0.0000000">
                  <c:v>0.76470541468526998</c:v>
                </c:pt>
                <c:pt idx="241" formatCode="0.0000000">
                  <c:v>0.76470541468526998</c:v>
                </c:pt>
                <c:pt idx="242" formatCode="0.0000000">
                  <c:v>0.76470541468526998</c:v>
                </c:pt>
                <c:pt idx="243" formatCode="0.0000000">
                  <c:v>0.76470541468526998</c:v>
                </c:pt>
                <c:pt idx="244" formatCode="0.0000000">
                  <c:v>0.76470541468526998</c:v>
                </c:pt>
                <c:pt idx="245" formatCode="0.0000000">
                  <c:v>0.76470541468526998</c:v>
                </c:pt>
                <c:pt idx="246" formatCode="0.0000000">
                  <c:v>0.76470541468526998</c:v>
                </c:pt>
                <c:pt idx="247" formatCode="0.0000000">
                  <c:v>0.76470541468526998</c:v>
                </c:pt>
                <c:pt idx="248" formatCode="0.0000000">
                  <c:v>0.76470541468526998</c:v>
                </c:pt>
                <c:pt idx="249" formatCode="0.0000000">
                  <c:v>0.76470541468526998</c:v>
                </c:pt>
                <c:pt idx="250" formatCode="0.0000000">
                  <c:v>0.83239661153747002</c:v>
                </c:pt>
                <c:pt idx="251" formatCode="0.0000000">
                  <c:v>0.83239661153747002</c:v>
                </c:pt>
                <c:pt idx="252" formatCode="0.0000000">
                  <c:v>0.83239661153747002</c:v>
                </c:pt>
                <c:pt idx="253" formatCode="0.0000000">
                  <c:v>0.83239661153747002</c:v>
                </c:pt>
                <c:pt idx="254" formatCode="0.0000000">
                  <c:v>0.83239661153747002</c:v>
                </c:pt>
                <c:pt idx="255" formatCode="0.0000000">
                  <c:v>0.83239661153747002</c:v>
                </c:pt>
                <c:pt idx="256" formatCode="0.0000000">
                  <c:v>0.83239661153747002</c:v>
                </c:pt>
                <c:pt idx="257" formatCode="0.0000000">
                  <c:v>0.83239661153747002</c:v>
                </c:pt>
                <c:pt idx="258" formatCode="0.0000000">
                  <c:v>0.83239661153747002</c:v>
                </c:pt>
                <c:pt idx="259" formatCode="0.0000000">
                  <c:v>0.83239661153747002</c:v>
                </c:pt>
                <c:pt idx="260" formatCode="0.0000000">
                  <c:v>0.83239661153747002</c:v>
                </c:pt>
                <c:pt idx="261" formatCode="0.0000000">
                  <c:v>0.83239661153747002</c:v>
                </c:pt>
                <c:pt idx="262" formatCode="0.0000000">
                  <c:v>0.83239661153747002</c:v>
                </c:pt>
                <c:pt idx="263" formatCode="0.0000000">
                  <c:v>0.83239661153747002</c:v>
                </c:pt>
                <c:pt idx="264" formatCode="0.0000000">
                  <c:v>0.83239661153747002</c:v>
                </c:pt>
                <c:pt idx="265" formatCode="0.0000000">
                  <c:v>0.83239661153747002</c:v>
                </c:pt>
                <c:pt idx="266" formatCode="#0.000000">
                  <c:v>0.90055303998313996</c:v>
                </c:pt>
                <c:pt idx="267" formatCode="#0.000000">
                  <c:v>0.90055303998313996</c:v>
                </c:pt>
                <c:pt idx="268" formatCode="#0.000000">
                  <c:v>0.90055303998313996</c:v>
                </c:pt>
                <c:pt idx="269" formatCode="#0.000000">
                  <c:v>0.90055303998313996</c:v>
                </c:pt>
                <c:pt idx="270" formatCode="#0.000000">
                  <c:v>0.90055303998313996</c:v>
                </c:pt>
                <c:pt idx="271" formatCode="#0.000000">
                  <c:v>0.90055303998313996</c:v>
                </c:pt>
                <c:pt idx="272" formatCode="#0.000000">
                  <c:v>0.90055303998313996</c:v>
                </c:pt>
                <c:pt idx="273" formatCode="#0.000000">
                  <c:v>0.90055303998313996</c:v>
                </c:pt>
                <c:pt idx="274" formatCode="#0.000000">
                  <c:v>0.90055303998313996</c:v>
                </c:pt>
                <c:pt idx="275" formatCode="#0.000000">
                  <c:v>0.90055303998313996</c:v>
                </c:pt>
                <c:pt idx="276" formatCode="#0.000000">
                  <c:v>0.90055303998313996</c:v>
                </c:pt>
                <c:pt idx="277" formatCode="#0.000000">
                  <c:v>0.90055303998313996</c:v>
                </c:pt>
                <c:pt idx="278" formatCode="#0.000000">
                  <c:v>0.90055303998313996</c:v>
                </c:pt>
                <c:pt idx="279" formatCode="#0.000000">
                  <c:v>0.90055303998313996</c:v>
                </c:pt>
                <c:pt idx="280" formatCode="#0.000000">
                  <c:v>0.90055303998313996</c:v>
                </c:pt>
                <c:pt idx="281" formatCode="#0.000000">
                  <c:v>0.90055303998313996</c:v>
                </c:pt>
                <c:pt idx="282" formatCode="#0.000000">
                  <c:v>0.90055303998313996</c:v>
                </c:pt>
                <c:pt idx="283" formatCode="#0.000000">
                  <c:v>0.90055303998313996</c:v>
                </c:pt>
                <c:pt idx="284" formatCode="#0.000000">
                  <c:v>0.90055303998313996</c:v>
                </c:pt>
                <c:pt idx="285" formatCode="#0.000000">
                  <c:v>0.90055303998313996</c:v>
                </c:pt>
                <c:pt idx="286" formatCode="#0.000000">
                  <c:v>0.90055303998313996</c:v>
                </c:pt>
                <c:pt idx="287" formatCode="#0.000000">
                  <c:v>0.90055303998313996</c:v>
                </c:pt>
                <c:pt idx="288" formatCode="#0.000000">
                  <c:v>0.90055303998313996</c:v>
                </c:pt>
                <c:pt idx="289" formatCode="#0.000000">
                  <c:v>0.90055303998313996</c:v>
                </c:pt>
                <c:pt idx="290" formatCode="#0.000000">
                  <c:v>0.90055303998313996</c:v>
                </c:pt>
                <c:pt idx="291" formatCode="#0.000000">
                  <c:v>0.90055303998313996</c:v>
                </c:pt>
                <c:pt idx="292" formatCode="#0.000000">
                  <c:v>0.90055303998313996</c:v>
                </c:pt>
                <c:pt idx="293" formatCode="#0.000000">
                  <c:v>0.90055303998313996</c:v>
                </c:pt>
                <c:pt idx="294" formatCode="#0.000000">
                  <c:v>0.90055303998313996</c:v>
                </c:pt>
                <c:pt idx="295" formatCode="#0.000000">
                  <c:v>0.90055303998313996</c:v>
                </c:pt>
                <c:pt idx="296" formatCode="#0.000000">
                  <c:v>0.90055303998313996</c:v>
                </c:pt>
                <c:pt idx="297" formatCode="#0.000000">
                  <c:v>0.90055303998313996</c:v>
                </c:pt>
                <c:pt idx="298" formatCode="#0.000000">
                  <c:v>0.90055303998313996</c:v>
                </c:pt>
                <c:pt idx="299" formatCode="#0.000000">
                  <c:v>0.90055303998313996</c:v>
                </c:pt>
                <c:pt idx="300" formatCode="#0.000000">
                  <c:v>0.90055303998313996</c:v>
                </c:pt>
                <c:pt idx="301" formatCode="#0.000000">
                  <c:v>0.90055303998313996</c:v>
                </c:pt>
                <c:pt idx="302" formatCode="#0.000000">
                  <c:v>0.90055303998313996</c:v>
                </c:pt>
                <c:pt idx="303" formatCode="#0.000000">
                  <c:v>0.90055303998313996</c:v>
                </c:pt>
                <c:pt idx="304" formatCode="#0.000000">
                  <c:v>0.90055303998313996</c:v>
                </c:pt>
                <c:pt idx="305" formatCode="#0.000000">
                  <c:v>0.90055303998313996</c:v>
                </c:pt>
                <c:pt idx="306" formatCode="#0.000000">
                  <c:v>0.90055303998313996</c:v>
                </c:pt>
                <c:pt idx="307" formatCode="#0.000000">
                  <c:v>0.90055303998313996</c:v>
                </c:pt>
                <c:pt idx="308" formatCode="#0.000000">
                  <c:v>0.90055303998313996</c:v>
                </c:pt>
                <c:pt idx="309" formatCode="#0.000000">
                  <c:v>0.90055303998313996</c:v>
                </c:pt>
                <c:pt idx="310" formatCode="#0.000000">
                  <c:v>0.90055303998313996</c:v>
                </c:pt>
                <c:pt idx="311" formatCode="#0.000000">
                  <c:v>0.90055303998313996</c:v>
                </c:pt>
                <c:pt idx="312" formatCode="#0.000000">
                  <c:v>0.90055303998313996</c:v>
                </c:pt>
                <c:pt idx="313" formatCode="#0.000000">
                  <c:v>0.90055303998313996</c:v>
                </c:pt>
                <c:pt idx="314" formatCode="#0.000000">
                  <c:v>0.90055303998313996</c:v>
                </c:pt>
                <c:pt idx="315" formatCode="#0.000000">
                  <c:v>0.90055303998313996</c:v>
                </c:pt>
                <c:pt idx="316" formatCode="#0.000000">
                  <c:v>0.90055303998313996</c:v>
                </c:pt>
                <c:pt idx="317" formatCode="#0.000000">
                  <c:v>0.90055303998313996</c:v>
                </c:pt>
                <c:pt idx="318" formatCode="#0.000000">
                  <c:v>0.90055303998313996</c:v>
                </c:pt>
                <c:pt idx="319" formatCode="#0.000000">
                  <c:v>0.90055303998313996</c:v>
                </c:pt>
                <c:pt idx="320" formatCode="#0.000000">
                  <c:v>0.90055303998313996</c:v>
                </c:pt>
                <c:pt idx="321" formatCode="#0.000000">
                  <c:v>0.90055303998313996</c:v>
                </c:pt>
                <c:pt idx="322" formatCode="#0.000000">
                  <c:v>0.90055303998313996</c:v>
                </c:pt>
                <c:pt idx="323" formatCode="#0.000000">
                  <c:v>0.90055303998313996</c:v>
                </c:pt>
                <c:pt idx="324" formatCode="#0.000000">
                  <c:v>0.90055303998313996</c:v>
                </c:pt>
                <c:pt idx="325" formatCode="#0.000000">
                  <c:v>0.90055303998313996</c:v>
                </c:pt>
                <c:pt idx="326" formatCode="#0.000000">
                  <c:v>0.90055303998313996</c:v>
                </c:pt>
                <c:pt idx="327" formatCode="#0.000000">
                  <c:v>0.90055303998313996</c:v>
                </c:pt>
                <c:pt idx="328" formatCode="#0.000000">
                  <c:v>0.90055303998313996</c:v>
                </c:pt>
                <c:pt idx="329" formatCode="#0.000000">
                  <c:v>0.90055303998313996</c:v>
                </c:pt>
                <c:pt idx="330" formatCode="#0.000000">
                  <c:v>0.90055303998313996</c:v>
                </c:pt>
                <c:pt idx="331" formatCode="#0.000000">
                  <c:v>0.90055303998313996</c:v>
                </c:pt>
                <c:pt idx="332" formatCode="#0.000000">
                  <c:v>0.90055303998313996</c:v>
                </c:pt>
                <c:pt idx="333" formatCode="#0.000000">
                  <c:v>0.90055303998313996</c:v>
                </c:pt>
                <c:pt idx="334" formatCode="#0.000000">
                  <c:v>0.90055303998313996</c:v>
                </c:pt>
                <c:pt idx="335" formatCode="0.0000000">
                  <c:v>0.97088621738557002</c:v>
                </c:pt>
                <c:pt idx="336" formatCode="0.0000000">
                  <c:v>0.97088621738557002</c:v>
                </c:pt>
                <c:pt idx="337" formatCode="0.0000000">
                  <c:v>0.97088621738557002</c:v>
                </c:pt>
                <c:pt idx="338" formatCode="0.0000000">
                  <c:v>0.97088621738557002</c:v>
                </c:pt>
                <c:pt idx="339" formatCode="0.0000000">
                  <c:v>0.97088621738557002</c:v>
                </c:pt>
                <c:pt idx="340" formatCode="0.0000000">
                  <c:v>0.97088621738557002</c:v>
                </c:pt>
                <c:pt idx="341" formatCode="0.0000000">
                  <c:v>0.97088621738557002</c:v>
                </c:pt>
                <c:pt idx="342" formatCode="0.0000000">
                  <c:v>0.97088621738557002</c:v>
                </c:pt>
                <c:pt idx="343" formatCode="0.0000000">
                  <c:v>0.97088621738557002</c:v>
                </c:pt>
                <c:pt idx="344" formatCode="0.0000000">
                  <c:v>0.97088621738557002</c:v>
                </c:pt>
                <c:pt idx="345" formatCode="0.0000000">
                  <c:v>0.97088621738557002</c:v>
                </c:pt>
                <c:pt idx="346" formatCode="0.0000000">
                  <c:v>0.97088621738557002</c:v>
                </c:pt>
                <c:pt idx="347" formatCode="0.0000000">
                  <c:v>0.97088621738557002</c:v>
                </c:pt>
                <c:pt idx="348" formatCode="0.0000000">
                  <c:v>0.97088621738557002</c:v>
                </c:pt>
                <c:pt idx="349" formatCode="0.0000000">
                  <c:v>0.97088621738557002</c:v>
                </c:pt>
                <c:pt idx="350" formatCode="0.0000000">
                  <c:v>0.97088621738557002</c:v>
                </c:pt>
                <c:pt idx="351" formatCode="0.0000000">
                  <c:v>0.97088621738557002</c:v>
                </c:pt>
                <c:pt idx="352" formatCode="0.0000000">
                  <c:v>0.97088621738557002</c:v>
                </c:pt>
                <c:pt idx="353" formatCode="0.0000000">
                  <c:v>0.97088621738557002</c:v>
                </c:pt>
                <c:pt idx="354" formatCode="0.0000000">
                  <c:v>0.97088621738557002</c:v>
                </c:pt>
                <c:pt idx="355" formatCode="0.0000000">
                  <c:v>0.97088621738557002</c:v>
                </c:pt>
                <c:pt idx="356" formatCode="0.0000000">
                  <c:v>0.97088621738557002</c:v>
                </c:pt>
                <c:pt idx="357" formatCode="0.0000000">
                  <c:v>1.04187482941612</c:v>
                </c:pt>
                <c:pt idx="358" formatCode="0.0000000">
                  <c:v>1.04187482941612</c:v>
                </c:pt>
                <c:pt idx="359" formatCode="0.0000000">
                  <c:v>1.04187482941612</c:v>
                </c:pt>
                <c:pt idx="360" formatCode="0.0000000">
                  <c:v>1.04187482941612</c:v>
                </c:pt>
                <c:pt idx="361" formatCode="0.0000000">
                  <c:v>1.1130165441325699</c:v>
                </c:pt>
                <c:pt idx="362" formatCode="0.0000000">
                  <c:v>1.1130165441325699</c:v>
                </c:pt>
                <c:pt idx="363" formatCode="0.0000000">
                  <c:v>1.1130165441325699</c:v>
                </c:pt>
                <c:pt idx="364" formatCode="0.0000000">
                  <c:v>1.1130165441325699</c:v>
                </c:pt>
                <c:pt idx="365" formatCode="0.0000000">
                  <c:v>1.1130165441325699</c:v>
                </c:pt>
                <c:pt idx="366" formatCode="0.0000000">
                  <c:v>1.1130165441325699</c:v>
                </c:pt>
                <c:pt idx="367" formatCode="0.0000000">
                  <c:v>1.1130165441325699</c:v>
                </c:pt>
                <c:pt idx="368" formatCode="0.0000000">
                  <c:v>1.1130165441325699</c:v>
                </c:pt>
                <c:pt idx="369" formatCode="0.0000000">
                  <c:v>1.1130165441325699</c:v>
                </c:pt>
                <c:pt idx="370" formatCode="0.0000000">
                  <c:v>1.1130165441325699</c:v>
                </c:pt>
                <c:pt idx="371" formatCode="0.0000000">
                  <c:v>1.1130165441325699</c:v>
                </c:pt>
                <c:pt idx="372" formatCode="0.0000000">
                  <c:v>1.1130165441325699</c:v>
                </c:pt>
                <c:pt idx="373" formatCode="0.0000000">
                  <c:v>1.1130165441325699</c:v>
                </c:pt>
                <c:pt idx="374" formatCode="0.0000000">
                  <c:v>1.1130165441325699</c:v>
                </c:pt>
                <c:pt idx="375" formatCode="0.0000000">
                  <c:v>1.1130165441325699</c:v>
                </c:pt>
                <c:pt idx="376" formatCode="0.0000000">
                  <c:v>1.1130165441325699</c:v>
                </c:pt>
                <c:pt idx="377" formatCode="0.0000000">
                  <c:v>1.1130165441325699</c:v>
                </c:pt>
                <c:pt idx="378" formatCode="0.0000000">
                  <c:v>1.1130165441325699</c:v>
                </c:pt>
                <c:pt idx="379" formatCode="0.0000000">
                  <c:v>1.1130165441325699</c:v>
                </c:pt>
                <c:pt idx="380" formatCode="0.0000000">
                  <c:v>1.1130165441325699</c:v>
                </c:pt>
                <c:pt idx="381" formatCode="0.0000000">
                  <c:v>1.1130165441325699</c:v>
                </c:pt>
                <c:pt idx="382" formatCode="0.0000000">
                  <c:v>1.1130165441325699</c:v>
                </c:pt>
                <c:pt idx="383" formatCode="0.0000000">
                  <c:v>1.1130165441325699</c:v>
                </c:pt>
                <c:pt idx="384" formatCode="0.0000000">
                  <c:v>1.18498669220817</c:v>
                </c:pt>
                <c:pt idx="385" formatCode="0.0000000">
                  <c:v>1.18498669220817</c:v>
                </c:pt>
                <c:pt idx="386" formatCode="0.0000000">
                  <c:v>1.18498669220817</c:v>
                </c:pt>
                <c:pt idx="387" formatCode="0.0000000">
                  <c:v>1.18498669220817</c:v>
                </c:pt>
                <c:pt idx="388" formatCode="0.0000000">
                  <c:v>1.18498669220817</c:v>
                </c:pt>
                <c:pt idx="389" formatCode="0.0000000">
                  <c:v>1.18498669220817</c:v>
                </c:pt>
                <c:pt idx="390" formatCode="0.0000000">
                  <c:v>1.18498669220817</c:v>
                </c:pt>
                <c:pt idx="391" formatCode="0.0000000">
                  <c:v>1.18498669220817</c:v>
                </c:pt>
                <c:pt idx="392" formatCode="0.0000000">
                  <c:v>1.18498669220817</c:v>
                </c:pt>
                <c:pt idx="393" formatCode="0.0000000">
                  <c:v>1.18498669220817</c:v>
                </c:pt>
                <c:pt idx="394" formatCode="0.0000000">
                  <c:v>1.18498669220817</c:v>
                </c:pt>
                <c:pt idx="395" formatCode="0.0000000">
                  <c:v>1.2573256477775501</c:v>
                </c:pt>
                <c:pt idx="396" formatCode="0.0000000">
                  <c:v>1.2573256477775501</c:v>
                </c:pt>
                <c:pt idx="397" formatCode="0.0000000">
                  <c:v>1.2573256477775501</c:v>
                </c:pt>
                <c:pt idx="398" formatCode="0.0000000">
                  <c:v>1.2573256477775501</c:v>
                </c:pt>
                <c:pt idx="399" formatCode="0.0000000">
                  <c:v>1.2573256477775501</c:v>
                </c:pt>
                <c:pt idx="400" formatCode="0.0000000">
                  <c:v>1.2573256477775501</c:v>
                </c:pt>
                <c:pt idx="401" formatCode="0.0000000">
                  <c:v>1.2573256477775501</c:v>
                </c:pt>
                <c:pt idx="402" formatCode="0.0000000">
                  <c:v>1.2573256477775501</c:v>
                </c:pt>
                <c:pt idx="403" formatCode="0.0000000">
                  <c:v>1.2573256477775501</c:v>
                </c:pt>
                <c:pt idx="404" formatCode="0.0000000">
                  <c:v>1.2573256477775501</c:v>
                </c:pt>
                <c:pt idx="405" formatCode="0.0000000">
                  <c:v>1.2573256477775501</c:v>
                </c:pt>
                <c:pt idx="406" formatCode="0.0000000">
                  <c:v>1.2573256477775501</c:v>
                </c:pt>
                <c:pt idx="407" formatCode="0.0000000">
                  <c:v>1.2573256477775501</c:v>
                </c:pt>
                <c:pt idx="408" formatCode="0.0000000">
                  <c:v>1.2573256477775501</c:v>
                </c:pt>
                <c:pt idx="409" formatCode="0.0000000">
                  <c:v>1.2573256477775501</c:v>
                </c:pt>
                <c:pt idx="410" formatCode="0.0000000">
                  <c:v>1.2573256477775501</c:v>
                </c:pt>
                <c:pt idx="411" formatCode="0.0000000">
                  <c:v>1.2573256477775501</c:v>
                </c:pt>
                <c:pt idx="412" formatCode="0.0000000">
                  <c:v>1.2573256477775501</c:v>
                </c:pt>
                <c:pt idx="413" formatCode="0.0000000">
                  <c:v>1.2573256477775501</c:v>
                </c:pt>
                <c:pt idx="414" formatCode="0.0000000">
                  <c:v>1.2573256477775501</c:v>
                </c:pt>
                <c:pt idx="415" formatCode="0.0000000">
                  <c:v>1.2573256477775501</c:v>
                </c:pt>
                <c:pt idx="416" formatCode="0.0000000">
                  <c:v>1.2573256477775501</c:v>
                </c:pt>
                <c:pt idx="417" formatCode="0.0000000">
                  <c:v>1.2573256477775501</c:v>
                </c:pt>
                <c:pt idx="418" formatCode="0.0000000">
                  <c:v>1.2573256477775501</c:v>
                </c:pt>
                <c:pt idx="419" formatCode="0.0000000">
                  <c:v>1.2573256477775501</c:v>
                </c:pt>
                <c:pt idx="420" formatCode="0.0000000">
                  <c:v>1.2573256477775501</c:v>
                </c:pt>
                <c:pt idx="421" formatCode="0.0000000">
                  <c:v>1.2573256477775501</c:v>
                </c:pt>
                <c:pt idx="422" formatCode="0.0000000">
                  <c:v>1.3306312709046699</c:v>
                </c:pt>
                <c:pt idx="423" formatCode="0.0000000">
                  <c:v>1.3306312709046699</c:v>
                </c:pt>
                <c:pt idx="424" formatCode="0.0000000">
                  <c:v>1.3306312709046699</c:v>
                </c:pt>
                <c:pt idx="425" formatCode="0.0000000">
                  <c:v>1.3306312709046699</c:v>
                </c:pt>
                <c:pt idx="426" formatCode="0.0000000">
                  <c:v>1.3306312709046699</c:v>
                </c:pt>
                <c:pt idx="427" formatCode="0.0000000">
                  <c:v>1.3306312709046699</c:v>
                </c:pt>
                <c:pt idx="428" formatCode="0.0000000">
                  <c:v>1.3306312709046699</c:v>
                </c:pt>
                <c:pt idx="429" formatCode="0.0000000">
                  <c:v>1.3306312709046699</c:v>
                </c:pt>
                <c:pt idx="430" formatCode="0.0000000">
                  <c:v>1.3306312709046699</c:v>
                </c:pt>
                <c:pt idx="431" formatCode="0.0000000">
                  <c:v>1.3306312709046699</c:v>
                </c:pt>
                <c:pt idx="432" formatCode="0.0000000">
                  <c:v>1.3306312709046699</c:v>
                </c:pt>
                <c:pt idx="433" formatCode="0.0000000">
                  <c:v>1.3306312709046699</c:v>
                </c:pt>
                <c:pt idx="434" formatCode="0.0000000">
                  <c:v>1.3306312709046699</c:v>
                </c:pt>
                <c:pt idx="435" formatCode="0.0000000">
                  <c:v>1.3306312709046699</c:v>
                </c:pt>
                <c:pt idx="436" formatCode="0.0000000">
                  <c:v>1.3306312709046699</c:v>
                </c:pt>
                <c:pt idx="437" formatCode="0.0000000">
                  <c:v>1.3306312709046699</c:v>
                </c:pt>
                <c:pt idx="438" formatCode="0.0000000">
                  <c:v>1.3306312709046699</c:v>
                </c:pt>
                <c:pt idx="439" formatCode="0.0000000">
                  <c:v>1.3306312709046699</c:v>
                </c:pt>
                <c:pt idx="440" formatCode="0.0000000">
                  <c:v>1.3306312709046699</c:v>
                </c:pt>
                <c:pt idx="441" formatCode="0.0000000">
                  <c:v>1.3306312709046699</c:v>
                </c:pt>
                <c:pt idx="442" formatCode="0.0000000">
                  <c:v>1.3306312709046699</c:v>
                </c:pt>
                <c:pt idx="443" formatCode="0.0000000">
                  <c:v>1.3306312709046699</c:v>
                </c:pt>
                <c:pt idx="444" formatCode="0.0000000">
                  <c:v>1.3306312709046699</c:v>
                </c:pt>
                <c:pt idx="445" formatCode="0.0000000">
                  <c:v>1.3306312709046699</c:v>
                </c:pt>
                <c:pt idx="446" formatCode="0.0000000">
                  <c:v>1.3306312709046699</c:v>
                </c:pt>
                <c:pt idx="447" formatCode="0.0000000">
                  <c:v>1.3306312709046699</c:v>
                </c:pt>
                <c:pt idx="448" formatCode="0.0000000">
                  <c:v>1.3306312709046699</c:v>
                </c:pt>
                <c:pt idx="449" formatCode="0.0000000">
                  <c:v>1.3306312709046699</c:v>
                </c:pt>
                <c:pt idx="450" formatCode="0.0000000">
                  <c:v>1.3306312709046699</c:v>
                </c:pt>
                <c:pt idx="451" formatCode="0.0000000">
                  <c:v>1.3306312709046699</c:v>
                </c:pt>
                <c:pt idx="452" formatCode="0.0000000">
                  <c:v>1.3306312709046699</c:v>
                </c:pt>
                <c:pt idx="453" formatCode="0.0000000">
                  <c:v>1.3306312709046699</c:v>
                </c:pt>
                <c:pt idx="454" formatCode="0.0000000">
                  <c:v>1.3306312709046699</c:v>
                </c:pt>
                <c:pt idx="455" formatCode="0.0000000">
                  <c:v>1.3306312709046699</c:v>
                </c:pt>
                <c:pt idx="456" formatCode="0.0000000">
                  <c:v>1.3306312709046699</c:v>
                </c:pt>
                <c:pt idx="457" formatCode="0.0000000">
                  <c:v>1.3306312709046699</c:v>
                </c:pt>
                <c:pt idx="458" formatCode="0.0000000">
                  <c:v>1.3306312709046699</c:v>
                </c:pt>
                <c:pt idx="459" formatCode="0.0000000">
                  <c:v>1.3306312709046699</c:v>
                </c:pt>
                <c:pt idx="460" formatCode="0.0000000">
                  <c:v>1.3306312709046699</c:v>
                </c:pt>
                <c:pt idx="461" formatCode="0.0000000">
                  <c:v>1.3306312709046699</c:v>
                </c:pt>
                <c:pt idx="462" formatCode="0.0000000">
                  <c:v>1.3306312709046699</c:v>
                </c:pt>
                <c:pt idx="463" formatCode="0.0000000">
                  <c:v>1.3306312709046699</c:v>
                </c:pt>
                <c:pt idx="464" formatCode="0.0000000">
                  <c:v>1.3306312709046699</c:v>
                </c:pt>
                <c:pt idx="465" formatCode="0.0000000">
                  <c:v>1.3306312709046699</c:v>
                </c:pt>
                <c:pt idx="466" formatCode="0.0000000">
                  <c:v>1.3306312709046699</c:v>
                </c:pt>
                <c:pt idx="467" formatCode="0.0000000">
                  <c:v>1.3306312709046699</c:v>
                </c:pt>
                <c:pt idx="468" formatCode="0.0000000">
                  <c:v>1.3306312709046699</c:v>
                </c:pt>
                <c:pt idx="469" formatCode="0.0000000">
                  <c:v>1.3306312709046699</c:v>
                </c:pt>
                <c:pt idx="470" formatCode="0.0000000">
                  <c:v>1.3306312709046699</c:v>
                </c:pt>
                <c:pt idx="471" formatCode="0.0000000">
                  <c:v>1.3306312709046699</c:v>
                </c:pt>
                <c:pt idx="472" formatCode="0.0000000">
                  <c:v>1.3306312709046699</c:v>
                </c:pt>
                <c:pt idx="473" formatCode="0.0000000">
                  <c:v>1.3306312709046699</c:v>
                </c:pt>
                <c:pt idx="474" formatCode="0.0000000">
                  <c:v>1.3306312709046699</c:v>
                </c:pt>
                <c:pt idx="475" formatCode="0.0000000">
                  <c:v>1.3306312709046699</c:v>
                </c:pt>
                <c:pt idx="476" formatCode="0.0000000">
                  <c:v>1.3306312709046699</c:v>
                </c:pt>
                <c:pt idx="477" formatCode="0.0000000">
                  <c:v>1.3306312709046699</c:v>
                </c:pt>
                <c:pt idx="478" formatCode="0.0000000">
                  <c:v>1.3306312709046699</c:v>
                </c:pt>
                <c:pt idx="479" formatCode="0.0000000">
                  <c:v>1.3306312709046699</c:v>
                </c:pt>
                <c:pt idx="480" formatCode="0.0000000">
                  <c:v>1.3306312709046699</c:v>
                </c:pt>
                <c:pt idx="481" formatCode="0.0000000">
                  <c:v>1.3306312709046699</c:v>
                </c:pt>
                <c:pt idx="482" formatCode="0.0000000">
                  <c:v>1.3306312709046699</c:v>
                </c:pt>
                <c:pt idx="483" formatCode="0.0000000">
                  <c:v>1.3306312709046699</c:v>
                </c:pt>
                <c:pt idx="484" formatCode="0.0000000">
                  <c:v>1.3306312709046699</c:v>
                </c:pt>
                <c:pt idx="485" formatCode="0.0000000">
                  <c:v>1.3306312709046699</c:v>
                </c:pt>
                <c:pt idx="486" formatCode="0.0000000">
                  <c:v>1.3306312709046699</c:v>
                </c:pt>
                <c:pt idx="487" formatCode="0.0000000">
                  <c:v>1.3306312709046699</c:v>
                </c:pt>
                <c:pt idx="488" formatCode="0.0000000">
                  <c:v>1.3306312709046699</c:v>
                </c:pt>
                <c:pt idx="489" formatCode="0.0000000">
                  <c:v>1.3306312709046699</c:v>
                </c:pt>
                <c:pt idx="490" formatCode="0.0000000">
                  <c:v>1.3306312709046699</c:v>
                </c:pt>
                <c:pt idx="491" formatCode="0.0000000">
                  <c:v>1.3306312709046699</c:v>
                </c:pt>
                <c:pt idx="492" formatCode="0.0000000">
                  <c:v>1.3306312709046699</c:v>
                </c:pt>
                <c:pt idx="493" formatCode="0.0000000">
                  <c:v>1.3306312709046699</c:v>
                </c:pt>
                <c:pt idx="494" formatCode="0.0000000">
                  <c:v>1.3306312709046699</c:v>
                </c:pt>
                <c:pt idx="495" formatCode="0.0000000">
                  <c:v>1.3306312709046699</c:v>
                </c:pt>
                <c:pt idx="496" formatCode="0.0000000">
                  <c:v>1.3306312709046699</c:v>
                </c:pt>
                <c:pt idx="497" formatCode="0.0000000">
                  <c:v>1.3306312709046699</c:v>
                </c:pt>
                <c:pt idx="498" formatCode="0.0000000">
                  <c:v>1.3306312709046699</c:v>
                </c:pt>
                <c:pt idx="499" formatCode="0.0000000">
                  <c:v>1.3306312709046699</c:v>
                </c:pt>
                <c:pt idx="500" formatCode="0.0000000">
                  <c:v>1.3306312709046699</c:v>
                </c:pt>
                <c:pt idx="501" formatCode="0.0000000">
                  <c:v>1.3306312709046699</c:v>
                </c:pt>
                <c:pt idx="502" formatCode="0.0000000">
                  <c:v>1.3306312709046699</c:v>
                </c:pt>
                <c:pt idx="503" formatCode="0.0000000">
                  <c:v>1.3306312709046699</c:v>
                </c:pt>
                <c:pt idx="504" formatCode="0.0000000">
                  <c:v>1.3306312709046699</c:v>
                </c:pt>
                <c:pt idx="505" formatCode="0.0000000">
                  <c:v>1.3306312709046699</c:v>
                </c:pt>
                <c:pt idx="506" formatCode="0.0000000">
                  <c:v>1.3306312709046699</c:v>
                </c:pt>
                <c:pt idx="507" formatCode="0.0000000">
                  <c:v>1.3306312709046699</c:v>
                </c:pt>
                <c:pt idx="508" formatCode="0.0000000">
                  <c:v>1.3306312709046699</c:v>
                </c:pt>
                <c:pt idx="509" formatCode="0.0000000">
                  <c:v>1.3306312709046699</c:v>
                </c:pt>
                <c:pt idx="510" formatCode="0.0000000">
                  <c:v>1.3306312709046699</c:v>
                </c:pt>
                <c:pt idx="511" formatCode="0.0000000">
                  <c:v>1.3306312709046699</c:v>
                </c:pt>
                <c:pt idx="512" formatCode="0.0000000">
                  <c:v>1.3306312709046699</c:v>
                </c:pt>
                <c:pt idx="513" formatCode="0.0000000">
                  <c:v>1.3306312709046699</c:v>
                </c:pt>
                <c:pt idx="514" formatCode="0.0000000">
                  <c:v>1.3306312709046699</c:v>
                </c:pt>
                <c:pt idx="515" formatCode="0.0000000">
                  <c:v>1.3306312709046699</c:v>
                </c:pt>
                <c:pt idx="516" formatCode="0.0000000">
                  <c:v>1.3306312709046699</c:v>
                </c:pt>
                <c:pt idx="517" formatCode="0.0000000">
                  <c:v>1.3306312709046699</c:v>
                </c:pt>
                <c:pt idx="518" formatCode="0.0000000">
                  <c:v>1.3306312709046699</c:v>
                </c:pt>
                <c:pt idx="519" formatCode="0.0000000">
                  <c:v>1.3306312709046699</c:v>
                </c:pt>
                <c:pt idx="520" formatCode="0.0000000">
                  <c:v>1.3306312709046699</c:v>
                </c:pt>
                <c:pt idx="521" formatCode="0.0000000">
                  <c:v>1.3306312709046699</c:v>
                </c:pt>
                <c:pt idx="522" formatCode="0.0000000">
                  <c:v>1.3306312709046699</c:v>
                </c:pt>
                <c:pt idx="523" formatCode="0.0000000">
                  <c:v>1.3306312709046699</c:v>
                </c:pt>
                <c:pt idx="524" formatCode="0.0000000">
                  <c:v>1.3306312709046699</c:v>
                </c:pt>
                <c:pt idx="525" formatCode="0.0000000">
                  <c:v>1.3306312709046699</c:v>
                </c:pt>
                <c:pt idx="526" formatCode="0.0000000">
                  <c:v>1.3306312709046699</c:v>
                </c:pt>
                <c:pt idx="527" formatCode="0.0000000">
                  <c:v>1.3306312709046699</c:v>
                </c:pt>
                <c:pt idx="528" formatCode="0.0000000">
                  <c:v>1.3306312709046699</c:v>
                </c:pt>
                <c:pt idx="529" formatCode="0.0000000">
                  <c:v>1.3306312709046699</c:v>
                </c:pt>
                <c:pt idx="530" formatCode="0.0000000">
                  <c:v>1.3306312709046699</c:v>
                </c:pt>
                <c:pt idx="531" formatCode="0.0000000">
                  <c:v>1.3306312709046699</c:v>
                </c:pt>
                <c:pt idx="532" formatCode="0.0000000">
                  <c:v>1.3306312709046699</c:v>
                </c:pt>
                <c:pt idx="533" formatCode="0.0000000">
                  <c:v>1.3306312709046699</c:v>
                </c:pt>
                <c:pt idx="534" formatCode="0.0000000">
                  <c:v>1.3306312709046699</c:v>
                </c:pt>
                <c:pt idx="535" formatCode="0.0000000">
                  <c:v>1.3306312709046699</c:v>
                </c:pt>
                <c:pt idx="536" formatCode="0.0000000">
                  <c:v>1.3306312709046699</c:v>
                </c:pt>
                <c:pt idx="537" formatCode="0.0000000">
                  <c:v>1.3306312709046699</c:v>
                </c:pt>
                <c:pt idx="538" formatCode="0.0000000">
                  <c:v>1.3306312709046699</c:v>
                </c:pt>
                <c:pt idx="539" formatCode="0.0000000">
                  <c:v>1.3306312709046699</c:v>
                </c:pt>
                <c:pt idx="540" formatCode="0.0000000">
                  <c:v>1.3306312709046699</c:v>
                </c:pt>
                <c:pt idx="541" formatCode="0.0000000">
                  <c:v>1.3306312709046699</c:v>
                </c:pt>
                <c:pt idx="542" formatCode="0.0000000">
                  <c:v>1.3306312709046699</c:v>
                </c:pt>
                <c:pt idx="543" formatCode="0.0000000">
                  <c:v>1.3306312709046699</c:v>
                </c:pt>
                <c:pt idx="544" formatCode="0.0000000">
                  <c:v>1.3306312709046699</c:v>
                </c:pt>
                <c:pt idx="545" formatCode="0.0000000">
                  <c:v>1.3306312709046699</c:v>
                </c:pt>
                <c:pt idx="546" formatCode="0.0000000">
                  <c:v>1.3306312709046699</c:v>
                </c:pt>
                <c:pt idx="547" formatCode="0.0000000">
                  <c:v>1.4074167718611601</c:v>
                </c:pt>
                <c:pt idx="548" formatCode="0.0000000">
                  <c:v>1.4074167718611601</c:v>
                </c:pt>
                <c:pt idx="549" formatCode="0.0000000">
                  <c:v>1.4074167718611601</c:v>
                </c:pt>
                <c:pt idx="550" formatCode="0.0000000">
                  <c:v>1.4074167718611601</c:v>
                </c:pt>
                <c:pt idx="551" formatCode="0.0000000">
                  <c:v>1.4074167718611601</c:v>
                </c:pt>
                <c:pt idx="552" formatCode="0.0000000">
                  <c:v>1.4074167718611601</c:v>
                </c:pt>
                <c:pt idx="553" formatCode="0.0000000">
                  <c:v>1.48426212122058</c:v>
                </c:pt>
                <c:pt idx="554" formatCode="0.0000000">
                  <c:v>1.48426212122058</c:v>
                </c:pt>
                <c:pt idx="555" formatCode="0.0000000">
                  <c:v>1.48426212122058</c:v>
                </c:pt>
                <c:pt idx="556" formatCode="0.0000000">
                  <c:v>1.48426212122058</c:v>
                </c:pt>
                <c:pt idx="557" formatCode="0.0000000">
                  <c:v>1.48426212122058</c:v>
                </c:pt>
                <c:pt idx="558" formatCode="0.0000000">
                  <c:v>1.48426212122058</c:v>
                </c:pt>
                <c:pt idx="559" formatCode="0.0000000">
                  <c:v>1.48426212122058</c:v>
                </c:pt>
                <c:pt idx="560" formatCode="0.0000000">
                  <c:v>1.48426212122058</c:v>
                </c:pt>
                <c:pt idx="561" formatCode="0.0000000">
                  <c:v>1.48426212122058</c:v>
                </c:pt>
                <c:pt idx="562" formatCode="0.0000000">
                  <c:v>1.48426212122058</c:v>
                </c:pt>
                <c:pt idx="563" formatCode="0.0000000">
                  <c:v>1.48426212122058</c:v>
                </c:pt>
                <c:pt idx="564" formatCode="0.0000000">
                  <c:v>1.48426212122058</c:v>
                </c:pt>
                <c:pt idx="565" formatCode="0.0000000">
                  <c:v>1.48426212122058</c:v>
                </c:pt>
                <c:pt idx="566" formatCode="0.0000000">
                  <c:v>1.48426212122058</c:v>
                </c:pt>
                <c:pt idx="567" formatCode="0.0000000">
                  <c:v>1.48426212122058</c:v>
                </c:pt>
                <c:pt idx="568" formatCode="0.0000000">
                  <c:v>1.48426212122058</c:v>
                </c:pt>
                <c:pt idx="569" formatCode="0.0000000">
                  <c:v>1.48426212122058</c:v>
                </c:pt>
                <c:pt idx="570" formatCode="0.0000000">
                  <c:v>1.48426212122058</c:v>
                </c:pt>
                <c:pt idx="571" formatCode="0.0000000">
                  <c:v>1.48426212122058</c:v>
                </c:pt>
                <c:pt idx="572" formatCode="0.0000000">
                  <c:v>1.48426212122058</c:v>
                </c:pt>
                <c:pt idx="573" formatCode="0.0000000">
                  <c:v>1.48426212122058</c:v>
                </c:pt>
                <c:pt idx="574" formatCode="0.0000000">
                  <c:v>1.48426212122058</c:v>
                </c:pt>
                <c:pt idx="575" formatCode="0.0000000">
                  <c:v>1.48426212122058</c:v>
                </c:pt>
                <c:pt idx="576" formatCode="0.0000000">
                  <c:v>1.48426212122058</c:v>
                </c:pt>
                <c:pt idx="577" formatCode="0.0000000">
                  <c:v>1.48426212122058</c:v>
                </c:pt>
                <c:pt idx="578" formatCode="0.0000000">
                  <c:v>1.48426212122058</c:v>
                </c:pt>
                <c:pt idx="579" formatCode="0.0000000">
                  <c:v>1.48426212122058</c:v>
                </c:pt>
                <c:pt idx="580" formatCode="0.0000000">
                  <c:v>1.48426212122058</c:v>
                </c:pt>
                <c:pt idx="581" formatCode="0.0000000">
                  <c:v>1.48426212122058</c:v>
                </c:pt>
                <c:pt idx="582" formatCode="0.0000000">
                  <c:v>1.48426212122058</c:v>
                </c:pt>
                <c:pt idx="583" formatCode="0.0000000">
                  <c:v>1.48426212122058</c:v>
                </c:pt>
                <c:pt idx="584" formatCode="0.0000000">
                  <c:v>1.48426212122058</c:v>
                </c:pt>
                <c:pt idx="585" formatCode="0.0000000">
                  <c:v>1.48426212122058</c:v>
                </c:pt>
                <c:pt idx="586" formatCode="0.0000000">
                  <c:v>1.48426212122058</c:v>
                </c:pt>
                <c:pt idx="587" formatCode="0.0000000">
                  <c:v>1.48426212122058</c:v>
                </c:pt>
                <c:pt idx="588" formatCode="0.0000000">
                  <c:v>1.48426212122058</c:v>
                </c:pt>
                <c:pt idx="589" formatCode="0.0000000">
                  <c:v>1.48426212122058</c:v>
                </c:pt>
                <c:pt idx="590" formatCode="0.0000000">
                  <c:v>1.48426212122058</c:v>
                </c:pt>
                <c:pt idx="591" formatCode="0.0000000">
                  <c:v>1.48426212122058</c:v>
                </c:pt>
                <c:pt idx="592" formatCode="0.0000000">
                  <c:v>1.48426212122058</c:v>
                </c:pt>
                <c:pt idx="593" formatCode="0.0000000">
                  <c:v>1.48426212122058</c:v>
                </c:pt>
                <c:pt idx="594" formatCode="0.0000000">
                  <c:v>1.48426212122058</c:v>
                </c:pt>
                <c:pt idx="595" formatCode="0.0000000">
                  <c:v>1.48426212122058</c:v>
                </c:pt>
                <c:pt idx="596" formatCode="0.0000000">
                  <c:v>1.48426212122058</c:v>
                </c:pt>
                <c:pt idx="597" formatCode="0.0000000">
                  <c:v>1.48426212122058</c:v>
                </c:pt>
                <c:pt idx="598" formatCode="0.0000000">
                  <c:v>1.48426212122058</c:v>
                </c:pt>
                <c:pt idx="599" formatCode="0.0000000">
                  <c:v>1.48426212122058</c:v>
                </c:pt>
                <c:pt idx="600" formatCode="0.0000000">
                  <c:v>1.48426212122058</c:v>
                </c:pt>
                <c:pt idx="601" formatCode="0.0000000">
                  <c:v>1.48426212122058</c:v>
                </c:pt>
                <c:pt idx="602" formatCode="0.0000000">
                  <c:v>1.48426212122058</c:v>
                </c:pt>
                <c:pt idx="603" formatCode="0.0000000">
                  <c:v>1.48426212122058</c:v>
                </c:pt>
                <c:pt idx="604" formatCode="0.0000000">
                  <c:v>1.48426212122058</c:v>
                </c:pt>
                <c:pt idx="605" formatCode="0.0000000">
                  <c:v>1.48426212122058</c:v>
                </c:pt>
                <c:pt idx="606" formatCode="0.0000000">
                  <c:v>1.48426212122058</c:v>
                </c:pt>
                <c:pt idx="607" formatCode="0.0000000">
                  <c:v>1.48426212122058</c:v>
                </c:pt>
                <c:pt idx="608" formatCode="0.0000000">
                  <c:v>1.48426212122058</c:v>
                </c:pt>
                <c:pt idx="609" formatCode="0.0000000">
                  <c:v>1.48426212122058</c:v>
                </c:pt>
                <c:pt idx="610" formatCode="0.0000000">
                  <c:v>1.48426212122058</c:v>
                </c:pt>
                <c:pt idx="611" formatCode="0.0000000">
                  <c:v>1.48426212122058</c:v>
                </c:pt>
                <c:pt idx="612" formatCode="0.0000000">
                  <c:v>1.48426212122058</c:v>
                </c:pt>
                <c:pt idx="613" formatCode="0.0000000">
                  <c:v>1.48426212122058</c:v>
                </c:pt>
                <c:pt idx="614" formatCode="0.0000000">
                  <c:v>1.5632643167929801</c:v>
                </c:pt>
                <c:pt idx="615" formatCode="0.0000000">
                  <c:v>1.5632643167929801</c:v>
                </c:pt>
                <c:pt idx="616" formatCode="0.0000000">
                  <c:v>1.5632643167929801</c:v>
                </c:pt>
                <c:pt idx="617" formatCode="0.0000000">
                  <c:v>1.5632643167929801</c:v>
                </c:pt>
                <c:pt idx="618" formatCode="0.0000000">
                  <c:v>1.5632643167929801</c:v>
                </c:pt>
                <c:pt idx="619" formatCode="0.0000000">
                  <c:v>1.6423935255415401</c:v>
                </c:pt>
                <c:pt idx="620" formatCode="0.0000000">
                  <c:v>1.6423935255415401</c:v>
                </c:pt>
                <c:pt idx="621" formatCode="0.0000000">
                  <c:v>1.6423935255415401</c:v>
                </c:pt>
                <c:pt idx="622" formatCode="0.0000000">
                  <c:v>1.6423935255415401</c:v>
                </c:pt>
                <c:pt idx="623" formatCode="0.0000000">
                  <c:v>1.6423935255415401</c:v>
                </c:pt>
                <c:pt idx="624" formatCode="0.0000000">
                  <c:v>1.6423935255415401</c:v>
                </c:pt>
                <c:pt idx="625" formatCode="0.0000000">
                  <c:v>1.6423935255415401</c:v>
                </c:pt>
                <c:pt idx="626" formatCode="0.0000000">
                  <c:v>1.6423935255415401</c:v>
                </c:pt>
                <c:pt idx="627" formatCode="0.0000000">
                  <c:v>1.6423935255415401</c:v>
                </c:pt>
                <c:pt idx="628" formatCode="0.0000000">
                  <c:v>1.6423935255415401</c:v>
                </c:pt>
                <c:pt idx="629" formatCode="0.0000000">
                  <c:v>1.6423935255415401</c:v>
                </c:pt>
                <c:pt idx="630" formatCode="0.0000000">
                  <c:v>1.6423935255415401</c:v>
                </c:pt>
                <c:pt idx="631" formatCode="0.0000000">
                  <c:v>1.6423935255415401</c:v>
                </c:pt>
                <c:pt idx="632" formatCode="0.0000000">
                  <c:v>1.6423935255415401</c:v>
                </c:pt>
                <c:pt idx="633" formatCode="0.0000000">
                  <c:v>1.6423935255415401</c:v>
                </c:pt>
                <c:pt idx="634" formatCode="0.0000000">
                  <c:v>1.6423935255415401</c:v>
                </c:pt>
                <c:pt idx="635" formatCode="0.0000000">
                  <c:v>1.6423935255415401</c:v>
                </c:pt>
                <c:pt idx="636" formatCode="0.0000000">
                  <c:v>1.6423935255415401</c:v>
                </c:pt>
                <c:pt idx="637" formatCode="0.0000000">
                  <c:v>1.6423935255415401</c:v>
                </c:pt>
                <c:pt idx="638" formatCode="0.0000000">
                  <c:v>1.6423935255415401</c:v>
                </c:pt>
                <c:pt idx="639" formatCode="0.0000000">
                  <c:v>1.6423935255415401</c:v>
                </c:pt>
                <c:pt idx="640" formatCode="0.0000000">
                  <c:v>1.6423935255415401</c:v>
                </c:pt>
                <c:pt idx="641" formatCode="0.0000000">
                  <c:v>1.6423935255415401</c:v>
                </c:pt>
                <c:pt idx="642" formatCode="0.0000000">
                  <c:v>1.6423935255415401</c:v>
                </c:pt>
                <c:pt idx="643" formatCode="0.0000000">
                  <c:v>1.6423935255415401</c:v>
                </c:pt>
                <c:pt idx="644" formatCode="0.0000000">
                  <c:v>1.6423935255415401</c:v>
                </c:pt>
                <c:pt idx="645" formatCode="0.0000000">
                  <c:v>1.6423935255415401</c:v>
                </c:pt>
                <c:pt idx="646" formatCode="0.0000000">
                  <c:v>1.6423935255415401</c:v>
                </c:pt>
                <c:pt idx="647" formatCode="##0.00000">
                  <c:v>1.7226199582287001</c:v>
                </c:pt>
                <c:pt idx="648" formatCode="0.0000000">
                  <c:v>1.8028463909158601</c:v>
                </c:pt>
                <c:pt idx="649" formatCode="0.0000000">
                  <c:v>1.8028463909158601</c:v>
                </c:pt>
                <c:pt idx="650" formatCode="0.0000000">
                  <c:v>1.8028463909158601</c:v>
                </c:pt>
                <c:pt idx="651" formatCode="0.0000000">
                  <c:v>1.8028463909158601</c:v>
                </c:pt>
                <c:pt idx="652" formatCode="0.0000000">
                  <c:v>1.8028463909158601</c:v>
                </c:pt>
                <c:pt idx="653" formatCode="0.0000000">
                  <c:v>1.8028463909158601</c:v>
                </c:pt>
                <c:pt idx="654" formatCode="0.0000000">
                  <c:v>1.8028463909158601</c:v>
                </c:pt>
                <c:pt idx="655" formatCode="0.0000000">
                  <c:v>1.8028463909158601</c:v>
                </c:pt>
                <c:pt idx="656" formatCode="0.0000000">
                  <c:v>1.8028463909158601</c:v>
                </c:pt>
                <c:pt idx="657" formatCode="0.0000000">
                  <c:v>1.8028463909158601</c:v>
                </c:pt>
                <c:pt idx="658" formatCode="0.0000000">
                  <c:v>1.8028463909158601</c:v>
                </c:pt>
                <c:pt idx="659" formatCode="0.0000000">
                  <c:v>1.8028463909158601</c:v>
                </c:pt>
                <c:pt idx="660" formatCode="0.0000000">
                  <c:v>1.8028463909158601</c:v>
                </c:pt>
                <c:pt idx="661" formatCode="0.0000000">
                  <c:v>1.8028463909158601</c:v>
                </c:pt>
                <c:pt idx="662" formatCode="0.0000000">
                  <c:v>1.8028463909158601</c:v>
                </c:pt>
                <c:pt idx="663" formatCode="0.0000000">
                  <c:v>1.8028463909158601</c:v>
                </c:pt>
                <c:pt idx="664" formatCode="0.0000000">
                  <c:v>1.8028463909158601</c:v>
                </c:pt>
                <c:pt idx="665" formatCode="0.0000000">
                  <c:v>1.8028463909158601</c:v>
                </c:pt>
                <c:pt idx="666" formatCode="0.0000000">
                  <c:v>1.8028463909158601</c:v>
                </c:pt>
                <c:pt idx="667" formatCode="0.0000000">
                  <c:v>1.8028463909158601</c:v>
                </c:pt>
                <c:pt idx="668" formatCode="0.0000000">
                  <c:v>1.8028463909158601</c:v>
                </c:pt>
                <c:pt idx="669" formatCode="0.0000000">
                  <c:v>1.8028463909158601</c:v>
                </c:pt>
                <c:pt idx="670" formatCode="0.0000000">
                  <c:v>1.8028463909158601</c:v>
                </c:pt>
                <c:pt idx="671" formatCode="0.0000000">
                  <c:v>1.8028463909158601</c:v>
                </c:pt>
                <c:pt idx="672" formatCode="0.0000000">
                  <c:v>1.8028463909158601</c:v>
                </c:pt>
                <c:pt idx="673" formatCode="0.0000000">
                  <c:v>1.8028463909158601</c:v>
                </c:pt>
                <c:pt idx="674" formatCode="0.0000000">
                  <c:v>1.8028463909158601</c:v>
                </c:pt>
                <c:pt idx="675" formatCode="0.0000000">
                  <c:v>1.8028463909158601</c:v>
                </c:pt>
                <c:pt idx="676" formatCode="0.0000000">
                  <c:v>1.8028463909158601</c:v>
                </c:pt>
                <c:pt idx="677" formatCode="0.0000000">
                  <c:v>1.8028463909158601</c:v>
                </c:pt>
                <c:pt idx="678" formatCode="0.0000000">
                  <c:v>1.8028463909158601</c:v>
                </c:pt>
                <c:pt idx="679" formatCode="0.0000000">
                  <c:v>1.8028463909158601</c:v>
                </c:pt>
                <c:pt idx="680" formatCode="0.0000000">
                  <c:v>1.8028463909158601</c:v>
                </c:pt>
                <c:pt idx="681" formatCode="0.0000000">
                  <c:v>1.8028463909158601</c:v>
                </c:pt>
                <c:pt idx="682" formatCode="0.0000000">
                  <c:v>1.8028463909158601</c:v>
                </c:pt>
                <c:pt idx="683" formatCode="0.0000000">
                  <c:v>1.8028463909158601</c:v>
                </c:pt>
                <c:pt idx="684" formatCode="0.0000000">
                  <c:v>1.8028463909158601</c:v>
                </c:pt>
                <c:pt idx="685" formatCode="0.0000000">
                  <c:v>1.8028463909158601</c:v>
                </c:pt>
                <c:pt idx="686" formatCode="0.0000000">
                  <c:v>1.8028463909158601</c:v>
                </c:pt>
                <c:pt idx="687" formatCode="0.0000000">
                  <c:v>1.8028463909158601</c:v>
                </c:pt>
                <c:pt idx="688" formatCode="0.0000000">
                  <c:v>1.8028463909158601</c:v>
                </c:pt>
                <c:pt idx="689" formatCode="0.0000000">
                  <c:v>1.8028463909158601</c:v>
                </c:pt>
                <c:pt idx="690" formatCode="0.0000000">
                  <c:v>1.8028463909158601</c:v>
                </c:pt>
                <c:pt idx="691" formatCode="0.0000000">
                  <c:v>1.8028463909158601</c:v>
                </c:pt>
                <c:pt idx="692" formatCode="0.0000000">
                  <c:v>1.8028463909158601</c:v>
                </c:pt>
                <c:pt idx="693" formatCode="0.0000000">
                  <c:v>1.8028463909158601</c:v>
                </c:pt>
                <c:pt idx="694" formatCode="0.0000000">
                  <c:v>1.8028463909158601</c:v>
                </c:pt>
                <c:pt idx="695" formatCode="0.0000000">
                  <c:v>1.8028463909158601</c:v>
                </c:pt>
                <c:pt idx="696" formatCode="0.0000000">
                  <c:v>1.8028463909158601</c:v>
                </c:pt>
                <c:pt idx="697" formatCode="0.0000000">
                  <c:v>1.8028463909158601</c:v>
                </c:pt>
                <c:pt idx="698" formatCode="0.0000000">
                  <c:v>1.8028463909158601</c:v>
                </c:pt>
                <c:pt idx="699" formatCode="0.0000000">
                  <c:v>1.8028463909158601</c:v>
                </c:pt>
                <c:pt idx="700" formatCode="0.0000000">
                  <c:v>1.8028463909158601</c:v>
                </c:pt>
                <c:pt idx="701" formatCode="0.0000000">
                  <c:v>1.8028463909158601</c:v>
                </c:pt>
                <c:pt idx="702" formatCode="0.0000000">
                  <c:v>1.8028463909158601</c:v>
                </c:pt>
                <c:pt idx="703" formatCode="0.0000000">
                  <c:v>1.8028463909158601</c:v>
                </c:pt>
                <c:pt idx="704" formatCode="0.0000000">
                  <c:v>1.8028463909158601</c:v>
                </c:pt>
                <c:pt idx="705" formatCode="0.0000000">
                  <c:v>1.8028463909158601</c:v>
                </c:pt>
                <c:pt idx="706" formatCode="0.0000000">
                  <c:v>1.8028463909158601</c:v>
                </c:pt>
                <c:pt idx="707" formatCode="0.0000000">
                  <c:v>1.8028463909158601</c:v>
                </c:pt>
                <c:pt idx="708" formatCode="0.0000000">
                  <c:v>1.8028463909158601</c:v>
                </c:pt>
                <c:pt idx="709" formatCode="0.0000000">
                  <c:v>1.8028463909158601</c:v>
                </c:pt>
                <c:pt idx="710" formatCode="0.0000000">
                  <c:v>1.8028463909158601</c:v>
                </c:pt>
                <c:pt idx="711" formatCode="0.0000000">
                  <c:v>1.8028463909158601</c:v>
                </c:pt>
                <c:pt idx="712" formatCode="0.0000000">
                  <c:v>1.8028463909158601</c:v>
                </c:pt>
                <c:pt idx="713" formatCode="0.0000000">
                  <c:v>1.8028463909158601</c:v>
                </c:pt>
                <c:pt idx="714" formatCode="0.0000000">
                  <c:v>1.8028463909158601</c:v>
                </c:pt>
                <c:pt idx="715" formatCode="0.0000000">
                  <c:v>1.8028463909158601</c:v>
                </c:pt>
                <c:pt idx="716" formatCode="0.0000000">
                  <c:v>1.8028463909158601</c:v>
                </c:pt>
                <c:pt idx="717" formatCode="0.0000000">
                  <c:v>1.8028463909158601</c:v>
                </c:pt>
                <c:pt idx="718" formatCode="0.0000000">
                  <c:v>1.8028463909158601</c:v>
                </c:pt>
                <c:pt idx="719" formatCode="0.0000000">
                  <c:v>1.8028463909158601</c:v>
                </c:pt>
                <c:pt idx="720" formatCode="0.0000000">
                  <c:v>1.8028463909158601</c:v>
                </c:pt>
                <c:pt idx="721" formatCode="0.0000000">
                  <c:v>1.8028463909158601</c:v>
                </c:pt>
                <c:pt idx="722" formatCode="0.0000000">
                  <c:v>1.8028463909158601</c:v>
                </c:pt>
                <c:pt idx="723" formatCode="0.0000000">
                  <c:v>1.8028463909158601</c:v>
                </c:pt>
                <c:pt idx="724" formatCode="0.0000000">
                  <c:v>1.8028463909158601</c:v>
                </c:pt>
                <c:pt idx="725" formatCode="0.0000000">
                  <c:v>1.8028463909158601</c:v>
                </c:pt>
                <c:pt idx="726" formatCode="0.0000000">
                  <c:v>1.8028463909158601</c:v>
                </c:pt>
                <c:pt idx="727" formatCode="0.0000000">
                  <c:v>1.8028463909158601</c:v>
                </c:pt>
                <c:pt idx="728" formatCode="0.0000000">
                  <c:v>1.8028463909158601</c:v>
                </c:pt>
                <c:pt idx="729" formatCode="0.0000000">
                  <c:v>1.8028463909158601</c:v>
                </c:pt>
                <c:pt idx="730" formatCode="0.0000000">
                  <c:v>1.8028463909158601</c:v>
                </c:pt>
                <c:pt idx="731" formatCode="0.0000000">
                  <c:v>1.8028463909158601</c:v>
                </c:pt>
                <c:pt idx="732" formatCode="0.0000000">
                  <c:v>1.8028463909158601</c:v>
                </c:pt>
                <c:pt idx="733" formatCode="0.0000000">
                  <c:v>1.8028463909158601</c:v>
                </c:pt>
                <c:pt idx="734" formatCode="0.0000000">
                  <c:v>1.8028463909158601</c:v>
                </c:pt>
                <c:pt idx="735" formatCode="0.0000000">
                  <c:v>1.8028463909158601</c:v>
                </c:pt>
                <c:pt idx="736" formatCode="0.0000000">
                  <c:v>1.8028463909158601</c:v>
                </c:pt>
                <c:pt idx="737" formatCode="0.0000000">
                  <c:v>1.8028463909158601</c:v>
                </c:pt>
                <c:pt idx="738" formatCode="0.0000000">
                  <c:v>1.8028463909158601</c:v>
                </c:pt>
                <c:pt idx="739" formatCode="0.0000000">
                  <c:v>1.8028463909158601</c:v>
                </c:pt>
                <c:pt idx="740" formatCode="0.0000000">
                  <c:v>1.8028463909158601</c:v>
                </c:pt>
                <c:pt idx="741" formatCode="0.0000000">
                  <c:v>1.8028463909158601</c:v>
                </c:pt>
                <c:pt idx="742" formatCode="0.0000000">
                  <c:v>1.8028463909158601</c:v>
                </c:pt>
                <c:pt idx="743" formatCode="0.0000000">
                  <c:v>1.8028463909158601</c:v>
                </c:pt>
                <c:pt idx="744" formatCode="0.0000000">
                  <c:v>1.8028463909158601</c:v>
                </c:pt>
                <c:pt idx="745" formatCode="0.0000000">
                  <c:v>1.8028463909158601</c:v>
                </c:pt>
                <c:pt idx="746" formatCode="0.0000000">
                  <c:v>1.8028463909158601</c:v>
                </c:pt>
                <c:pt idx="747" formatCode="0.0000000">
                  <c:v>1.8028463909158601</c:v>
                </c:pt>
                <c:pt idx="748" formatCode="0.0000000">
                  <c:v>1.8028463909158601</c:v>
                </c:pt>
                <c:pt idx="749" formatCode="0.0000000">
                  <c:v>1.8028463909158601</c:v>
                </c:pt>
                <c:pt idx="750" formatCode="0.0000000">
                  <c:v>1.8028463909158601</c:v>
                </c:pt>
                <c:pt idx="751" formatCode="0.0000000">
                  <c:v>1.8028463909158601</c:v>
                </c:pt>
                <c:pt idx="752" formatCode="0.0000000">
                  <c:v>1.8028463909158601</c:v>
                </c:pt>
                <c:pt idx="753" formatCode="0.0000000">
                  <c:v>1.8028463909158601</c:v>
                </c:pt>
                <c:pt idx="754" formatCode="0.0000000">
                  <c:v>1.8028463909158601</c:v>
                </c:pt>
                <c:pt idx="755" formatCode="0.0000000">
                  <c:v>1.8028463909158601</c:v>
                </c:pt>
                <c:pt idx="756" formatCode="0.0000000">
                  <c:v>1.8028463909158601</c:v>
                </c:pt>
                <c:pt idx="757" formatCode="0.0000000">
                  <c:v>1.8028463909158601</c:v>
                </c:pt>
                <c:pt idx="758" formatCode="0.0000000">
                  <c:v>1.8028463909158601</c:v>
                </c:pt>
                <c:pt idx="759" formatCode="0.0000000">
                  <c:v>1.8028463909158601</c:v>
                </c:pt>
                <c:pt idx="760" formatCode="0.0000000">
                  <c:v>1.8028463909158601</c:v>
                </c:pt>
                <c:pt idx="761" formatCode="0.0000000">
                  <c:v>1.8028463909158601</c:v>
                </c:pt>
                <c:pt idx="762" formatCode="0.0000000">
                  <c:v>1.8028463909158601</c:v>
                </c:pt>
                <c:pt idx="763" formatCode="0.0000000">
                  <c:v>1.8028463909158601</c:v>
                </c:pt>
                <c:pt idx="764" formatCode="0.0000000">
                  <c:v>1.8028463909158601</c:v>
                </c:pt>
                <c:pt idx="765" formatCode="0.0000000">
                  <c:v>1.8028463909158601</c:v>
                </c:pt>
                <c:pt idx="766" formatCode="0.0000000">
                  <c:v>1.8028463909158601</c:v>
                </c:pt>
                <c:pt idx="767" formatCode="0.0000000">
                  <c:v>1.8028463909158601</c:v>
                </c:pt>
                <c:pt idx="768" formatCode="0.0000000">
                  <c:v>1.8028463909158601</c:v>
                </c:pt>
                <c:pt idx="769" formatCode="0.0000000">
                  <c:v>1.8028463909158601</c:v>
                </c:pt>
                <c:pt idx="770" formatCode="0.0000000">
                  <c:v>1.8028463909158601</c:v>
                </c:pt>
                <c:pt idx="771" formatCode="0.0000000">
                  <c:v>1.8028463909158601</c:v>
                </c:pt>
                <c:pt idx="772" formatCode="0.0000000">
                  <c:v>1.8028463909158601</c:v>
                </c:pt>
                <c:pt idx="773" formatCode="0.0000000">
                  <c:v>1.8028463909158601</c:v>
                </c:pt>
                <c:pt idx="774" formatCode="0.0000000">
                  <c:v>1.8028463909158601</c:v>
                </c:pt>
                <c:pt idx="775" formatCode="0.0000000">
                  <c:v>1.8028463909158601</c:v>
                </c:pt>
                <c:pt idx="776" formatCode="0.0000000">
                  <c:v>1.8028463909158601</c:v>
                </c:pt>
                <c:pt idx="777" formatCode="0.0000000">
                  <c:v>1.8028463909158601</c:v>
                </c:pt>
                <c:pt idx="778" formatCode="0.0000000">
                  <c:v>1.8028463909158601</c:v>
                </c:pt>
                <c:pt idx="779" formatCode="0.0000000">
                  <c:v>1.8028463909158601</c:v>
                </c:pt>
                <c:pt idx="780" formatCode="0.0000000">
                  <c:v>1.8028463909158601</c:v>
                </c:pt>
                <c:pt idx="781" formatCode="0.0000000">
                  <c:v>1.8028463909158601</c:v>
                </c:pt>
                <c:pt idx="782" formatCode="0.0000000">
                  <c:v>1.8028463909158601</c:v>
                </c:pt>
                <c:pt idx="783" formatCode="0.0000000">
                  <c:v>1.8028463909158601</c:v>
                </c:pt>
                <c:pt idx="784" formatCode="0.0000000">
                  <c:v>1.8028463909158601</c:v>
                </c:pt>
                <c:pt idx="785" formatCode="0.0000000">
                  <c:v>1.8028463909158601</c:v>
                </c:pt>
                <c:pt idx="786" formatCode="0.0000000">
                  <c:v>1.8028463909158601</c:v>
                </c:pt>
                <c:pt idx="787" formatCode="0.0000000">
                  <c:v>1.8028463909158601</c:v>
                </c:pt>
                <c:pt idx="788" formatCode="0.0000000">
                  <c:v>1.8028463909158601</c:v>
                </c:pt>
                <c:pt idx="789" formatCode="0.0000000">
                  <c:v>1.8028463909158601</c:v>
                </c:pt>
                <c:pt idx="790" formatCode="0.0000000">
                  <c:v>1.8028463909158601</c:v>
                </c:pt>
                <c:pt idx="791" formatCode="0.0000000">
                  <c:v>1.8028463909158601</c:v>
                </c:pt>
                <c:pt idx="792" formatCode="0.0000000">
                  <c:v>1.8897465268531</c:v>
                </c:pt>
                <c:pt idx="793" formatCode="0.0000000">
                  <c:v>1.8897465268531</c:v>
                </c:pt>
                <c:pt idx="794" formatCode="0.0000000">
                  <c:v>1.8897465268531</c:v>
                </c:pt>
                <c:pt idx="795" formatCode="0.0000000">
                  <c:v>1.8897465268531</c:v>
                </c:pt>
                <c:pt idx="796" formatCode="0.0000000">
                  <c:v>1.8897465268531</c:v>
                </c:pt>
                <c:pt idx="797" formatCode="0.0000000">
                  <c:v>1.8897465268531</c:v>
                </c:pt>
                <c:pt idx="798" formatCode="0.0000000">
                  <c:v>1.8897465268531</c:v>
                </c:pt>
                <c:pt idx="799" formatCode="0.0000000">
                  <c:v>1.8897465268531</c:v>
                </c:pt>
                <c:pt idx="800" formatCode="0.0000000">
                  <c:v>1.8897465268531</c:v>
                </c:pt>
                <c:pt idx="801" formatCode="0.0000000">
                  <c:v>1.8897465268531</c:v>
                </c:pt>
                <c:pt idx="802" formatCode="0.0000000">
                  <c:v>1.8897465268531</c:v>
                </c:pt>
                <c:pt idx="803" formatCode="0.0000000">
                  <c:v>1.8897465268531</c:v>
                </c:pt>
                <c:pt idx="804" formatCode="0.0000000">
                  <c:v>1.8897465268531</c:v>
                </c:pt>
                <c:pt idx="805" formatCode="0.0000000">
                  <c:v>1.8897465268531</c:v>
                </c:pt>
                <c:pt idx="806" formatCode="0.0000000">
                  <c:v>1.8897465268531</c:v>
                </c:pt>
                <c:pt idx="807" formatCode="0.0000000">
                  <c:v>1.8897465268531</c:v>
                </c:pt>
                <c:pt idx="808" formatCode="0.0000000">
                  <c:v>1.8897465268531</c:v>
                </c:pt>
                <c:pt idx="809" formatCode="0.0000000">
                  <c:v>1.8897465268531</c:v>
                </c:pt>
                <c:pt idx="810" formatCode="0.0000000">
                  <c:v>1.8897465268531</c:v>
                </c:pt>
                <c:pt idx="811" formatCode="0.0000000">
                  <c:v>1.8897465268531</c:v>
                </c:pt>
                <c:pt idx="812" formatCode="0.0000000">
                  <c:v>1.8897465268531</c:v>
                </c:pt>
                <c:pt idx="813" formatCode="0.0000000">
                  <c:v>1.8897465268531</c:v>
                </c:pt>
                <c:pt idx="814" formatCode="0.0000000">
                  <c:v>1.8897465268531</c:v>
                </c:pt>
                <c:pt idx="815" formatCode="0.0000000">
                  <c:v>1.8897465268531</c:v>
                </c:pt>
                <c:pt idx="816" formatCode="0.0000000">
                  <c:v>1.8897465268531</c:v>
                </c:pt>
                <c:pt idx="817" formatCode="0.0000000">
                  <c:v>1.8897465268531</c:v>
                </c:pt>
                <c:pt idx="818" formatCode="0.0000000">
                  <c:v>1.8897465268531</c:v>
                </c:pt>
                <c:pt idx="819" formatCode="0.0000000">
                  <c:v>1.8897465268531</c:v>
                </c:pt>
                <c:pt idx="820" formatCode="0.0000000">
                  <c:v>1.8897465268531</c:v>
                </c:pt>
                <c:pt idx="821" formatCode="0.0000000">
                  <c:v>1.8897465268531</c:v>
                </c:pt>
                <c:pt idx="822" formatCode="0.0000000">
                  <c:v>1.8897465268531</c:v>
                </c:pt>
                <c:pt idx="823" formatCode="0.0000000">
                  <c:v>1.8897465268531</c:v>
                </c:pt>
                <c:pt idx="824" formatCode="0.0000000">
                  <c:v>1.8897465268531</c:v>
                </c:pt>
                <c:pt idx="825" formatCode="0.0000000">
                  <c:v>1.8897465268531</c:v>
                </c:pt>
                <c:pt idx="826" formatCode="0.0000000">
                  <c:v>1.8897465268531</c:v>
                </c:pt>
                <c:pt idx="827" formatCode="0.0000000">
                  <c:v>1.8897465268531</c:v>
                </c:pt>
                <c:pt idx="828" formatCode="0.0000000">
                  <c:v>1.8897465268531</c:v>
                </c:pt>
                <c:pt idx="829" formatCode="0.0000000">
                  <c:v>1.8897465268531</c:v>
                </c:pt>
                <c:pt idx="830" formatCode="0.0000000">
                  <c:v>1.8897465268531</c:v>
                </c:pt>
                <c:pt idx="831" formatCode="0.0000000">
                  <c:v>1.8897465268531</c:v>
                </c:pt>
                <c:pt idx="832" formatCode="0.0000000">
                  <c:v>1.8897465268531</c:v>
                </c:pt>
                <c:pt idx="833" formatCode="0.0000000">
                  <c:v>1.8897465268531</c:v>
                </c:pt>
                <c:pt idx="834" formatCode="0.0000000">
                  <c:v>1.8897465268531</c:v>
                </c:pt>
                <c:pt idx="835" formatCode="0.0000000">
                  <c:v>1.8897465268531</c:v>
                </c:pt>
                <c:pt idx="836" formatCode="0.0000000">
                  <c:v>1.8897465268531</c:v>
                </c:pt>
                <c:pt idx="837" formatCode="0.0000000">
                  <c:v>1.8897465268531</c:v>
                </c:pt>
                <c:pt idx="838" formatCode="0.0000000">
                  <c:v>1.8897465268531</c:v>
                </c:pt>
                <c:pt idx="839" formatCode="0.0000000">
                  <c:v>1.8897465268531</c:v>
                </c:pt>
                <c:pt idx="840" formatCode="0.0000000">
                  <c:v>1.8897465268531</c:v>
                </c:pt>
                <c:pt idx="841" formatCode="0.0000000">
                  <c:v>1.8897465268531</c:v>
                </c:pt>
                <c:pt idx="842" formatCode="0.0000000">
                  <c:v>1.8897465268531</c:v>
                </c:pt>
                <c:pt idx="843" formatCode="0.0000000">
                  <c:v>1.8897465268531</c:v>
                </c:pt>
                <c:pt idx="844" formatCode="0.0000000">
                  <c:v>1.8897465268531</c:v>
                </c:pt>
                <c:pt idx="845" formatCode="0.0000000">
                  <c:v>1.8897465268531</c:v>
                </c:pt>
                <c:pt idx="846" formatCode="0.0000000">
                  <c:v>1.8897465268531</c:v>
                </c:pt>
                <c:pt idx="847" formatCode="0.0000000">
                  <c:v>1.8897465268531</c:v>
                </c:pt>
                <c:pt idx="848" formatCode="0.0000000">
                  <c:v>1.8897465268531</c:v>
                </c:pt>
                <c:pt idx="849" formatCode="0.0000000">
                  <c:v>1.8897465268531</c:v>
                </c:pt>
                <c:pt idx="850" formatCode="0.0000000">
                  <c:v>1.8897465268531</c:v>
                </c:pt>
                <c:pt idx="851" formatCode="0.0000000">
                  <c:v>1.8897465268531</c:v>
                </c:pt>
                <c:pt idx="852" formatCode="0.0000000">
                  <c:v>1.8897465268531</c:v>
                </c:pt>
                <c:pt idx="853" formatCode="0.0000000">
                  <c:v>1.8897465268531</c:v>
                </c:pt>
                <c:pt idx="854" formatCode="0.0000000">
                  <c:v>1.8897465268531</c:v>
                </c:pt>
                <c:pt idx="855" formatCode="0.0000000">
                  <c:v>1.8897465268531</c:v>
                </c:pt>
                <c:pt idx="856" formatCode="0.0000000">
                  <c:v>1.8897465268531</c:v>
                </c:pt>
                <c:pt idx="857" formatCode="0.0000000">
                  <c:v>1.8897465268531</c:v>
                </c:pt>
                <c:pt idx="858" formatCode="0.0000000">
                  <c:v>1.8897465268531</c:v>
                </c:pt>
                <c:pt idx="859" formatCode="0.0000000">
                  <c:v>1.8897465268531</c:v>
                </c:pt>
                <c:pt idx="860" formatCode="0.0000000">
                  <c:v>1.8897465268531</c:v>
                </c:pt>
                <c:pt idx="861" formatCode="0.0000000">
                  <c:v>1.8897465268531</c:v>
                </c:pt>
                <c:pt idx="862" formatCode="0.0000000">
                  <c:v>1.8897465268531</c:v>
                </c:pt>
                <c:pt idx="863" formatCode="0.0000000">
                  <c:v>1.8897465268531</c:v>
                </c:pt>
                <c:pt idx="864" formatCode="0.0000000">
                  <c:v>1.8897465268531</c:v>
                </c:pt>
                <c:pt idx="865" formatCode="0.0000000">
                  <c:v>1.8897465268531</c:v>
                </c:pt>
                <c:pt idx="866" formatCode="0.0000000">
                  <c:v>1.8897465268531</c:v>
                </c:pt>
                <c:pt idx="867" formatCode="0.0000000">
                  <c:v>1.8897465268531</c:v>
                </c:pt>
                <c:pt idx="868" formatCode="0.0000000">
                  <c:v>1.8897465268531</c:v>
                </c:pt>
                <c:pt idx="869" formatCode="0.0000000">
                  <c:v>1.8897465268531</c:v>
                </c:pt>
                <c:pt idx="870" formatCode="0.0000000">
                  <c:v>1.8897465268531</c:v>
                </c:pt>
                <c:pt idx="871" formatCode="0.0000000">
                  <c:v>1.8897465268531</c:v>
                </c:pt>
                <c:pt idx="872" formatCode="0.0000000">
                  <c:v>1.8897465268531</c:v>
                </c:pt>
                <c:pt idx="873" formatCode="0.0000000">
                  <c:v>1.8897465268531</c:v>
                </c:pt>
                <c:pt idx="874" formatCode="0.0000000">
                  <c:v>1.8897465268531</c:v>
                </c:pt>
                <c:pt idx="875" formatCode="0.0000000">
                  <c:v>1.8897465268531</c:v>
                </c:pt>
                <c:pt idx="876" formatCode="0.0000000">
                  <c:v>1.8897465268531</c:v>
                </c:pt>
                <c:pt idx="877" formatCode="0.0000000">
                  <c:v>1.8897465268531</c:v>
                </c:pt>
                <c:pt idx="878" formatCode="0.0000000">
                  <c:v>1.8897465268531</c:v>
                </c:pt>
                <c:pt idx="879" formatCode="0.0000000">
                  <c:v>1.8897465268531</c:v>
                </c:pt>
                <c:pt idx="880" formatCode="0.0000000">
                  <c:v>1.8897465268531</c:v>
                </c:pt>
                <c:pt idx="881" formatCode="0.0000000">
                  <c:v>1.8897465268531</c:v>
                </c:pt>
                <c:pt idx="882" formatCode="0.0000000">
                  <c:v>1.8897465268531</c:v>
                </c:pt>
                <c:pt idx="883" formatCode="0.0000000">
                  <c:v>1.8897465268531</c:v>
                </c:pt>
                <c:pt idx="884" formatCode="0.0000000">
                  <c:v>1.8897465268531</c:v>
                </c:pt>
                <c:pt idx="885" formatCode="0.0000000">
                  <c:v>1.8897465268531</c:v>
                </c:pt>
                <c:pt idx="886" formatCode="0.0000000">
                  <c:v>1.8897465268531</c:v>
                </c:pt>
                <c:pt idx="887" formatCode="0.0000000">
                  <c:v>1.8897465268531</c:v>
                </c:pt>
                <c:pt idx="888" formatCode="0.0000000">
                  <c:v>1.8897465268531</c:v>
                </c:pt>
                <c:pt idx="889" formatCode="0.0000000">
                  <c:v>1.8897465268531</c:v>
                </c:pt>
                <c:pt idx="890" formatCode="0.0000000">
                  <c:v>1.8897465268531</c:v>
                </c:pt>
                <c:pt idx="891" formatCode="0.0000000">
                  <c:v>1.8897465268531</c:v>
                </c:pt>
                <c:pt idx="892" formatCode="0.0000000">
                  <c:v>1.8897465268531</c:v>
                </c:pt>
                <c:pt idx="893" formatCode="0.0000000">
                  <c:v>1.8897465268531</c:v>
                </c:pt>
                <c:pt idx="894" formatCode="0.0000000">
                  <c:v>1.8897465268531</c:v>
                </c:pt>
                <c:pt idx="895" formatCode="0.0000000">
                  <c:v>1.8897465268531</c:v>
                </c:pt>
                <c:pt idx="896" formatCode="0.0000000">
                  <c:v>1.8897465268531</c:v>
                </c:pt>
                <c:pt idx="897" formatCode="0.0000000">
                  <c:v>1.8897465268531</c:v>
                </c:pt>
                <c:pt idx="898" formatCode="0.0000000">
                  <c:v>1.8897465268531</c:v>
                </c:pt>
                <c:pt idx="899" formatCode="0.0000000">
                  <c:v>1.8897465268531</c:v>
                </c:pt>
                <c:pt idx="900" formatCode="0.0000000">
                  <c:v>1.8897465268531</c:v>
                </c:pt>
                <c:pt idx="901" formatCode="0.0000000">
                  <c:v>1.8897465268531</c:v>
                </c:pt>
                <c:pt idx="902" formatCode="0.0000000">
                  <c:v>1.8897465268531</c:v>
                </c:pt>
                <c:pt idx="903" formatCode="0.0000000">
                  <c:v>1.8897465268531</c:v>
                </c:pt>
                <c:pt idx="904" formatCode="0.0000000">
                  <c:v>1.8897465268531</c:v>
                </c:pt>
                <c:pt idx="905" formatCode="0.0000000">
                  <c:v>1.8897465268531</c:v>
                </c:pt>
                <c:pt idx="906" formatCode="0.0000000">
                  <c:v>1.8897465268531</c:v>
                </c:pt>
                <c:pt idx="907" formatCode="0.0000000">
                  <c:v>1.8897465268531</c:v>
                </c:pt>
                <c:pt idx="908" formatCode="0.0000000">
                  <c:v>1.8897465268531</c:v>
                </c:pt>
                <c:pt idx="909" formatCode="0.0000000">
                  <c:v>1.8897465268531</c:v>
                </c:pt>
                <c:pt idx="910" formatCode="0.0000000">
                  <c:v>1.8897465268531</c:v>
                </c:pt>
                <c:pt idx="911" formatCode="0.0000000">
                  <c:v>1.8897465268531</c:v>
                </c:pt>
                <c:pt idx="912" formatCode="0.0000000">
                  <c:v>1.8897465268531</c:v>
                </c:pt>
                <c:pt idx="913" formatCode="0.0000000">
                  <c:v>1.8897465268531</c:v>
                </c:pt>
                <c:pt idx="914" formatCode="0.0000000">
                  <c:v>1.8897465268531</c:v>
                </c:pt>
                <c:pt idx="915" formatCode="0.0000000">
                  <c:v>1.8897465268531</c:v>
                </c:pt>
                <c:pt idx="916" formatCode="0.0000000">
                  <c:v>1.8897465268531</c:v>
                </c:pt>
                <c:pt idx="917" formatCode="0.0000000">
                  <c:v>1.8897465268531</c:v>
                </c:pt>
                <c:pt idx="918" formatCode="0.0000000">
                  <c:v>1.8897465268531</c:v>
                </c:pt>
                <c:pt idx="919" formatCode="0.0000000">
                  <c:v>1.8897465268531</c:v>
                </c:pt>
                <c:pt idx="920" formatCode="0.0000000">
                  <c:v>1.8897465268531</c:v>
                </c:pt>
                <c:pt idx="921" formatCode="0.0000000">
                  <c:v>1.8897465268531</c:v>
                </c:pt>
                <c:pt idx="922" formatCode="0.0000000">
                  <c:v>1.8897465268531</c:v>
                </c:pt>
                <c:pt idx="923" formatCode="0.0000000">
                  <c:v>1.8897465268531</c:v>
                </c:pt>
                <c:pt idx="924" formatCode="0.0000000">
                  <c:v>1.8897465268531</c:v>
                </c:pt>
                <c:pt idx="925" formatCode="0.0000000">
                  <c:v>1.8897465268531</c:v>
                </c:pt>
                <c:pt idx="926" formatCode="0.0000000">
                  <c:v>1.8897465268531</c:v>
                </c:pt>
                <c:pt idx="927" formatCode="0.0000000">
                  <c:v>1.8897465268531</c:v>
                </c:pt>
                <c:pt idx="928" formatCode="0.0000000">
                  <c:v>1.8897465268531</c:v>
                </c:pt>
                <c:pt idx="929" formatCode="0.0000000">
                  <c:v>1.8897465268531</c:v>
                </c:pt>
                <c:pt idx="930" formatCode="0.0000000">
                  <c:v>1.8897465268531</c:v>
                </c:pt>
                <c:pt idx="931" formatCode="0.0000000">
                  <c:v>1.8897465268531</c:v>
                </c:pt>
                <c:pt idx="932" formatCode="0.0000000">
                  <c:v>1.8897465268531</c:v>
                </c:pt>
                <c:pt idx="933" formatCode="0.0000000">
                  <c:v>1.8897465268531</c:v>
                </c:pt>
                <c:pt idx="934" formatCode="0.0000000">
                  <c:v>1.8897465268531</c:v>
                </c:pt>
                <c:pt idx="935" formatCode="0.0000000">
                  <c:v>1.8897465268531</c:v>
                </c:pt>
                <c:pt idx="936" formatCode="0.0000000">
                  <c:v>1.8897465268531</c:v>
                </c:pt>
                <c:pt idx="937" formatCode="0.0000000">
                  <c:v>1.8897465268531</c:v>
                </c:pt>
                <c:pt idx="938" formatCode="0.0000000">
                  <c:v>1.8897465268531</c:v>
                </c:pt>
                <c:pt idx="939" formatCode="0.0000000">
                  <c:v>1.98650220088973</c:v>
                </c:pt>
                <c:pt idx="940" formatCode="0.0000000">
                  <c:v>1.98650220088973</c:v>
                </c:pt>
                <c:pt idx="941" formatCode="0.0000000">
                  <c:v>1.98650220088973</c:v>
                </c:pt>
                <c:pt idx="942" formatCode="0.0000000">
                  <c:v>1.98650220088973</c:v>
                </c:pt>
                <c:pt idx="943" formatCode="0.0000000">
                  <c:v>1.98650220088973</c:v>
                </c:pt>
                <c:pt idx="944" formatCode="0.0000000">
                  <c:v>1.98650220088973</c:v>
                </c:pt>
                <c:pt idx="945" formatCode="0.0000000">
                  <c:v>1.98650220088973</c:v>
                </c:pt>
                <c:pt idx="946" formatCode="0.0000000">
                  <c:v>1.98650220088973</c:v>
                </c:pt>
                <c:pt idx="947" formatCode="0.0000000">
                  <c:v>1.98650220088973</c:v>
                </c:pt>
                <c:pt idx="948" formatCode="0.0000000">
                  <c:v>1.98650220088973</c:v>
                </c:pt>
                <c:pt idx="949" formatCode="0.0000000">
                  <c:v>1.98650220088973</c:v>
                </c:pt>
                <c:pt idx="950" formatCode="0.0000000">
                  <c:v>1.98650220088973</c:v>
                </c:pt>
                <c:pt idx="951" formatCode="0.0000000">
                  <c:v>1.98650220088973</c:v>
                </c:pt>
                <c:pt idx="952" formatCode="0.0000000">
                  <c:v>1.98650220088973</c:v>
                </c:pt>
                <c:pt idx="953" formatCode="0.0000000">
                  <c:v>1.98650220088973</c:v>
                </c:pt>
                <c:pt idx="954" formatCode="0.0000000">
                  <c:v>1.98650220088973</c:v>
                </c:pt>
                <c:pt idx="955" formatCode="0.0000000">
                  <c:v>1.98650220088973</c:v>
                </c:pt>
                <c:pt idx="956" formatCode="0.0000000">
                  <c:v>1.98650220088973</c:v>
                </c:pt>
                <c:pt idx="957" formatCode="0.0000000">
                  <c:v>1.98650220088973</c:v>
                </c:pt>
                <c:pt idx="958" formatCode="0.0000000">
                  <c:v>1.98650220088973</c:v>
                </c:pt>
                <c:pt idx="959" formatCode="0.0000000">
                  <c:v>1.98650220088973</c:v>
                </c:pt>
                <c:pt idx="960" formatCode="0.0000000">
                  <c:v>1.98650220088973</c:v>
                </c:pt>
                <c:pt idx="961" formatCode="0.0000000">
                  <c:v>1.98650220088973</c:v>
                </c:pt>
                <c:pt idx="962" formatCode="0.0000000">
                  <c:v>1.98650220088973</c:v>
                </c:pt>
                <c:pt idx="963" formatCode="0.0000000">
                  <c:v>2.0850082288285301</c:v>
                </c:pt>
                <c:pt idx="964" formatCode="0.0000000">
                  <c:v>2.0850082288285301</c:v>
                </c:pt>
                <c:pt idx="965" formatCode="0.0000000">
                  <c:v>2.0850082288285301</c:v>
                </c:pt>
                <c:pt idx="966" formatCode="0.0000000">
                  <c:v>2.0850082288285301</c:v>
                </c:pt>
                <c:pt idx="967" formatCode="0.0000000">
                  <c:v>2.0850082288285301</c:v>
                </c:pt>
                <c:pt idx="968" formatCode="0.0000000">
                  <c:v>2.0850082288285301</c:v>
                </c:pt>
                <c:pt idx="969" formatCode="0.0000000">
                  <c:v>2.0850082288285301</c:v>
                </c:pt>
                <c:pt idx="970" formatCode="0.0000000">
                  <c:v>2.0850082288285301</c:v>
                </c:pt>
                <c:pt idx="971" formatCode="0.0000000">
                  <c:v>2.0850082288285301</c:v>
                </c:pt>
                <c:pt idx="972" formatCode="0.0000000">
                  <c:v>2.0850082288285301</c:v>
                </c:pt>
                <c:pt idx="973" formatCode="0.0000000">
                  <c:v>2.0850082288285301</c:v>
                </c:pt>
                <c:pt idx="974" formatCode="0.0000000">
                  <c:v>2.0850082288285301</c:v>
                </c:pt>
                <c:pt idx="975" formatCode="0.0000000">
                  <c:v>2.0850082288285301</c:v>
                </c:pt>
                <c:pt idx="976" formatCode="0.0000000">
                  <c:v>2.0850082288285301</c:v>
                </c:pt>
                <c:pt idx="977" formatCode="0.0000000">
                  <c:v>2.0850082288285301</c:v>
                </c:pt>
                <c:pt idx="978" formatCode="0.0000000">
                  <c:v>2.0850082288285301</c:v>
                </c:pt>
                <c:pt idx="979" formatCode="0.0000000">
                  <c:v>2.0850082288285301</c:v>
                </c:pt>
                <c:pt idx="980" formatCode="0.0000000">
                  <c:v>2.0850082288285301</c:v>
                </c:pt>
                <c:pt idx="981" formatCode="0.0000000">
                  <c:v>2.0850082288285301</c:v>
                </c:pt>
                <c:pt idx="982" formatCode="0.0000000">
                  <c:v>2.0850082288285301</c:v>
                </c:pt>
                <c:pt idx="983" formatCode="0.0000000">
                  <c:v>2.0850082288285301</c:v>
                </c:pt>
                <c:pt idx="984" formatCode="0.0000000">
                  <c:v>2.0850082288285301</c:v>
                </c:pt>
                <c:pt idx="985" formatCode="0.0000000">
                  <c:v>2.0850082288285301</c:v>
                </c:pt>
                <c:pt idx="986" formatCode="0.0000000">
                  <c:v>2.0850082288285301</c:v>
                </c:pt>
                <c:pt idx="987" formatCode="0.0000000">
                  <c:v>2.0850082288285301</c:v>
                </c:pt>
                <c:pt idx="988" formatCode="0.0000000">
                  <c:v>2.0850082288285301</c:v>
                </c:pt>
                <c:pt idx="989" formatCode="0.0000000">
                  <c:v>2.0850082288285301</c:v>
                </c:pt>
                <c:pt idx="990" formatCode="0.0000000">
                  <c:v>2.0850082288285301</c:v>
                </c:pt>
                <c:pt idx="991" formatCode="0.0000000">
                  <c:v>2.0850082288285301</c:v>
                </c:pt>
                <c:pt idx="992" formatCode="0.0000000">
                  <c:v>2.0850082288285301</c:v>
                </c:pt>
                <c:pt idx="993" formatCode="0.0000000">
                  <c:v>2.0850082288285301</c:v>
                </c:pt>
                <c:pt idx="994" formatCode="0.0000000">
                  <c:v>2.0850082288285301</c:v>
                </c:pt>
                <c:pt idx="995" formatCode="0.0000000">
                  <c:v>2.0850082288285301</c:v>
                </c:pt>
                <c:pt idx="996" formatCode="0.0000000">
                  <c:v>2.0850082288285301</c:v>
                </c:pt>
                <c:pt idx="997" formatCode="0.0000000">
                  <c:v>2.0850082288285301</c:v>
                </c:pt>
                <c:pt idx="998" formatCode="0.0000000">
                  <c:v>2.0850082288285301</c:v>
                </c:pt>
                <c:pt idx="999" formatCode="0.0000000">
                  <c:v>2.0850082288285301</c:v>
                </c:pt>
                <c:pt idx="1000" formatCode="0.0000000">
                  <c:v>2.0850082288285301</c:v>
                </c:pt>
                <c:pt idx="1001" formatCode="0.0000000">
                  <c:v>2.0850082288285301</c:v>
                </c:pt>
                <c:pt idx="1002" formatCode="0.0000000">
                  <c:v>2.0850082288285301</c:v>
                </c:pt>
                <c:pt idx="1003" formatCode="0.0000000">
                  <c:v>2.0850082288285301</c:v>
                </c:pt>
                <c:pt idx="1004" formatCode="0.0000000">
                  <c:v>2.0850082288285301</c:v>
                </c:pt>
                <c:pt idx="1005" formatCode="0.0000000">
                  <c:v>2.0850082288285301</c:v>
                </c:pt>
                <c:pt idx="1006" formatCode="0.0000000">
                  <c:v>2.0850082288285301</c:v>
                </c:pt>
                <c:pt idx="1007" formatCode="0.0000000">
                  <c:v>2.0850082288285301</c:v>
                </c:pt>
                <c:pt idx="1008" formatCode="0.0000000">
                  <c:v>2.0850082288285301</c:v>
                </c:pt>
                <c:pt idx="1009" formatCode="0.0000000">
                  <c:v>2.0850082288285301</c:v>
                </c:pt>
                <c:pt idx="1010" formatCode="0.0000000">
                  <c:v>2.0850082288285301</c:v>
                </c:pt>
                <c:pt idx="1011" formatCode="0.0000000">
                  <c:v>2.0850082288285301</c:v>
                </c:pt>
                <c:pt idx="1012" formatCode="0.0000000">
                  <c:v>2.0850082288285301</c:v>
                </c:pt>
                <c:pt idx="1013" formatCode="0.0000000">
                  <c:v>2.0850082288285301</c:v>
                </c:pt>
                <c:pt idx="1014" formatCode="0.0000000">
                  <c:v>2.0850082288285301</c:v>
                </c:pt>
                <c:pt idx="1015" formatCode="0.0000000">
                  <c:v>2.0850082288285301</c:v>
                </c:pt>
                <c:pt idx="1016" formatCode="0.0000000">
                  <c:v>2.0850082288285301</c:v>
                </c:pt>
                <c:pt idx="1017" formatCode="0.0000000">
                  <c:v>2.0850082288285301</c:v>
                </c:pt>
                <c:pt idx="1018" formatCode="0.0000000">
                  <c:v>2.0850082288285301</c:v>
                </c:pt>
                <c:pt idx="1019" formatCode="0.0000000">
                  <c:v>2.0850082288285301</c:v>
                </c:pt>
                <c:pt idx="1020" formatCode="0.0000000">
                  <c:v>2.0850082288285301</c:v>
                </c:pt>
                <c:pt idx="1021" formatCode="0.0000000">
                  <c:v>2.0850082288285301</c:v>
                </c:pt>
                <c:pt idx="1022" formatCode="0.0000000">
                  <c:v>2.0850082288285301</c:v>
                </c:pt>
                <c:pt idx="1023" formatCode="0.0000000">
                  <c:v>2.0850082288285301</c:v>
                </c:pt>
                <c:pt idx="1024" formatCode="0.0000000">
                  <c:v>2.0850082288285301</c:v>
                </c:pt>
                <c:pt idx="1025" formatCode="0.0000000">
                  <c:v>2.0850082288285301</c:v>
                </c:pt>
                <c:pt idx="1026" formatCode="0.0000000">
                  <c:v>2.0850082288285301</c:v>
                </c:pt>
                <c:pt idx="1027" formatCode="0.0000000">
                  <c:v>2.0850082288285301</c:v>
                </c:pt>
                <c:pt idx="1028" formatCode="0.0000000">
                  <c:v>2.0850082288285301</c:v>
                </c:pt>
                <c:pt idx="1029" formatCode="0.0000000">
                  <c:v>2.0850082288285301</c:v>
                </c:pt>
                <c:pt idx="1030" formatCode="0.0000000">
                  <c:v>2.0850082288285301</c:v>
                </c:pt>
                <c:pt idx="1031" formatCode="0.0000000">
                  <c:v>2.0850082288285301</c:v>
                </c:pt>
                <c:pt idx="1032" formatCode="0.0000000">
                  <c:v>2.0850082288285301</c:v>
                </c:pt>
                <c:pt idx="1033" formatCode="0.0000000">
                  <c:v>2.0850082288285301</c:v>
                </c:pt>
                <c:pt idx="1034" formatCode="0.0000000">
                  <c:v>2.0850082288285301</c:v>
                </c:pt>
                <c:pt idx="1035" formatCode="0.0000000">
                  <c:v>2.0850082288285301</c:v>
                </c:pt>
                <c:pt idx="1036" formatCode="0.0000000">
                  <c:v>2.0850082288285301</c:v>
                </c:pt>
                <c:pt idx="1037" formatCode="0.0000000">
                  <c:v>2.0850082288285301</c:v>
                </c:pt>
                <c:pt idx="1038" formatCode="0.0000000">
                  <c:v>2.0850082288285301</c:v>
                </c:pt>
                <c:pt idx="1039" formatCode="0.0000000">
                  <c:v>2.0850082288285301</c:v>
                </c:pt>
                <c:pt idx="1040" formatCode="0.0000000">
                  <c:v>2.0850082288285301</c:v>
                </c:pt>
                <c:pt idx="1041" formatCode="0.0000000">
                  <c:v>2.0850082288285301</c:v>
                </c:pt>
                <c:pt idx="1042" formatCode="0.0000000">
                  <c:v>2.0850082288285301</c:v>
                </c:pt>
                <c:pt idx="1043" formatCode="0.0000000">
                  <c:v>2.0850082288285301</c:v>
                </c:pt>
                <c:pt idx="1044" formatCode="0.0000000">
                  <c:v>2.0850082288285301</c:v>
                </c:pt>
                <c:pt idx="1045" formatCode="0.0000000">
                  <c:v>2.0850082288285301</c:v>
                </c:pt>
                <c:pt idx="1046" formatCode="0.0000000">
                  <c:v>2.0850082288285301</c:v>
                </c:pt>
                <c:pt idx="1047" formatCode="0.0000000">
                  <c:v>2.0850082288285301</c:v>
                </c:pt>
                <c:pt idx="1048" formatCode="0.0000000">
                  <c:v>2.0850082288285301</c:v>
                </c:pt>
                <c:pt idx="1049" formatCode="0.0000000">
                  <c:v>2.0850082288285301</c:v>
                </c:pt>
                <c:pt idx="1050" formatCode="0.0000000">
                  <c:v>2.0850082288285301</c:v>
                </c:pt>
                <c:pt idx="1051" formatCode="0.0000000">
                  <c:v>2.0850082288285301</c:v>
                </c:pt>
                <c:pt idx="1052" formatCode="0.0000000">
                  <c:v>2.0850082288285301</c:v>
                </c:pt>
                <c:pt idx="1053" formatCode="0.0000000">
                  <c:v>2.0850082288285301</c:v>
                </c:pt>
                <c:pt idx="1054" formatCode="0.0000000">
                  <c:v>2.0850082288285301</c:v>
                </c:pt>
                <c:pt idx="1055" formatCode="0.0000000">
                  <c:v>2.0850082288285301</c:v>
                </c:pt>
                <c:pt idx="1056" formatCode="0.0000000">
                  <c:v>2.0850082288285301</c:v>
                </c:pt>
                <c:pt idx="1057" formatCode="0.0000000">
                  <c:v>2.0850082288285301</c:v>
                </c:pt>
                <c:pt idx="1058" formatCode="0.0000000">
                  <c:v>2.0850082288285301</c:v>
                </c:pt>
                <c:pt idx="1059" formatCode="0.0000000">
                  <c:v>2.0850082288285301</c:v>
                </c:pt>
                <c:pt idx="1060" formatCode="0.0000000">
                  <c:v>2.0850082288285301</c:v>
                </c:pt>
                <c:pt idx="1061" formatCode="0.0000000">
                  <c:v>2.0850082288285301</c:v>
                </c:pt>
                <c:pt idx="1062" formatCode="0.0000000">
                  <c:v>2.0850082288285301</c:v>
                </c:pt>
                <c:pt idx="1063" formatCode="0.0000000">
                  <c:v>2.0850082288285301</c:v>
                </c:pt>
                <c:pt idx="1064" formatCode="0.0000000">
                  <c:v>2.0850082288285301</c:v>
                </c:pt>
                <c:pt idx="1065" formatCode="0.0000000">
                  <c:v>2.0850082288285301</c:v>
                </c:pt>
                <c:pt idx="1066" formatCode="0.0000000">
                  <c:v>2.0850082288285301</c:v>
                </c:pt>
                <c:pt idx="1067" formatCode="0.0000000">
                  <c:v>2.0850082288285301</c:v>
                </c:pt>
                <c:pt idx="1068" formatCode="0.0000000">
                  <c:v>2.0850082288285301</c:v>
                </c:pt>
                <c:pt idx="1069" formatCode="0.0000000">
                  <c:v>2.0850082288285301</c:v>
                </c:pt>
                <c:pt idx="1070" formatCode="0.0000000">
                  <c:v>2.0850082288285301</c:v>
                </c:pt>
                <c:pt idx="1071" formatCode="0.0000000">
                  <c:v>2.0850082288285301</c:v>
                </c:pt>
                <c:pt idx="1072" formatCode="0.0000000">
                  <c:v>2.0850082288285301</c:v>
                </c:pt>
                <c:pt idx="1073" formatCode="0.0000000">
                  <c:v>2.0850082288285301</c:v>
                </c:pt>
                <c:pt idx="1074" formatCode="0.0000000">
                  <c:v>2.0850082288285301</c:v>
                </c:pt>
                <c:pt idx="1075" formatCode="0.0000000">
                  <c:v>2.0850082288285301</c:v>
                </c:pt>
                <c:pt idx="1076" formatCode="0.0000000">
                  <c:v>2.0850082288285301</c:v>
                </c:pt>
                <c:pt idx="1077" formatCode="0.0000000">
                  <c:v>2.0850082288285301</c:v>
                </c:pt>
                <c:pt idx="1078" formatCode="0.0000000">
                  <c:v>2.0850082288285301</c:v>
                </c:pt>
                <c:pt idx="1079" formatCode="0.0000000">
                  <c:v>2.0850082288285301</c:v>
                </c:pt>
                <c:pt idx="1080" formatCode="0.0000000">
                  <c:v>2.0850082288285301</c:v>
                </c:pt>
                <c:pt idx="1081" formatCode="0.0000000">
                  <c:v>2.0850082288285301</c:v>
                </c:pt>
                <c:pt idx="1082" formatCode="0.0000000">
                  <c:v>2.0850082288285301</c:v>
                </c:pt>
                <c:pt idx="1083" formatCode="0.0000000">
                  <c:v>2.0850082288285301</c:v>
                </c:pt>
                <c:pt idx="1084" formatCode="0.0000000">
                  <c:v>2.0850082288285301</c:v>
                </c:pt>
                <c:pt idx="1085" formatCode="0.0000000">
                  <c:v>2.0850082288285301</c:v>
                </c:pt>
                <c:pt idx="1086" formatCode="0.0000000">
                  <c:v>2.0850082288285301</c:v>
                </c:pt>
                <c:pt idx="1087" formatCode="0.0000000">
                  <c:v>2.0850082288285301</c:v>
                </c:pt>
                <c:pt idx="1088" formatCode="0.0000000">
                  <c:v>2.0850082288285301</c:v>
                </c:pt>
                <c:pt idx="1089" formatCode="0.0000000">
                  <c:v>2.0850082288285301</c:v>
                </c:pt>
                <c:pt idx="1090" formatCode="0.0000000">
                  <c:v>2.0850082288285301</c:v>
                </c:pt>
                <c:pt idx="1091" formatCode="0.0000000">
                  <c:v>2.0850082288285301</c:v>
                </c:pt>
                <c:pt idx="1092" formatCode="0.0000000">
                  <c:v>2.0850082288285301</c:v>
                </c:pt>
                <c:pt idx="1093" formatCode="0.0000000">
                  <c:v>2.0850082288285301</c:v>
                </c:pt>
                <c:pt idx="1094" formatCode="0.0000000">
                  <c:v>2.0850082288285301</c:v>
                </c:pt>
                <c:pt idx="1095" formatCode="0.0000000">
                  <c:v>2.0850082288285301</c:v>
                </c:pt>
                <c:pt idx="1096" formatCode="0.0000000">
                  <c:v>2.0850082288285301</c:v>
                </c:pt>
                <c:pt idx="1097" formatCode="0.0000000">
                  <c:v>2.0850082288285301</c:v>
                </c:pt>
                <c:pt idx="1098" formatCode="0.0000000">
                  <c:v>2.0850082288285301</c:v>
                </c:pt>
                <c:pt idx="1099" formatCode="0.0000000">
                  <c:v>2.1946554760526999</c:v>
                </c:pt>
                <c:pt idx="1100" formatCode="0.0000000">
                  <c:v>2.1946554760526999</c:v>
                </c:pt>
                <c:pt idx="1101" formatCode="0.0000000">
                  <c:v>2.1946554760526999</c:v>
                </c:pt>
                <c:pt idx="1102" formatCode="0.0000000">
                  <c:v>2.1946554760526999</c:v>
                </c:pt>
                <c:pt idx="1103" formatCode="0.0000000">
                  <c:v>2.1946554760526999</c:v>
                </c:pt>
                <c:pt idx="1104" formatCode="0.0000000">
                  <c:v>2.1946554760526999</c:v>
                </c:pt>
                <c:pt idx="1105" formatCode="0.0000000">
                  <c:v>2.1946554760526999</c:v>
                </c:pt>
                <c:pt idx="1106" formatCode="0.0000000">
                  <c:v>2.1946554760526999</c:v>
                </c:pt>
                <c:pt idx="1107" formatCode="0.0000000">
                  <c:v>2.1946554760526999</c:v>
                </c:pt>
                <c:pt idx="1108" formatCode="0.0000000">
                  <c:v>2.1946554760526999</c:v>
                </c:pt>
                <c:pt idx="1109" formatCode="0.0000000">
                  <c:v>2.1946554760526999</c:v>
                </c:pt>
                <c:pt idx="1110" formatCode="0.0000000">
                  <c:v>2.1946554760526999</c:v>
                </c:pt>
                <c:pt idx="1111" formatCode="0.0000000">
                  <c:v>2.1946554760526999</c:v>
                </c:pt>
                <c:pt idx="1112" formatCode="0.0000000">
                  <c:v>2.1946554760526999</c:v>
                </c:pt>
                <c:pt idx="1113" formatCode="0.0000000">
                  <c:v>2.1946554760526999</c:v>
                </c:pt>
                <c:pt idx="1114" formatCode="0.0000000">
                  <c:v>2.1946554760526999</c:v>
                </c:pt>
                <c:pt idx="1115" formatCode="0.0000000">
                  <c:v>2.1946554760526999</c:v>
                </c:pt>
                <c:pt idx="1116" formatCode="0.0000000">
                  <c:v>2.1946554760526999</c:v>
                </c:pt>
                <c:pt idx="1117" formatCode="0.0000000">
                  <c:v>2.1946554760526999</c:v>
                </c:pt>
                <c:pt idx="1118" formatCode="0.0000000">
                  <c:v>2.1946554760526999</c:v>
                </c:pt>
                <c:pt idx="1119" formatCode="0.0000000">
                  <c:v>2.1946554760526999</c:v>
                </c:pt>
                <c:pt idx="1120" formatCode="0.0000000">
                  <c:v>2.1946554760526999</c:v>
                </c:pt>
                <c:pt idx="1121" formatCode="0.0000000">
                  <c:v>2.1946554760526999</c:v>
                </c:pt>
                <c:pt idx="1122" formatCode="0.0000000">
                  <c:v>2.1946554760526999</c:v>
                </c:pt>
                <c:pt idx="1123" formatCode="0.0000000">
                  <c:v>2.1946554760526999</c:v>
                </c:pt>
                <c:pt idx="1124" formatCode="0.0000000">
                  <c:v>2.1946554760526999</c:v>
                </c:pt>
                <c:pt idx="1125" formatCode="0.0000000">
                  <c:v>2.1946554760526999</c:v>
                </c:pt>
                <c:pt idx="1126" formatCode="0.0000000">
                  <c:v>2.1946554760526999</c:v>
                </c:pt>
                <c:pt idx="1127" formatCode="0.0000000">
                  <c:v>2.1946554760526999</c:v>
                </c:pt>
                <c:pt idx="1128" formatCode="0.0000000">
                  <c:v>2.1946554760526999</c:v>
                </c:pt>
                <c:pt idx="1129" formatCode="0.0000000">
                  <c:v>2.1946554760526999</c:v>
                </c:pt>
                <c:pt idx="1130" formatCode="0.0000000">
                  <c:v>2.1946554760526999</c:v>
                </c:pt>
                <c:pt idx="1131" formatCode="0.0000000">
                  <c:v>2.1946554760526999</c:v>
                </c:pt>
                <c:pt idx="1132" formatCode="0.0000000">
                  <c:v>2.1946554760526999</c:v>
                </c:pt>
                <c:pt idx="1133" formatCode="0.0000000">
                  <c:v>2.1946554760526999</c:v>
                </c:pt>
                <c:pt idx="1134" formatCode="0.0000000">
                  <c:v>2.1946554760526999</c:v>
                </c:pt>
                <c:pt idx="1135" formatCode="0.0000000">
                  <c:v>2.1946554760526999</c:v>
                </c:pt>
                <c:pt idx="1136" formatCode="0.0000000">
                  <c:v>2.1946554760526999</c:v>
                </c:pt>
                <c:pt idx="1137" formatCode="0.0000000">
                  <c:v>2.1946554760526999</c:v>
                </c:pt>
                <c:pt idx="1138" formatCode="0.0000000">
                  <c:v>2.1946554760526999</c:v>
                </c:pt>
                <c:pt idx="1139" formatCode="0.0000000">
                  <c:v>2.1946554760526999</c:v>
                </c:pt>
                <c:pt idx="1140" formatCode="0.0000000">
                  <c:v>2.1946554760526999</c:v>
                </c:pt>
                <c:pt idx="1141" formatCode="0.0000000">
                  <c:v>2.1946554760526999</c:v>
                </c:pt>
                <c:pt idx="1142" formatCode="0.0000000">
                  <c:v>2.1946554760526999</c:v>
                </c:pt>
                <c:pt idx="1143" formatCode="0.0000000">
                  <c:v>2.1946554760526999</c:v>
                </c:pt>
                <c:pt idx="1144" formatCode="0.0000000">
                  <c:v>2.1946554760526999</c:v>
                </c:pt>
                <c:pt idx="1145" formatCode="0.0000000">
                  <c:v>2.1946554760526999</c:v>
                </c:pt>
                <c:pt idx="1146" formatCode="0.0000000">
                  <c:v>2.1946554760526999</c:v>
                </c:pt>
                <c:pt idx="1147" formatCode="0.0000000">
                  <c:v>2.1946554760526999</c:v>
                </c:pt>
                <c:pt idx="1148" formatCode="0.0000000">
                  <c:v>2.1946554760526999</c:v>
                </c:pt>
                <c:pt idx="1149" formatCode="0.0000000">
                  <c:v>2.1946554760526999</c:v>
                </c:pt>
                <c:pt idx="1150" formatCode="0.0000000">
                  <c:v>2.1946554760526999</c:v>
                </c:pt>
                <c:pt idx="1151" formatCode="0.0000000">
                  <c:v>2.1946554760526999</c:v>
                </c:pt>
                <c:pt idx="1152" formatCode="0.0000000">
                  <c:v>2.1946554760526999</c:v>
                </c:pt>
                <c:pt idx="1153" formatCode="0.0000000">
                  <c:v>2.1946554760526999</c:v>
                </c:pt>
                <c:pt idx="1154" formatCode="0.0000000">
                  <c:v>2.1946554760526999</c:v>
                </c:pt>
                <c:pt idx="1155" formatCode="0.0000000">
                  <c:v>2.1946554760526999</c:v>
                </c:pt>
                <c:pt idx="1156" formatCode="0.0000000">
                  <c:v>2.1946554760526999</c:v>
                </c:pt>
                <c:pt idx="1157" formatCode="0.0000000">
                  <c:v>2.1946554760526999</c:v>
                </c:pt>
                <c:pt idx="1158" formatCode="0.0000000">
                  <c:v>2.1946554760526999</c:v>
                </c:pt>
                <c:pt idx="1159" formatCode="0.0000000">
                  <c:v>2.1946554760526999</c:v>
                </c:pt>
                <c:pt idx="1160" formatCode="0.0000000">
                  <c:v>2.1946554760526999</c:v>
                </c:pt>
                <c:pt idx="1161" formatCode="0.0000000">
                  <c:v>2.1946554760526999</c:v>
                </c:pt>
                <c:pt idx="1162" formatCode="0.0000000">
                  <c:v>2.1946554760526999</c:v>
                </c:pt>
                <c:pt idx="1163" formatCode="0.0000000">
                  <c:v>2.1946554760526999</c:v>
                </c:pt>
                <c:pt idx="1164" formatCode="0.0000000">
                  <c:v>2.1946554760526999</c:v>
                </c:pt>
                <c:pt idx="1165" formatCode="0.0000000">
                  <c:v>2.1946554760526999</c:v>
                </c:pt>
                <c:pt idx="1166" formatCode="0.0000000">
                  <c:v>2.1946554760526999</c:v>
                </c:pt>
                <c:pt idx="1167" formatCode="0.0000000">
                  <c:v>2.1946554760526999</c:v>
                </c:pt>
                <c:pt idx="1168" formatCode="0.0000000">
                  <c:v>2.1946554760526999</c:v>
                </c:pt>
                <c:pt idx="1169" formatCode="0.0000000">
                  <c:v>2.1946554760526999</c:v>
                </c:pt>
                <c:pt idx="1170" formatCode="0.0000000">
                  <c:v>2.1946554760526999</c:v>
                </c:pt>
                <c:pt idx="1171" formatCode="0.0000000">
                  <c:v>2.1946554760526999</c:v>
                </c:pt>
                <c:pt idx="1172" formatCode="0.0000000">
                  <c:v>2.1946554760526999</c:v>
                </c:pt>
                <c:pt idx="1173" formatCode="0.0000000">
                  <c:v>2.1946554760526999</c:v>
                </c:pt>
                <c:pt idx="1174" formatCode="0.0000000">
                  <c:v>2.1946554760526999</c:v>
                </c:pt>
                <c:pt idx="1175" formatCode="0.0000000">
                  <c:v>2.1946554760526999</c:v>
                </c:pt>
                <c:pt idx="1176" formatCode="0.0000000">
                  <c:v>2.1946554760526999</c:v>
                </c:pt>
                <c:pt idx="1177" formatCode="0.0000000">
                  <c:v>2.1946554760526999</c:v>
                </c:pt>
                <c:pt idx="1178" formatCode="0.0000000">
                  <c:v>2.1946554760526999</c:v>
                </c:pt>
                <c:pt idx="1179" formatCode="0.0000000">
                  <c:v>2.1946554760526999</c:v>
                </c:pt>
                <c:pt idx="1180" formatCode="0.0000000">
                  <c:v>2.1946554760526999</c:v>
                </c:pt>
                <c:pt idx="1181" formatCode="0.0000000">
                  <c:v>2.1946554760526999</c:v>
                </c:pt>
                <c:pt idx="1182" formatCode="0.0000000">
                  <c:v>2.1946554760526999</c:v>
                </c:pt>
                <c:pt idx="1183" formatCode="0.0000000">
                  <c:v>2.1946554760526999</c:v>
                </c:pt>
                <c:pt idx="1184" formatCode="0.0000000">
                  <c:v>2.1946554760526999</c:v>
                </c:pt>
                <c:pt idx="1185" formatCode="0.0000000">
                  <c:v>2.1946554760526999</c:v>
                </c:pt>
                <c:pt idx="1186" formatCode="0.0000000">
                  <c:v>2.1946554760526999</c:v>
                </c:pt>
                <c:pt idx="1187" formatCode="0.0000000">
                  <c:v>2.1946554760526999</c:v>
                </c:pt>
                <c:pt idx="1188" formatCode="0.0000000">
                  <c:v>2.1946554760526999</c:v>
                </c:pt>
                <c:pt idx="1189" formatCode="0.0000000">
                  <c:v>2.1946554760526999</c:v>
                </c:pt>
                <c:pt idx="1190" formatCode="0.0000000">
                  <c:v>2.1946554760526999</c:v>
                </c:pt>
                <c:pt idx="1191" formatCode="0.0000000">
                  <c:v>2.1946554760526999</c:v>
                </c:pt>
                <c:pt idx="1192" formatCode="0.0000000">
                  <c:v>2.1946554760526999</c:v>
                </c:pt>
                <c:pt idx="1193" formatCode="0.0000000">
                  <c:v>2.1946554760526999</c:v>
                </c:pt>
                <c:pt idx="1194" formatCode="0.0000000">
                  <c:v>2.1946554760526999</c:v>
                </c:pt>
                <c:pt idx="1195" formatCode="0.0000000">
                  <c:v>2.1946554760526999</c:v>
                </c:pt>
                <c:pt idx="1196" formatCode="0.0000000">
                  <c:v>2.1946554760526999</c:v>
                </c:pt>
                <c:pt idx="1197" formatCode="0.0000000">
                  <c:v>2.1946554760526999</c:v>
                </c:pt>
                <c:pt idx="1198" formatCode="0.0000000">
                  <c:v>2.1946554760526999</c:v>
                </c:pt>
                <c:pt idx="1199" formatCode="0.0000000">
                  <c:v>2.1946554760526999</c:v>
                </c:pt>
                <c:pt idx="1200" formatCode="0.0000000">
                  <c:v>2.1946554760526999</c:v>
                </c:pt>
                <c:pt idx="1201" formatCode="0.0000000">
                  <c:v>2.1946554760526999</c:v>
                </c:pt>
                <c:pt idx="1202" formatCode="0.0000000">
                  <c:v>2.1946554760526999</c:v>
                </c:pt>
                <c:pt idx="1203" formatCode="0.0000000">
                  <c:v>2.1946554760526999</c:v>
                </c:pt>
                <c:pt idx="1204" formatCode="0.0000000">
                  <c:v>2.1946554760526999</c:v>
                </c:pt>
                <c:pt idx="1205" formatCode="0.0000000">
                  <c:v>2.1946554760526999</c:v>
                </c:pt>
                <c:pt idx="1206" formatCode="0.0000000">
                  <c:v>2.1946554760526999</c:v>
                </c:pt>
                <c:pt idx="1207" formatCode="0.0000000">
                  <c:v>2.1946554760526999</c:v>
                </c:pt>
                <c:pt idx="1208" formatCode="0.0000000">
                  <c:v>2.1946554760526999</c:v>
                </c:pt>
                <c:pt idx="1209" formatCode="0.0000000">
                  <c:v>2.1946554760526999</c:v>
                </c:pt>
                <c:pt idx="1210" formatCode="0.0000000">
                  <c:v>2.1946554760526999</c:v>
                </c:pt>
                <c:pt idx="1211" formatCode="0.0000000">
                  <c:v>2.1946554760526999</c:v>
                </c:pt>
                <c:pt idx="1212" formatCode="0.0000000">
                  <c:v>2.1946554760526999</c:v>
                </c:pt>
                <c:pt idx="1213" formatCode="0.0000000">
                  <c:v>2.1946554760526999</c:v>
                </c:pt>
                <c:pt idx="1214" formatCode="0.0000000">
                  <c:v>2.1946554760526999</c:v>
                </c:pt>
                <c:pt idx="1215" formatCode="0.0000000">
                  <c:v>2.1946554760526999</c:v>
                </c:pt>
                <c:pt idx="1216" formatCode="0.0000000">
                  <c:v>2.1946554760526999</c:v>
                </c:pt>
                <c:pt idx="1217" formatCode="0.0000000">
                  <c:v>2.1946554760526999</c:v>
                </c:pt>
                <c:pt idx="1218" formatCode="0.0000000">
                  <c:v>2.1946554760526999</c:v>
                </c:pt>
                <c:pt idx="1219" formatCode="0.0000000">
                  <c:v>2.1946554760526999</c:v>
                </c:pt>
                <c:pt idx="1220" formatCode="0.0000000">
                  <c:v>2.1946554760526999</c:v>
                </c:pt>
                <c:pt idx="1221" formatCode="0.0000000">
                  <c:v>2.1946554760526999</c:v>
                </c:pt>
                <c:pt idx="1222" formatCode="0.0000000">
                  <c:v>2.1946554760526999</c:v>
                </c:pt>
                <c:pt idx="1223" formatCode="0.0000000">
                  <c:v>2.1946554760526999</c:v>
                </c:pt>
                <c:pt idx="1224" formatCode="0.0000000">
                  <c:v>2.1946554760526999</c:v>
                </c:pt>
                <c:pt idx="1225" formatCode="0.0000000">
                  <c:v>2.1946554760526999</c:v>
                </c:pt>
                <c:pt idx="1226" formatCode="0.0000000">
                  <c:v>2.1946554760526999</c:v>
                </c:pt>
                <c:pt idx="1227" formatCode="0.0000000">
                  <c:v>2.1946554760526999</c:v>
                </c:pt>
                <c:pt idx="1228" formatCode="0.0000000">
                  <c:v>2.1946554760526999</c:v>
                </c:pt>
                <c:pt idx="1229" formatCode="0.0000000">
                  <c:v>2.1946554760526999</c:v>
                </c:pt>
                <c:pt idx="1230" formatCode="0.0000000">
                  <c:v>2.1946554760526999</c:v>
                </c:pt>
                <c:pt idx="1231" formatCode="0.0000000">
                  <c:v>2.1946554760526999</c:v>
                </c:pt>
                <c:pt idx="1232" formatCode="0.0000000">
                  <c:v>2.1946554760526999</c:v>
                </c:pt>
                <c:pt idx="1233" formatCode="0.0000000">
                  <c:v>2.1946554760526999</c:v>
                </c:pt>
                <c:pt idx="1234" formatCode="0.0000000">
                  <c:v>2.1946554760526999</c:v>
                </c:pt>
                <c:pt idx="1235" formatCode="0.0000000">
                  <c:v>2.1946554760526999</c:v>
                </c:pt>
                <c:pt idx="1236" formatCode="0.0000000">
                  <c:v>2.1946554760526999</c:v>
                </c:pt>
                <c:pt idx="1237" formatCode="0.0000000">
                  <c:v>2.1946554760526999</c:v>
                </c:pt>
                <c:pt idx="1238" formatCode="0.0000000">
                  <c:v>2.1946554760526999</c:v>
                </c:pt>
                <c:pt idx="1239" formatCode="0.0000000">
                  <c:v>2.1946554760526999</c:v>
                </c:pt>
                <c:pt idx="1240" formatCode="0.0000000">
                  <c:v>2.1946554760526999</c:v>
                </c:pt>
                <c:pt idx="1241" formatCode="0.0000000">
                  <c:v>2.1946554760526999</c:v>
                </c:pt>
                <c:pt idx="1242" formatCode="0.0000000">
                  <c:v>2.1946554760526999</c:v>
                </c:pt>
                <c:pt idx="1243" formatCode="0.0000000">
                  <c:v>2.1946554760526999</c:v>
                </c:pt>
                <c:pt idx="1244" formatCode="0.0000000">
                  <c:v>2.1946554760526999</c:v>
                </c:pt>
                <c:pt idx="1245" formatCode="0.0000000">
                  <c:v>2.1946554760526999</c:v>
                </c:pt>
                <c:pt idx="1246" formatCode="0.0000000">
                  <c:v>2.1946554760526999</c:v>
                </c:pt>
                <c:pt idx="1247" formatCode="0.0000000">
                  <c:v>2.1946554760526999</c:v>
                </c:pt>
                <c:pt idx="1248" formatCode="0.0000000">
                  <c:v>2.1946554760526999</c:v>
                </c:pt>
                <c:pt idx="1249" formatCode="0.0000000">
                  <c:v>2.1946554760526999</c:v>
                </c:pt>
                <c:pt idx="1250" formatCode="0.0000000">
                  <c:v>2.1946554760526999</c:v>
                </c:pt>
                <c:pt idx="1251" formatCode="0.0000000">
                  <c:v>2.1946554760526999</c:v>
                </c:pt>
                <c:pt idx="1252" formatCode="0.0000000">
                  <c:v>2.1946554760526999</c:v>
                </c:pt>
                <c:pt idx="1253" formatCode="0.0000000">
                  <c:v>2.1946554760526999</c:v>
                </c:pt>
                <c:pt idx="1254" formatCode="0.0000000">
                  <c:v>2.1946554760526999</c:v>
                </c:pt>
                <c:pt idx="1255" formatCode="0.0000000">
                  <c:v>2.1946554760526999</c:v>
                </c:pt>
                <c:pt idx="1256" formatCode="0.0000000">
                  <c:v>2.1946554760526999</c:v>
                </c:pt>
                <c:pt idx="1257" formatCode="0.0000000">
                  <c:v>2.1946554760526999</c:v>
                </c:pt>
                <c:pt idx="1258" formatCode="0.0000000">
                  <c:v>2.1946554760526999</c:v>
                </c:pt>
                <c:pt idx="1259" formatCode="0.0000000">
                  <c:v>2.1946554760526999</c:v>
                </c:pt>
                <c:pt idx="1260" formatCode="0.0000000">
                  <c:v>2.1946554760526999</c:v>
                </c:pt>
                <c:pt idx="1261" formatCode="0.0000000">
                  <c:v>2.1946554760526999</c:v>
                </c:pt>
                <c:pt idx="1262" formatCode="0.0000000">
                  <c:v>2.1946554760526999</c:v>
                </c:pt>
                <c:pt idx="1263" formatCode="0.0000000">
                  <c:v>2.1946554760526999</c:v>
                </c:pt>
                <c:pt idx="1264" formatCode="0.0000000">
                  <c:v>2.1946554760526999</c:v>
                </c:pt>
                <c:pt idx="1265" formatCode="0.0000000">
                  <c:v>2.1946554760526999</c:v>
                </c:pt>
                <c:pt idx="1266" formatCode="0.0000000">
                  <c:v>2.1946554760526999</c:v>
                </c:pt>
                <c:pt idx="1267" formatCode="0.0000000">
                  <c:v>2.1946554760526999</c:v>
                </c:pt>
                <c:pt idx="1268" formatCode="0.0000000">
                  <c:v>2.1946554760526999</c:v>
                </c:pt>
                <c:pt idx="1269" formatCode="0.0000000">
                  <c:v>2.1946554760526999</c:v>
                </c:pt>
                <c:pt idx="1270" formatCode="0.0000000">
                  <c:v>2.1946554760526999</c:v>
                </c:pt>
                <c:pt idx="1271" formatCode="0.0000000">
                  <c:v>2.1946554760526999</c:v>
                </c:pt>
                <c:pt idx="1272" formatCode="0.0000000">
                  <c:v>2.1946554760526999</c:v>
                </c:pt>
                <c:pt idx="1273" formatCode="0.0000000">
                  <c:v>2.1946554760526999</c:v>
                </c:pt>
                <c:pt idx="1274" formatCode="0.0000000">
                  <c:v>2.1946554760526999</c:v>
                </c:pt>
                <c:pt idx="1275" formatCode="0.0000000">
                  <c:v>2.1946554760526999</c:v>
                </c:pt>
                <c:pt idx="1276" formatCode="0.0000000">
                  <c:v>2.1946554760526999</c:v>
                </c:pt>
                <c:pt idx="1277" formatCode="0.0000000">
                  <c:v>2.1946554760526999</c:v>
                </c:pt>
                <c:pt idx="1278" formatCode="0.0000000">
                  <c:v>2.1946554760526999</c:v>
                </c:pt>
                <c:pt idx="1279" formatCode="0.0000000">
                  <c:v>2.1946554760526999</c:v>
                </c:pt>
                <c:pt idx="1280" formatCode="0.0000000">
                  <c:v>2.1946554760526999</c:v>
                </c:pt>
                <c:pt idx="1281" formatCode="0.0000000">
                  <c:v>2.1946554760526999</c:v>
                </c:pt>
                <c:pt idx="1282" formatCode="0.0000000">
                  <c:v>2.1946554760526999</c:v>
                </c:pt>
                <c:pt idx="1283" formatCode="0.0000000">
                  <c:v>2.1946554760526999</c:v>
                </c:pt>
                <c:pt idx="1284" formatCode="0.0000000">
                  <c:v>2.1946554760526999</c:v>
                </c:pt>
                <c:pt idx="1285" formatCode="0.0000000">
                  <c:v>2.1946554760526999</c:v>
                </c:pt>
                <c:pt idx="1286" formatCode="0.0000000">
                  <c:v>2.1946554760526999</c:v>
                </c:pt>
                <c:pt idx="1287" formatCode="0.0000000">
                  <c:v>2.1946554760526999</c:v>
                </c:pt>
                <c:pt idx="1288" formatCode="0.0000000">
                  <c:v>2.1946554760526999</c:v>
                </c:pt>
                <c:pt idx="1289" formatCode="0.0000000">
                  <c:v>2.1946554760526999</c:v>
                </c:pt>
                <c:pt idx="1290" formatCode="0.0000000">
                  <c:v>2.1946554760526999</c:v>
                </c:pt>
                <c:pt idx="1291" formatCode="0.0000000">
                  <c:v>2.1946554760526999</c:v>
                </c:pt>
                <c:pt idx="1292" formatCode="0.0000000">
                  <c:v>2.1946554760526999</c:v>
                </c:pt>
                <c:pt idx="1293" formatCode="0.0000000">
                  <c:v>2.1946554760526999</c:v>
                </c:pt>
                <c:pt idx="1294" formatCode="0.0000000">
                  <c:v>2.1946554760526999</c:v>
                </c:pt>
                <c:pt idx="1295" formatCode="0.0000000">
                  <c:v>2.1946554760526999</c:v>
                </c:pt>
                <c:pt idx="1296" formatCode="0.0000000">
                  <c:v>2.1946554760526999</c:v>
                </c:pt>
                <c:pt idx="1297" formatCode="0.0000000">
                  <c:v>2.1946554760526999</c:v>
                </c:pt>
                <c:pt idx="1298" formatCode="0.0000000">
                  <c:v>2.1946554760526999</c:v>
                </c:pt>
                <c:pt idx="1299" formatCode="0.0000000">
                  <c:v>2.1946554760526999</c:v>
                </c:pt>
                <c:pt idx="1300" formatCode="0.0000000">
                  <c:v>2.1946554760526999</c:v>
                </c:pt>
                <c:pt idx="1301" formatCode="0.0000000">
                  <c:v>2.1946554760526999</c:v>
                </c:pt>
                <c:pt idx="1302" formatCode="0.0000000">
                  <c:v>2.1946554760526999</c:v>
                </c:pt>
                <c:pt idx="1303" formatCode="0.0000000">
                  <c:v>2.1946554760526999</c:v>
                </c:pt>
                <c:pt idx="1304" formatCode="0.0000000">
                  <c:v>2.1946554760526999</c:v>
                </c:pt>
                <c:pt idx="1305" formatCode="0.0000000">
                  <c:v>2.1946554760526999</c:v>
                </c:pt>
                <c:pt idx="1306" formatCode="0.0000000">
                  <c:v>2.1946554760526999</c:v>
                </c:pt>
                <c:pt idx="1307" formatCode="0.0000000">
                  <c:v>2.1946554760526999</c:v>
                </c:pt>
                <c:pt idx="1308" formatCode="0.0000000">
                  <c:v>2.1946554760526999</c:v>
                </c:pt>
                <c:pt idx="1309" formatCode="0.0000000">
                  <c:v>2.1946554760526999</c:v>
                </c:pt>
                <c:pt idx="1310" formatCode="0.0000000">
                  <c:v>2.1946554760526999</c:v>
                </c:pt>
                <c:pt idx="1311" formatCode="0.0000000">
                  <c:v>2.1946554760526999</c:v>
                </c:pt>
                <c:pt idx="1312" formatCode="0.0000000">
                  <c:v>2.1946554760526999</c:v>
                </c:pt>
                <c:pt idx="1313" formatCode="0.0000000">
                  <c:v>2.1946554760526999</c:v>
                </c:pt>
                <c:pt idx="1314" formatCode="0.0000000">
                  <c:v>2.1946554760526999</c:v>
                </c:pt>
                <c:pt idx="1315" formatCode="0.0000000">
                  <c:v>2.1946554760526999</c:v>
                </c:pt>
                <c:pt idx="1316" formatCode="0.0000000">
                  <c:v>2.1946554760526999</c:v>
                </c:pt>
                <c:pt idx="1317" formatCode="0.0000000">
                  <c:v>2.1946554760526999</c:v>
                </c:pt>
                <c:pt idx="1318" formatCode="0.0000000">
                  <c:v>2.1946554760526999</c:v>
                </c:pt>
                <c:pt idx="1319" formatCode="0.0000000">
                  <c:v>2.1946554760526999</c:v>
                </c:pt>
                <c:pt idx="1320" formatCode="0.0000000">
                  <c:v>2.1946554760526999</c:v>
                </c:pt>
                <c:pt idx="1321" formatCode="0.0000000">
                  <c:v>2.1946554760526999</c:v>
                </c:pt>
                <c:pt idx="1322" formatCode="0.0000000">
                  <c:v>2.1946554760526999</c:v>
                </c:pt>
                <c:pt idx="1323" formatCode="0.0000000">
                  <c:v>2.1946554760526999</c:v>
                </c:pt>
                <c:pt idx="1324" formatCode="0.0000000">
                  <c:v>2.1946554760526999</c:v>
                </c:pt>
                <c:pt idx="1325" formatCode="0.0000000">
                  <c:v>2.1946554760526999</c:v>
                </c:pt>
                <c:pt idx="1326" formatCode="0.0000000">
                  <c:v>2.1946554760526999</c:v>
                </c:pt>
                <c:pt idx="1327" formatCode="0.0000000">
                  <c:v>2.1946554760526999</c:v>
                </c:pt>
                <c:pt idx="1328" formatCode="0.0000000">
                  <c:v>2.1946554760526999</c:v>
                </c:pt>
                <c:pt idx="1329" formatCode="0.0000000">
                  <c:v>2.1946554760526999</c:v>
                </c:pt>
                <c:pt idx="1330" formatCode="0.0000000">
                  <c:v>2.1946554760526999</c:v>
                </c:pt>
                <c:pt idx="1331" formatCode="0.0000000">
                  <c:v>2.1946554760526999</c:v>
                </c:pt>
                <c:pt idx="1332" formatCode="0.0000000">
                  <c:v>2.1946554760526999</c:v>
                </c:pt>
                <c:pt idx="1333" formatCode="0.0000000">
                  <c:v>2.1946554760526999</c:v>
                </c:pt>
                <c:pt idx="1334" formatCode="0.0000000">
                  <c:v>2.1946554760526999</c:v>
                </c:pt>
                <c:pt idx="1335" formatCode="0.0000000">
                  <c:v>2.1946554760526999</c:v>
                </c:pt>
                <c:pt idx="1336" formatCode="0.0000000">
                  <c:v>2.1946554760526999</c:v>
                </c:pt>
                <c:pt idx="1337" formatCode="0.0000000">
                  <c:v>2.1946554760526999</c:v>
                </c:pt>
                <c:pt idx="1338" formatCode="0.0000000">
                  <c:v>2.1946554760526999</c:v>
                </c:pt>
                <c:pt idx="1339" formatCode="0.0000000">
                  <c:v>2.1946554760526999</c:v>
                </c:pt>
                <c:pt idx="1340" formatCode="0.0000000">
                  <c:v>2.1946554760526999</c:v>
                </c:pt>
                <c:pt idx="1341" formatCode="0.0000000">
                  <c:v>2.1946554760526999</c:v>
                </c:pt>
                <c:pt idx="1342" formatCode="0.0000000">
                  <c:v>2.1946554760526999</c:v>
                </c:pt>
                <c:pt idx="1343" formatCode="0.0000000">
                  <c:v>2.1946554760526999</c:v>
                </c:pt>
                <c:pt idx="1344" formatCode="0.0000000">
                  <c:v>2.1946554760526999</c:v>
                </c:pt>
                <c:pt idx="1345" formatCode="0.0000000">
                  <c:v>2.1946554760526999</c:v>
                </c:pt>
                <c:pt idx="1346" formatCode="0.0000000">
                  <c:v>2.1946554760526999</c:v>
                </c:pt>
                <c:pt idx="1347" formatCode="0.0000000">
                  <c:v>2.1946554760526999</c:v>
                </c:pt>
                <c:pt idx="1348" formatCode="0.0000000">
                  <c:v>2.1946554760526999</c:v>
                </c:pt>
                <c:pt idx="1349" formatCode="0.0000000">
                  <c:v>2.1946554760526999</c:v>
                </c:pt>
                <c:pt idx="1350" formatCode="0.0000000">
                  <c:v>2.1946554760526999</c:v>
                </c:pt>
                <c:pt idx="1351" formatCode="0.0000000">
                  <c:v>2.1946554760526999</c:v>
                </c:pt>
                <c:pt idx="1352" formatCode="0.0000000">
                  <c:v>2.1946554760526999</c:v>
                </c:pt>
                <c:pt idx="1353" formatCode="0.0000000">
                  <c:v>2.1946554760526999</c:v>
                </c:pt>
                <c:pt idx="1354" formatCode="0.0000000">
                  <c:v>2.1946554760526999</c:v>
                </c:pt>
                <c:pt idx="1355" formatCode="0.0000000">
                  <c:v>2.1946554760526999</c:v>
                </c:pt>
                <c:pt idx="1356" formatCode="0.0000000">
                  <c:v>2.1946554760526999</c:v>
                </c:pt>
                <c:pt idx="1357" formatCode="0.0000000">
                  <c:v>2.1946554760526999</c:v>
                </c:pt>
                <c:pt idx="1358" formatCode="0.0000000">
                  <c:v>2.1946554760526999</c:v>
                </c:pt>
                <c:pt idx="1359" formatCode="0.0000000">
                  <c:v>2.1946554760526999</c:v>
                </c:pt>
                <c:pt idx="1360" formatCode="0.0000000">
                  <c:v>2.1946554760526999</c:v>
                </c:pt>
                <c:pt idx="1361" formatCode="0.0000000">
                  <c:v>2.1946554760526999</c:v>
                </c:pt>
                <c:pt idx="1362" formatCode="0.0000000">
                  <c:v>2.1946554760526999</c:v>
                </c:pt>
                <c:pt idx="1363" formatCode="0.0000000">
                  <c:v>2.1946554760526999</c:v>
                </c:pt>
                <c:pt idx="1364" formatCode="0.0000000">
                  <c:v>2.1946554760526999</c:v>
                </c:pt>
                <c:pt idx="1365" formatCode="0.0000000">
                  <c:v>2.1946554760526999</c:v>
                </c:pt>
                <c:pt idx="1366" formatCode="0.0000000">
                  <c:v>2.1946554760526999</c:v>
                </c:pt>
                <c:pt idx="1367" formatCode="0.0000000">
                  <c:v>2.1946554760526999</c:v>
                </c:pt>
                <c:pt idx="1368" formatCode="0.0000000">
                  <c:v>2.1946554760526999</c:v>
                </c:pt>
                <c:pt idx="1369" formatCode="0.0000000">
                  <c:v>2.1946554760526999</c:v>
                </c:pt>
                <c:pt idx="1370" formatCode="0.0000000">
                  <c:v>2.1946554760526999</c:v>
                </c:pt>
                <c:pt idx="1371" formatCode="0.0000000">
                  <c:v>2.1946554760526999</c:v>
                </c:pt>
                <c:pt idx="1372" formatCode="0.0000000">
                  <c:v>2.1946554760526999</c:v>
                </c:pt>
                <c:pt idx="1373" formatCode="0.0000000">
                  <c:v>2.1946554760526999</c:v>
                </c:pt>
                <c:pt idx="1374" formatCode="0.0000000">
                  <c:v>2.1946554760526999</c:v>
                </c:pt>
                <c:pt idx="1375" formatCode="0.0000000">
                  <c:v>2.1946554760526999</c:v>
                </c:pt>
                <c:pt idx="1376" formatCode="0.0000000">
                  <c:v>2.1946554760526999</c:v>
                </c:pt>
                <c:pt idx="1377" formatCode="0.0000000">
                  <c:v>2.1946554760526999</c:v>
                </c:pt>
                <c:pt idx="1378" formatCode="0.0000000">
                  <c:v>2.1946554760526999</c:v>
                </c:pt>
                <c:pt idx="1379" formatCode="0.0000000">
                  <c:v>2.1946554760526999</c:v>
                </c:pt>
                <c:pt idx="1380" formatCode="0.0000000">
                  <c:v>2.1946554760526999</c:v>
                </c:pt>
                <c:pt idx="1381" formatCode="0.0000000">
                  <c:v>2.1946554760526999</c:v>
                </c:pt>
                <c:pt idx="1382" formatCode="0.0000000">
                  <c:v>2.1946554760526999</c:v>
                </c:pt>
                <c:pt idx="1383" formatCode="0.0000000">
                  <c:v>2.1946554760526999</c:v>
                </c:pt>
                <c:pt idx="1384" formatCode="0.0000000">
                  <c:v>2.1946554760526999</c:v>
                </c:pt>
                <c:pt idx="1385" formatCode="0.0000000">
                  <c:v>2.1946554760526999</c:v>
                </c:pt>
                <c:pt idx="1386" formatCode="0.0000000">
                  <c:v>2.1946554760526999</c:v>
                </c:pt>
                <c:pt idx="1387" formatCode="0.0000000">
                  <c:v>2.1946554760526999</c:v>
                </c:pt>
                <c:pt idx="1388" formatCode="0.0000000">
                  <c:v>2.1946554760526999</c:v>
                </c:pt>
                <c:pt idx="1389" formatCode="0.0000000">
                  <c:v>2.1946554760526999</c:v>
                </c:pt>
                <c:pt idx="1390" formatCode="0.0000000">
                  <c:v>2.1946554760526999</c:v>
                </c:pt>
                <c:pt idx="1391" formatCode="0.0000000">
                  <c:v>2.1946554760526999</c:v>
                </c:pt>
                <c:pt idx="1392" formatCode="0.0000000">
                  <c:v>2.1946554760526999</c:v>
                </c:pt>
                <c:pt idx="1393" formatCode="0.0000000">
                  <c:v>2.1946554760526999</c:v>
                </c:pt>
                <c:pt idx="1394" formatCode="0.0000000">
                  <c:v>2.1946554760526999</c:v>
                </c:pt>
                <c:pt idx="1395" formatCode="0.0000000">
                  <c:v>2.1946554760526999</c:v>
                </c:pt>
                <c:pt idx="1396" formatCode="0.0000000">
                  <c:v>2.1946554760526999</c:v>
                </c:pt>
                <c:pt idx="1397" formatCode="0.0000000">
                  <c:v>2.1946554760526999</c:v>
                </c:pt>
                <c:pt idx="1398" formatCode="0.0000000">
                  <c:v>2.1946554760526999</c:v>
                </c:pt>
                <c:pt idx="1399" formatCode="0.0000000">
                  <c:v>2.1946554760526999</c:v>
                </c:pt>
                <c:pt idx="1400" formatCode="0.0000000">
                  <c:v>2.1946554760526999</c:v>
                </c:pt>
                <c:pt idx="1401" formatCode="0.0000000">
                  <c:v>2.1946554760526999</c:v>
                </c:pt>
                <c:pt idx="1402" formatCode="0.0000000">
                  <c:v>2.1946554760526999</c:v>
                </c:pt>
                <c:pt idx="1403" formatCode="0.0000000">
                  <c:v>2.1946554760526999</c:v>
                </c:pt>
                <c:pt idx="1404" formatCode="0.0000000">
                  <c:v>2.1946554760526999</c:v>
                </c:pt>
                <c:pt idx="1405" formatCode="0.0000000">
                  <c:v>2.1946554760526999</c:v>
                </c:pt>
                <c:pt idx="1406" formatCode="0.0000000">
                  <c:v>2.1946554760526999</c:v>
                </c:pt>
                <c:pt idx="1407" formatCode="0.0000000">
                  <c:v>2.1946554760526999</c:v>
                </c:pt>
                <c:pt idx="1408" formatCode="0.0000000">
                  <c:v>2.1946554760526999</c:v>
                </c:pt>
                <c:pt idx="1409" formatCode="0.0000000">
                  <c:v>2.1946554760526999</c:v>
                </c:pt>
                <c:pt idx="1410" formatCode="0.0000000">
                  <c:v>2.1946554760526999</c:v>
                </c:pt>
                <c:pt idx="1411" formatCode="0.0000000">
                  <c:v>2.1946554760526999</c:v>
                </c:pt>
                <c:pt idx="1412" formatCode="0.0000000">
                  <c:v>2.1946554760526999</c:v>
                </c:pt>
                <c:pt idx="1413" formatCode="0.0000000">
                  <c:v>2.1946554760526999</c:v>
                </c:pt>
                <c:pt idx="1414" formatCode="0.0000000">
                  <c:v>2.1946554760526999</c:v>
                </c:pt>
                <c:pt idx="1415" formatCode="0.0000000">
                  <c:v>2.1946554760526999</c:v>
                </c:pt>
                <c:pt idx="1416" formatCode="0.0000000">
                  <c:v>2.1946554760526999</c:v>
                </c:pt>
                <c:pt idx="1417" formatCode="0.0000000">
                  <c:v>2.1946554760526999</c:v>
                </c:pt>
                <c:pt idx="1418" formatCode="0.0000000">
                  <c:v>2.1946554760526999</c:v>
                </c:pt>
                <c:pt idx="1419" formatCode="0.0000000">
                  <c:v>2.1946554760526999</c:v>
                </c:pt>
                <c:pt idx="1420" formatCode="0.0000000">
                  <c:v>2.1946554760526999</c:v>
                </c:pt>
                <c:pt idx="1421" formatCode="0.0000000">
                  <c:v>2.1946554760526999</c:v>
                </c:pt>
                <c:pt idx="1422" formatCode="0.0000000">
                  <c:v>2.1946554760526999</c:v>
                </c:pt>
                <c:pt idx="1423" formatCode="0.0000000">
                  <c:v>2.1946554760526999</c:v>
                </c:pt>
                <c:pt idx="1424" formatCode="0.0000000">
                  <c:v>2.1946554760526999</c:v>
                </c:pt>
                <c:pt idx="1425" formatCode="0.0000000">
                  <c:v>2.1946554760526999</c:v>
                </c:pt>
                <c:pt idx="1426" formatCode="0.0000000">
                  <c:v>2.1946554760526999</c:v>
                </c:pt>
                <c:pt idx="1427" formatCode="0.0000000">
                  <c:v>2.1946554760526999</c:v>
                </c:pt>
                <c:pt idx="1428" formatCode="0.0000000">
                  <c:v>2.1946554760526999</c:v>
                </c:pt>
                <c:pt idx="1429" formatCode="0.0000000">
                  <c:v>2.1946554760526999</c:v>
                </c:pt>
                <c:pt idx="1430" formatCode="0.0000000">
                  <c:v>2.1946554760526999</c:v>
                </c:pt>
                <c:pt idx="1431" formatCode="0.0000000">
                  <c:v>2.1946554760526999</c:v>
                </c:pt>
                <c:pt idx="1432" formatCode="0.0000000">
                  <c:v>2.1946554760526999</c:v>
                </c:pt>
                <c:pt idx="1433" formatCode="0.0000000">
                  <c:v>2.1946554760526999</c:v>
                </c:pt>
                <c:pt idx="1434" formatCode="0.0000000">
                  <c:v>2.1946554760526999</c:v>
                </c:pt>
                <c:pt idx="1435" formatCode="0.0000000">
                  <c:v>2.1946554760526999</c:v>
                </c:pt>
                <c:pt idx="1436" formatCode="0.0000000">
                  <c:v>2.1946554760526999</c:v>
                </c:pt>
                <c:pt idx="1437" formatCode="0.0000000">
                  <c:v>2.1946554760526999</c:v>
                </c:pt>
                <c:pt idx="1438" formatCode="0.0000000">
                  <c:v>2.1946554760526999</c:v>
                </c:pt>
                <c:pt idx="1439" formatCode="0.0000000">
                  <c:v>2.1946554760526999</c:v>
                </c:pt>
                <c:pt idx="1440" formatCode="0.0000000">
                  <c:v>2.1946554760526999</c:v>
                </c:pt>
                <c:pt idx="1441" formatCode="0.0000000">
                  <c:v>2.1946554760526999</c:v>
                </c:pt>
                <c:pt idx="1442" formatCode="0.0000000">
                  <c:v>2.1946554760526999</c:v>
                </c:pt>
                <c:pt idx="1443" formatCode="0.0000000">
                  <c:v>2.1946554760526999</c:v>
                </c:pt>
                <c:pt idx="1444" formatCode="0.0000000">
                  <c:v>2.1946554760526999</c:v>
                </c:pt>
                <c:pt idx="1445" formatCode="0.0000000">
                  <c:v>2.1946554760526999</c:v>
                </c:pt>
                <c:pt idx="1446" formatCode="0.0000000">
                  <c:v>2.1946554760526999</c:v>
                </c:pt>
                <c:pt idx="1447" formatCode="0.0000000">
                  <c:v>2.1946554760526999</c:v>
                </c:pt>
                <c:pt idx="1448" formatCode="0.0000000">
                  <c:v>2.1946554760526999</c:v>
                </c:pt>
                <c:pt idx="1449" formatCode="0.0000000">
                  <c:v>2.1946554760526999</c:v>
                </c:pt>
                <c:pt idx="1450" formatCode="0.0000000">
                  <c:v>2.1946554760526999</c:v>
                </c:pt>
                <c:pt idx="1451" formatCode="0.0000000">
                  <c:v>2.1946554760526999</c:v>
                </c:pt>
                <c:pt idx="1452" formatCode="0.0000000">
                  <c:v>2.1946554760526999</c:v>
                </c:pt>
                <c:pt idx="1453" formatCode="0.0000000">
                  <c:v>2.1946554760526999</c:v>
                </c:pt>
                <c:pt idx="1454" formatCode="0.0000000">
                  <c:v>2.1946554760526999</c:v>
                </c:pt>
                <c:pt idx="1455" formatCode="0.0000000">
                  <c:v>2.1946554760526999</c:v>
                </c:pt>
                <c:pt idx="1456" formatCode="0.0000000">
                  <c:v>2.1946554760526999</c:v>
                </c:pt>
                <c:pt idx="1457" formatCode="0.0000000">
                  <c:v>2.1946554760526999</c:v>
                </c:pt>
                <c:pt idx="1458" formatCode="0.0000000">
                  <c:v>2.1946554760526999</c:v>
                </c:pt>
                <c:pt idx="1459" formatCode="0.0000000">
                  <c:v>2.1946554760526999</c:v>
                </c:pt>
                <c:pt idx="1460" formatCode="0.0000000">
                  <c:v>2.1946554760526999</c:v>
                </c:pt>
                <c:pt idx="1461" formatCode="0.0000000">
                  <c:v>2.1946554760526999</c:v>
                </c:pt>
                <c:pt idx="1462" formatCode="0.0000000">
                  <c:v>2.1946554760526999</c:v>
                </c:pt>
                <c:pt idx="1463" formatCode="0.0000000">
                  <c:v>2.1946554760526999</c:v>
                </c:pt>
                <c:pt idx="1464" formatCode="0.0000000">
                  <c:v>2.1946554760526999</c:v>
                </c:pt>
                <c:pt idx="1465" formatCode="0.0000000">
                  <c:v>2.1946554760526999</c:v>
                </c:pt>
                <c:pt idx="1466" formatCode="0.0000000">
                  <c:v>2.1946554760526999</c:v>
                </c:pt>
                <c:pt idx="1467" formatCode="0.0000000">
                  <c:v>2.1946554760526999</c:v>
                </c:pt>
                <c:pt idx="1468" formatCode="0.0000000">
                  <c:v>2.1946554760526999</c:v>
                </c:pt>
                <c:pt idx="1469" formatCode="0.0000000">
                  <c:v>2.1946554760526999</c:v>
                </c:pt>
                <c:pt idx="1470" formatCode="0.0000000">
                  <c:v>2.1946554760526999</c:v>
                </c:pt>
                <c:pt idx="1471" formatCode="0.0000000">
                  <c:v>2.1946554760526999</c:v>
                </c:pt>
                <c:pt idx="1472" formatCode="0.0000000">
                  <c:v>2.1946554760526999</c:v>
                </c:pt>
                <c:pt idx="1473" formatCode="0.0000000">
                  <c:v>2.1946554760526999</c:v>
                </c:pt>
                <c:pt idx="1474" formatCode="0.0000000">
                  <c:v>2.1946554760526999</c:v>
                </c:pt>
                <c:pt idx="1475" formatCode="0.0000000">
                  <c:v>2.1946554760526999</c:v>
                </c:pt>
                <c:pt idx="1476" formatCode="0.0000000">
                  <c:v>2.1946554760526999</c:v>
                </c:pt>
                <c:pt idx="1477" formatCode="0.0000000">
                  <c:v>2.1946554760526999</c:v>
                </c:pt>
                <c:pt idx="1478" formatCode="0.0000000">
                  <c:v>2.1946554760526999</c:v>
                </c:pt>
                <c:pt idx="1479" formatCode="0.0000000">
                  <c:v>2.1946554760526999</c:v>
                </c:pt>
                <c:pt idx="1480" formatCode="0.0000000">
                  <c:v>2.1946554760526999</c:v>
                </c:pt>
                <c:pt idx="1481" formatCode="0.0000000">
                  <c:v>2.1946554760526999</c:v>
                </c:pt>
                <c:pt idx="1482" formatCode="0.0000000">
                  <c:v>2.1946554760526999</c:v>
                </c:pt>
                <c:pt idx="1483" formatCode="0.0000000">
                  <c:v>2.1946554760526999</c:v>
                </c:pt>
                <c:pt idx="1484" formatCode="0.0000000">
                  <c:v>2.1946554760526999</c:v>
                </c:pt>
                <c:pt idx="1485" formatCode="0.0000000">
                  <c:v>2.1946554760526999</c:v>
                </c:pt>
                <c:pt idx="1486" formatCode="0.0000000">
                  <c:v>2.1946554760526999</c:v>
                </c:pt>
                <c:pt idx="1487" formatCode="0.0000000">
                  <c:v>2.1946554760526999</c:v>
                </c:pt>
                <c:pt idx="1488" formatCode="0.0000000">
                  <c:v>2.1946554760526999</c:v>
                </c:pt>
                <c:pt idx="1489" formatCode="0.0000000">
                  <c:v>2.1946554760526999</c:v>
                </c:pt>
                <c:pt idx="1490" formatCode="0.0000000">
                  <c:v>2.1946554760526999</c:v>
                </c:pt>
                <c:pt idx="1491" formatCode="0.0000000">
                  <c:v>2.1946554760526999</c:v>
                </c:pt>
                <c:pt idx="1492" formatCode="0.0000000">
                  <c:v>2.1946554760526999</c:v>
                </c:pt>
                <c:pt idx="1493" formatCode="0.0000000">
                  <c:v>2.1946554760526999</c:v>
                </c:pt>
                <c:pt idx="1494" formatCode="0.0000000">
                  <c:v>2.1946554760526999</c:v>
                </c:pt>
                <c:pt idx="1495" formatCode="0.0000000">
                  <c:v>2.1946554760526999</c:v>
                </c:pt>
                <c:pt idx="1496" formatCode="0.0000000">
                  <c:v>2.1946554760526999</c:v>
                </c:pt>
                <c:pt idx="1497" formatCode="0.0000000">
                  <c:v>2.1946554760526999</c:v>
                </c:pt>
                <c:pt idx="1498" formatCode="0.0000000">
                  <c:v>2.1946554760526999</c:v>
                </c:pt>
                <c:pt idx="1499" formatCode="0.0000000">
                  <c:v>2.1946554760526999</c:v>
                </c:pt>
                <c:pt idx="1500" formatCode="0.0000000">
                  <c:v>2.1946554760526999</c:v>
                </c:pt>
                <c:pt idx="1501" formatCode="0.0000000">
                  <c:v>2.1946554760526999</c:v>
                </c:pt>
                <c:pt idx="1502" formatCode="0.0000000">
                  <c:v>2.1946554760526999</c:v>
                </c:pt>
                <c:pt idx="1503" formatCode="0.0000000">
                  <c:v>2.1946554760526999</c:v>
                </c:pt>
                <c:pt idx="1504" formatCode="0.0000000">
                  <c:v>2.1946554760526999</c:v>
                </c:pt>
                <c:pt idx="1505" formatCode="0.0000000">
                  <c:v>2.1946554760526999</c:v>
                </c:pt>
                <c:pt idx="1506" formatCode="0.0000000">
                  <c:v>2.1946554760526999</c:v>
                </c:pt>
                <c:pt idx="1507" formatCode="0.0000000">
                  <c:v>2.1946554760526999</c:v>
                </c:pt>
                <c:pt idx="1508" formatCode="0.0000000">
                  <c:v>2.1946554760526999</c:v>
                </c:pt>
                <c:pt idx="1509" formatCode="0.0000000">
                  <c:v>2.1946554760526999</c:v>
                </c:pt>
                <c:pt idx="1510" formatCode="0.0000000">
                  <c:v>2.1946554760526999</c:v>
                </c:pt>
                <c:pt idx="1511" formatCode="0.0000000">
                  <c:v>2.1946554760526999</c:v>
                </c:pt>
                <c:pt idx="1512" formatCode="0.0000000">
                  <c:v>2.1946554760526999</c:v>
                </c:pt>
                <c:pt idx="1513" formatCode="0.0000000">
                  <c:v>2.1946554760526999</c:v>
                </c:pt>
                <c:pt idx="1514" formatCode="0.0000000">
                  <c:v>2.1946554760526999</c:v>
                </c:pt>
                <c:pt idx="1515" formatCode="0.0000000">
                  <c:v>2.1946554760526999</c:v>
                </c:pt>
                <c:pt idx="1516" formatCode="0.0000000">
                  <c:v>2.1946554760526999</c:v>
                </c:pt>
                <c:pt idx="1517" formatCode="0.0000000">
                  <c:v>2.1946554760526999</c:v>
                </c:pt>
                <c:pt idx="1518" formatCode="0.0000000">
                  <c:v>2.1946554760526999</c:v>
                </c:pt>
                <c:pt idx="1519" formatCode="0.0000000">
                  <c:v>2.1946554760526999</c:v>
                </c:pt>
                <c:pt idx="1520" formatCode="0.0000000">
                  <c:v>2.1946554760526999</c:v>
                </c:pt>
                <c:pt idx="1521" formatCode="0.0000000">
                  <c:v>2.1946554760526999</c:v>
                </c:pt>
                <c:pt idx="1522" formatCode="0.0000000">
                  <c:v>2.1946554760526999</c:v>
                </c:pt>
                <c:pt idx="1523" formatCode="0.0000000">
                  <c:v>2.1946554760526999</c:v>
                </c:pt>
                <c:pt idx="1524" formatCode="0.0000000">
                  <c:v>2.1946554760526999</c:v>
                </c:pt>
                <c:pt idx="1525" formatCode="0.0000000">
                  <c:v>2.1946554760526999</c:v>
                </c:pt>
                <c:pt idx="1526" formatCode="0.0000000">
                  <c:v>2.1946554760526999</c:v>
                </c:pt>
                <c:pt idx="1527" formatCode="0.0000000">
                  <c:v>2.1946554760526999</c:v>
                </c:pt>
                <c:pt idx="1528" formatCode="0.0000000">
                  <c:v>2.1946554760526999</c:v>
                </c:pt>
                <c:pt idx="1529" formatCode="0.0000000">
                  <c:v>2.1946554760526999</c:v>
                </c:pt>
                <c:pt idx="1530" formatCode="0.0000000">
                  <c:v>2.1946554760526999</c:v>
                </c:pt>
                <c:pt idx="1531" formatCode="0.0000000">
                  <c:v>2.1946554760526999</c:v>
                </c:pt>
                <c:pt idx="1532" formatCode="0.0000000">
                  <c:v>2.1946554760526999</c:v>
                </c:pt>
                <c:pt idx="1533" formatCode="0.0000000">
                  <c:v>2.1946554760526999</c:v>
                </c:pt>
                <c:pt idx="1534" formatCode="0.0000000">
                  <c:v>2.1946554760526999</c:v>
                </c:pt>
                <c:pt idx="1535" formatCode="0.0000000">
                  <c:v>2.1946554760526999</c:v>
                </c:pt>
                <c:pt idx="1536" formatCode="0.0000000">
                  <c:v>2.1946554760526999</c:v>
                </c:pt>
                <c:pt idx="1537" formatCode="0.0000000">
                  <c:v>2.1946554760526999</c:v>
                </c:pt>
                <c:pt idx="1538" formatCode="0.0000000">
                  <c:v>2.1946554760526999</c:v>
                </c:pt>
                <c:pt idx="1539" formatCode="0.0000000">
                  <c:v>2.1946554760526999</c:v>
                </c:pt>
                <c:pt idx="1540" formatCode="0.0000000">
                  <c:v>2.1946554760526999</c:v>
                </c:pt>
                <c:pt idx="1541" formatCode="0.0000000">
                  <c:v>2.1946554760526999</c:v>
                </c:pt>
                <c:pt idx="1542" formatCode="0.0000000">
                  <c:v>2.1946554760526999</c:v>
                </c:pt>
                <c:pt idx="1543" formatCode="0.0000000">
                  <c:v>2.1946554760526999</c:v>
                </c:pt>
                <c:pt idx="1544" formatCode="0.0000000">
                  <c:v>2.1946554760526999</c:v>
                </c:pt>
                <c:pt idx="1545" formatCode="0.0000000">
                  <c:v>2.1946554760526999</c:v>
                </c:pt>
                <c:pt idx="1546" formatCode="0.0000000">
                  <c:v>2.1946554760526999</c:v>
                </c:pt>
                <c:pt idx="1547" formatCode="0.0000000">
                  <c:v>2.1946554760526999</c:v>
                </c:pt>
                <c:pt idx="1548" formatCode="0.0000000">
                  <c:v>2.1946554760526999</c:v>
                </c:pt>
                <c:pt idx="1549" formatCode="0.0000000">
                  <c:v>2.1946554760526999</c:v>
                </c:pt>
                <c:pt idx="1550" formatCode="0.0000000">
                  <c:v>2.1946554760526999</c:v>
                </c:pt>
                <c:pt idx="1551" formatCode="0.0000000">
                  <c:v>2.1946554760526999</c:v>
                </c:pt>
                <c:pt idx="1552" formatCode="0.0000000">
                  <c:v>2.1946554760526999</c:v>
                </c:pt>
                <c:pt idx="1553" formatCode="0.0000000">
                  <c:v>2.1946554760526999</c:v>
                </c:pt>
                <c:pt idx="1554" formatCode="0.0000000">
                  <c:v>2.1946554760526999</c:v>
                </c:pt>
                <c:pt idx="1555" formatCode="0.0000000">
                  <c:v>2.1946554760526999</c:v>
                </c:pt>
                <c:pt idx="1556" formatCode="0.0000000">
                  <c:v>2.1946554760526999</c:v>
                </c:pt>
                <c:pt idx="1557" formatCode="0.0000000">
                  <c:v>2.1946554760526999</c:v>
                </c:pt>
                <c:pt idx="1558" formatCode="0.0000000">
                  <c:v>2.1946554760526999</c:v>
                </c:pt>
                <c:pt idx="1559" formatCode="0.0000000">
                  <c:v>2.1946554760526999</c:v>
                </c:pt>
                <c:pt idx="1560" formatCode="0.0000000">
                  <c:v>2.1946554760526999</c:v>
                </c:pt>
                <c:pt idx="1561" formatCode="0.0000000">
                  <c:v>2.1946554760526999</c:v>
                </c:pt>
                <c:pt idx="1562" formatCode="0.0000000">
                  <c:v>2.1946554760526999</c:v>
                </c:pt>
                <c:pt idx="1563" formatCode="0.0000000">
                  <c:v>2.1946554760526999</c:v>
                </c:pt>
                <c:pt idx="1564" formatCode="0.0000000">
                  <c:v>2.1946554760526999</c:v>
                </c:pt>
                <c:pt idx="1565" formatCode="0.0000000">
                  <c:v>2.1946554760526999</c:v>
                </c:pt>
                <c:pt idx="1566" formatCode="0.0000000">
                  <c:v>2.1946554760526999</c:v>
                </c:pt>
                <c:pt idx="1567" formatCode="0.0000000">
                  <c:v>2.1946554760526999</c:v>
                </c:pt>
                <c:pt idx="1568" formatCode="0.0000000">
                  <c:v>2.1946554760526999</c:v>
                </c:pt>
                <c:pt idx="1569" formatCode="0.0000000">
                  <c:v>2.1946554760526999</c:v>
                </c:pt>
                <c:pt idx="1570" formatCode="0.0000000">
                  <c:v>2.1946554760526999</c:v>
                </c:pt>
                <c:pt idx="1571" formatCode="0.0000000">
                  <c:v>2.1946554760526999</c:v>
                </c:pt>
                <c:pt idx="1572" formatCode="0.0000000">
                  <c:v>2.1946554760526999</c:v>
                </c:pt>
                <c:pt idx="1573" formatCode="0.0000000">
                  <c:v>2.1946554760526999</c:v>
                </c:pt>
                <c:pt idx="1574" formatCode="0.0000000">
                  <c:v>2.1946554760526999</c:v>
                </c:pt>
                <c:pt idx="1575" formatCode="0.0000000">
                  <c:v>2.1946554760526999</c:v>
                </c:pt>
                <c:pt idx="1576" formatCode="0.0000000">
                  <c:v>2.1946554760526999</c:v>
                </c:pt>
                <c:pt idx="1577" formatCode="0.0000000">
                  <c:v>2.1946554760526999</c:v>
                </c:pt>
                <c:pt idx="1578" formatCode="0.0000000">
                  <c:v>2.1946554760526999</c:v>
                </c:pt>
                <c:pt idx="1579" formatCode="0.0000000">
                  <c:v>2.1946554760526999</c:v>
                </c:pt>
                <c:pt idx="1580" formatCode="0.0000000">
                  <c:v>2.1946554760526999</c:v>
                </c:pt>
                <c:pt idx="1581" formatCode="0.0000000">
                  <c:v>2.1946554760526999</c:v>
                </c:pt>
                <c:pt idx="1582" formatCode="0.0000000">
                  <c:v>2.1946554760526999</c:v>
                </c:pt>
                <c:pt idx="1583" formatCode="0.0000000">
                  <c:v>2.1946554760526999</c:v>
                </c:pt>
                <c:pt idx="1584" formatCode="0.0000000">
                  <c:v>2.1946554760526999</c:v>
                </c:pt>
                <c:pt idx="1585" formatCode="0.0000000">
                  <c:v>2.1946554760526999</c:v>
                </c:pt>
                <c:pt idx="1586" formatCode="0.0000000">
                  <c:v>2.1946554760526999</c:v>
                </c:pt>
                <c:pt idx="1587" formatCode="0.0000000">
                  <c:v>2.1946554760526999</c:v>
                </c:pt>
                <c:pt idx="1588" formatCode="0.0000000">
                  <c:v>2.1946554760526999</c:v>
                </c:pt>
                <c:pt idx="1589" formatCode="0.0000000">
                  <c:v>2.1946554760526999</c:v>
                </c:pt>
                <c:pt idx="1590" formatCode="0.0000000">
                  <c:v>2.1946554760526999</c:v>
                </c:pt>
                <c:pt idx="1591" formatCode="0.0000000">
                  <c:v>2.1946554760526999</c:v>
                </c:pt>
                <c:pt idx="1592" formatCode="0.0000000">
                  <c:v>2.1946554760526999</c:v>
                </c:pt>
                <c:pt idx="1593" formatCode="0.0000000">
                  <c:v>2.1946554760526999</c:v>
                </c:pt>
                <c:pt idx="1594" formatCode="0.0000000">
                  <c:v>2.1946554760526999</c:v>
                </c:pt>
                <c:pt idx="1595" formatCode="0.0000000">
                  <c:v>2.1946554760526999</c:v>
                </c:pt>
                <c:pt idx="1596" formatCode="0.0000000">
                  <c:v>2.1946554760526999</c:v>
                </c:pt>
                <c:pt idx="1597" formatCode="0.0000000">
                  <c:v>2.1946554760526999</c:v>
                </c:pt>
                <c:pt idx="1598" formatCode="0.0000000">
                  <c:v>2.1946554760526999</c:v>
                </c:pt>
                <c:pt idx="1599" formatCode="0.0000000">
                  <c:v>2.1946554760526999</c:v>
                </c:pt>
                <c:pt idx="1600" formatCode="0.0000000">
                  <c:v>2.1946554760526999</c:v>
                </c:pt>
                <c:pt idx="1601" formatCode="0.0000000">
                  <c:v>2.1946554760526999</c:v>
                </c:pt>
                <c:pt idx="1602" formatCode="0.0000000">
                  <c:v>2.1946554760526999</c:v>
                </c:pt>
                <c:pt idx="1603" formatCode="0.0000000">
                  <c:v>2.3785001086165098</c:v>
                </c:pt>
                <c:pt idx="1604" formatCode="0.0000000">
                  <c:v>2.3785001086165098</c:v>
                </c:pt>
                <c:pt idx="1605" formatCode="0.0000000">
                  <c:v>2.3785001086165098</c:v>
                </c:pt>
                <c:pt idx="1606" formatCode="0.0000000">
                  <c:v>2.3785001086165098</c:v>
                </c:pt>
                <c:pt idx="1607" formatCode="0.0000000">
                  <c:v>2.3785001086165098</c:v>
                </c:pt>
                <c:pt idx="1608" formatCode="0.0000000">
                  <c:v>2.3785001086165098</c:v>
                </c:pt>
                <c:pt idx="1609" formatCode="0.0000000">
                  <c:v>2.3785001086165098</c:v>
                </c:pt>
                <c:pt idx="1610" formatCode="0.0000000">
                  <c:v>2.3785001086165098</c:v>
                </c:pt>
                <c:pt idx="1611" formatCode="0.0000000">
                  <c:v>2.3785001086165098</c:v>
                </c:pt>
                <c:pt idx="1612" formatCode="0.0000000">
                  <c:v>2.3785001086165098</c:v>
                </c:pt>
                <c:pt idx="1613" formatCode="0.0000000">
                  <c:v>2.3785001086165098</c:v>
                </c:pt>
                <c:pt idx="1614" formatCode="0.0000000">
                  <c:v>2.3785001086165098</c:v>
                </c:pt>
                <c:pt idx="1615" formatCode="0.0000000">
                  <c:v>2.3785001086165098</c:v>
                </c:pt>
                <c:pt idx="1616" formatCode="0.0000000">
                  <c:v>2.3785001086165098</c:v>
                </c:pt>
                <c:pt idx="1617" formatCode="0.0000000">
                  <c:v>2.3785001086165098</c:v>
                </c:pt>
                <c:pt idx="1618" formatCode="0.0000000">
                  <c:v>2.3785001086165098</c:v>
                </c:pt>
                <c:pt idx="1619" formatCode="0.0000000">
                  <c:v>2.3785001086165098</c:v>
                </c:pt>
                <c:pt idx="1620" formatCode="0.0000000">
                  <c:v>2.3785001086165098</c:v>
                </c:pt>
                <c:pt idx="1621" formatCode="0.0000000">
                  <c:v>2.3785001086165098</c:v>
                </c:pt>
                <c:pt idx="1622" formatCode="0.0000000">
                  <c:v>2.3785001086165098</c:v>
                </c:pt>
                <c:pt idx="1623" formatCode="0.0000000">
                  <c:v>2.3785001086165098</c:v>
                </c:pt>
                <c:pt idx="1624" formatCode="0.0000000">
                  <c:v>2.3785001086165098</c:v>
                </c:pt>
                <c:pt idx="1625" formatCode="0.0000000">
                  <c:v>2.3785001086165098</c:v>
                </c:pt>
                <c:pt idx="1626" formatCode="0.0000000">
                  <c:v>2.3785001086165098</c:v>
                </c:pt>
                <c:pt idx="1627" formatCode="0.0000000">
                  <c:v>2.3785001086165098</c:v>
                </c:pt>
                <c:pt idx="1628" formatCode="0.0000000">
                  <c:v>2.3785001086165098</c:v>
                </c:pt>
                <c:pt idx="1629" formatCode="0.0000000">
                  <c:v>2.3785001086165098</c:v>
                </c:pt>
                <c:pt idx="1630" formatCode="0.0000000">
                  <c:v>2.3785001086165098</c:v>
                </c:pt>
                <c:pt idx="1631" formatCode="0.0000000">
                  <c:v>2.3785001086165098</c:v>
                </c:pt>
                <c:pt idx="1632" formatCode="0.0000000">
                  <c:v>2.3785001086165098</c:v>
                </c:pt>
                <c:pt idx="1633" formatCode="0.0000000">
                  <c:v>2.3785001086165098</c:v>
                </c:pt>
                <c:pt idx="1634" formatCode="0.0000000">
                  <c:v>2.3785001086165098</c:v>
                </c:pt>
                <c:pt idx="1635" formatCode="0.0000000">
                  <c:v>2.3785001086165098</c:v>
                </c:pt>
                <c:pt idx="1636" formatCode="0.0000000">
                  <c:v>2.3785001086165098</c:v>
                </c:pt>
                <c:pt idx="1637" formatCode="0.0000000">
                  <c:v>2.3785001086165098</c:v>
                </c:pt>
                <c:pt idx="1638" formatCode="0.0000000">
                  <c:v>2.3785001086165098</c:v>
                </c:pt>
                <c:pt idx="1639" formatCode="0.0000000">
                  <c:v>2.3785001086165098</c:v>
                </c:pt>
                <c:pt idx="1640" formatCode="0.0000000">
                  <c:v>2.3785001086165098</c:v>
                </c:pt>
                <c:pt idx="1641" formatCode="0.0000000">
                  <c:v>2.3785001086165098</c:v>
                </c:pt>
                <c:pt idx="1642" formatCode="0.0000000">
                  <c:v>2.3785001086165098</c:v>
                </c:pt>
                <c:pt idx="1643" formatCode="0.0000000">
                  <c:v>2.3785001086165098</c:v>
                </c:pt>
                <c:pt idx="1644" formatCode="0.0000000">
                  <c:v>2.3785001086165098</c:v>
                </c:pt>
                <c:pt idx="1645" formatCode="0.0000000">
                  <c:v>2.3785001086165098</c:v>
                </c:pt>
                <c:pt idx="1646" formatCode="0.0000000">
                  <c:v>2.3785001086165098</c:v>
                </c:pt>
                <c:pt idx="1647" formatCode="0.0000000">
                  <c:v>2.3785001086165098</c:v>
                </c:pt>
                <c:pt idx="1648" formatCode="0.0000000">
                  <c:v>2.3785001086165098</c:v>
                </c:pt>
                <c:pt idx="1649" formatCode="0.0000000">
                  <c:v>2.3785001086165098</c:v>
                </c:pt>
                <c:pt idx="1650" formatCode="0.0000000">
                  <c:v>2.3785001086165098</c:v>
                </c:pt>
                <c:pt idx="1651" formatCode="0.0000000">
                  <c:v>2.3785001086165098</c:v>
                </c:pt>
                <c:pt idx="1652" formatCode="0.0000000">
                  <c:v>2.3785001086165098</c:v>
                </c:pt>
                <c:pt idx="1653" formatCode="0.0000000">
                  <c:v>2.3785001086165098</c:v>
                </c:pt>
                <c:pt idx="1654" formatCode="0.0000000">
                  <c:v>2.3785001086165098</c:v>
                </c:pt>
                <c:pt idx="1655" formatCode="0.0000000">
                  <c:v>2.3785001086165098</c:v>
                </c:pt>
                <c:pt idx="1656" formatCode="0.0000000">
                  <c:v>2.3785001086165098</c:v>
                </c:pt>
                <c:pt idx="1657" formatCode="0.0000000">
                  <c:v>2.3785001086165098</c:v>
                </c:pt>
                <c:pt idx="1658" formatCode="0.0000000">
                  <c:v>2.3785001086165098</c:v>
                </c:pt>
                <c:pt idx="1659" formatCode="0.0000000">
                  <c:v>2.3785001086165098</c:v>
                </c:pt>
                <c:pt idx="1660" formatCode="0.0000000">
                  <c:v>2.3785001086165098</c:v>
                </c:pt>
                <c:pt idx="1661" formatCode="0.0000000">
                  <c:v>2.3785001086165098</c:v>
                </c:pt>
                <c:pt idx="1662" formatCode="0.0000000">
                  <c:v>2.3785001086165098</c:v>
                </c:pt>
                <c:pt idx="1663" formatCode="0.0000000">
                  <c:v>2.3785001086165098</c:v>
                </c:pt>
                <c:pt idx="1664" formatCode="0.0000000">
                  <c:v>2.3785001086165098</c:v>
                </c:pt>
                <c:pt idx="1665" formatCode="0.0000000">
                  <c:v>2.3785001086165098</c:v>
                </c:pt>
                <c:pt idx="1666" formatCode="0.0000000">
                  <c:v>2.3785001086165098</c:v>
                </c:pt>
                <c:pt idx="1667" formatCode="0.0000000">
                  <c:v>2.3785001086165098</c:v>
                </c:pt>
                <c:pt idx="1668" formatCode="0.0000000">
                  <c:v>2.3785001086165098</c:v>
                </c:pt>
                <c:pt idx="1669" formatCode="0.0000000">
                  <c:v>2.3785001086165098</c:v>
                </c:pt>
                <c:pt idx="1670" formatCode="0.0000000">
                  <c:v>2.3785001086165098</c:v>
                </c:pt>
                <c:pt idx="1671" formatCode="0.0000000">
                  <c:v>2.3785001086165098</c:v>
                </c:pt>
                <c:pt idx="1672" formatCode="0.0000000">
                  <c:v>2.3785001086165098</c:v>
                </c:pt>
                <c:pt idx="1673" formatCode="0.0000000">
                  <c:v>2.3785001086165098</c:v>
                </c:pt>
                <c:pt idx="1674" formatCode="0.0000000">
                  <c:v>2.3785001086165098</c:v>
                </c:pt>
                <c:pt idx="1675" formatCode="0.0000000">
                  <c:v>2.3785001086165098</c:v>
                </c:pt>
                <c:pt idx="1676" formatCode="0.0000000">
                  <c:v>2.3785001086165098</c:v>
                </c:pt>
                <c:pt idx="1677" formatCode="0.0000000">
                  <c:v>2.3785001086165098</c:v>
                </c:pt>
                <c:pt idx="1678" formatCode="0.0000000">
                  <c:v>2.3785001086165098</c:v>
                </c:pt>
                <c:pt idx="1679" formatCode="0.0000000">
                  <c:v>2.3785001086165098</c:v>
                </c:pt>
                <c:pt idx="1680" formatCode="0.0000000">
                  <c:v>2.3785001086165098</c:v>
                </c:pt>
                <c:pt idx="1681" formatCode="0.0000000">
                  <c:v>2.3785001086165098</c:v>
                </c:pt>
                <c:pt idx="1682" formatCode="0.0000000">
                  <c:v>2.3785001086165098</c:v>
                </c:pt>
                <c:pt idx="1683" formatCode="0.0000000">
                  <c:v>2.3785001086165098</c:v>
                </c:pt>
                <c:pt idx="1684" formatCode="0.0000000">
                  <c:v>2.3785001086165098</c:v>
                </c:pt>
                <c:pt idx="1685" formatCode="0.0000000">
                  <c:v>2.3785001086165098</c:v>
                </c:pt>
                <c:pt idx="1686" formatCode="0.0000000">
                  <c:v>2.3785001086165098</c:v>
                </c:pt>
                <c:pt idx="1687" formatCode="0.0000000">
                  <c:v>2.3785001086165098</c:v>
                </c:pt>
                <c:pt idx="1688" formatCode="0.0000000">
                  <c:v>2.3785001086165098</c:v>
                </c:pt>
                <c:pt idx="1689" formatCode="0.0000000">
                  <c:v>2.3785001086165098</c:v>
                </c:pt>
                <c:pt idx="1690" formatCode="0.0000000">
                  <c:v>2.3785001086165098</c:v>
                </c:pt>
                <c:pt idx="1691" formatCode="0.0000000">
                  <c:v>2.3785001086165098</c:v>
                </c:pt>
                <c:pt idx="1692" formatCode="0.0000000">
                  <c:v>2.3785001086165098</c:v>
                </c:pt>
                <c:pt idx="1693" formatCode="0.0000000">
                  <c:v>2.3785001086165098</c:v>
                </c:pt>
                <c:pt idx="1694" formatCode="0.0000000">
                  <c:v>2.3785001086165098</c:v>
                </c:pt>
                <c:pt idx="1695" formatCode="0.0000000">
                  <c:v>2.3785001086165098</c:v>
                </c:pt>
                <c:pt idx="1696" formatCode="0.0000000">
                  <c:v>2.3785001086165098</c:v>
                </c:pt>
                <c:pt idx="1697" formatCode="0.0000000">
                  <c:v>2.3785001086165098</c:v>
                </c:pt>
                <c:pt idx="1698" formatCode="0.0000000">
                  <c:v>2.3785001086165098</c:v>
                </c:pt>
                <c:pt idx="1699" formatCode="0.0000000">
                  <c:v>2.3785001086165098</c:v>
                </c:pt>
                <c:pt idx="1700" formatCode="0.0000000">
                  <c:v>2.3785001086165098</c:v>
                </c:pt>
                <c:pt idx="1701" formatCode="0.0000000">
                  <c:v>2.3785001086165098</c:v>
                </c:pt>
                <c:pt idx="1702" formatCode="0.0000000">
                  <c:v>2.3785001086165098</c:v>
                </c:pt>
                <c:pt idx="1703" formatCode="0.0000000">
                  <c:v>2.3785001086165098</c:v>
                </c:pt>
                <c:pt idx="1704" formatCode="0.0000000">
                  <c:v>2.3785001086165098</c:v>
                </c:pt>
                <c:pt idx="1705" formatCode="0.0000000">
                  <c:v>2.3785001086165098</c:v>
                </c:pt>
                <c:pt idx="1706" formatCode="0.0000000">
                  <c:v>2.3785001086165098</c:v>
                </c:pt>
                <c:pt idx="1707" formatCode="0.0000000">
                  <c:v>2.3785001086165098</c:v>
                </c:pt>
                <c:pt idx="1708" formatCode="0.0000000">
                  <c:v>2.3785001086165098</c:v>
                </c:pt>
                <c:pt idx="1709" formatCode="0.0000000">
                  <c:v>2.3785001086165098</c:v>
                </c:pt>
                <c:pt idx="1710" formatCode="0.0000000">
                  <c:v>2.3785001086165098</c:v>
                </c:pt>
                <c:pt idx="1711" formatCode="0.0000000">
                  <c:v>2.3785001086165098</c:v>
                </c:pt>
                <c:pt idx="1712" formatCode="0.0000000">
                  <c:v>2.3785001086165098</c:v>
                </c:pt>
                <c:pt idx="1713" formatCode="0.0000000">
                  <c:v>2.3785001086165098</c:v>
                </c:pt>
                <c:pt idx="1714" formatCode="0.0000000">
                  <c:v>2.3785001086165098</c:v>
                </c:pt>
                <c:pt idx="1715" formatCode="0.0000000">
                  <c:v>2.3785001086165098</c:v>
                </c:pt>
                <c:pt idx="1716" formatCode="0.0000000">
                  <c:v>2.3785001086165098</c:v>
                </c:pt>
                <c:pt idx="1717" formatCode="0.0000000">
                  <c:v>2.3785001086165098</c:v>
                </c:pt>
                <c:pt idx="1718" formatCode="0.0000000">
                  <c:v>2.3785001086165098</c:v>
                </c:pt>
                <c:pt idx="1719" formatCode="0.0000000">
                  <c:v>2.3785001086165098</c:v>
                </c:pt>
                <c:pt idx="1720" formatCode="0.0000000">
                  <c:v>2.3785001086165098</c:v>
                </c:pt>
                <c:pt idx="1721" formatCode="0.0000000">
                  <c:v>2.3785001086165098</c:v>
                </c:pt>
                <c:pt idx="1722" formatCode="0.0000000">
                  <c:v>2.3785001086165098</c:v>
                </c:pt>
                <c:pt idx="1723" formatCode="0.0000000">
                  <c:v>2.3785001086165098</c:v>
                </c:pt>
                <c:pt idx="1724" formatCode="0.0000000">
                  <c:v>2.3785001086165098</c:v>
                </c:pt>
                <c:pt idx="1725" formatCode="0.0000000">
                  <c:v>2.3785001086165098</c:v>
                </c:pt>
                <c:pt idx="1726" formatCode="0.0000000">
                  <c:v>2.3785001086165098</c:v>
                </c:pt>
                <c:pt idx="1727" formatCode="0.0000000">
                  <c:v>2.3785001086165098</c:v>
                </c:pt>
                <c:pt idx="1728" formatCode="0.0000000">
                  <c:v>2.3785001086165098</c:v>
                </c:pt>
                <c:pt idx="1729" formatCode="0.0000000">
                  <c:v>2.3785001086165098</c:v>
                </c:pt>
                <c:pt idx="1730" formatCode="0.0000000">
                  <c:v>2.3785001086165098</c:v>
                </c:pt>
                <c:pt idx="1731" formatCode="0.0000000">
                  <c:v>2.3785001086165098</c:v>
                </c:pt>
                <c:pt idx="1732" formatCode="0.0000000">
                  <c:v>2.3785001086165098</c:v>
                </c:pt>
                <c:pt idx="1733" formatCode="0.0000000">
                  <c:v>2.3785001086165098</c:v>
                </c:pt>
                <c:pt idx="1734" formatCode="0.0000000">
                  <c:v>2.3785001086165098</c:v>
                </c:pt>
                <c:pt idx="1735" formatCode="0.0000000">
                  <c:v>2.3785001086165098</c:v>
                </c:pt>
                <c:pt idx="1736" formatCode="0.0000000">
                  <c:v>2.3785001086165098</c:v>
                </c:pt>
                <c:pt idx="1737" formatCode="0.0000000">
                  <c:v>2.3785001086165098</c:v>
                </c:pt>
                <c:pt idx="1738" formatCode="0.0000000">
                  <c:v>2.3785001086165098</c:v>
                </c:pt>
                <c:pt idx="1739" formatCode="0.0000000">
                  <c:v>2.3785001086165098</c:v>
                </c:pt>
                <c:pt idx="1740" formatCode="0.0000000">
                  <c:v>2.3785001086165098</c:v>
                </c:pt>
                <c:pt idx="1741" formatCode="0.0000000">
                  <c:v>2.3785001086165098</c:v>
                </c:pt>
                <c:pt idx="1742" formatCode="0.0000000">
                  <c:v>2.3785001086165098</c:v>
                </c:pt>
                <c:pt idx="1743" formatCode="0.0000000">
                  <c:v>2.3785001086165098</c:v>
                </c:pt>
                <c:pt idx="1744" formatCode="0.0000000">
                  <c:v>2.3785001086165098</c:v>
                </c:pt>
                <c:pt idx="1745" formatCode="0.0000000">
                  <c:v>2.3785001086165098</c:v>
                </c:pt>
                <c:pt idx="1746" formatCode="0.0000000">
                  <c:v>2.3785001086165098</c:v>
                </c:pt>
                <c:pt idx="1747" formatCode="0.0000000">
                  <c:v>2.3785001086165098</c:v>
                </c:pt>
                <c:pt idx="1748" formatCode="0.0000000">
                  <c:v>2.3785001086165098</c:v>
                </c:pt>
                <c:pt idx="1749" formatCode="0.0000000">
                  <c:v>2.3785001086165098</c:v>
                </c:pt>
                <c:pt idx="1750" formatCode="0.0000000">
                  <c:v>2.3785001086165098</c:v>
                </c:pt>
                <c:pt idx="1751" formatCode="0.0000000">
                  <c:v>2.3785001086165098</c:v>
                </c:pt>
                <c:pt idx="1752" formatCode="0.0000000">
                  <c:v>2.3785001086165098</c:v>
                </c:pt>
                <c:pt idx="1753" formatCode="0.0000000">
                  <c:v>2.3785001086165098</c:v>
                </c:pt>
                <c:pt idx="1754" formatCode="0.0000000">
                  <c:v>2.3785001086165098</c:v>
                </c:pt>
                <c:pt idx="1755" formatCode="0.0000000">
                  <c:v>2.3785001086165098</c:v>
                </c:pt>
                <c:pt idx="1756" formatCode="0.0000000">
                  <c:v>2.3785001086165098</c:v>
                </c:pt>
                <c:pt idx="1757" formatCode="0.0000000">
                  <c:v>2.3785001086165098</c:v>
                </c:pt>
                <c:pt idx="1758" formatCode="0.0000000">
                  <c:v>2.3785001086165098</c:v>
                </c:pt>
                <c:pt idx="1759" formatCode="0.0000000">
                  <c:v>2.3785001086165098</c:v>
                </c:pt>
                <c:pt idx="1760" formatCode="0.0000000">
                  <c:v>2.3785001086165098</c:v>
                </c:pt>
                <c:pt idx="1761" formatCode="0.0000000">
                  <c:v>2.3785001086165098</c:v>
                </c:pt>
                <c:pt idx="1762" formatCode="0.0000000">
                  <c:v>2.3785001086165098</c:v>
                </c:pt>
                <c:pt idx="1763" formatCode="0.0000000">
                  <c:v>2.3785001086165098</c:v>
                </c:pt>
                <c:pt idx="1764" formatCode="0.0000000">
                  <c:v>2.3785001086165098</c:v>
                </c:pt>
                <c:pt idx="1765" formatCode="0.0000000">
                  <c:v>2.3785001086165098</c:v>
                </c:pt>
                <c:pt idx="1766" formatCode="0.0000000">
                  <c:v>2.3785001086165098</c:v>
                </c:pt>
                <c:pt idx="1767" formatCode="0.0000000">
                  <c:v>2.3785001086165098</c:v>
                </c:pt>
                <c:pt idx="1768" formatCode="0.0000000">
                  <c:v>2.3785001086165098</c:v>
                </c:pt>
                <c:pt idx="1769" formatCode="0.0000000">
                  <c:v>2.3785001086165098</c:v>
                </c:pt>
                <c:pt idx="1770" formatCode="0.0000000">
                  <c:v>2.3785001086165098</c:v>
                </c:pt>
                <c:pt idx="1771" formatCode="0.0000000">
                  <c:v>2.3785001086165098</c:v>
                </c:pt>
                <c:pt idx="1772" formatCode="0.0000000">
                  <c:v>2.3785001086165098</c:v>
                </c:pt>
                <c:pt idx="1773" formatCode="0.0000000">
                  <c:v>2.3785001086165098</c:v>
                </c:pt>
                <c:pt idx="1774" formatCode="0.0000000">
                  <c:v>2.3785001086165098</c:v>
                </c:pt>
                <c:pt idx="1775" formatCode="0.0000000">
                  <c:v>2.3785001086165098</c:v>
                </c:pt>
                <c:pt idx="1776" formatCode="0.0000000">
                  <c:v>2.3785001086165098</c:v>
                </c:pt>
                <c:pt idx="1777" formatCode="0.0000000">
                  <c:v>2.3785001086165098</c:v>
                </c:pt>
                <c:pt idx="1778" formatCode="0.0000000">
                  <c:v>2.3785001086165098</c:v>
                </c:pt>
                <c:pt idx="1779" formatCode="0.0000000">
                  <c:v>2.3785001086165098</c:v>
                </c:pt>
                <c:pt idx="1780" formatCode="0.0000000">
                  <c:v>2.3785001086165098</c:v>
                </c:pt>
                <c:pt idx="1781" formatCode="0.0000000">
                  <c:v>2.3785001086165098</c:v>
                </c:pt>
                <c:pt idx="1782" formatCode="0.0000000">
                  <c:v>2.3785001086165098</c:v>
                </c:pt>
                <c:pt idx="1783" formatCode="0.0000000">
                  <c:v>2.3785001086165098</c:v>
                </c:pt>
                <c:pt idx="1784" formatCode="0.0000000">
                  <c:v>2.3785001086165098</c:v>
                </c:pt>
                <c:pt idx="1785" formatCode="0.0000000">
                  <c:v>2.3785001086165098</c:v>
                </c:pt>
                <c:pt idx="1786" formatCode="0.0000000">
                  <c:v>2.3785001086165098</c:v>
                </c:pt>
                <c:pt idx="1787" formatCode="0.0000000">
                  <c:v>2.3785001086165098</c:v>
                </c:pt>
                <c:pt idx="1788" formatCode="0.0000000">
                  <c:v>2.3785001086165098</c:v>
                </c:pt>
                <c:pt idx="1789" formatCode="0.0000000">
                  <c:v>2.3785001086165098</c:v>
                </c:pt>
                <c:pt idx="1790" formatCode="0.0000000">
                  <c:v>2.3785001086165098</c:v>
                </c:pt>
                <c:pt idx="1791" formatCode="0.0000000">
                  <c:v>2.3785001086165098</c:v>
                </c:pt>
                <c:pt idx="1792" formatCode="0.0000000">
                  <c:v>2.3785001086165098</c:v>
                </c:pt>
                <c:pt idx="1793" formatCode="0.0000000">
                  <c:v>2.3785001086165098</c:v>
                </c:pt>
                <c:pt idx="1794" formatCode="0.0000000">
                  <c:v>2.3785001086165098</c:v>
                </c:pt>
                <c:pt idx="1795" formatCode="0.0000000">
                  <c:v>2.3785001086165098</c:v>
                </c:pt>
                <c:pt idx="1796" formatCode="0.0000000">
                  <c:v>2.3785001086165098</c:v>
                </c:pt>
                <c:pt idx="1797" formatCode="0.0000000">
                  <c:v>2.3785001086165098</c:v>
                </c:pt>
                <c:pt idx="1798" formatCode="0.0000000">
                  <c:v>2.3785001086165098</c:v>
                </c:pt>
                <c:pt idx="1799" formatCode="0.0000000">
                  <c:v>2.3785001086165098</c:v>
                </c:pt>
                <c:pt idx="1800" formatCode="0.0000000">
                  <c:v>2.3785001086165098</c:v>
                </c:pt>
                <c:pt idx="1801" formatCode="0.0000000">
                  <c:v>2.3785001086165098</c:v>
                </c:pt>
                <c:pt idx="1802" formatCode="0.0000000">
                  <c:v>2.3785001086165098</c:v>
                </c:pt>
                <c:pt idx="1803" formatCode="0.0000000">
                  <c:v>2.3785001086165098</c:v>
                </c:pt>
                <c:pt idx="1804" formatCode="0.0000000">
                  <c:v>2.3785001086165098</c:v>
                </c:pt>
                <c:pt idx="1805" formatCode="0.0000000">
                  <c:v>2.3785001086165098</c:v>
                </c:pt>
                <c:pt idx="1806" formatCode="0.0000000">
                  <c:v>2.3785001086165098</c:v>
                </c:pt>
                <c:pt idx="1807" formatCode="0.0000000">
                  <c:v>2.3785001086165098</c:v>
                </c:pt>
                <c:pt idx="1808" formatCode="0.0000000">
                  <c:v>2.3785001086165098</c:v>
                </c:pt>
                <c:pt idx="1809" formatCode="0.0000000">
                  <c:v>2.3785001086165098</c:v>
                </c:pt>
                <c:pt idx="1810" formatCode="0.0000000">
                  <c:v>2.3785001086165098</c:v>
                </c:pt>
                <c:pt idx="1811" formatCode="0.0000000">
                  <c:v>2.3785001086165098</c:v>
                </c:pt>
                <c:pt idx="1812" formatCode="0.0000000">
                  <c:v>2.3785001086165098</c:v>
                </c:pt>
                <c:pt idx="1813" formatCode="0.0000000">
                  <c:v>2.3785001086165098</c:v>
                </c:pt>
                <c:pt idx="1814" formatCode="0.0000000">
                  <c:v>2.3785001086165098</c:v>
                </c:pt>
                <c:pt idx="1815" formatCode="0.0000000">
                  <c:v>2.3785001086165098</c:v>
                </c:pt>
                <c:pt idx="1816" formatCode="0.0000000">
                  <c:v>2.3785001086165098</c:v>
                </c:pt>
                <c:pt idx="1817" formatCode="0.0000000">
                  <c:v>2.3785001086165098</c:v>
                </c:pt>
                <c:pt idx="1818" formatCode="0.0000000">
                  <c:v>2.3785001086165098</c:v>
                </c:pt>
                <c:pt idx="1819" formatCode="0.0000000">
                  <c:v>2.3785001086165098</c:v>
                </c:pt>
                <c:pt idx="1820" formatCode="0.0000000">
                  <c:v>2.3785001086165098</c:v>
                </c:pt>
                <c:pt idx="1821" formatCode="0.0000000">
                  <c:v>2.3785001086165098</c:v>
                </c:pt>
                <c:pt idx="1822" formatCode="0.0000000">
                  <c:v>2.3785001086165098</c:v>
                </c:pt>
                <c:pt idx="1823" formatCode="0.0000000">
                  <c:v>2.3785001086165098</c:v>
                </c:pt>
                <c:pt idx="1824" formatCode="0.0000000">
                  <c:v>2.3785001086165098</c:v>
                </c:pt>
                <c:pt idx="1825" formatCode="0.0000000">
                  <c:v>2.3785001086165098</c:v>
                </c:pt>
                <c:pt idx="1826" formatCode="0.0000000">
                  <c:v>2.3785001086165098</c:v>
                </c:pt>
                <c:pt idx="1827" formatCode="0.0000000">
                  <c:v>2.3785001086165098</c:v>
                </c:pt>
                <c:pt idx="1828" formatCode="0.0000000">
                  <c:v>2.3785001086165098</c:v>
                </c:pt>
                <c:pt idx="1829" formatCode="0.0000000">
                  <c:v>2.3785001086165098</c:v>
                </c:pt>
                <c:pt idx="1830" formatCode="0.0000000">
                  <c:v>2.3785001086165098</c:v>
                </c:pt>
                <c:pt idx="1831" formatCode="0.0000000">
                  <c:v>2.3785001086165098</c:v>
                </c:pt>
                <c:pt idx="1832" formatCode="0.0000000">
                  <c:v>2.3785001086165098</c:v>
                </c:pt>
                <c:pt idx="1833" formatCode="0.0000000">
                  <c:v>2.3785001086165098</c:v>
                </c:pt>
                <c:pt idx="1834" formatCode="0.0000000">
                  <c:v>2.3785001086165098</c:v>
                </c:pt>
                <c:pt idx="1835" formatCode="0.0000000">
                  <c:v>2.3785001086165098</c:v>
                </c:pt>
                <c:pt idx="1836" formatCode="0.0000000">
                  <c:v>2.3785001086165098</c:v>
                </c:pt>
                <c:pt idx="1837" formatCode="0.0000000">
                  <c:v>2.3785001086165098</c:v>
                </c:pt>
                <c:pt idx="1838" formatCode="0.0000000">
                  <c:v>2.3785001086165098</c:v>
                </c:pt>
                <c:pt idx="1839" formatCode="0.0000000">
                  <c:v>2.3785001086165098</c:v>
                </c:pt>
                <c:pt idx="1840" formatCode="0.0000000">
                  <c:v>2.3785001086165098</c:v>
                </c:pt>
                <c:pt idx="1841" formatCode="0.0000000">
                  <c:v>2.3785001086165098</c:v>
                </c:pt>
                <c:pt idx="1842" formatCode="0.0000000">
                  <c:v>2.3785001086165098</c:v>
                </c:pt>
                <c:pt idx="1843" formatCode="0.0000000">
                  <c:v>2.3785001086165098</c:v>
                </c:pt>
                <c:pt idx="1844" formatCode="0.0000000">
                  <c:v>2.3785001086165098</c:v>
                </c:pt>
                <c:pt idx="1845" formatCode="0.0000000">
                  <c:v>2.3785001086165098</c:v>
                </c:pt>
                <c:pt idx="1846" formatCode="0.0000000">
                  <c:v>2.3785001086165098</c:v>
                </c:pt>
                <c:pt idx="1847" formatCode="0.0000000">
                  <c:v>2.3785001086165098</c:v>
                </c:pt>
                <c:pt idx="1848" formatCode="0.0000000">
                  <c:v>2.3785001086165098</c:v>
                </c:pt>
                <c:pt idx="1849" formatCode="0.0000000">
                  <c:v>2.3785001086165098</c:v>
                </c:pt>
                <c:pt idx="1850" formatCode="0.0000000">
                  <c:v>2.3785001086165098</c:v>
                </c:pt>
                <c:pt idx="1851" formatCode="0.0000000">
                  <c:v>2.3785001086165098</c:v>
                </c:pt>
                <c:pt idx="1852" formatCode="0.0000000">
                  <c:v>2.3785001086165098</c:v>
                </c:pt>
                <c:pt idx="1853" formatCode="0.0000000">
                  <c:v>2.3785001086165098</c:v>
                </c:pt>
                <c:pt idx="1854" formatCode="0.0000000">
                  <c:v>2.3785001086165098</c:v>
                </c:pt>
                <c:pt idx="1855" formatCode="0.0000000">
                  <c:v>2.3785001086165098</c:v>
                </c:pt>
                <c:pt idx="1856" formatCode="0.0000000">
                  <c:v>2.3785001086165098</c:v>
                </c:pt>
                <c:pt idx="1857" formatCode="0.0000000">
                  <c:v>2.3785001086165098</c:v>
                </c:pt>
                <c:pt idx="1858" formatCode="0.0000000">
                  <c:v>2.3785001086165098</c:v>
                </c:pt>
                <c:pt idx="1859" formatCode="0.0000000">
                  <c:v>2.3785001086165098</c:v>
                </c:pt>
                <c:pt idx="1860" formatCode="0.0000000">
                  <c:v>2.3785001086165098</c:v>
                </c:pt>
                <c:pt idx="1861" formatCode="0.0000000">
                  <c:v>2.3785001086165098</c:v>
                </c:pt>
                <c:pt idx="1862" formatCode="0.0000000">
                  <c:v>2.3785001086165098</c:v>
                </c:pt>
                <c:pt idx="1863" formatCode="0.0000000">
                  <c:v>2.3785001086165098</c:v>
                </c:pt>
                <c:pt idx="1864" formatCode="0.0000000">
                  <c:v>2.3785001086165098</c:v>
                </c:pt>
                <c:pt idx="1865" formatCode="0.0000000">
                  <c:v>2.3785001086165098</c:v>
                </c:pt>
                <c:pt idx="1866" formatCode="0.0000000">
                  <c:v>2.3785001086165098</c:v>
                </c:pt>
                <c:pt idx="1867" formatCode="0.0000000">
                  <c:v>2.3785001086165098</c:v>
                </c:pt>
                <c:pt idx="1868" formatCode="0.0000000">
                  <c:v>2.3785001086165098</c:v>
                </c:pt>
                <c:pt idx="1869" formatCode="0.0000000">
                  <c:v>2.3785001086165098</c:v>
                </c:pt>
                <c:pt idx="1870" formatCode="0.0000000">
                  <c:v>2.3785001086165098</c:v>
                </c:pt>
                <c:pt idx="1871" formatCode="0.0000000">
                  <c:v>2.3785001086165098</c:v>
                </c:pt>
                <c:pt idx="1872" formatCode="0.0000000">
                  <c:v>2.3785001086165098</c:v>
                </c:pt>
                <c:pt idx="1873" formatCode="0.0000000">
                  <c:v>2.3785001086165098</c:v>
                </c:pt>
                <c:pt idx="1874" formatCode="0.0000000">
                  <c:v>2.3785001086165098</c:v>
                </c:pt>
                <c:pt idx="1875" formatCode="0.0000000">
                  <c:v>2.3785001086165098</c:v>
                </c:pt>
                <c:pt idx="1876" formatCode="0.0000000">
                  <c:v>2.3785001086165098</c:v>
                </c:pt>
                <c:pt idx="1877" formatCode="0.0000000">
                  <c:v>2.3785001086165098</c:v>
                </c:pt>
                <c:pt idx="1878" formatCode="0.0000000">
                  <c:v>2.3785001086165098</c:v>
                </c:pt>
                <c:pt idx="1879" formatCode="0.0000000">
                  <c:v>2.3785001086165098</c:v>
                </c:pt>
                <c:pt idx="1880" formatCode="0.0000000">
                  <c:v>2.3785001086165098</c:v>
                </c:pt>
                <c:pt idx="1881" formatCode="0.0000000">
                  <c:v>2.3785001086165098</c:v>
                </c:pt>
                <c:pt idx="1882" formatCode="0.0000000">
                  <c:v>2.3785001086165098</c:v>
                </c:pt>
                <c:pt idx="1883" formatCode="0.0000000">
                  <c:v>2.3785001086165098</c:v>
                </c:pt>
                <c:pt idx="1884" formatCode="0.0000000">
                  <c:v>2.3785001086165098</c:v>
                </c:pt>
                <c:pt idx="1885" formatCode="0.0000000">
                  <c:v>2.3785001086165098</c:v>
                </c:pt>
                <c:pt idx="1886" formatCode="0.0000000">
                  <c:v>2.3785001086165098</c:v>
                </c:pt>
                <c:pt idx="1887" formatCode="0.0000000">
                  <c:v>2.3785001086165098</c:v>
                </c:pt>
                <c:pt idx="1888" formatCode="0.0000000">
                  <c:v>2.3785001086165098</c:v>
                </c:pt>
                <c:pt idx="1889" formatCode="0.0000000">
                  <c:v>2.3785001086165098</c:v>
                </c:pt>
                <c:pt idx="1890" formatCode="0.0000000">
                  <c:v>2.3785001086165098</c:v>
                </c:pt>
                <c:pt idx="1891" formatCode="0.0000000">
                  <c:v>2.3785001086165098</c:v>
                </c:pt>
                <c:pt idx="1892" formatCode="0.0000000">
                  <c:v>2.3785001086165098</c:v>
                </c:pt>
                <c:pt idx="1893" formatCode="0.0000000">
                  <c:v>2.3785001086165098</c:v>
                </c:pt>
                <c:pt idx="1894" formatCode="0.0000000">
                  <c:v>2.3785001086165098</c:v>
                </c:pt>
                <c:pt idx="1895" formatCode="0.0000000">
                  <c:v>2.3785001086165098</c:v>
                </c:pt>
                <c:pt idx="1896" formatCode="0.0000000">
                  <c:v>2.3785001086165098</c:v>
                </c:pt>
                <c:pt idx="1897" formatCode="0.0000000">
                  <c:v>2.3785001086165098</c:v>
                </c:pt>
                <c:pt idx="1898" formatCode="0.0000000">
                  <c:v>2.3785001086165098</c:v>
                </c:pt>
                <c:pt idx="1899" formatCode="0.0000000">
                  <c:v>2.3785001086165098</c:v>
                </c:pt>
                <c:pt idx="1900" formatCode="0.0000000">
                  <c:v>2.3785001086165098</c:v>
                </c:pt>
                <c:pt idx="1901" formatCode="0.0000000">
                  <c:v>2.3785001086165098</c:v>
                </c:pt>
                <c:pt idx="1902" formatCode="0.0000000">
                  <c:v>2.3785001086165098</c:v>
                </c:pt>
                <c:pt idx="1903" formatCode="0.0000000">
                  <c:v>2.3785001086165098</c:v>
                </c:pt>
                <c:pt idx="1904" formatCode="0.0000000">
                  <c:v>2.3785001086165098</c:v>
                </c:pt>
                <c:pt idx="1905" formatCode="0.0000000">
                  <c:v>2.3785001086165098</c:v>
                </c:pt>
                <c:pt idx="1906" formatCode="0.0000000">
                  <c:v>2.3785001086165098</c:v>
                </c:pt>
                <c:pt idx="1907" formatCode="0.0000000">
                  <c:v>2.3785001086165098</c:v>
                </c:pt>
                <c:pt idx="1908" formatCode="0.0000000">
                  <c:v>2.3785001086165098</c:v>
                </c:pt>
                <c:pt idx="1909" formatCode="0.0000000">
                  <c:v>2.3785001086165098</c:v>
                </c:pt>
                <c:pt idx="1910" formatCode="0.0000000">
                  <c:v>2.3785001086165098</c:v>
                </c:pt>
                <c:pt idx="1911" formatCode="0.0000000">
                  <c:v>2.3785001086165098</c:v>
                </c:pt>
                <c:pt idx="1912" formatCode="0.0000000">
                  <c:v>2.3785001086165098</c:v>
                </c:pt>
                <c:pt idx="1913" formatCode="0.0000000">
                  <c:v>2.3785001086165098</c:v>
                </c:pt>
                <c:pt idx="1914" formatCode="0.0000000">
                  <c:v>2.3785001086165098</c:v>
                </c:pt>
                <c:pt idx="1915" formatCode="0.0000000">
                  <c:v>2.3785001086165098</c:v>
                </c:pt>
                <c:pt idx="1916" formatCode="0.0000000">
                  <c:v>2.3785001086165098</c:v>
                </c:pt>
                <c:pt idx="1917" formatCode="0.0000000">
                  <c:v>2.3785001086165098</c:v>
                </c:pt>
                <c:pt idx="1918" formatCode="0.0000000">
                  <c:v>2.3785001086165098</c:v>
                </c:pt>
                <c:pt idx="1919" formatCode="0.0000000">
                  <c:v>2.3785001086165098</c:v>
                </c:pt>
                <c:pt idx="1920" formatCode="0.0000000">
                  <c:v>2.6913895313452998</c:v>
                </c:pt>
                <c:pt idx="1921" formatCode="0.0000000">
                  <c:v>2.6913895313452998</c:v>
                </c:pt>
                <c:pt idx="1922" formatCode="0.0000000">
                  <c:v>2.6913895313452998</c:v>
                </c:pt>
                <c:pt idx="1923" formatCode="0.0000000">
                  <c:v>2.6913895313452998</c:v>
                </c:pt>
                <c:pt idx="1924" formatCode="0.0000000">
                  <c:v>2.6913895313452998</c:v>
                </c:pt>
                <c:pt idx="1925" formatCode="0.0000000">
                  <c:v>2.6913895313452998</c:v>
                </c:pt>
                <c:pt idx="1926" formatCode="0.0000000">
                  <c:v>2.6913895313452998</c:v>
                </c:pt>
                <c:pt idx="1927" formatCode="0.0000000">
                  <c:v>2.6913895313452998</c:v>
                </c:pt>
                <c:pt idx="1928" formatCode="0.0000000">
                  <c:v>2.6913895313452998</c:v>
                </c:pt>
                <c:pt idx="1929" formatCode="0.0000000">
                  <c:v>2.6913895313452998</c:v>
                </c:pt>
                <c:pt idx="1930" formatCode="0.0000000">
                  <c:v>2.6913895313452998</c:v>
                </c:pt>
                <c:pt idx="1931" formatCode="0.0000000">
                  <c:v>2.6913895313452998</c:v>
                </c:pt>
                <c:pt idx="1932" formatCode="0.0000000">
                  <c:v>2.6913895313452998</c:v>
                </c:pt>
                <c:pt idx="1933" formatCode="0.0000000">
                  <c:v>2.6913895313452998</c:v>
                </c:pt>
                <c:pt idx="1934" formatCode="0.0000000">
                  <c:v>2.6913895313452998</c:v>
                </c:pt>
                <c:pt idx="1935" formatCode="0.0000000">
                  <c:v>2.6913895313452998</c:v>
                </c:pt>
                <c:pt idx="1936" formatCode="0.0000000">
                  <c:v>2.6913895313452998</c:v>
                </c:pt>
                <c:pt idx="1937" formatCode="0.0000000">
                  <c:v>2.6913895313452998</c:v>
                </c:pt>
                <c:pt idx="1938" formatCode="0.0000000">
                  <c:v>2.6913895313452998</c:v>
                </c:pt>
                <c:pt idx="1939" formatCode="0.0000000">
                  <c:v>2.6913895313452998</c:v>
                </c:pt>
                <c:pt idx="1940" formatCode="0.0000000">
                  <c:v>2.6913895313452998</c:v>
                </c:pt>
                <c:pt idx="1941" formatCode="0.0000000">
                  <c:v>2.6913895313452998</c:v>
                </c:pt>
                <c:pt idx="1942" formatCode="0.0000000">
                  <c:v>2.6913895313452998</c:v>
                </c:pt>
                <c:pt idx="1943" formatCode="0.0000000">
                  <c:v>2.6913895313452998</c:v>
                </c:pt>
                <c:pt idx="1944" formatCode="0.0000000">
                  <c:v>2.6913895313452998</c:v>
                </c:pt>
                <c:pt idx="1945" formatCode="0.0000000">
                  <c:v>2.6913895313452998</c:v>
                </c:pt>
                <c:pt idx="1946" formatCode="0.0000000">
                  <c:v>2.6913895313452998</c:v>
                </c:pt>
                <c:pt idx="1947" formatCode="0.0000000">
                  <c:v>2.6913895313452998</c:v>
                </c:pt>
                <c:pt idx="1948" formatCode="0.0000000">
                  <c:v>2.6913895313452998</c:v>
                </c:pt>
                <c:pt idx="1949" formatCode="0.0000000">
                  <c:v>2.6913895313452998</c:v>
                </c:pt>
                <c:pt idx="1950" formatCode="0.0000000">
                  <c:v>2.6913895313452998</c:v>
                </c:pt>
                <c:pt idx="1951" formatCode="0.0000000">
                  <c:v>2.6913895313452998</c:v>
                </c:pt>
                <c:pt idx="1952" formatCode="0.0000000">
                  <c:v>2.6913895313452998</c:v>
                </c:pt>
                <c:pt idx="1953" formatCode="0.0000000">
                  <c:v>2.6913895313452998</c:v>
                </c:pt>
                <c:pt idx="1954" formatCode="0.0000000">
                  <c:v>2.6913895313452998</c:v>
                </c:pt>
                <c:pt idx="1955" formatCode="0.0000000">
                  <c:v>2.6913895313452998</c:v>
                </c:pt>
                <c:pt idx="1956" formatCode="0.0000000">
                  <c:v>2.6913895313452998</c:v>
                </c:pt>
                <c:pt idx="1957" formatCode="0.0000000">
                  <c:v>2.6913895313452998</c:v>
                </c:pt>
                <c:pt idx="1958" formatCode="0.0000000">
                  <c:v>2.6913895313452998</c:v>
                </c:pt>
                <c:pt idx="1959" formatCode="0.0000000">
                  <c:v>2.6913895313452998</c:v>
                </c:pt>
                <c:pt idx="1960" formatCode="0.0000000">
                  <c:v>2.6913895313452998</c:v>
                </c:pt>
                <c:pt idx="1961" formatCode="0.0000000">
                  <c:v>2.6913895313452998</c:v>
                </c:pt>
                <c:pt idx="1962" formatCode="0.0000000">
                  <c:v>2.6913895313452998</c:v>
                </c:pt>
                <c:pt idx="1963" formatCode="0.0000000">
                  <c:v>2.6913895313452998</c:v>
                </c:pt>
                <c:pt idx="1964" formatCode="0.0000000">
                  <c:v>2.6913895313452998</c:v>
                </c:pt>
                <c:pt idx="1965" formatCode="0.0000000">
                  <c:v>2.6913895313452998</c:v>
                </c:pt>
                <c:pt idx="1966" formatCode="0.0000000">
                  <c:v>2.6913895313452998</c:v>
                </c:pt>
                <c:pt idx="1967" formatCode="0.0000000">
                  <c:v>2.6913895313452998</c:v>
                </c:pt>
                <c:pt idx="1968" formatCode="0.0000000">
                  <c:v>2.6913895313452998</c:v>
                </c:pt>
                <c:pt idx="1969" formatCode="0.0000000">
                  <c:v>2.6913895313452998</c:v>
                </c:pt>
                <c:pt idx="1970" formatCode="0.0000000">
                  <c:v>2.6913895313452998</c:v>
                </c:pt>
                <c:pt idx="1971" formatCode="0.0000000">
                  <c:v>2.6913895313452998</c:v>
                </c:pt>
                <c:pt idx="1972" formatCode="0.0000000">
                  <c:v>2.6913895313452998</c:v>
                </c:pt>
                <c:pt idx="1973" formatCode="0.0000000">
                  <c:v>2.6913895313452998</c:v>
                </c:pt>
                <c:pt idx="1974" formatCode="0.0000000">
                  <c:v>2.6913895313452998</c:v>
                </c:pt>
                <c:pt idx="1975" formatCode="0.0000000">
                  <c:v>2.6913895313452998</c:v>
                </c:pt>
                <c:pt idx="1976" formatCode="0.0000000">
                  <c:v>2.6913895313452998</c:v>
                </c:pt>
                <c:pt idx="1977" formatCode="0.0000000">
                  <c:v>2.6913895313452998</c:v>
                </c:pt>
                <c:pt idx="1978" formatCode="0.0000000">
                  <c:v>2.6913895313452998</c:v>
                </c:pt>
                <c:pt idx="1979" formatCode="0.0000000">
                  <c:v>2.6913895313452998</c:v>
                </c:pt>
                <c:pt idx="1980" formatCode="0.0000000">
                  <c:v>2.6913895313452998</c:v>
                </c:pt>
                <c:pt idx="1981" formatCode="0.0000000">
                  <c:v>2.6913895313452998</c:v>
                </c:pt>
                <c:pt idx="1982" formatCode="0.0000000">
                  <c:v>2.6913895313452998</c:v>
                </c:pt>
                <c:pt idx="1983" formatCode="0.0000000">
                  <c:v>2.6913895313452998</c:v>
                </c:pt>
                <c:pt idx="1984" formatCode="0.0000000">
                  <c:v>2.6913895313452998</c:v>
                </c:pt>
                <c:pt idx="1985" formatCode="0.0000000">
                  <c:v>2.6913895313452998</c:v>
                </c:pt>
                <c:pt idx="1986" formatCode="0.0000000">
                  <c:v>2.6913895313452998</c:v>
                </c:pt>
                <c:pt idx="1987" formatCode="0.0000000">
                  <c:v>2.6913895313452998</c:v>
                </c:pt>
                <c:pt idx="1988" formatCode="0.0000000">
                  <c:v>2.6913895313452998</c:v>
                </c:pt>
                <c:pt idx="1989" formatCode="0.0000000">
                  <c:v>2.6913895313452998</c:v>
                </c:pt>
                <c:pt idx="1990" formatCode="0.0000000">
                  <c:v>2.6913895313452998</c:v>
                </c:pt>
                <c:pt idx="1991" formatCode="0.0000000">
                  <c:v>2.6913895313452998</c:v>
                </c:pt>
                <c:pt idx="1992" formatCode="0.0000000">
                  <c:v>2.6913895313452998</c:v>
                </c:pt>
                <c:pt idx="1993" formatCode="0.0000000">
                  <c:v>2.6913895313452998</c:v>
                </c:pt>
                <c:pt idx="1994" formatCode="0.0000000">
                  <c:v>2.6913895313452998</c:v>
                </c:pt>
                <c:pt idx="1995" formatCode="0.0000000">
                  <c:v>2.6913895313452998</c:v>
                </c:pt>
                <c:pt idx="1996" formatCode="0.0000000">
                  <c:v>2.6913895313452998</c:v>
                </c:pt>
                <c:pt idx="1997" formatCode="0.0000000">
                  <c:v>2.6913895313452998</c:v>
                </c:pt>
                <c:pt idx="1998" formatCode="0.0000000">
                  <c:v>2.6913895313452998</c:v>
                </c:pt>
              </c:numCache>
            </c:numRef>
          </c:val>
          <c:smooth val="0"/>
          <c:extLst>
            <c:ext xmlns:c16="http://schemas.microsoft.com/office/drawing/2014/chart" uri="{C3380CC4-5D6E-409C-BE32-E72D297353CC}">
              <c16:uniqueId val="{00000000-1BC4-4E64-919E-043FEAE006BA}"/>
            </c:ext>
          </c:extLst>
        </c:ser>
        <c:ser>
          <c:idx val="1"/>
          <c:order val="1"/>
          <c:spPr>
            <a:ln w="28575" cap="rnd">
              <a:solidFill>
                <a:srgbClr val="C00000"/>
              </a:solidFill>
              <a:prstDash val="dash"/>
              <a:round/>
            </a:ln>
            <a:effectLst/>
          </c:spPr>
          <c:marker>
            <c:symbol val="none"/>
          </c:marker>
          <c:cat>
            <c:numRef>
              <c:f>'TIMI_major Listing 11.2d'!$A$5:$A$2003</c:f>
              <c:numCache>
                <c:formatCode>########0</c:formatCode>
                <c:ptCount val="1999"/>
                <c:pt idx="0">
                  <c:v>0</c:v>
                </c:pt>
                <c:pt idx="1">
                  <c:v>0</c:v>
                </c:pt>
                <c:pt idx="2">
                  <c:v>1</c:v>
                </c:pt>
                <c:pt idx="3">
                  <c:v>1</c:v>
                </c:pt>
                <c:pt idx="4">
                  <c:v>1</c:v>
                </c:pt>
                <c:pt idx="5">
                  <c:v>1</c:v>
                </c:pt>
                <c:pt idx="6">
                  <c:v>1</c:v>
                </c:pt>
                <c:pt idx="7">
                  <c:v>1</c:v>
                </c:pt>
                <c:pt idx="8">
                  <c:v>1</c:v>
                </c:pt>
                <c:pt idx="9">
                  <c:v>2</c:v>
                </c:pt>
                <c:pt idx="10">
                  <c:v>3</c:v>
                </c:pt>
                <c:pt idx="11">
                  <c:v>3</c:v>
                </c:pt>
                <c:pt idx="12">
                  <c:v>3</c:v>
                </c:pt>
                <c:pt idx="13">
                  <c:v>3</c:v>
                </c:pt>
                <c:pt idx="14">
                  <c:v>3</c:v>
                </c:pt>
                <c:pt idx="15">
                  <c:v>4</c:v>
                </c:pt>
                <c:pt idx="16">
                  <c:v>4</c:v>
                </c:pt>
                <c:pt idx="17">
                  <c:v>4</c:v>
                </c:pt>
                <c:pt idx="18">
                  <c:v>4</c:v>
                </c:pt>
                <c:pt idx="19">
                  <c:v>4</c:v>
                </c:pt>
                <c:pt idx="20">
                  <c:v>4</c:v>
                </c:pt>
                <c:pt idx="21">
                  <c:v>4</c:v>
                </c:pt>
                <c:pt idx="22">
                  <c:v>5</c:v>
                </c:pt>
                <c:pt idx="23">
                  <c:v>5</c:v>
                </c:pt>
                <c:pt idx="24">
                  <c:v>5</c:v>
                </c:pt>
                <c:pt idx="25">
                  <c:v>5</c:v>
                </c:pt>
                <c:pt idx="26">
                  <c:v>6</c:v>
                </c:pt>
                <c:pt idx="27">
                  <c:v>6</c:v>
                </c:pt>
                <c:pt idx="28">
                  <c:v>6</c:v>
                </c:pt>
                <c:pt idx="29">
                  <c:v>6</c:v>
                </c:pt>
                <c:pt idx="30">
                  <c:v>6</c:v>
                </c:pt>
                <c:pt idx="31">
                  <c:v>6</c:v>
                </c:pt>
                <c:pt idx="32">
                  <c:v>7</c:v>
                </c:pt>
                <c:pt idx="33">
                  <c:v>7</c:v>
                </c:pt>
                <c:pt idx="34">
                  <c:v>7</c:v>
                </c:pt>
                <c:pt idx="35">
                  <c:v>7</c:v>
                </c:pt>
                <c:pt idx="36">
                  <c:v>8</c:v>
                </c:pt>
                <c:pt idx="37">
                  <c:v>8</c:v>
                </c:pt>
                <c:pt idx="38">
                  <c:v>8</c:v>
                </c:pt>
                <c:pt idx="39">
                  <c:v>8</c:v>
                </c:pt>
                <c:pt idx="40">
                  <c:v>9</c:v>
                </c:pt>
                <c:pt idx="41">
                  <c:v>9</c:v>
                </c:pt>
                <c:pt idx="42">
                  <c:v>10</c:v>
                </c:pt>
                <c:pt idx="43">
                  <c:v>10</c:v>
                </c:pt>
                <c:pt idx="44">
                  <c:v>10</c:v>
                </c:pt>
                <c:pt idx="45">
                  <c:v>10</c:v>
                </c:pt>
                <c:pt idx="46">
                  <c:v>10</c:v>
                </c:pt>
                <c:pt idx="47">
                  <c:v>10</c:v>
                </c:pt>
                <c:pt idx="48">
                  <c:v>10</c:v>
                </c:pt>
                <c:pt idx="49">
                  <c:v>10</c:v>
                </c:pt>
                <c:pt idx="50">
                  <c:v>11</c:v>
                </c:pt>
                <c:pt idx="51">
                  <c:v>11</c:v>
                </c:pt>
                <c:pt idx="52">
                  <c:v>11</c:v>
                </c:pt>
                <c:pt idx="53">
                  <c:v>11</c:v>
                </c:pt>
                <c:pt idx="54">
                  <c:v>12</c:v>
                </c:pt>
                <c:pt idx="55">
                  <c:v>12</c:v>
                </c:pt>
                <c:pt idx="56">
                  <c:v>12</c:v>
                </c:pt>
                <c:pt idx="57">
                  <c:v>13</c:v>
                </c:pt>
                <c:pt idx="58">
                  <c:v>13</c:v>
                </c:pt>
                <c:pt idx="59">
                  <c:v>13</c:v>
                </c:pt>
                <c:pt idx="60">
                  <c:v>13</c:v>
                </c:pt>
                <c:pt idx="61">
                  <c:v>14</c:v>
                </c:pt>
                <c:pt idx="62">
                  <c:v>15</c:v>
                </c:pt>
                <c:pt idx="63">
                  <c:v>15</c:v>
                </c:pt>
                <c:pt idx="64">
                  <c:v>15</c:v>
                </c:pt>
                <c:pt idx="65">
                  <c:v>15</c:v>
                </c:pt>
                <c:pt idx="66">
                  <c:v>16</c:v>
                </c:pt>
                <c:pt idx="67">
                  <c:v>16</c:v>
                </c:pt>
                <c:pt idx="68">
                  <c:v>17</c:v>
                </c:pt>
                <c:pt idx="69">
                  <c:v>17</c:v>
                </c:pt>
                <c:pt idx="70">
                  <c:v>18</c:v>
                </c:pt>
                <c:pt idx="71">
                  <c:v>18</c:v>
                </c:pt>
                <c:pt idx="72">
                  <c:v>19</c:v>
                </c:pt>
                <c:pt idx="73">
                  <c:v>22</c:v>
                </c:pt>
                <c:pt idx="74">
                  <c:v>22</c:v>
                </c:pt>
                <c:pt idx="75">
                  <c:v>24</c:v>
                </c:pt>
                <c:pt idx="76">
                  <c:v>24</c:v>
                </c:pt>
                <c:pt idx="77">
                  <c:v>24</c:v>
                </c:pt>
                <c:pt idx="78">
                  <c:v>25</c:v>
                </c:pt>
                <c:pt idx="79">
                  <c:v>25</c:v>
                </c:pt>
                <c:pt idx="80">
                  <c:v>26</c:v>
                </c:pt>
                <c:pt idx="81">
                  <c:v>26</c:v>
                </c:pt>
                <c:pt idx="82">
                  <c:v>27</c:v>
                </c:pt>
                <c:pt idx="83">
                  <c:v>28</c:v>
                </c:pt>
                <c:pt idx="84">
                  <c:v>28</c:v>
                </c:pt>
                <c:pt idx="85">
                  <c:v>28</c:v>
                </c:pt>
                <c:pt idx="86">
                  <c:v>28</c:v>
                </c:pt>
                <c:pt idx="87">
                  <c:v>28</c:v>
                </c:pt>
                <c:pt idx="88">
                  <c:v>28</c:v>
                </c:pt>
                <c:pt idx="89">
                  <c:v>29</c:v>
                </c:pt>
                <c:pt idx="90">
                  <c:v>29</c:v>
                </c:pt>
                <c:pt idx="91">
                  <c:v>30</c:v>
                </c:pt>
                <c:pt idx="92">
                  <c:v>30</c:v>
                </c:pt>
                <c:pt idx="93">
                  <c:v>30</c:v>
                </c:pt>
                <c:pt idx="94">
                  <c:v>30</c:v>
                </c:pt>
                <c:pt idx="95">
                  <c:v>30</c:v>
                </c:pt>
                <c:pt idx="96">
                  <c:v>31</c:v>
                </c:pt>
                <c:pt idx="97">
                  <c:v>31</c:v>
                </c:pt>
                <c:pt idx="98">
                  <c:v>31</c:v>
                </c:pt>
                <c:pt idx="99">
                  <c:v>31</c:v>
                </c:pt>
                <c:pt idx="100">
                  <c:v>31</c:v>
                </c:pt>
                <c:pt idx="101">
                  <c:v>31</c:v>
                </c:pt>
                <c:pt idx="102">
                  <c:v>31</c:v>
                </c:pt>
                <c:pt idx="103">
                  <c:v>31</c:v>
                </c:pt>
                <c:pt idx="104">
                  <c:v>32</c:v>
                </c:pt>
                <c:pt idx="105">
                  <c:v>32</c:v>
                </c:pt>
                <c:pt idx="106">
                  <c:v>32</c:v>
                </c:pt>
                <c:pt idx="107">
                  <c:v>32</c:v>
                </c:pt>
                <c:pt idx="108">
                  <c:v>33</c:v>
                </c:pt>
                <c:pt idx="109">
                  <c:v>33</c:v>
                </c:pt>
                <c:pt idx="110">
                  <c:v>33</c:v>
                </c:pt>
                <c:pt idx="111">
                  <c:v>33</c:v>
                </c:pt>
                <c:pt idx="112">
                  <c:v>34</c:v>
                </c:pt>
                <c:pt idx="113">
                  <c:v>34</c:v>
                </c:pt>
                <c:pt idx="114">
                  <c:v>34</c:v>
                </c:pt>
                <c:pt idx="115">
                  <c:v>34</c:v>
                </c:pt>
                <c:pt idx="116">
                  <c:v>34</c:v>
                </c:pt>
                <c:pt idx="117">
                  <c:v>35</c:v>
                </c:pt>
                <c:pt idx="118">
                  <c:v>35</c:v>
                </c:pt>
                <c:pt idx="119">
                  <c:v>35</c:v>
                </c:pt>
                <c:pt idx="120">
                  <c:v>36</c:v>
                </c:pt>
                <c:pt idx="121">
                  <c:v>37</c:v>
                </c:pt>
                <c:pt idx="122">
                  <c:v>37</c:v>
                </c:pt>
                <c:pt idx="123">
                  <c:v>37</c:v>
                </c:pt>
                <c:pt idx="124">
                  <c:v>37</c:v>
                </c:pt>
                <c:pt idx="125">
                  <c:v>38</c:v>
                </c:pt>
                <c:pt idx="126">
                  <c:v>38</c:v>
                </c:pt>
                <c:pt idx="127">
                  <c:v>38</c:v>
                </c:pt>
                <c:pt idx="128">
                  <c:v>38</c:v>
                </c:pt>
                <c:pt idx="129">
                  <c:v>38</c:v>
                </c:pt>
                <c:pt idx="130">
                  <c:v>39</c:v>
                </c:pt>
                <c:pt idx="131">
                  <c:v>39</c:v>
                </c:pt>
                <c:pt idx="132">
                  <c:v>39</c:v>
                </c:pt>
                <c:pt idx="133">
                  <c:v>40</c:v>
                </c:pt>
                <c:pt idx="134">
                  <c:v>40</c:v>
                </c:pt>
                <c:pt idx="135">
                  <c:v>41</c:v>
                </c:pt>
                <c:pt idx="136">
                  <c:v>41</c:v>
                </c:pt>
                <c:pt idx="137">
                  <c:v>41</c:v>
                </c:pt>
                <c:pt idx="138">
                  <c:v>41</c:v>
                </c:pt>
                <c:pt idx="139">
                  <c:v>42</c:v>
                </c:pt>
                <c:pt idx="140">
                  <c:v>42</c:v>
                </c:pt>
                <c:pt idx="141">
                  <c:v>42</c:v>
                </c:pt>
                <c:pt idx="142">
                  <c:v>43</c:v>
                </c:pt>
                <c:pt idx="143">
                  <c:v>44</c:v>
                </c:pt>
                <c:pt idx="144">
                  <c:v>44</c:v>
                </c:pt>
                <c:pt idx="145">
                  <c:v>44</c:v>
                </c:pt>
                <c:pt idx="146">
                  <c:v>44</c:v>
                </c:pt>
                <c:pt idx="147">
                  <c:v>45</c:v>
                </c:pt>
                <c:pt idx="148">
                  <c:v>45</c:v>
                </c:pt>
                <c:pt idx="149">
                  <c:v>45</c:v>
                </c:pt>
                <c:pt idx="150">
                  <c:v>45</c:v>
                </c:pt>
                <c:pt idx="151">
                  <c:v>46</c:v>
                </c:pt>
                <c:pt idx="152">
                  <c:v>48</c:v>
                </c:pt>
                <c:pt idx="153">
                  <c:v>48</c:v>
                </c:pt>
                <c:pt idx="154">
                  <c:v>49</c:v>
                </c:pt>
                <c:pt idx="155">
                  <c:v>51</c:v>
                </c:pt>
                <c:pt idx="156">
                  <c:v>52</c:v>
                </c:pt>
                <c:pt idx="157">
                  <c:v>52</c:v>
                </c:pt>
                <c:pt idx="158">
                  <c:v>52</c:v>
                </c:pt>
                <c:pt idx="159">
                  <c:v>53</c:v>
                </c:pt>
                <c:pt idx="160">
                  <c:v>55</c:v>
                </c:pt>
                <c:pt idx="161">
                  <c:v>56</c:v>
                </c:pt>
                <c:pt idx="162">
                  <c:v>57</c:v>
                </c:pt>
                <c:pt idx="163">
                  <c:v>57</c:v>
                </c:pt>
                <c:pt idx="164">
                  <c:v>57</c:v>
                </c:pt>
                <c:pt idx="165">
                  <c:v>57</c:v>
                </c:pt>
                <c:pt idx="166">
                  <c:v>58</c:v>
                </c:pt>
                <c:pt idx="167">
                  <c:v>58</c:v>
                </c:pt>
                <c:pt idx="168">
                  <c:v>58</c:v>
                </c:pt>
                <c:pt idx="169">
                  <c:v>58</c:v>
                </c:pt>
                <c:pt idx="170">
                  <c:v>58</c:v>
                </c:pt>
                <c:pt idx="171">
                  <c:v>59</c:v>
                </c:pt>
                <c:pt idx="172">
                  <c:v>60</c:v>
                </c:pt>
                <c:pt idx="173">
                  <c:v>60</c:v>
                </c:pt>
                <c:pt idx="174">
                  <c:v>60</c:v>
                </c:pt>
                <c:pt idx="175">
                  <c:v>62</c:v>
                </c:pt>
                <c:pt idx="176">
                  <c:v>62</c:v>
                </c:pt>
                <c:pt idx="177">
                  <c:v>63</c:v>
                </c:pt>
                <c:pt idx="178">
                  <c:v>64</c:v>
                </c:pt>
                <c:pt idx="179">
                  <c:v>65</c:v>
                </c:pt>
                <c:pt idx="180">
                  <c:v>67</c:v>
                </c:pt>
                <c:pt idx="181">
                  <c:v>68</c:v>
                </c:pt>
                <c:pt idx="182">
                  <c:v>68</c:v>
                </c:pt>
                <c:pt idx="183">
                  <c:v>69</c:v>
                </c:pt>
                <c:pt idx="184">
                  <c:v>70</c:v>
                </c:pt>
                <c:pt idx="185">
                  <c:v>71</c:v>
                </c:pt>
                <c:pt idx="186">
                  <c:v>71</c:v>
                </c:pt>
                <c:pt idx="187">
                  <c:v>72</c:v>
                </c:pt>
                <c:pt idx="188">
                  <c:v>73</c:v>
                </c:pt>
                <c:pt idx="189">
                  <c:v>74</c:v>
                </c:pt>
                <c:pt idx="190">
                  <c:v>75</c:v>
                </c:pt>
                <c:pt idx="191">
                  <c:v>75</c:v>
                </c:pt>
                <c:pt idx="192">
                  <c:v>76</c:v>
                </c:pt>
                <c:pt idx="193">
                  <c:v>76</c:v>
                </c:pt>
                <c:pt idx="194">
                  <c:v>78</c:v>
                </c:pt>
                <c:pt idx="195">
                  <c:v>79</c:v>
                </c:pt>
                <c:pt idx="196">
                  <c:v>79</c:v>
                </c:pt>
                <c:pt idx="197">
                  <c:v>80</c:v>
                </c:pt>
                <c:pt idx="198">
                  <c:v>81</c:v>
                </c:pt>
                <c:pt idx="199">
                  <c:v>81</c:v>
                </c:pt>
                <c:pt idx="200">
                  <c:v>82</c:v>
                </c:pt>
                <c:pt idx="201">
                  <c:v>83</c:v>
                </c:pt>
                <c:pt idx="202">
                  <c:v>83</c:v>
                </c:pt>
                <c:pt idx="203">
                  <c:v>84</c:v>
                </c:pt>
                <c:pt idx="204">
                  <c:v>84</c:v>
                </c:pt>
                <c:pt idx="205">
                  <c:v>84</c:v>
                </c:pt>
                <c:pt idx="206">
                  <c:v>85</c:v>
                </c:pt>
                <c:pt idx="207">
                  <c:v>85</c:v>
                </c:pt>
                <c:pt idx="208">
                  <c:v>85</c:v>
                </c:pt>
                <c:pt idx="209">
                  <c:v>86</c:v>
                </c:pt>
                <c:pt idx="210">
                  <c:v>86</c:v>
                </c:pt>
                <c:pt idx="211">
                  <c:v>86</c:v>
                </c:pt>
                <c:pt idx="212">
                  <c:v>86</c:v>
                </c:pt>
                <c:pt idx="213">
                  <c:v>87</c:v>
                </c:pt>
                <c:pt idx="214">
                  <c:v>88</c:v>
                </c:pt>
                <c:pt idx="215">
                  <c:v>89</c:v>
                </c:pt>
                <c:pt idx="216">
                  <c:v>89</c:v>
                </c:pt>
                <c:pt idx="217">
                  <c:v>89</c:v>
                </c:pt>
                <c:pt idx="218">
                  <c:v>89</c:v>
                </c:pt>
                <c:pt idx="219">
                  <c:v>90</c:v>
                </c:pt>
                <c:pt idx="220">
                  <c:v>91</c:v>
                </c:pt>
                <c:pt idx="221">
                  <c:v>91</c:v>
                </c:pt>
                <c:pt idx="222">
                  <c:v>91</c:v>
                </c:pt>
                <c:pt idx="223">
                  <c:v>91</c:v>
                </c:pt>
                <c:pt idx="224">
                  <c:v>92</c:v>
                </c:pt>
                <c:pt idx="225">
                  <c:v>92</c:v>
                </c:pt>
                <c:pt idx="226">
                  <c:v>93</c:v>
                </c:pt>
                <c:pt idx="227">
                  <c:v>93</c:v>
                </c:pt>
                <c:pt idx="228">
                  <c:v>94</c:v>
                </c:pt>
                <c:pt idx="229">
                  <c:v>94</c:v>
                </c:pt>
                <c:pt idx="230">
                  <c:v>94</c:v>
                </c:pt>
                <c:pt idx="231">
                  <c:v>94</c:v>
                </c:pt>
                <c:pt idx="232">
                  <c:v>95</c:v>
                </c:pt>
                <c:pt idx="233">
                  <c:v>95</c:v>
                </c:pt>
                <c:pt idx="234">
                  <c:v>95</c:v>
                </c:pt>
                <c:pt idx="235">
                  <c:v>96</c:v>
                </c:pt>
                <c:pt idx="236">
                  <c:v>96</c:v>
                </c:pt>
                <c:pt idx="237">
                  <c:v>96</c:v>
                </c:pt>
                <c:pt idx="238">
                  <c:v>97</c:v>
                </c:pt>
                <c:pt idx="239">
                  <c:v>97</c:v>
                </c:pt>
                <c:pt idx="240">
                  <c:v>98</c:v>
                </c:pt>
                <c:pt idx="241">
                  <c:v>99</c:v>
                </c:pt>
                <c:pt idx="242">
                  <c:v>99</c:v>
                </c:pt>
                <c:pt idx="243">
                  <c:v>100</c:v>
                </c:pt>
                <c:pt idx="244">
                  <c:v>100</c:v>
                </c:pt>
                <c:pt idx="245">
                  <c:v>101</c:v>
                </c:pt>
                <c:pt idx="246">
                  <c:v>102</c:v>
                </c:pt>
                <c:pt idx="247">
                  <c:v>103</c:v>
                </c:pt>
                <c:pt idx="248">
                  <c:v>104</c:v>
                </c:pt>
                <c:pt idx="249">
                  <c:v>104</c:v>
                </c:pt>
                <c:pt idx="250">
                  <c:v>105</c:v>
                </c:pt>
                <c:pt idx="251">
                  <c:v>105</c:v>
                </c:pt>
                <c:pt idx="252">
                  <c:v>105</c:v>
                </c:pt>
                <c:pt idx="253">
                  <c:v>106</c:v>
                </c:pt>
                <c:pt idx="254">
                  <c:v>107</c:v>
                </c:pt>
                <c:pt idx="255">
                  <c:v>109</c:v>
                </c:pt>
                <c:pt idx="256">
                  <c:v>109</c:v>
                </c:pt>
                <c:pt idx="257">
                  <c:v>109</c:v>
                </c:pt>
                <c:pt idx="258">
                  <c:v>110</c:v>
                </c:pt>
                <c:pt idx="259">
                  <c:v>111</c:v>
                </c:pt>
                <c:pt idx="260">
                  <c:v>112</c:v>
                </c:pt>
                <c:pt idx="261">
                  <c:v>113</c:v>
                </c:pt>
                <c:pt idx="262">
                  <c:v>114</c:v>
                </c:pt>
                <c:pt idx="263">
                  <c:v>114</c:v>
                </c:pt>
                <c:pt idx="264">
                  <c:v>114</c:v>
                </c:pt>
                <c:pt idx="265">
                  <c:v>115</c:v>
                </c:pt>
                <c:pt idx="266">
                  <c:v>116</c:v>
                </c:pt>
                <c:pt idx="267">
                  <c:v>116</c:v>
                </c:pt>
                <c:pt idx="268">
                  <c:v>120</c:v>
                </c:pt>
                <c:pt idx="269">
                  <c:v>120</c:v>
                </c:pt>
                <c:pt idx="270">
                  <c:v>121</c:v>
                </c:pt>
                <c:pt idx="271">
                  <c:v>122</c:v>
                </c:pt>
                <c:pt idx="272">
                  <c:v>125</c:v>
                </c:pt>
                <c:pt idx="273">
                  <c:v>125</c:v>
                </c:pt>
                <c:pt idx="274">
                  <c:v>126</c:v>
                </c:pt>
                <c:pt idx="275">
                  <c:v>127</c:v>
                </c:pt>
                <c:pt idx="276">
                  <c:v>128</c:v>
                </c:pt>
                <c:pt idx="277">
                  <c:v>128</c:v>
                </c:pt>
                <c:pt idx="278">
                  <c:v>130</c:v>
                </c:pt>
                <c:pt idx="279">
                  <c:v>131</c:v>
                </c:pt>
                <c:pt idx="280">
                  <c:v>132</c:v>
                </c:pt>
                <c:pt idx="281">
                  <c:v>133</c:v>
                </c:pt>
                <c:pt idx="282">
                  <c:v>133</c:v>
                </c:pt>
                <c:pt idx="283">
                  <c:v>133</c:v>
                </c:pt>
                <c:pt idx="284">
                  <c:v>134</c:v>
                </c:pt>
                <c:pt idx="285">
                  <c:v>134</c:v>
                </c:pt>
                <c:pt idx="286">
                  <c:v>136</c:v>
                </c:pt>
                <c:pt idx="287">
                  <c:v>137</c:v>
                </c:pt>
                <c:pt idx="288">
                  <c:v>138</c:v>
                </c:pt>
                <c:pt idx="289">
                  <c:v>138</c:v>
                </c:pt>
                <c:pt idx="290">
                  <c:v>140</c:v>
                </c:pt>
                <c:pt idx="291">
                  <c:v>140</c:v>
                </c:pt>
                <c:pt idx="292">
                  <c:v>141</c:v>
                </c:pt>
                <c:pt idx="293">
                  <c:v>142</c:v>
                </c:pt>
                <c:pt idx="294">
                  <c:v>143</c:v>
                </c:pt>
                <c:pt idx="295">
                  <c:v>145</c:v>
                </c:pt>
                <c:pt idx="296">
                  <c:v>145</c:v>
                </c:pt>
                <c:pt idx="297">
                  <c:v>145</c:v>
                </c:pt>
                <c:pt idx="298">
                  <c:v>146</c:v>
                </c:pt>
                <c:pt idx="299">
                  <c:v>146</c:v>
                </c:pt>
                <c:pt idx="300">
                  <c:v>148</c:v>
                </c:pt>
                <c:pt idx="301">
                  <c:v>148</c:v>
                </c:pt>
                <c:pt idx="302">
                  <c:v>149</c:v>
                </c:pt>
                <c:pt idx="303">
                  <c:v>150</c:v>
                </c:pt>
                <c:pt idx="304">
                  <c:v>150</c:v>
                </c:pt>
                <c:pt idx="305">
                  <c:v>150</c:v>
                </c:pt>
                <c:pt idx="306">
                  <c:v>151</c:v>
                </c:pt>
                <c:pt idx="307">
                  <c:v>152</c:v>
                </c:pt>
                <c:pt idx="308">
                  <c:v>153</c:v>
                </c:pt>
                <c:pt idx="309">
                  <c:v>154</c:v>
                </c:pt>
                <c:pt idx="310">
                  <c:v>156</c:v>
                </c:pt>
                <c:pt idx="311">
                  <c:v>157</c:v>
                </c:pt>
                <c:pt idx="312">
                  <c:v>157</c:v>
                </c:pt>
                <c:pt idx="313">
                  <c:v>158</c:v>
                </c:pt>
                <c:pt idx="314">
                  <c:v>159</c:v>
                </c:pt>
                <c:pt idx="315">
                  <c:v>162</c:v>
                </c:pt>
                <c:pt idx="316">
                  <c:v>163</c:v>
                </c:pt>
                <c:pt idx="317">
                  <c:v>165</c:v>
                </c:pt>
                <c:pt idx="318">
                  <c:v>165</c:v>
                </c:pt>
                <c:pt idx="319">
                  <c:v>166</c:v>
                </c:pt>
                <c:pt idx="320">
                  <c:v>166</c:v>
                </c:pt>
                <c:pt idx="321">
                  <c:v>168</c:v>
                </c:pt>
                <c:pt idx="322">
                  <c:v>169</c:v>
                </c:pt>
                <c:pt idx="323">
                  <c:v>170</c:v>
                </c:pt>
                <c:pt idx="324">
                  <c:v>170</c:v>
                </c:pt>
                <c:pt idx="325">
                  <c:v>171</c:v>
                </c:pt>
                <c:pt idx="326">
                  <c:v>171</c:v>
                </c:pt>
                <c:pt idx="327">
                  <c:v>172</c:v>
                </c:pt>
                <c:pt idx="328">
                  <c:v>173</c:v>
                </c:pt>
                <c:pt idx="329">
                  <c:v>174</c:v>
                </c:pt>
                <c:pt idx="330">
                  <c:v>174</c:v>
                </c:pt>
                <c:pt idx="331">
                  <c:v>175</c:v>
                </c:pt>
                <c:pt idx="332">
                  <c:v>176</c:v>
                </c:pt>
                <c:pt idx="333">
                  <c:v>177</c:v>
                </c:pt>
                <c:pt idx="334">
                  <c:v>177</c:v>
                </c:pt>
                <c:pt idx="335">
                  <c:v>178</c:v>
                </c:pt>
                <c:pt idx="336">
                  <c:v>178</c:v>
                </c:pt>
                <c:pt idx="337">
                  <c:v>178</c:v>
                </c:pt>
                <c:pt idx="338">
                  <c:v>180</c:v>
                </c:pt>
                <c:pt idx="339">
                  <c:v>181</c:v>
                </c:pt>
                <c:pt idx="340">
                  <c:v>181</c:v>
                </c:pt>
                <c:pt idx="341">
                  <c:v>182</c:v>
                </c:pt>
                <c:pt idx="342">
                  <c:v>182</c:v>
                </c:pt>
                <c:pt idx="343">
                  <c:v>182</c:v>
                </c:pt>
                <c:pt idx="344">
                  <c:v>182</c:v>
                </c:pt>
                <c:pt idx="345">
                  <c:v>183</c:v>
                </c:pt>
                <c:pt idx="346">
                  <c:v>183</c:v>
                </c:pt>
                <c:pt idx="347">
                  <c:v>183</c:v>
                </c:pt>
                <c:pt idx="348">
                  <c:v>183</c:v>
                </c:pt>
                <c:pt idx="349">
                  <c:v>184</c:v>
                </c:pt>
                <c:pt idx="350">
                  <c:v>184</c:v>
                </c:pt>
                <c:pt idx="351">
                  <c:v>184</c:v>
                </c:pt>
                <c:pt idx="352">
                  <c:v>185</c:v>
                </c:pt>
                <c:pt idx="353">
                  <c:v>185</c:v>
                </c:pt>
                <c:pt idx="354">
                  <c:v>185</c:v>
                </c:pt>
                <c:pt idx="355">
                  <c:v>185</c:v>
                </c:pt>
                <c:pt idx="356">
                  <c:v>185</c:v>
                </c:pt>
                <c:pt idx="357">
                  <c:v>186</c:v>
                </c:pt>
                <c:pt idx="358">
                  <c:v>186</c:v>
                </c:pt>
                <c:pt idx="359">
                  <c:v>186</c:v>
                </c:pt>
                <c:pt idx="360">
                  <c:v>186</c:v>
                </c:pt>
                <c:pt idx="361">
                  <c:v>187</c:v>
                </c:pt>
                <c:pt idx="362">
                  <c:v>187</c:v>
                </c:pt>
                <c:pt idx="363">
                  <c:v>187</c:v>
                </c:pt>
                <c:pt idx="364">
                  <c:v>188</c:v>
                </c:pt>
                <c:pt idx="365">
                  <c:v>188</c:v>
                </c:pt>
                <c:pt idx="366">
                  <c:v>188</c:v>
                </c:pt>
                <c:pt idx="367">
                  <c:v>189</c:v>
                </c:pt>
                <c:pt idx="368">
                  <c:v>190</c:v>
                </c:pt>
                <c:pt idx="369">
                  <c:v>191</c:v>
                </c:pt>
                <c:pt idx="370">
                  <c:v>191</c:v>
                </c:pt>
                <c:pt idx="371">
                  <c:v>191</c:v>
                </c:pt>
                <c:pt idx="372">
                  <c:v>191</c:v>
                </c:pt>
                <c:pt idx="373">
                  <c:v>192</c:v>
                </c:pt>
                <c:pt idx="374">
                  <c:v>192</c:v>
                </c:pt>
                <c:pt idx="375">
                  <c:v>193</c:v>
                </c:pt>
                <c:pt idx="376">
                  <c:v>194</c:v>
                </c:pt>
                <c:pt idx="377">
                  <c:v>194</c:v>
                </c:pt>
                <c:pt idx="378">
                  <c:v>195</c:v>
                </c:pt>
                <c:pt idx="379">
                  <c:v>196</c:v>
                </c:pt>
                <c:pt idx="380">
                  <c:v>197</c:v>
                </c:pt>
                <c:pt idx="381">
                  <c:v>200</c:v>
                </c:pt>
                <c:pt idx="382">
                  <c:v>201</c:v>
                </c:pt>
                <c:pt idx="383">
                  <c:v>201</c:v>
                </c:pt>
                <c:pt idx="384">
                  <c:v>202</c:v>
                </c:pt>
                <c:pt idx="385">
                  <c:v>204</c:v>
                </c:pt>
                <c:pt idx="386">
                  <c:v>205</c:v>
                </c:pt>
                <c:pt idx="387">
                  <c:v>205</c:v>
                </c:pt>
                <c:pt idx="388">
                  <c:v>206</c:v>
                </c:pt>
                <c:pt idx="389">
                  <c:v>206</c:v>
                </c:pt>
                <c:pt idx="390">
                  <c:v>207</c:v>
                </c:pt>
                <c:pt idx="391">
                  <c:v>207</c:v>
                </c:pt>
                <c:pt idx="392">
                  <c:v>208</c:v>
                </c:pt>
                <c:pt idx="393">
                  <c:v>210</c:v>
                </c:pt>
                <c:pt idx="394">
                  <c:v>210</c:v>
                </c:pt>
                <c:pt idx="395">
                  <c:v>211</c:v>
                </c:pt>
                <c:pt idx="396">
                  <c:v>211</c:v>
                </c:pt>
                <c:pt idx="397">
                  <c:v>212</c:v>
                </c:pt>
                <c:pt idx="398">
                  <c:v>212</c:v>
                </c:pt>
                <c:pt idx="399">
                  <c:v>213</c:v>
                </c:pt>
                <c:pt idx="400">
                  <c:v>213</c:v>
                </c:pt>
                <c:pt idx="401">
                  <c:v>214</c:v>
                </c:pt>
                <c:pt idx="402">
                  <c:v>216</c:v>
                </c:pt>
                <c:pt idx="403">
                  <c:v>217</c:v>
                </c:pt>
                <c:pt idx="404">
                  <c:v>218</c:v>
                </c:pt>
                <c:pt idx="405">
                  <c:v>219</c:v>
                </c:pt>
                <c:pt idx="406">
                  <c:v>219</c:v>
                </c:pt>
                <c:pt idx="407">
                  <c:v>220</c:v>
                </c:pt>
                <c:pt idx="408">
                  <c:v>221</c:v>
                </c:pt>
                <c:pt idx="409">
                  <c:v>222</c:v>
                </c:pt>
                <c:pt idx="410">
                  <c:v>222</c:v>
                </c:pt>
                <c:pt idx="411">
                  <c:v>223</c:v>
                </c:pt>
                <c:pt idx="412">
                  <c:v>224</c:v>
                </c:pt>
                <c:pt idx="413">
                  <c:v>224</c:v>
                </c:pt>
                <c:pt idx="414">
                  <c:v>227</c:v>
                </c:pt>
                <c:pt idx="415">
                  <c:v>227</c:v>
                </c:pt>
                <c:pt idx="416">
                  <c:v>227</c:v>
                </c:pt>
                <c:pt idx="417">
                  <c:v>228</c:v>
                </c:pt>
                <c:pt idx="418">
                  <c:v>229</c:v>
                </c:pt>
                <c:pt idx="419">
                  <c:v>231</c:v>
                </c:pt>
                <c:pt idx="420">
                  <c:v>233</c:v>
                </c:pt>
                <c:pt idx="421">
                  <c:v>233</c:v>
                </c:pt>
                <c:pt idx="422">
                  <c:v>234</c:v>
                </c:pt>
                <c:pt idx="423">
                  <c:v>235</c:v>
                </c:pt>
                <c:pt idx="424">
                  <c:v>236</c:v>
                </c:pt>
                <c:pt idx="425">
                  <c:v>237</c:v>
                </c:pt>
                <c:pt idx="426">
                  <c:v>238</c:v>
                </c:pt>
                <c:pt idx="427">
                  <c:v>240</c:v>
                </c:pt>
                <c:pt idx="428">
                  <c:v>244</c:v>
                </c:pt>
                <c:pt idx="429">
                  <c:v>245</c:v>
                </c:pt>
                <c:pt idx="430">
                  <c:v>246</c:v>
                </c:pt>
                <c:pt idx="431">
                  <c:v>247</c:v>
                </c:pt>
                <c:pt idx="432">
                  <c:v>249</c:v>
                </c:pt>
                <c:pt idx="433">
                  <c:v>249</c:v>
                </c:pt>
                <c:pt idx="434">
                  <c:v>250</c:v>
                </c:pt>
                <c:pt idx="435">
                  <c:v>251</c:v>
                </c:pt>
                <c:pt idx="436">
                  <c:v>251</c:v>
                </c:pt>
                <c:pt idx="437">
                  <c:v>254</c:v>
                </c:pt>
                <c:pt idx="438">
                  <c:v>254</c:v>
                </c:pt>
                <c:pt idx="439">
                  <c:v>256</c:v>
                </c:pt>
                <c:pt idx="440">
                  <c:v>256</c:v>
                </c:pt>
                <c:pt idx="441">
                  <c:v>257</c:v>
                </c:pt>
                <c:pt idx="442">
                  <c:v>258</c:v>
                </c:pt>
                <c:pt idx="443">
                  <c:v>258</c:v>
                </c:pt>
                <c:pt idx="444">
                  <c:v>259</c:v>
                </c:pt>
                <c:pt idx="445">
                  <c:v>263</c:v>
                </c:pt>
                <c:pt idx="446">
                  <c:v>265</c:v>
                </c:pt>
                <c:pt idx="447">
                  <c:v>267</c:v>
                </c:pt>
                <c:pt idx="448">
                  <c:v>270</c:v>
                </c:pt>
                <c:pt idx="449">
                  <c:v>270</c:v>
                </c:pt>
                <c:pt idx="450">
                  <c:v>270</c:v>
                </c:pt>
                <c:pt idx="451">
                  <c:v>270</c:v>
                </c:pt>
                <c:pt idx="452">
                  <c:v>272</c:v>
                </c:pt>
                <c:pt idx="453">
                  <c:v>274</c:v>
                </c:pt>
                <c:pt idx="454">
                  <c:v>276</c:v>
                </c:pt>
                <c:pt idx="455">
                  <c:v>276</c:v>
                </c:pt>
                <c:pt idx="456">
                  <c:v>280</c:v>
                </c:pt>
                <c:pt idx="457">
                  <c:v>281</c:v>
                </c:pt>
                <c:pt idx="458">
                  <c:v>281</c:v>
                </c:pt>
                <c:pt idx="459">
                  <c:v>282</c:v>
                </c:pt>
                <c:pt idx="460">
                  <c:v>282</c:v>
                </c:pt>
                <c:pt idx="461">
                  <c:v>283</c:v>
                </c:pt>
                <c:pt idx="462">
                  <c:v>284</c:v>
                </c:pt>
                <c:pt idx="463">
                  <c:v>286</c:v>
                </c:pt>
                <c:pt idx="464">
                  <c:v>287</c:v>
                </c:pt>
                <c:pt idx="465">
                  <c:v>289</c:v>
                </c:pt>
                <c:pt idx="466">
                  <c:v>290</c:v>
                </c:pt>
                <c:pt idx="467">
                  <c:v>290</c:v>
                </c:pt>
                <c:pt idx="468">
                  <c:v>293</c:v>
                </c:pt>
                <c:pt idx="469">
                  <c:v>296</c:v>
                </c:pt>
                <c:pt idx="470">
                  <c:v>300</c:v>
                </c:pt>
                <c:pt idx="471">
                  <c:v>302</c:v>
                </c:pt>
                <c:pt idx="472">
                  <c:v>310</c:v>
                </c:pt>
                <c:pt idx="473">
                  <c:v>311</c:v>
                </c:pt>
                <c:pt idx="474">
                  <c:v>315</c:v>
                </c:pt>
                <c:pt idx="475">
                  <c:v>316</c:v>
                </c:pt>
                <c:pt idx="476">
                  <c:v>319</c:v>
                </c:pt>
                <c:pt idx="477">
                  <c:v>326</c:v>
                </c:pt>
                <c:pt idx="478">
                  <c:v>326</c:v>
                </c:pt>
                <c:pt idx="479">
                  <c:v>326</c:v>
                </c:pt>
                <c:pt idx="480">
                  <c:v>331</c:v>
                </c:pt>
                <c:pt idx="481">
                  <c:v>332</c:v>
                </c:pt>
                <c:pt idx="482">
                  <c:v>333</c:v>
                </c:pt>
                <c:pt idx="483">
                  <c:v>333</c:v>
                </c:pt>
                <c:pt idx="484">
                  <c:v>334</c:v>
                </c:pt>
                <c:pt idx="485">
                  <c:v>334</c:v>
                </c:pt>
                <c:pt idx="486">
                  <c:v>335</c:v>
                </c:pt>
                <c:pt idx="487">
                  <c:v>335</c:v>
                </c:pt>
                <c:pt idx="488">
                  <c:v>336</c:v>
                </c:pt>
                <c:pt idx="489">
                  <c:v>338</c:v>
                </c:pt>
                <c:pt idx="490">
                  <c:v>340</c:v>
                </c:pt>
                <c:pt idx="491">
                  <c:v>340</c:v>
                </c:pt>
                <c:pt idx="492">
                  <c:v>344</c:v>
                </c:pt>
                <c:pt idx="493">
                  <c:v>344</c:v>
                </c:pt>
                <c:pt idx="494">
                  <c:v>345</c:v>
                </c:pt>
                <c:pt idx="495">
                  <c:v>347</c:v>
                </c:pt>
                <c:pt idx="496">
                  <c:v>350</c:v>
                </c:pt>
                <c:pt idx="497">
                  <c:v>351</c:v>
                </c:pt>
                <c:pt idx="498">
                  <c:v>352</c:v>
                </c:pt>
                <c:pt idx="499">
                  <c:v>353</c:v>
                </c:pt>
                <c:pt idx="500">
                  <c:v>358</c:v>
                </c:pt>
                <c:pt idx="501">
                  <c:v>358</c:v>
                </c:pt>
                <c:pt idx="502">
                  <c:v>359</c:v>
                </c:pt>
                <c:pt idx="503">
                  <c:v>359</c:v>
                </c:pt>
                <c:pt idx="504">
                  <c:v>360</c:v>
                </c:pt>
                <c:pt idx="505">
                  <c:v>361</c:v>
                </c:pt>
                <c:pt idx="506">
                  <c:v>362</c:v>
                </c:pt>
                <c:pt idx="507">
                  <c:v>362</c:v>
                </c:pt>
                <c:pt idx="508">
                  <c:v>363</c:v>
                </c:pt>
                <c:pt idx="509">
                  <c:v>364</c:v>
                </c:pt>
                <c:pt idx="510">
                  <c:v>365</c:v>
                </c:pt>
                <c:pt idx="511">
                  <c:v>365</c:v>
                </c:pt>
                <c:pt idx="512">
                  <c:v>366</c:v>
                </c:pt>
                <c:pt idx="513">
                  <c:v>366</c:v>
                </c:pt>
                <c:pt idx="514">
                  <c:v>366</c:v>
                </c:pt>
                <c:pt idx="515">
                  <c:v>366</c:v>
                </c:pt>
                <c:pt idx="516">
                  <c:v>366</c:v>
                </c:pt>
                <c:pt idx="517">
                  <c:v>366</c:v>
                </c:pt>
                <c:pt idx="518">
                  <c:v>367</c:v>
                </c:pt>
                <c:pt idx="519">
                  <c:v>367</c:v>
                </c:pt>
                <c:pt idx="520">
                  <c:v>367</c:v>
                </c:pt>
                <c:pt idx="521">
                  <c:v>367</c:v>
                </c:pt>
                <c:pt idx="522">
                  <c:v>368</c:v>
                </c:pt>
                <c:pt idx="523">
                  <c:v>369</c:v>
                </c:pt>
                <c:pt idx="524">
                  <c:v>370</c:v>
                </c:pt>
                <c:pt idx="525">
                  <c:v>370</c:v>
                </c:pt>
                <c:pt idx="526">
                  <c:v>372</c:v>
                </c:pt>
                <c:pt idx="527">
                  <c:v>372</c:v>
                </c:pt>
                <c:pt idx="528">
                  <c:v>373</c:v>
                </c:pt>
                <c:pt idx="529">
                  <c:v>373</c:v>
                </c:pt>
                <c:pt idx="530">
                  <c:v>374</c:v>
                </c:pt>
                <c:pt idx="531">
                  <c:v>375</c:v>
                </c:pt>
                <c:pt idx="532">
                  <c:v>376</c:v>
                </c:pt>
                <c:pt idx="533">
                  <c:v>376</c:v>
                </c:pt>
                <c:pt idx="534">
                  <c:v>377</c:v>
                </c:pt>
                <c:pt idx="535">
                  <c:v>378</c:v>
                </c:pt>
                <c:pt idx="536">
                  <c:v>380</c:v>
                </c:pt>
                <c:pt idx="537">
                  <c:v>380</c:v>
                </c:pt>
                <c:pt idx="538">
                  <c:v>381</c:v>
                </c:pt>
                <c:pt idx="539">
                  <c:v>382</c:v>
                </c:pt>
                <c:pt idx="540">
                  <c:v>383</c:v>
                </c:pt>
                <c:pt idx="541">
                  <c:v>383</c:v>
                </c:pt>
                <c:pt idx="542">
                  <c:v>384</c:v>
                </c:pt>
                <c:pt idx="543">
                  <c:v>386</c:v>
                </c:pt>
                <c:pt idx="544">
                  <c:v>386</c:v>
                </c:pt>
                <c:pt idx="545">
                  <c:v>387</c:v>
                </c:pt>
                <c:pt idx="546">
                  <c:v>388</c:v>
                </c:pt>
                <c:pt idx="547">
                  <c:v>392</c:v>
                </c:pt>
                <c:pt idx="548">
                  <c:v>393</c:v>
                </c:pt>
                <c:pt idx="549">
                  <c:v>394</c:v>
                </c:pt>
                <c:pt idx="550">
                  <c:v>395</c:v>
                </c:pt>
                <c:pt idx="551">
                  <c:v>395</c:v>
                </c:pt>
                <c:pt idx="552">
                  <c:v>396</c:v>
                </c:pt>
                <c:pt idx="553">
                  <c:v>398</c:v>
                </c:pt>
                <c:pt idx="554">
                  <c:v>399</c:v>
                </c:pt>
                <c:pt idx="555">
                  <c:v>400</c:v>
                </c:pt>
                <c:pt idx="556">
                  <c:v>400</c:v>
                </c:pt>
                <c:pt idx="557">
                  <c:v>400</c:v>
                </c:pt>
                <c:pt idx="558">
                  <c:v>404</c:v>
                </c:pt>
                <c:pt idx="559">
                  <c:v>405</c:v>
                </c:pt>
                <c:pt idx="560">
                  <c:v>406</c:v>
                </c:pt>
                <c:pt idx="561">
                  <c:v>407</c:v>
                </c:pt>
                <c:pt idx="562">
                  <c:v>408</c:v>
                </c:pt>
                <c:pt idx="563">
                  <c:v>408</c:v>
                </c:pt>
                <c:pt idx="564">
                  <c:v>409</c:v>
                </c:pt>
                <c:pt idx="565">
                  <c:v>410</c:v>
                </c:pt>
                <c:pt idx="566">
                  <c:v>417</c:v>
                </c:pt>
                <c:pt idx="567">
                  <c:v>417</c:v>
                </c:pt>
                <c:pt idx="568">
                  <c:v>418</c:v>
                </c:pt>
                <c:pt idx="569">
                  <c:v>419</c:v>
                </c:pt>
                <c:pt idx="570">
                  <c:v>419</c:v>
                </c:pt>
                <c:pt idx="571">
                  <c:v>420</c:v>
                </c:pt>
                <c:pt idx="572">
                  <c:v>422</c:v>
                </c:pt>
                <c:pt idx="573">
                  <c:v>424</c:v>
                </c:pt>
                <c:pt idx="574">
                  <c:v>425</c:v>
                </c:pt>
                <c:pt idx="575">
                  <c:v>426</c:v>
                </c:pt>
                <c:pt idx="576">
                  <c:v>427</c:v>
                </c:pt>
                <c:pt idx="577">
                  <c:v>428</c:v>
                </c:pt>
                <c:pt idx="578">
                  <c:v>429</c:v>
                </c:pt>
                <c:pt idx="579">
                  <c:v>430</c:v>
                </c:pt>
                <c:pt idx="580">
                  <c:v>432</c:v>
                </c:pt>
                <c:pt idx="581">
                  <c:v>433</c:v>
                </c:pt>
                <c:pt idx="582">
                  <c:v>434</c:v>
                </c:pt>
                <c:pt idx="583">
                  <c:v>436</c:v>
                </c:pt>
                <c:pt idx="584">
                  <c:v>439</c:v>
                </c:pt>
                <c:pt idx="585">
                  <c:v>442</c:v>
                </c:pt>
                <c:pt idx="586">
                  <c:v>444</c:v>
                </c:pt>
                <c:pt idx="587">
                  <c:v>446</c:v>
                </c:pt>
                <c:pt idx="588">
                  <c:v>447</c:v>
                </c:pt>
                <c:pt idx="589">
                  <c:v>448</c:v>
                </c:pt>
                <c:pt idx="590">
                  <c:v>448</c:v>
                </c:pt>
                <c:pt idx="591">
                  <c:v>449</c:v>
                </c:pt>
                <c:pt idx="592">
                  <c:v>450</c:v>
                </c:pt>
                <c:pt idx="593">
                  <c:v>450</c:v>
                </c:pt>
                <c:pt idx="594">
                  <c:v>451</c:v>
                </c:pt>
                <c:pt idx="595">
                  <c:v>452</c:v>
                </c:pt>
                <c:pt idx="596">
                  <c:v>453</c:v>
                </c:pt>
                <c:pt idx="597">
                  <c:v>454</c:v>
                </c:pt>
                <c:pt idx="598">
                  <c:v>456</c:v>
                </c:pt>
                <c:pt idx="599">
                  <c:v>458</c:v>
                </c:pt>
                <c:pt idx="600">
                  <c:v>458</c:v>
                </c:pt>
                <c:pt idx="601">
                  <c:v>459</c:v>
                </c:pt>
                <c:pt idx="602">
                  <c:v>460</c:v>
                </c:pt>
                <c:pt idx="603">
                  <c:v>460</c:v>
                </c:pt>
                <c:pt idx="604">
                  <c:v>461</c:v>
                </c:pt>
                <c:pt idx="605">
                  <c:v>463</c:v>
                </c:pt>
                <c:pt idx="606">
                  <c:v>464</c:v>
                </c:pt>
                <c:pt idx="607">
                  <c:v>465</c:v>
                </c:pt>
                <c:pt idx="608">
                  <c:v>466</c:v>
                </c:pt>
                <c:pt idx="609">
                  <c:v>467</c:v>
                </c:pt>
                <c:pt idx="610">
                  <c:v>467</c:v>
                </c:pt>
                <c:pt idx="611">
                  <c:v>471</c:v>
                </c:pt>
                <c:pt idx="612">
                  <c:v>472</c:v>
                </c:pt>
                <c:pt idx="613">
                  <c:v>473</c:v>
                </c:pt>
                <c:pt idx="614">
                  <c:v>474</c:v>
                </c:pt>
                <c:pt idx="615">
                  <c:v>474</c:v>
                </c:pt>
                <c:pt idx="616">
                  <c:v>477</c:v>
                </c:pt>
                <c:pt idx="617">
                  <c:v>479</c:v>
                </c:pt>
                <c:pt idx="618">
                  <c:v>484</c:v>
                </c:pt>
                <c:pt idx="619">
                  <c:v>486</c:v>
                </c:pt>
                <c:pt idx="620">
                  <c:v>486</c:v>
                </c:pt>
                <c:pt idx="621">
                  <c:v>488</c:v>
                </c:pt>
                <c:pt idx="622">
                  <c:v>490</c:v>
                </c:pt>
                <c:pt idx="623">
                  <c:v>490</c:v>
                </c:pt>
                <c:pt idx="624">
                  <c:v>491</c:v>
                </c:pt>
                <c:pt idx="625">
                  <c:v>493</c:v>
                </c:pt>
                <c:pt idx="626">
                  <c:v>494</c:v>
                </c:pt>
                <c:pt idx="627">
                  <c:v>500</c:v>
                </c:pt>
                <c:pt idx="628">
                  <c:v>500</c:v>
                </c:pt>
                <c:pt idx="629">
                  <c:v>502</c:v>
                </c:pt>
                <c:pt idx="630">
                  <c:v>504</c:v>
                </c:pt>
                <c:pt idx="631">
                  <c:v>505</c:v>
                </c:pt>
                <c:pt idx="632">
                  <c:v>506</c:v>
                </c:pt>
                <c:pt idx="633">
                  <c:v>508</c:v>
                </c:pt>
                <c:pt idx="634">
                  <c:v>511</c:v>
                </c:pt>
                <c:pt idx="635">
                  <c:v>512</c:v>
                </c:pt>
                <c:pt idx="636">
                  <c:v>514</c:v>
                </c:pt>
                <c:pt idx="637">
                  <c:v>525</c:v>
                </c:pt>
                <c:pt idx="638">
                  <c:v>527</c:v>
                </c:pt>
                <c:pt idx="639">
                  <c:v>527</c:v>
                </c:pt>
                <c:pt idx="640">
                  <c:v>528</c:v>
                </c:pt>
                <c:pt idx="641">
                  <c:v>528</c:v>
                </c:pt>
                <c:pt idx="642">
                  <c:v>530</c:v>
                </c:pt>
                <c:pt idx="643">
                  <c:v>531</c:v>
                </c:pt>
                <c:pt idx="644">
                  <c:v>531</c:v>
                </c:pt>
                <c:pt idx="645">
                  <c:v>531</c:v>
                </c:pt>
                <c:pt idx="646">
                  <c:v>531</c:v>
                </c:pt>
                <c:pt idx="647">
                  <c:v>535</c:v>
                </c:pt>
                <c:pt idx="648">
                  <c:v>538</c:v>
                </c:pt>
                <c:pt idx="649">
                  <c:v>538</c:v>
                </c:pt>
                <c:pt idx="650">
                  <c:v>538</c:v>
                </c:pt>
                <c:pt idx="651">
                  <c:v>539</c:v>
                </c:pt>
                <c:pt idx="652">
                  <c:v>540</c:v>
                </c:pt>
                <c:pt idx="653">
                  <c:v>540</c:v>
                </c:pt>
                <c:pt idx="654">
                  <c:v>540</c:v>
                </c:pt>
                <c:pt idx="655">
                  <c:v>540</c:v>
                </c:pt>
                <c:pt idx="656">
                  <c:v>541</c:v>
                </c:pt>
                <c:pt idx="657">
                  <c:v>542</c:v>
                </c:pt>
                <c:pt idx="658">
                  <c:v>542</c:v>
                </c:pt>
                <c:pt idx="659">
                  <c:v>543</c:v>
                </c:pt>
                <c:pt idx="660">
                  <c:v>543</c:v>
                </c:pt>
                <c:pt idx="661">
                  <c:v>546</c:v>
                </c:pt>
                <c:pt idx="662">
                  <c:v>547</c:v>
                </c:pt>
                <c:pt idx="663">
                  <c:v>547</c:v>
                </c:pt>
                <c:pt idx="664">
                  <c:v>547</c:v>
                </c:pt>
                <c:pt idx="665">
                  <c:v>548</c:v>
                </c:pt>
                <c:pt idx="666">
                  <c:v>548</c:v>
                </c:pt>
                <c:pt idx="667">
                  <c:v>549</c:v>
                </c:pt>
                <c:pt idx="668">
                  <c:v>550</c:v>
                </c:pt>
                <c:pt idx="669">
                  <c:v>550</c:v>
                </c:pt>
                <c:pt idx="670">
                  <c:v>551</c:v>
                </c:pt>
                <c:pt idx="671">
                  <c:v>551</c:v>
                </c:pt>
                <c:pt idx="672">
                  <c:v>551</c:v>
                </c:pt>
                <c:pt idx="673">
                  <c:v>551</c:v>
                </c:pt>
                <c:pt idx="674">
                  <c:v>553</c:v>
                </c:pt>
                <c:pt idx="675">
                  <c:v>554</c:v>
                </c:pt>
                <c:pt idx="676">
                  <c:v>555</c:v>
                </c:pt>
                <c:pt idx="677">
                  <c:v>555</c:v>
                </c:pt>
                <c:pt idx="678">
                  <c:v>555</c:v>
                </c:pt>
                <c:pt idx="679">
                  <c:v>556</c:v>
                </c:pt>
                <c:pt idx="680">
                  <c:v>556</c:v>
                </c:pt>
                <c:pt idx="681">
                  <c:v>558</c:v>
                </c:pt>
                <c:pt idx="682">
                  <c:v>558</c:v>
                </c:pt>
                <c:pt idx="683">
                  <c:v>559</c:v>
                </c:pt>
                <c:pt idx="684">
                  <c:v>560</c:v>
                </c:pt>
                <c:pt idx="685">
                  <c:v>560</c:v>
                </c:pt>
                <c:pt idx="686">
                  <c:v>563</c:v>
                </c:pt>
                <c:pt idx="687">
                  <c:v>563</c:v>
                </c:pt>
                <c:pt idx="688">
                  <c:v>564</c:v>
                </c:pt>
                <c:pt idx="689">
                  <c:v>566</c:v>
                </c:pt>
                <c:pt idx="690">
                  <c:v>568</c:v>
                </c:pt>
                <c:pt idx="691">
                  <c:v>569</c:v>
                </c:pt>
                <c:pt idx="692">
                  <c:v>574</c:v>
                </c:pt>
                <c:pt idx="693">
                  <c:v>574</c:v>
                </c:pt>
                <c:pt idx="694">
                  <c:v>576</c:v>
                </c:pt>
                <c:pt idx="695">
                  <c:v>577</c:v>
                </c:pt>
                <c:pt idx="696">
                  <c:v>578</c:v>
                </c:pt>
                <c:pt idx="697">
                  <c:v>578</c:v>
                </c:pt>
                <c:pt idx="698">
                  <c:v>581</c:v>
                </c:pt>
                <c:pt idx="699">
                  <c:v>583</c:v>
                </c:pt>
                <c:pt idx="700">
                  <c:v>584</c:v>
                </c:pt>
                <c:pt idx="701">
                  <c:v>584</c:v>
                </c:pt>
                <c:pt idx="702">
                  <c:v>584</c:v>
                </c:pt>
                <c:pt idx="703">
                  <c:v>592</c:v>
                </c:pt>
                <c:pt idx="704">
                  <c:v>592</c:v>
                </c:pt>
                <c:pt idx="705">
                  <c:v>595</c:v>
                </c:pt>
                <c:pt idx="706">
                  <c:v>596</c:v>
                </c:pt>
                <c:pt idx="707">
                  <c:v>596</c:v>
                </c:pt>
                <c:pt idx="708">
                  <c:v>604</c:v>
                </c:pt>
                <c:pt idx="709">
                  <c:v>605</c:v>
                </c:pt>
                <c:pt idx="710">
                  <c:v>609</c:v>
                </c:pt>
                <c:pt idx="711">
                  <c:v>609</c:v>
                </c:pt>
                <c:pt idx="712">
                  <c:v>611</c:v>
                </c:pt>
                <c:pt idx="713">
                  <c:v>615</c:v>
                </c:pt>
                <c:pt idx="714">
                  <c:v>618</c:v>
                </c:pt>
                <c:pt idx="715">
                  <c:v>619</c:v>
                </c:pt>
                <c:pt idx="716">
                  <c:v>621</c:v>
                </c:pt>
                <c:pt idx="717">
                  <c:v>622</c:v>
                </c:pt>
                <c:pt idx="718">
                  <c:v>622</c:v>
                </c:pt>
                <c:pt idx="719">
                  <c:v>625</c:v>
                </c:pt>
                <c:pt idx="720">
                  <c:v>626</c:v>
                </c:pt>
                <c:pt idx="721">
                  <c:v>627</c:v>
                </c:pt>
                <c:pt idx="722">
                  <c:v>628</c:v>
                </c:pt>
                <c:pt idx="723">
                  <c:v>628</c:v>
                </c:pt>
                <c:pt idx="724">
                  <c:v>630</c:v>
                </c:pt>
                <c:pt idx="725">
                  <c:v>631</c:v>
                </c:pt>
                <c:pt idx="726">
                  <c:v>633</c:v>
                </c:pt>
                <c:pt idx="727">
                  <c:v>634</c:v>
                </c:pt>
                <c:pt idx="728">
                  <c:v>634</c:v>
                </c:pt>
                <c:pt idx="729">
                  <c:v>635</c:v>
                </c:pt>
                <c:pt idx="730">
                  <c:v>636</c:v>
                </c:pt>
                <c:pt idx="731">
                  <c:v>637</c:v>
                </c:pt>
                <c:pt idx="732">
                  <c:v>639</c:v>
                </c:pt>
                <c:pt idx="733">
                  <c:v>639</c:v>
                </c:pt>
                <c:pt idx="734">
                  <c:v>640</c:v>
                </c:pt>
                <c:pt idx="735">
                  <c:v>640</c:v>
                </c:pt>
                <c:pt idx="736">
                  <c:v>640</c:v>
                </c:pt>
                <c:pt idx="737">
                  <c:v>641</c:v>
                </c:pt>
                <c:pt idx="738">
                  <c:v>641</c:v>
                </c:pt>
                <c:pt idx="739">
                  <c:v>642</c:v>
                </c:pt>
                <c:pt idx="740">
                  <c:v>643</c:v>
                </c:pt>
                <c:pt idx="741">
                  <c:v>643</c:v>
                </c:pt>
                <c:pt idx="742">
                  <c:v>643</c:v>
                </c:pt>
                <c:pt idx="743">
                  <c:v>644</c:v>
                </c:pt>
                <c:pt idx="744">
                  <c:v>644</c:v>
                </c:pt>
                <c:pt idx="745">
                  <c:v>644</c:v>
                </c:pt>
                <c:pt idx="746">
                  <c:v>645</c:v>
                </c:pt>
                <c:pt idx="747">
                  <c:v>645</c:v>
                </c:pt>
                <c:pt idx="748">
                  <c:v>646</c:v>
                </c:pt>
                <c:pt idx="749">
                  <c:v>646</c:v>
                </c:pt>
                <c:pt idx="750">
                  <c:v>646</c:v>
                </c:pt>
                <c:pt idx="751">
                  <c:v>647</c:v>
                </c:pt>
                <c:pt idx="752">
                  <c:v>648</c:v>
                </c:pt>
                <c:pt idx="753">
                  <c:v>648</c:v>
                </c:pt>
                <c:pt idx="754">
                  <c:v>648</c:v>
                </c:pt>
                <c:pt idx="755">
                  <c:v>649</c:v>
                </c:pt>
                <c:pt idx="756">
                  <c:v>649</c:v>
                </c:pt>
                <c:pt idx="757">
                  <c:v>649</c:v>
                </c:pt>
                <c:pt idx="758">
                  <c:v>650</c:v>
                </c:pt>
                <c:pt idx="759">
                  <c:v>650</c:v>
                </c:pt>
                <c:pt idx="760">
                  <c:v>650</c:v>
                </c:pt>
                <c:pt idx="761">
                  <c:v>651</c:v>
                </c:pt>
                <c:pt idx="762">
                  <c:v>651</c:v>
                </c:pt>
                <c:pt idx="763">
                  <c:v>652</c:v>
                </c:pt>
                <c:pt idx="764">
                  <c:v>652</c:v>
                </c:pt>
                <c:pt idx="765">
                  <c:v>653</c:v>
                </c:pt>
                <c:pt idx="766">
                  <c:v>653</c:v>
                </c:pt>
                <c:pt idx="767">
                  <c:v>654</c:v>
                </c:pt>
                <c:pt idx="768">
                  <c:v>654</c:v>
                </c:pt>
                <c:pt idx="769">
                  <c:v>654</c:v>
                </c:pt>
                <c:pt idx="770">
                  <c:v>655</c:v>
                </c:pt>
                <c:pt idx="771">
                  <c:v>655</c:v>
                </c:pt>
                <c:pt idx="772">
                  <c:v>655</c:v>
                </c:pt>
                <c:pt idx="773">
                  <c:v>656</c:v>
                </c:pt>
                <c:pt idx="774">
                  <c:v>656</c:v>
                </c:pt>
                <c:pt idx="775">
                  <c:v>657</c:v>
                </c:pt>
                <c:pt idx="776">
                  <c:v>657</c:v>
                </c:pt>
                <c:pt idx="777">
                  <c:v>658</c:v>
                </c:pt>
                <c:pt idx="778">
                  <c:v>658</c:v>
                </c:pt>
                <c:pt idx="779">
                  <c:v>658</c:v>
                </c:pt>
                <c:pt idx="780">
                  <c:v>659</c:v>
                </c:pt>
                <c:pt idx="781">
                  <c:v>659</c:v>
                </c:pt>
                <c:pt idx="782">
                  <c:v>659</c:v>
                </c:pt>
                <c:pt idx="783">
                  <c:v>659</c:v>
                </c:pt>
                <c:pt idx="784">
                  <c:v>660</c:v>
                </c:pt>
                <c:pt idx="785">
                  <c:v>660</c:v>
                </c:pt>
                <c:pt idx="786">
                  <c:v>660</c:v>
                </c:pt>
                <c:pt idx="787">
                  <c:v>661</c:v>
                </c:pt>
                <c:pt idx="788">
                  <c:v>661</c:v>
                </c:pt>
                <c:pt idx="789">
                  <c:v>661</c:v>
                </c:pt>
                <c:pt idx="790">
                  <c:v>661</c:v>
                </c:pt>
                <c:pt idx="791">
                  <c:v>661</c:v>
                </c:pt>
                <c:pt idx="792">
                  <c:v>662</c:v>
                </c:pt>
                <c:pt idx="793">
                  <c:v>662</c:v>
                </c:pt>
                <c:pt idx="794">
                  <c:v>662</c:v>
                </c:pt>
                <c:pt idx="795">
                  <c:v>663</c:v>
                </c:pt>
                <c:pt idx="796">
                  <c:v>663</c:v>
                </c:pt>
                <c:pt idx="797">
                  <c:v>664</c:v>
                </c:pt>
                <c:pt idx="798">
                  <c:v>664</c:v>
                </c:pt>
                <c:pt idx="799">
                  <c:v>665</c:v>
                </c:pt>
                <c:pt idx="800">
                  <c:v>665</c:v>
                </c:pt>
                <c:pt idx="801">
                  <c:v>665</c:v>
                </c:pt>
                <c:pt idx="802">
                  <c:v>665</c:v>
                </c:pt>
                <c:pt idx="803">
                  <c:v>665</c:v>
                </c:pt>
                <c:pt idx="804">
                  <c:v>666</c:v>
                </c:pt>
                <c:pt idx="805">
                  <c:v>666</c:v>
                </c:pt>
                <c:pt idx="806">
                  <c:v>667</c:v>
                </c:pt>
                <c:pt idx="807">
                  <c:v>667</c:v>
                </c:pt>
                <c:pt idx="808">
                  <c:v>667</c:v>
                </c:pt>
                <c:pt idx="809">
                  <c:v>667</c:v>
                </c:pt>
                <c:pt idx="810">
                  <c:v>667</c:v>
                </c:pt>
                <c:pt idx="811">
                  <c:v>668</c:v>
                </c:pt>
                <c:pt idx="812">
                  <c:v>668</c:v>
                </c:pt>
                <c:pt idx="813">
                  <c:v>668</c:v>
                </c:pt>
                <c:pt idx="814">
                  <c:v>668</c:v>
                </c:pt>
                <c:pt idx="815">
                  <c:v>668</c:v>
                </c:pt>
                <c:pt idx="816">
                  <c:v>668</c:v>
                </c:pt>
                <c:pt idx="817">
                  <c:v>669</c:v>
                </c:pt>
                <c:pt idx="818">
                  <c:v>669</c:v>
                </c:pt>
                <c:pt idx="819">
                  <c:v>669</c:v>
                </c:pt>
                <c:pt idx="820">
                  <c:v>669</c:v>
                </c:pt>
                <c:pt idx="821">
                  <c:v>669</c:v>
                </c:pt>
                <c:pt idx="822">
                  <c:v>670</c:v>
                </c:pt>
                <c:pt idx="823">
                  <c:v>670</c:v>
                </c:pt>
                <c:pt idx="824">
                  <c:v>670</c:v>
                </c:pt>
                <c:pt idx="825">
                  <c:v>670</c:v>
                </c:pt>
                <c:pt idx="826">
                  <c:v>671</c:v>
                </c:pt>
                <c:pt idx="827">
                  <c:v>671</c:v>
                </c:pt>
                <c:pt idx="828">
                  <c:v>671</c:v>
                </c:pt>
                <c:pt idx="829">
                  <c:v>672</c:v>
                </c:pt>
                <c:pt idx="830">
                  <c:v>672</c:v>
                </c:pt>
                <c:pt idx="831">
                  <c:v>672</c:v>
                </c:pt>
                <c:pt idx="832">
                  <c:v>672</c:v>
                </c:pt>
                <c:pt idx="833">
                  <c:v>672</c:v>
                </c:pt>
                <c:pt idx="834">
                  <c:v>672</c:v>
                </c:pt>
                <c:pt idx="835">
                  <c:v>673</c:v>
                </c:pt>
                <c:pt idx="836">
                  <c:v>673</c:v>
                </c:pt>
                <c:pt idx="837">
                  <c:v>673</c:v>
                </c:pt>
                <c:pt idx="838">
                  <c:v>674</c:v>
                </c:pt>
                <c:pt idx="839">
                  <c:v>674</c:v>
                </c:pt>
                <c:pt idx="840">
                  <c:v>674</c:v>
                </c:pt>
                <c:pt idx="841">
                  <c:v>674</c:v>
                </c:pt>
                <c:pt idx="842">
                  <c:v>675</c:v>
                </c:pt>
                <c:pt idx="843">
                  <c:v>675</c:v>
                </c:pt>
                <c:pt idx="844">
                  <c:v>675</c:v>
                </c:pt>
                <c:pt idx="845">
                  <c:v>675</c:v>
                </c:pt>
                <c:pt idx="846">
                  <c:v>676</c:v>
                </c:pt>
                <c:pt idx="847">
                  <c:v>677</c:v>
                </c:pt>
                <c:pt idx="848">
                  <c:v>677</c:v>
                </c:pt>
                <c:pt idx="849">
                  <c:v>678</c:v>
                </c:pt>
                <c:pt idx="850">
                  <c:v>678</c:v>
                </c:pt>
                <c:pt idx="851">
                  <c:v>678</c:v>
                </c:pt>
                <c:pt idx="852">
                  <c:v>678</c:v>
                </c:pt>
                <c:pt idx="853">
                  <c:v>678</c:v>
                </c:pt>
                <c:pt idx="854">
                  <c:v>679</c:v>
                </c:pt>
                <c:pt idx="855">
                  <c:v>679</c:v>
                </c:pt>
                <c:pt idx="856">
                  <c:v>680</c:v>
                </c:pt>
                <c:pt idx="857">
                  <c:v>680</c:v>
                </c:pt>
                <c:pt idx="858">
                  <c:v>680</c:v>
                </c:pt>
                <c:pt idx="859">
                  <c:v>680</c:v>
                </c:pt>
                <c:pt idx="860">
                  <c:v>680</c:v>
                </c:pt>
                <c:pt idx="861">
                  <c:v>681</c:v>
                </c:pt>
                <c:pt idx="862">
                  <c:v>681</c:v>
                </c:pt>
                <c:pt idx="863">
                  <c:v>681</c:v>
                </c:pt>
                <c:pt idx="864">
                  <c:v>682</c:v>
                </c:pt>
                <c:pt idx="865">
                  <c:v>682</c:v>
                </c:pt>
                <c:pt idx="866">
                  <c:v>682</c:v>
                </c:pt>
                <c:pt idx="867">
                  <c:v>682</c:v>
                </c:pt>
                <c:pt idx="868">
                  <c:v>682</c:v>
                </c:pt>
                <c:pt idx="869">
                  <c:v>682</c:v>
                </c:pt>
                <c:pt idx="870">
                  <c:v>683</c:v>
                </c:pt>
                <c:pt idx="871">
                  <c:v>683</c:v>
                </c:pt>
                <c:pt idx="872">
                  <c:v>683</c:v>
                </c:pt>
                <c:pt idx="873">
                  <c:v>683</c:v>
                </c:pt>
                <c:pt idx="874">
                  <c:v>684</c:v>
                </c:pt>
                <c:pt idx="875">
                  <c:v>684</c:v>
                </c:pt>
                <c:pt idx="876">
                  <c:v>684</c:v>
                </c:pt>
                <c:pt idx="877">
                  <c:v>684</c:v>
                </c:pt>
                <c:pt idx="878">
                  <c:v>685</c:v>
                </c:pt>
                <c:pt idx="879">
                  <c:v>685</c:v>
                </c:pt>
                <c:pt idx="880">
                  <c:v>685</c:v>
                </c:pt>
                <c:pt idx="881">
                  <c:v>685</c:v>
                </c:pt>
                <c:pt idx="882">
                  <c:v>685</c:v>
                </c:pt>
                <c:pt idx="883">
                  <c:v>686</c:v>
                </c:pt>
                <c:pt idx="884">
                  <c:v>686</c:v>
                </c:pt>
                <c:pt idx="885">
                  <c:v>686</c:v>
                </c:pt>
                <c:pt idx="886">
                  <c:v>687</c:v>
                </c:pt>
                <c:pt idx="887">
                  <c:v>687</c:v>
                </c:pt>
                <c:pt idx="888">
                  <c:v>687</c:v>
                </c:pt>
                <c:pt idx="889">
                  <c:v>687</c:v>
                </c:pt>
                <c:pt idx="890">
                  <c:v>688</c:v>
                </c:pt>
                <c:pt idx="891">
                  <c:v>688</c:v>
                </c:pt>
                <c:pt idx="892">
                  <c:v>689</c:v>
                </c:pt>
                <c:pt idx="893">
                  <c:v>689</c:v>
                </c:pt>
                <c:pt idx="894">
                  <c:v>689</c:v>
                </c:pt>
                <c:pt idx="895">
                  <c:v>690</c:v>
                </c:pt>
                <c:pt idx="896">
                  <c:v>690</c:v>
                </c:pt>
                <c:pt idx="897">
                  <c:v>690</c:v>
                </c:pt>
                <c:pt idx="898">
                  <c:v>691</c:v>
                </c:pt>
                <c:pt idx="899">
                  <c:v>691</c:v>
                </c:pt>
                <c:pt idx="900">
                  <c:v>692</c:v>
                </c:pt>
                <c:pt idx="901">
                  <c:v>692</c:v>
                </c:pt>
                <c:pt idx="902">
                  <c:v>692</c:v>
                </c:pt>
                <c:pt idx="903">
                  <c:v>693</c:v>
                </c:pt>
                <c:pt idx="904">
                  <c:v>693</c:v>
                </c:pt>
                <c:pt idx="905">
                  <c:v>694</c:v>
                </c:pt>
                <c:pt idx="906">
                  <c:v>694</c:v>
                </c:pt>
                <c:pt idx="907">
                  <c:v>694</c:v>
                </c:pt>
                <c:pt idx="908">
                  <c:v>695</c:v>
                </c:pt>
                <c:pt idx="909">
                  <c:v>695</c:v>
                </c:pt>
                <c:pt idx="910">
                  <c:v>695</c:v>
                </c:pt>
                <c:pt idx="911">
                  <c:v>695</c:v>
                </c:pt>
                <c:pt idx="912">
                  <c:v>696</c:v>
                </c:pt>
                <c:pt idx="913">
                  <c:v>696</c:v>
                </c:pt>
                <c:pt idx="914">
                  <c:v>697</c:v>
                </c:pt>
                <c:pt idx="915">
                  <c:v>697</c:v>
                </c:pt>
                <c:pt idx="916">
                  <c:v>697</c:v>
                </c:pt>
                <c:pt idx="917">
                  <c:v>697</c:v>
                </c:pt>
                <c:pt idx="918">
                  <c:v>697</c:v>
                </c:pt>
                <c:pt idx="919">
                  <c:v>698</c:v>
                </c:pt>
                <c:pt idx="920">
                  <c:v>698</c:v>
                </c:pt>
                <c:pt idx="921">
                  <c:v>699</c:v>
                </c:pt>
                <c:pt idx="922">
                  <c:v>700</c:v>
                </c:pt>
                <c:pt idx="923">
                  <c:v>700</c:v>
                </c:pt>
                <c:pt idx="924">
                  <c:v>701</c:v>
                </c:pt>
                <c:pt idx="925">
                  <c:v>701</c:v>
                </c:pt>
                <c:pt idx="926">
                  <c:v>701</c:v>
                </c:pt>
                <c:pt idx="927">
                  <c:v>701</c:v>
                </c:pt>
                <c:pt idx="928">
                  <c:v>702</c:v>
                </c:pt>
                <c:pt idx="929">
                  <c:v>703</c:v>
                </c:pt>
                <c:pt idx="930">
                  <c:v>703</c:v>
                </c:pt>
                <c:pt idx="931">
                  <c:v>703</c:v>
                </c:pt>
                <c:pt idx="932">
                  <c:v>703</c:v>
                </c:pt>
                <c:pt idx="933">
                  <c:v>704</c:v>
                </c:pt>
                <c:pt idx="934">
                  <c:v>704</c:v>
                </c:pt>
                <c:pt idx="935">
                  <c:v>705</c:v>
                </c:pt>
                <c:pt idx="936">
                  <c:v>705</c:v>
                </c:pt>
                <c:pt idx="937">
                  <c:v>705</c:v>
                </c:pt>
                <c:pt idx="938">
                  <c:v>705</c:v>
                </c:pt>
                <c:pt idx="939">
                  <c:v>706</c:v>
                </c:pt>
                <c:pt idx="940">
                  <c:v>706</c:v>
                </c:pt>
                <c:pt idx="941">
                  <c:v>706</c:v>
                </c:pt>
                <c:pt idx="942">
                  <c:v>706</c:v>
                </c:pt>
                <c:pt idx="943">
                  <c:v>707</c:v>
                </c:pt>
                <c:pt idx="944">
                  <c:v>708</c:v>
                </c:pt>
                <c:pt idx="945">
                  <c:v>708</c:v>
                </c:pt>
                <c:pt idx="946">
                  <c:v>708</c:v>
                </c:pt>
                <c:pt idx="947">
                  <c:v>708</c:v>
                </c:pt>
                <c:pt idx="948">
                  <c:v>709</c:v>
                </c:pt>
                <c:pt idx="949">
                  <c:v>709</c:v>
                </c:pt>
                <c:pt idx="950">
                  <c:v>709</c:v>
                </c:pt>
                <c:pt idx="951">
                  <c:v>709</c:v>
                </c:pt>
                <c:pt idx="952">
                  <c:v>710</c:v>
                </c:pt>
                <c:pt idx="953">
                  <c:v>710</c:v>
                </c:pt>
                <c:pt idx="954">
                  <c:v>710</c:v>
                </c:pt>
                <c:pt idx="955">
                  <c:v>710</c:v>
                </c:pt>
                <c:pt idx="956">
                  <c:v>710</c:v>
                </c:pt>
                <c:pt idx="957">
                  <c:v>710</c:v>
                </c:pt>
                <c:pt idx="958">
                  <c:v>710</c:v>
                </c:pt>
                <c:pt idx="959">
                  <c:v>711</c:v>
                </c:pt>
                <c:pt idx="960">
                  <c:v>711</c:v>
                </c:pt>
                <c:pt idx="961">
                  <c:v>711</c:v>
                </c:pt>
                <c:pt idx="962">
                  <c:v>711</c:v>
                </c:pt>
                <c:pt idx="963">
                  <c:v>712</c:v>
                </c:pt>
                <c:pt idx="964">
                  <c:v>712</c:v>
                </c:pt>
                <c:pt idx="965">
                  <c:v>712</c:v>
                </c:pt>
                <c:pt idx="966">
                  <c:v>712</c:v>
                </c:pt>
                <c:pt idx="967">
                  <c:v>713</c:v>
                </c:pt>
                <c:pt idx="968">
                  <c:v>713</c:v>
                </c:pt>
                <c:pt idx="969">
                  <c:v>714</c:v>
                </c:pt>
                <c:pt idx="970">
                  <c:v>714</c:v>
                </c:pt>
                <c:pt idx="971">
                  <c:v>714</c:v>
                </c:pt>
                <c:pt idx="972">
                  <c:v>715</c:v>
                </c:pt>
                <c:pt idx="973">
                  <c:v>715</c:v>
                </c:pt>
                <c:pt idx="974">
                  <c:v>716</c:v>
                </c:pt>
                <c:pt idx="975">
                  <c:v>716</c:v>
                </c:pt>
                <c:pt idx="976">
                  <c:v>716</c:v>
                </c:pt>
                <c:pt idx="977">
                  <c:v>717</c:v>
                </c:pt>
                <c:pt idx="978">
                  <c:v>717</c:v>
                </c:pt>
                <c:pt idx="979">
                  <c:v>717</c:v>
                </c:pt>
                <c:pt idx="980">
                  <c:v>717</c:v>
                </c:pt>
                <c:pt idx="981">
                  <c:v>718</c:v>
                </c:pt>
                <c:pt idx="982">
                  <c:v>718</c:v>
                </c:pt>
                <c:pt idx="983">
                  <c:v>718</c:v>
                </c:pt>
                <c:pt idx="984">
                  <c:v>718</c:v>
                </c:pt>
                <c:pt idx="985">
                  <c:v>719</c:v>
                </c:pt>
                <c:pt idx="986">
                  <c:v>719</c:v>
                </c:pt>
                <c:pt idx="987">
                  <c:v>719</c:v>
                </c:pt>
                <c:pt idx="988">
                  <c:v>719</c:v>
                </c:pt>
                <c:pt idx="989">
                  <c:v>720</c:v>
                </c:pt>
                <c:pt idx="990">
                  <c:v>720</c:v>
                </c:pt>
                <c:pt idx="991">
                  <c:v>720</c:v>
                </c:pt>
                <c:pt idx="992">
                  <c:v>721</c:v>
                </c:pt>
                <c:pt idx="993">
                  <c:v>721</c:v>
                </c:pt>
                <c:pt idx="994">
                  <c:v>721</c:v>
                </c:pt>
                <c:pt idx="995">
                  <c:v>722</c:v>
                </c:pt>
                <c:pt idx="996">
                  <c:v>722</c:v>
                </c:pt>
                <c:pt idx="997">
                  <c:v>722</c:v>
                </c:pt>
                <c:pt idx="998">
                  <c:v>722</c:v>
                </c:pt>
                <c:pt idx="999">
                  <c:v>724</c:v>
                </c:pt>
                <c:pt idx="1000">
                  <c:v>724</c:v>
                </c:pt>
                <c:pt idx="1001">
                  <c:v>724</c:v>
                </c:pt>
                <c:pt idx="1002">
                  <c:v>724</c:v>
                </c:pt>
                <c:pt idx="1003">
                  <c:v>724</c:v>
                </c:pt>
                <c:pt idx="1004">
                  <c:v>724</c:v>
                </c:pt>
                <c:pt idx="1005">
                  <c:v>724</c:v>
                </c:pt>
                <c:pt idx="1006">
                  <c:v>724</c:v>
                </c:pt>
                <c:pt idx="1007">
                  <c:v>725</c:v>
                </c:pt>
                <c:pt idx="1008">
                  <c:v>725</c:v>
                </c:pt>
                <c:pt idx="1009">
                  <c:v>725</c:v>
                </c:pt>
                <c:pt idx="1010">
                  <c:v>725</c:v>
                </c:pt>
                <c:pt idx="1011">
                  <c:v>725</c:v>
                </c:pt>
                <c:pt idx="1012">
                  <c:v>725</c:v>
                </c:pt>
                <c:pt idx="1013">
                  <c:v>726</c:v>
                </c:pt>
                <c:pt idx="1014">
                  <c:v>726</c:v>
                </c:pt>
                <c:pt idx="1015">
                  <c:v>727</c:v>
                </c:pt>
                <c:pt idx="1016">
                  <c:v>727</c:v>
                </c:pt>
                <c:pt idx="1017">
                  <c:v>727</c:v>
                </c:pt>
                <c:pt idx="1018">
                  <c:v>727</c:v>
                </c:pt>
                <c:pt idx="1019">
                  <c:v>728</c:v>
                </c:pt>
                <c:pt idx="1020">
                  <c:v>729</c:v>
                </c:pt>
                <c:pt idx="1021">
                  <c:v>729</c:v>
                </c:pt>
                <c:pt idx="1022">
                  <c:v>729</c:v>
                </c:pt>
                <c:pt idx="1023">
                  <c:v>730</c:v>
                </c:pt>
                <c:pt idx="1024">
                  <c:v>730</c:v>
                </c:pt>
                <c:pt idx="1025">
                  <c:v>730</c:v>
                </c:pt>
                <c:pt idx="1026">
                  <c:v>730</c:v>
                </c:pt>
                <c:pt idx="1027">
                  <c:v>730</c:v>
                </c:pt>
                <c:pt idx="1028">
                  <c:v>730</c:v>
                </c:pt>
                <c:pt idx="1029">
                  <c:v>730</c:v>
                </c:pt>
                <c:pt idx="1030">
                  <c:v>731</c:v>
                </c:pt>
                <c:pt idx="1031">
                  <c:v>731</c:v>
                </c:pt>
                <c:pt idx="1032">
                  <c:v>731</c:v>
                </c:pt>
                <c:pt idx="1033">
                  <c:v>731</c:v>
                </c:pt>
                <c:pt idx="1034">
                  <c:v>731</c:v>
                </c:pt>
                <c:pt idx="1035">
                  <c:v>731</c:v>
                </c:pt>
                <c:pt idx="1036">
                  <c:v>731</c:v>
                </c:pt>
                <c:pt idx="1037">
                  <c:v>731</c:v>
                </c:pt>
                <c:pt idx="1038">
                  <c:v>732</c:v>
                </c:pt>
                <c:pt idx="1039">
                  <c:v>732</c:v>
                </c:pt>
                <c:pt idx="1040">
                  <c:v>732</c:v>
                </c:pt>
                <c:pt idx="1041">
                  <c:v>733</c:v>
                </c:pt>
                <c:pt idx="1042">
                  <c:v>733</c:v>
                </c:pt>
                <c:pt idx="1043">
                  <c:v>733</c:v>
                </c:pt>
                <c:pt idx="1044">
                  <c:v>733</c:v>
                </c:pt>
                <c:pt idx="1045">
                  <c:v>733</c:v>
                </c:pt>
                <c:pt idx="1046">
                  <c:v>733</c:v>
                </c:pt>
                <c:pt idx="1047">
                  <c:v>734</c:v>
                </c:pt>
                <c:pt idx="1048">
                  <c:v>734</c:v>
                </c:pt>
                <c:pt idx="1049">
                  <c:v>734</c:v>
                </c:pt>
                <c:pt idx="1050">
                  <c:v>734</c:v>
                </c:pt>
                <c:pt idx="1051">
                  <c:v>734</c:v>
                </c:pt>
                <c:pt idx="1052">
                  <c:v>734</c:v>
                </c:pt>
                <c:pt idx="1053">
                  <c:v>734</c:v>
                </c:pt>
                <c:pt idx="1054">
                  <c:v>734</c:v>
                </c:pt>
                <c:pt idx="1055">
                  <c:v>735</c:v>
                </c:pt>
                <c:pt idx="1056">
                  <c:v>735</c:v>
                </c:pt>
                <c:pt idx="1057">
                  <c:v>735</c:v>
                </c:pt>
                <c:pt idx="1058">
                  <c:v>735</c:v>
                </c:pt>
                <c:pt idx="1059">
                  <c:v>735</c:v>
                </c:pt>
                <c:pt idx="1060">
                  <c:v>735</c:v>
                </c:pt>
                <c:pt idx="1061">
                  <c:v>736</c:v>
                </c:pt>
                <c:pt idx="1062">
                  <c:v>736</c:v>
                </c:pt>
                <c:pt idx="1063">
                  <c:v>736</c:v>
                </c:pt>
                <c:pt idx="1064">
                  <c:v>736</c:v>
                </c:pt>
                <c:pt idx="1065">
                  <c:v>737</c:v>
                </c:pt>
                <c:pt idx="1066">
                  <c:v>737</c:v>
                </c:pt>
                <c:pt idx="1067">
                  <c:v>737</c:v>
                </c:pt>
                <c:pt idx="1068">
                  <c:v>737</c:v>
                </c:pt>
                <c:pt idx="1069">
                  <c:v>737</c:v>
                </c:pt>
                <c:pt idx="1070">
                  <c:v>738</c:v>
                </c:pt>
                <c:pt idx="1071">
                  <c:v>738</c:v>
                </c:pt>
                <c:pt idx="1072">
                  <c:v>738</c:v>
                </c:pt>
                <c:pt idx="1073">
                  <c:v>738</c:v>
                </c:pt>
                <c:pt idx="1074">
                  <c:v>738</c:v>
                </c:pt>
                <c:pt idx="1075">
                  <c:v>739</c:v>
                </c:pt>
                <c:pt idx="1076">
                  <c:v>739</c:v>
                </c:pt>
                <c:pt idx="1077">
                  <c:v>739</c:v>
                </c:pt>
                <c:pt idx="1078">
                  <c:v>739</c:v>
                </c:pt>
                <c:pt idx="1079">
                  <c:v>739</c:v>
                </c:pt>
                <c:pt idx="1080">
                  <c:v>740</c:v>
                </c:pt>
                <c:pt idx="1081">
                  <c:v>740</c:v>
                </c:pt>
                <c:pt idx="1082">
                  <c:v>741</c:v>
                </c:pt>
                <c:pt idx="1083">
                  <c:v>741</c:v>
                </c:pt>
                <c:pt idx="1084">
                  <c:v>741</c:v>
                </c:pt>
                <c:pt idx="1085">
                  <c:v>741</c:v>
                </c:pt>
                <c:pt idx="1086">
                  <c:v>741</c:v>
                </c:pt>
                <c:pt idx="1087">
                  <c:v>742</c:v>
                </c:pt>
                <c:pt idx="1088">
                  <c:v>742</c:v>
                </c:pt>
                <c:pt idx="1089">
                  <c:v>743</c:v>
                </c:pt>
                <c:pt idx="1090">
                  <c:v>743</c:v>
                </c:pt>
                <c:pt idx="1091">
                  <c:v>744</c:v>
                </c:pt>
                <c:pt idx="1092">
                  <c:v>744</c:v>
                </c:pt>
                <c:pt idx="1093">
                  <c:v>744</c:v>
                </c:pt>
                <c:pt idx="1094">
                  <c:v>744</c:v>
                </c:pt>
                <c:pt idx="1095">
                  <c:v>744</c:v>
                </c:pt>
                <c:pt idx="1096">
                  <c:v>745</c:v>
                </c:pt>
                <c:pt idx="1097">
                  <c:v>745</c:v>
                </c:pt>
                <c:pt idx="1098">
                  <c:v>745</c:v>
                </c:pt>
                <c:pt idx="1099">
                  <c:v>746</c:v>
                </c:pt>
                <c:pt idx="1100">
                  <c:v>746</c:v>
                </c:pt>
                <c:pt idx="1101">
                  <c:v>746</c:v>
                </c:pt>
                <c:pt idx="1102">
                  <c:v>747</c:v>
                </c:pt>
                <c:pt idx="1103">
                  <c:v>747</c:v>
                </c:pt>
                <c:pt idx="1104">
                  <c:v>747</c:v>
                </c:pt>
                <c:pt idx="1105">
                  <c:v>748</c:v>
                </c:pt>
                <c:pt idx="1106">
                  <c:v>748</c:v>
                </c:pt>
                <c:pt idx="1107">
                  <c:v>748</c:v>
                </c:pt>
                <c:pt idx="1108">
                  <c:v>748</c:v>
                </c:pt>
                <c:pt idx="1109">
                  <c:v>748</c:v>
                </c:pt>
                <c:pt idx="1110">
                  <c:v>749</c:v>
                </c:pt>
                <c:pt idx="1111">
                  <c:v>749</c:v>
                </c:pt>
                <c:pt idx="1112">
                  <c:v>749</c:v>
                </c:pt>
                <c:pt idx="1113">
                  <c:v>750</c:v>
                </c:pt>
                <c:pt idx="1114">
                  <c:v>750</c:v>
                </c:pt>
                <c:pt idx="1115">
                  <c:v>750</c:v>
                </c:pt>
                <c:pt idx="1116">
                  <c:v>750</c:v>
                </c:pt>
                <c:pt idx="1117">
                  <c:v>750</c:v>
                </c:pt>
                <c:pt idx="1118">
                  <c:v>751</c:v>
                </c:pt>
                <c:pt idx="1119">
                  <c:v>751</c:v>
                </c:pt>
                <c:pt idx="1120">
                  <c:v>751</c:v>
                </c:pt>
                <c:pt idx="1121">
                  <c:v>751</c:v>
                </c:pt>
                <c:pt idx="1122">
                  <c:v>751</c:v>
                </c:pt>
                <c:pt idx="1123">
                  <c:v>752</c:v>
                </c:pt>
                <c:pt idx="1124">
                  <c:v>752</c:v>
                </c:pt>
                <c:pt idx="1125">
                  <c:v>753</c:v>
                </c:pt>
                <c:pt idx="1126">
                  <c:v>754</c:v>
                </c:pt>
                <c:pt idx="1127">
                  <c:v>755</c:v>
                </c:pt>
                <c:pt idx="1128">
                  <c:v>756</c:v>
                </c:pt>
                <c:pt idx="1129">
                  <c:v>756</c:v>
                </c:pt>
                <c:pt idx="1130">
                  <c:v>757</c:v>
                </c:pt>
                <c:pt idx="1131">
                  <c:v>757</c:v>
                </c:pt>
                <c:pt idx="1132">
                  <c:v>757</c:v>
                </c:pt>
                <c:pt idx="1133">
                  <c:v>758</c:v>
                </c:pt>
                <c:pt idx="1134">
                  <c:v>758</c:v>
                </c:pt>
                <c:pt idx="1135">
                  <c:v>758</c:v>
                </c:pt>
                <c:pt idx="1136">
                  <c:v>758</c:v>
                </c:pt>
                <c:pt idx="1137">
                  <c:v>759</c:v>
                </c:pt>
                <c:pt idx="1138">
                  <c:v>759</c:v>
                </c:pt>
                <c:pt idx="1139">
                  <c:v>759</c:v>
                </c:pt>
                <c:pt idx="1140">
                  <c:v>759</c:v>
                </c:pt>
                <c:pt idx="1141">
                  <c:v>760</c:v>
                </c:pt>
                <c:pt idx="1142">
                  <c:v>760</c:v>
                </c:pt>
                <c:pt idx="1143">
                  <c:v>760</c:v>
                </c:pt>
                <c:pt idx="1144">
                  <c:v>761</c:v>
                </c:pt>
                <c:pt idx="1145">
                  <c:v>763</c:v>
                </c:pt>
                <c:pt idx="1146">
                  <c:v>763</c:v>
                </c:pt>
                <c:pt idx="1147">
                  <c:v>764</c:v>
                </c:pt>
                <c:pt idx="1148">
                  <c:v>764</c:v>
                </c:pt>
                <c:pt idx="1149">
                  <c:v>764</c:v>
                </c:pt>
                <c:pt idx="1150">
                  <c:v>764</c:v>
                </c:pt>
                <c:pt idx="1151">
                  <c:v>765</c:v>
                </c:pt>
                <c:pt idx="1152">
                  <c:v>765</c:v>
                </c:pt>
                <c:pt idx="1153">
                  <c:v>766</c:v>
                </c:pt>
                <c:pt idx="1154">
                  <c:v>766</c:v>
                </c:pt>
                <c:pt idx="1155">
                  <c:v>766</c:v>
                </c:pt>
                <c:pt idx="1156">
                  <c:v>766</c:v>
                </c:pt>
                <c:pt idx="1157">
                  <c:v>767</c:v>
                </c:pt>
                <c:pt idx="1158">
                  <c:v>767</c:v>
                </c:pt>
                <c:pt idx="1159">
                  <c:v>767</c:v>
                </c:pt>
                <c:pt idx="1160">
                  <c:v>767</c:v>
                </c:pt>
                <c:pt idx="1161">
                  <c:v>767</c:v>
                </c:pt>
                <c:pt idx="1162">
                  <c:v>768</c:v>
                </c:pt>
                <c:pt idx="1163">
                  <c:v>768</c:v>
                </c:pt>
                <c:pt idx="1164">
                  <c:v>769</c:v>
                </c:pt>
                <c:pt idx="1165">
                  <c:v>769</c:v>
                </c:pt>
                <c:pt idx="1166">
                  <c:v>770</c:v>
                </c:pt>
                <c:pt idx="1167">
                  <c:v>771</c:v>
                </c:pt>
                <c:pt idx="1168">
                  <c:v>771</c:v>
                </c:pt>
                <c:pt idx="1169">
                  <c:v>771</c:v>
                </c:pt>
                <c:pt idx="1170">
                  <c:v>771</c:v>
                </c:pt>
                <c:pt idx="1171">
                  <c:v>771</c:v>
                </c:pt>
                <c:pt idx="1172">
                  <c:v>771</c:v>
                </c:pt>
                <c:pt idx="1173">
                  <c:v>772</c:v>
                </c:pt>
                <c:pt idx="1174">
                  <c:v>772</c:v>
                </c:pt>
                <c:pt idx="1175">
                  <c:v>772</c:v>
                </c:pt>
                <c:pt idx="1176">
                  <c:v>772</c:v>
                </c:pt>
                <c:pt idx="1177">
                  <c:v>773</c:v>
                </c:pt>
                <c:pt idx="1178">
                  <c:v>773</c:v>
                </c:pt>
                <c:pt idx="1179">
                  <c:v>773</c:v>
                </c:pt>
                <c:pt idx="1180">
                  <c:v>774</c:v>
                </c:pt>
                <c:pt idx="1181">
                  <c:v>774</c:v>
                </c:pt>
                <c:pt idx="1182">
                  <c:v>775</c:v>
                </c:pt>
                <c:pt idx="1183">
                  <c:v>775</c:v>
                </c:pt>
                <c:pt idx="1184">
                  <c:v>775</c:v>
                </c:pt>
                <c:pt idx="1185">
                  <c:v>775</c:v>
                </c:pt>
                <c:pt idx="1186">
                  <c:v>776</c:v>
                </c:pt>
                <c:pt idx="1187">
                  <c:v>776</c:v>
                </c:pt>
                <c:pt idx="1188">
                  <c:v>777</c:v>
                </c:pt>
                <c:pt idx="1189">
                  <c:v>777</c:v>
                </c:pt>
                <c:pt idx="1190">
                  <c:v>777</c:v>
                </c:pt>
                <c:pt idx="1191">
                  <c:v>777</c:v>
                </c:pt>
                <c:pt idx="1192">
                  <c:v>778</c:v>
                </c:pt>
                <c:pt idx="1193">
                  <c:v>778</c:v>
                </c:pt>
                <c:pt idx="1194">
                  <c:v>779</c:v>
                </c:pt>
                <c:pt idx="1195">
                  <c:v>779</c:v>
                </c:pt>
                <c:pt idx="1196">
                  <c:v>779</c:v>
                </c:pt>
                <c:pt idx="1197">
                  <c:v>780</c:v>
                </c:pt>
                <c:pt idx="1198">
                  <c:v>780</c:v>
                </c:pt>
                <c:pt idx="1199">
                  <c:v>780</c:v>
                </c:pt>
                <c:pt idx="1200">
                  <c:v>780</c:v>
                </c:pt>
                <c:pt idx="1201">
                  <c:v>781</c:v>
                </c:pt>
                <c:pt idx="1202">
                  <c:v>781</c:v>
                </c:pt>
                <c:pt idx="1203">
                  <c:v>781</c:v>
                </c:pt>
                <c:pt idx="1204">
                  <c:v>781</c:v>
                </c:pt>
                <c:pt idx="1205">
                  <c:v>781</c:v>
                </c:pt>
                <c:pt idx="1206">
                  <c:v>782</c:v>
                </c:pt>
                <c:pt idx="1207">
                  <c:v>782</c:v>
                </c:pt>
                <c:pt idx="1208">
                  <c:v>782</c:v>
                </c:pt>
                <c:pt idx="1209">
                  <c:v>783</c:v>
                </c:pt>
                <c:pt idx="1210">
                  <c:v>783</c:v>
                </c:pt>
                <c:pt idx="1211">
                  <c:v>783</c:v>
                </c:pt>
                <c:pt idx="1212">
                  <c:v>784</c:v>
                </c:pt>
                <c:pt idx="1213">
                  <c:v>784</c:v>
                </c:pt>
                <c:pt idx="1214">
                  <c:v>784</c:v>
                </c:pt>
                <c:pt idx="1215">
                  <c:v>785</c:v>
                </c:pt>
                <c:pt idx="1216">
                  <c:v>785</c:v>
                </c:pt>
                <c:pt idx="1217">
                  <c:v>785</c:v>
                </c:pt>
                <c:pt idx="1218">
                  <c:v>785</c:v>
                </c:pt>
                <c:pt idx="1219">
                  <c:v>785</c:v>
                </c:pt>
                <c:pt idx="1220">
                  <c:v>785</c:v>
                </c:pt>
                <c:pt idx="1221">
                  <c:v>785</c:v>
                </c:pt>
                <c:pt idx="1222">
                  <c:v>786</c:v>
                </c:pt>
                <c:pt idx="1223">
                  <c:v>786</c:v>
                </c:pt>
                <c:pt idx="1224">
                  <c:v>787</c:v>
                </c:pt>
                <c:pt idx="1225">
                  <c:v>787</c:v>
                </c:pt>
                <c:pt idx="1226">
                  <c:v>787</c:v>
                </c:pt>
                <c:pt idx="1227">
                  <c:v>788</c:v>
                </c:pt>
                <c:pt idx="1228">
                  <c:v>788</c:v>
                </c:pt>
                <c:pt idx="1229">
                  <c:v>788</c:v>
                </c:pt>
                <c:pt idx="1230">
                  <c:v>788</c:v>
                </c:pt>
                <c:pt idx="1231">
                  <c:v>788</c:v>
                </c:pt>
                <c:pt idx="1232">
                  <c:v>788</c:v>
                </c:pt>
                <c:pt idx="1233">
                  <c:v>789</c:v>
                </c:pt>
                <c:pt idx="1234">
                  <c:v>789</c:v>
                </c:pt>
                <c:pt idx="1235">
                  <c:v>790</c:v>
                </c:pt>
                <c:pt idx="1236">
                  <c:v>790</c:v>
                </c:pt>
                <c:pt idx="1237">
                  <c:v>791</c:v>
                </c:pt>
                <c:pt idx="1238">
                  <c:v>791</c:v>
                </c:pt>
                <c:pt idx="1239">
                  <c:v>791</c:v>
                </c:pt>
                <c:pt idx="1240">
                  <c:v>792</c:v>
                </c:pt>
                <c:pt idx="1241">
                  <c:v>792</c:v>
                </c:pt>
                <c:pt idx="1242">
                  <c:v>792</c:v>
                </c:pt>
                <c:pt idx="1243">
                  <c:v>793</c:v>
                </c:pt>
                <c:pt idx="1244">
                  <c:v>793</c:v>
                </c:pt>
                <c:pt idx="1245">
                  <c:v>794</c:v>
                </c:pt>
                <c:pt idx="1246">
                  <c:v>794</c:v>
                </c:pt>
                <c:pt idx="1247">
                  <c:v>794</c:v>
                </c:pt>
                <c:pt idx="1248">
                  <c:v>794</c:v>
                </c:pt>
                <c:pt idx="1249">
                  <c:v>795</c:v>
                </c:pt>
                <c:pt idx="1250">
                  <c:v>796</c:v>
                </c:pt>
                <c:pt idx="1251">
                  <c:v>796</c:v>
                </c:pt>
                <c:pt idx="1252">
                  <c:v>796</c:v>
                </c:pt>
                <c:pt idx="1253">
                  <c:v>797</c:v>
                </c:pt>
                <c:pt idx="1254">
                  <c:v>797</c:v>
                </c:pt>
                <c:pt idx="1255">
                  <c:v>797</c:v>
                </c:pt>
                <c:pt idx="1256">
                  <c:v>797</c:v>
                </c:pt>
                <c:pt idx="1257">
                  <c:v>797</c:v>
                </c:pt>
                <c:pt idx="1258">
                  <c:v>797</c:v>
                </c:pt>
                <c:pt idx="1259">
                  <c:v>798</c:v>
                </c:pt>
                <c:pt idx="1260">
                  <c:v>798</c:v>
                </c:pt>
                <c:pt idx="1261">
                  <c:v>798</c:v>
                </c:pt>
                <c:pt idx="1262">
                  <c:v>798</c:v>
                </c:pt>
                <c:pt idx="1263">
                  <c:v>798</c:v>
                </c:pt>
                <c:pt idx="1264">
                  <c:v>799</c:v>
                </c:pt>
                <c:pt idx="1265">
                  <c:v>800</c:v>
                </c:pt>
                <c:pt idx="1266">
                  <c:v>800</c:v>
                </c:pt>
                <c:pt idx="1267">
                  <c:v>800</c:v>
                </c:pt>
                <c:pt idx="1268">
                  <c:v>800</c:v>
                </c:pt>
                <c:pt idx="1269">
                  <c:v>801</c:v>
                </c:pt>
                <c:pt idx="1270">
                  <c:v>801</c:v>
                </c:pt>
                <c:pt idx="1271">
                  <c:v>802</c:v>
                </c:pt>
                <c:pt idx="1272">
                  <c:v>802</c:v>
                </c:pt>
                <c:pt idx="1273">
                  <c:v>802</c:v>
                </c:pt>
                <c:pt idx="1274">
                  <c:v>803</c:v>
                </c:pt>
                <c:pt idx="1275">
                  <c:v>803</c:v>
                </c:pt>
                <c:pt idx="1276">
                  <c:v>803</c:v>
                </c:pt>
                <c:pt idx="1277">
                  <c:v>803</c:v>
                </c:pt>
                <c:pt idx="1278">
                  <c:v>804</c:v>
                </c:pt>
                <c:pt idx="1279">
                  <c:v>804</c:v>
                </c:pt>
                <c:pt idx="1280">
                  <c:v>804</c:v>
                </c:pt>
                <c:pt idx="1281">
                  <c:v>805</c:v>
                </c:pt>
                <c:pt idx="1282">
                  <c:v>805</c:v>
                </c:pt>
                <c:pt idx="1283">
                  <c:v>806</c:v>
                </c:pt>
                <c:pt idx="1284">
                  <c:v>806</c:v>
                </c:pt>
                <c:pt idx="1285">
                  <c:v>807</c:v>
                </c:pt>
                <c:pt idx="1286">
                  <c:v>807</c:v>
                </c:pt>
                <c:pt idx="1287">
                  <c:v>807</c:v>
                </c:pt>
                <c:pt idx="1288">
                  <c:v>807</c:v>
                </c:pt>
                <c:pt idx="1289">
                  <c:v>808</c:v>
                </c:pt>
                <c:pt idx="1290">
                  <c:v>808</c:v>
                </c:pt>
                <c:pt idx="1291">
                  <c:v>808</c:v>
                </c:pt>
                <c:pt idx="1292">
                  <c:v>808</c:v>
                </c:pt>
                <c:pt idx="1293">
                  <c:v>808</c:v>
                </c:pt>
                <c:pt idx="1294">
                  <c:v>808</c:v>
                </c:pt>
                <c:pt idx="1295">
                  <c:v>809</c:v>
                </c:pt>
                <c:pt idx="1296">
                  <c:v>810</c:v>
                </c:pt>
                <c:pt idx="1297">
                  <c:v>810</c:v>
                </c:pt>
                <c:pt idx="1298">
                  <c:v>811</c:v>
                </c:pt>
                <c:pt idx="1299">
                  <c:v>811</c:v>
                </c:pt>
                <c:pt idx="1300">
                  <c:v>812</c:v>
                </c:pt>
                <c:pt idx="1301">
                  <c:v>812</c:v>
                </c:pt>
                <c:pt idx="1302">
                  <c:v>812</c:v>
                </c:pt>
                <c:pt idx="1303">
                  <c:v>813</c:v>
                </c:pt>
                <c:pt idx="1304">
                  <c:v>813</c:v>
                </c:pt>
                <c:pt idx="1305">
                  <c:v>814</c:v>
                </c:pt>
                <c:pt idx="1306">
                  <c:v>814</c:v>
                </c:pt>
                <c:pt idx="1307">
                  <c:v>814</c:v>
                </c:pt>
                <c:pt idx="1308">
                  <c:v>814</c:v>
                </c:pt>
                <c:pt idx="1309">
                  <c:v>814</c:v>
                </c:pt>
                <c:pt idx="1310">
                  <c:v>814</c:v>
                </c:pt>
                <c:pt idx="1311">
                  <c:v>814</c:v>
                </c:pt>
                <c:pt idx="1312">
                  <c:v>815</c:v>
                </c:pt>
                <c:pt idx="1313">
                  <c:v>815</c:v>
                </c:pt>
                <c:pt idx="1314">
                  <c:v>815</c:v>
                </c:pt>
                <c:pt idx="1315">
                  <c:v>815</c:v>
                </c:pt>
                <c:pt idx="1316">
                  <c:v>815</c:v>
                </c:pt>
                <c:pt idx="1317">
                  <c:v>815</c:v>
                </c:pt>
                <c:pt idx="1318">
                  <c:v>817</c:v>
                </c:pt>
                <c:pt idx="1319">
                  <c:v>817</c:v>
                </c:pt>
                <c:pt idx="1320">
                  <c:v>817</c:v>
                </c:pt>
                <c:pt idx="1321">
                  <c:v>818</c:v>
                </c:pt>
                <c:pt idx="1322">
                  <c:v>818</c:v>
                </c:pt>
                <c:pt idx="1323">
                  <c:v>819</c:v>
                </c:pt>
                <c:pt idx="1324">
                  <c:v>819</c:v>
                </c:pt>
                <c:pt idx="1325">
                  <c:v>819</c:v>
                </c:pt>
                <c:pt idx="1326">
                  <c:v>820</c:v>
                </c:pt>
                <c:pt idx="1327">
                  <c:v>820</c:v>
                </c:pt>
                <c:pt idx="1328">
                  <c:v>820</c:v>
                </c:pt>
                <c:pt idx="1329">
                  <c:v>820</c:v>
                </c:pt>
                <c:pt idx="1330">
                  <c:v>821</c:v>
                </c:pt>
                <c:pt idx="1331">
                  <c:v>821</c:v>
                </c:pt>
                <c:pt idx="1332">
                  <c:v>822</c:v>
                </c:pt>
                <c:pt idx="1333">
                  <c:v>822</c:v>
                </c:pt>
                <c:pt idx="1334">
                  <c:v>822</c:v>
                </c:pt>
                <c:pt idx="1335">
                  <c:v>822</c:v>
                </c:pt>
                <c:pt idx="1336">
                  <c:v>823</c:v>
                </c:pt>
                <c:pt idx="1337">
                  <c:v>824</c:v>
                </c:pt>
                <c:pt idx="1338">
                  <c:v>824</c:v>
                </c:pt>
                <c:pt idx="1339">
                  <c:v>824</c:v>
                </c:pt>
                <c:pt idx="1340">
                  <c:v>824</c:v>
                </c:pt>
                <c:pt idx="1341">
                  <c:v>825</c:v>
                </c:pt>
                <c:pt idx="1342">
                  <c:v>825</c:v>
                </c:pt>
                <c:pt idx="1343">
                  <c:v>825</c:v>
                </c:pt>
                <c:pt idx="1344">
                  <c:v>825</c:v>
                </c:pt>
                <c:pt idx="1345">
                  <c:v>826</c:v>
                </c:pt>
                <c:pt idx="1346">
                  <c:v>826</c:v>
                </c:pt>
                <c:pt idx="1347">
                  <c:v>827</c:v>
                </c:pt>
                <c:pt idx="1348">
                  <c:v>827</c:v>
                </c:pt>
                <c:pt idx="1349">
                  <c:v>827</c:v>
                </c:pt>
                <c:pt idx="1350">
                  <c:v>828</c:v>
                </c:pt>
                <c:pt idx="1351">
                  <c:v>828</c:v>
                </c:pt>
                <c:pt idx="1352">
                  <c:v>828</c:v>
                </c:pt>
                <c:pt idx="1353">
                  <c:v>828</c:v>
                </c:pt>
                <c:pt idx="1354">
                  <c:v>829</c:v>
                </c:pt>
                <c:pt idx="1355">
                  <c:v>829</c:v>
                </c:pt>
                <c:pt idx="1356">
                  <c:v>829</c:v>
                </c:pt>
                <c:pt idx="1357">
                  <c:v>829</c:v>
                </c:pt>
                <c:pt idx="1358">
                  <c:v>829</c:v>
                </c:pt>
                <c:pt idx="1359">
                  <c:v>829</c:v>
                </c:pt>
                <c:pt idx="1360">
                  <c:v>829</c:v>
                </c:pt>
                <c:pt idx="1361">
                  <c:v>829</c:v>
                </c:pt>
                <c:pt idx="1362">
                  <c:v>830</c:v>
                </c:pt>
                <c:pt idx="1363">
                  <c:v>831</c:v>
                </c:pt>
                <c:pt idx="1364">
                  <c:v>831</c:v>
                </c:pt>
                <c:pt idx="1365">
                  <c:v>831</c:v>
                </c:pt>
                <c:pt idx="1366">
                  <c:v>831</c:v>
                </c:pt>
                <c:pt idx="1367">
                  <c:v>832</c:v>
                </c:pt>
                <c:pt idx="1368">
                  <c:v>832</c:v>
                </c:pt>
                <c:pt idx="1369">
                  <c:v>832</c:v>
                </c:pt>
                <c:pt idx="1370">
                  <c:v>832</c:v>
                </c:pt>
                <c:pt idx="1371">
                  <c:v>832</c:v>
                </c:pt>
                <c:pt idx="1372">
                  <c:v>833</c:v>
                </c:pt>
                <c:pt idx="1373">
                  <c:v>833</c:v>
                </c:pt>
                <c:pt idx="1374">
                  <c:v>834</c:v>
                </c:pt>
                <c:pt idx="1375">
                  <c:v>834</c:v>
                </c:pt>
                <c:pt idx="1376">
                  <c:v>834</c:v>
                </c:pt>
                <c:pt idx="1377">
                  <c:v>835</c:v>
                </c:pt>
                <c:pt idx="1378">
                  <c:v>835</c:v>
                </c:pt>
                <c:pt idx="1379">
                  <c:v>835</c:v>
                </c:pt>
                <c:pt idx="1380">
                  <c:v>835</c:v>
                </c:pt>
                <c:pt idx="1381">
                  <c:v>836</c:v>
                </c:pt>
                <c:pt idx="1382">
                  <c:v>836</c:v>
                </c:pt>
                <c:pt idx="1383">
                  <c:v>836</c:v>
                </c:pt>
                <c:pt idx="1384">
                  <c:v>837</c:v>
                </c:pt>
                <c:pt idx="1385">
                  <c:v>837</c:v>
                </c:pt>
                <c:pt idx="1386">
                  <c:v>838</c:v>
                </c:pt>
                <c:pt idx="1387">
                  <c:v>838</c:v>
                </c:pt>
                <c:pt idx="1388">
                  <c:v>838</c:v>
                </c:pt>
                <c:pt idx="1389">
                  <c:v>839</c:v>
                </c:pt>
                <c:pt idx="1390">
                  <c:v>839</c:v>
                </c:pt>
                <c:pt idx="1391">
                  <c:v>839</c:v>
                </c:pt>
                <c:pt idx="1392">
                  <c:v>840</c:v>
                </c:pt>
                <c:pt idx="1393">
                  <c:v>840</c:v>
                </c:pt>
                <c:pt idx="1394">
                  <c:v>840</c:v>
                </c:pt>
                <c:pt idx="1395">
                  <c:v>840</c:v>
                </c:pt>
                <c:pt idx="1396">
                  <c:v>841</c:v>
                </c:pt>
                <c:pt idx="1397">
                  <c:v>841</c:v>
                </c:pt>
                <c:pt idx="1398">
                  <c:v>841</c:v>
                </c:pt>
                <c:pt idx="1399">
                  <c:v>841</c:v>
                </c:pt>
                <c:pt idx="1400">
                  <c:v>842</c:v>
                </c:pt>
                <c:pt idx="1401">
                  <c:v>842</c:v>
                </c:pt>
                <c:pt idx="1402">
                  <c:v>843</c:v>
                </c:pt>
                <c:pt idx="1403">
                  <c:v>843</c:v>
                </c:pt>
                <c:pt idx="1404">
                  <c:v>844</c:v>
                </c:pt>
                <c:pt idx="1405">
                  <c:v>844</c:v>
                </c:pt>
                <c:pt idx="1406">
                  <c:v>844</c:v>
                </c:pt>
                <c:pt idx="1407">
                  <c:v>845</c:v>
                </c:pt>
                <c:pt idx="1408">
                  <c:v>845</c:v>
                </c:pt>
                <c:pt idx="1409">
                  <c:v>845</c:v>
                </c:pt>
                <c:pt idx="1410">
                  <c:v>846</c:v>
                </c:pt>
                <c:pt idx="1411">
                  <c:v>846</c:v>
                </c:pt>
                <c:pt idx="1412">
                  <c:v>847</c:v>
                </c:pt>
                <c:pt idx="1413">
                  <c:v>847</c:v>
                </c:pt>
                <c:pt idx="1414">
                  <c:v>847</c:v>
                </c:pt>
                <c:pt idx="1415">
                  <c:v>848</c:v>
                </c:pt>
                <c:pt idx="1416">
                  <c:v>848</c:v>
                </c:pt>
                <c:pt idx="1417">
                  <c:v>848</c:v>
                </c:pt>
                <c:pt idx="1418">
                  <c:v>848</c:v>
                </c:pt>
                <c:pt idx="1419">
                  <c:v>848</c:v>
                </c:pt>
                <c:pt idx="1420">
                  <c:v>849</c:v>
                </c:pt>
                <c:pt idx="1421">
                  <c:v>850</c:v>
                </c:pt>
                <c:pt idx="1422">
                  <c:v>850</c:v>
                </c:pt>
                <c:pt idx="1423">
                  <c:v>850</c:v>
                </c:pt>
                <c:pt idx="1424">
                  <c:v>851</c:v>
                </c:pt>
                <c:pt idx="1425">
                  <c:v>851</c:v>
                </c:pt>
                <c:pt idx="1426">
                  <c:v>852</c:v>
                </c:pt>
                <c:pt idx="1427">
                  <c:v>852</c:v>
                </c:pt>
                <c:pt idx="1428">
                  <c:v>852</c:v>
                </c:pt>
                <c:pt idx="1429">
                  <c:v>853</c:v>
                </c:pt>
                <c:pt idx="1430">
                  <c:v>853</c:v>
                </c:pt>
                <c:pt idx="1431">
                  <c:v>856</c:v>
                </c:pt>
                <c:pt idx="1432">
                  <c:v>856</c:v>
                </c:pt>
                <c:pt idx="1433">
                  <c:v>856</c:v>
                </c:pt>
                <c:pt idx="1434">
                  <c:v>857</c:v>
                </c:pt>
                <c:pt idx="1435">
                  <c:v>857</c:v>
                </c:pt>
                <c:pt idx="1436">
                  <c:v>858</c:v>
                </c:pt>
                <c:pt idx="1437">
                  <c:v>858</c:v>
                </c:pt>
                <c:pt idx="1438">
                  <c:v>858</c:v>
                </c:pt>
                <c:pt idx="1439">
                  <c:v>858</c:v>
                </c:pt>
                <c:pt idx="1440">
                  <c:v>858</c:v>
                </c:pt>
                <c:pt idx="1441">
                  <c:v>858</c:v>
                </c:pt>
                <c:pt idx="1442">
                  <c:v>859</c:v>
                </c:pt>
                <c:pt idx="1443">
                  <c:v>860</c:v>
                </c:pt>
                <c:pt idx="1444">
                  <c:v>860</c:v>
                </c:pt>
                <c:pt idx="1445">
                  <c:v>860</c:v>
                </c:pt>
                <c:pt idx="1446">
                  <c:v>860</c:v>
                </c:pt>
                <c:pt idx="1447">
                  <c:v>861</c:v>
                </c:pt>
                <c:pt idx="1448">
                  <c:v>861</c:v>
                </c:pt>
                <c:pt idx="1449">
                  <c:v>861</c:v>
                </c:pt>
                <c:pt idx="1450">
                  <c:v>862</c:v>
                </c:pt>
                <c:pt idx="1451">
                  <c:v>862</c:v>
                </c:pt>
                <c:pt idx="1452">
                  <c:v>863</c:v>
                </c:pt>
                <c:pt idx="1453">
                  <c:v>863</c:v>
                </c:pt>
                <c:pt idx="1454">
                  <c:v>863</c:v>
                </c:pt>
                <c:pt idx="1455">
                  <c:v>863</c:v>
                </c:pt>
                <c:pt idx="1456">
                  <c:v>864</c:v>
                </c:pt>
                <c:pt idx="1457">
                  <c:v>864</c:v>
                </c:pt>
                <c:pt idx="1458">
                  <c:v>864</c:v>
                </c:pt>
                <c:pt idx="1459">
                  <c:v>864</c:v>
                </c:pt>
                <c:pt idx="1460">
                  <c:v>865</c:v>
                </c:pt>
                <c:pt idx="1461">
                  <c:v>865</c:v>
                </c:pt>
                <c:pt idx="1462">
                  <c:v>865</c:v>
                </c:pt>
                <c:pt idx="1463">
                  <c:v>865</c:v>
                </c:pt>
                <c:pt idx="1464">
                  <c:v>866</c:v>
                </c:pt>
                <c:pt idx="1465">
                  <c:v>866</c:v>
                </c:pt>
                <c:pt idx="1466">
                  <c:v>867</c:v>
                </c:pt>
                <c:pt idx="1467">
                  <c:v>867</c:v>
                </c:pt>
                <c:pt idx="1468">
                  <c:v>868</c:v>
                </c:pt>
                <c:pt idx="1469">
                  <c:v>868</c:v>
                </c:pt>
                <c:pt idx="1470">
                  <c:v>868</c:v>
                </c:pt>
                <c:pt idx="1471">
                  <c:v>870</c:v>
                </c:pt>
                <c:pt idx="1472">
                  <c:v>870</c:v>
                </c:pt>
                <c:pt idx="1473">
                  <c:v>871</c:v>
                </c:pt>
                <c:pt idx="1474">
                  <c:v>871</c:v>
                </c:pt>
                <c:pt idx="1475">
                  <c:v>871</c:v>
                </c:pt>
                <c:pt idx="1476">
                  <c:v>872</c:v>
                </c:pt>
                <c:pt idx="1477">
                  <c:v>872</c:v>
                </c:pt>
                <c:pt idx="1478">
                  <c:v>872</c:v>
                </c:pt>
                <c:pt idx="1479">
                  <c:v>872</c:v>
                </c:pt>
                <c:pt idx="1480">
                  <c:v>872</c:v>
                </c:pt>
                <c:pt idx="1481">
                  <c:v>873</c:v>
                </c:pt>
                <c:pt idx="1482">
                  <c:v>874</c:v>
                </c:pt>
                <c:pt idx="1483">
                  <c:v>875</c:v>
                </c:pt>
                <c:pt idx="1484">
                  <c:v>875</c:v>
                </c:pt>
                <c:pt idx="1485">
                  <c:v>876</c:v>
                </c:pt>
                <c:pt idx="1486">
                  <c:v>876</c:v>
                </c:pt>
                <c:pt idx="1487">
                  <c:v>877</c:v>
                </c:pt>
                <c:pt idx="1488">
                  <c:v>877</c:v>
                </c:pt>
                <c:pt idx="1489">
                  <c:v>877</c:v>
                </c:pt>
                <c:pt idx="1490">
                  <c:v>878</c:v>
                </c:pt>
                <c:pt idx="1491">
                  <c:v>879</c:v>
                </c:pt>
                <c:pt idx="1492">
                  <c:v>879</c:v>
                </c:pt>
                <c:pt idx="1493">
                  <c:v>879</c:v>
                </c:pt>
                <c:pt idx="1494">
                  <c:v>880</c:v>
                </c:pt>
                <c:pt idx="1495">
                  <c:v>880</c:v>
                </c:pt>
                <c:pt idx="1496">
                  <c:v>881</c:v>
                </c:pt>
                <c:pt idx="1497">
                  <c:v>882</c:v>
                </c:pt>
                <c:pt idx="1498">
                  <c:v>882</c:v>
                </c:pt>
                <c:pt idx="1499">
                  <c:v>883</c:v>
                </c:pt>
                <c:pt idx="1500">
                  <c:v>884</c:v>
                </c:pt>
                <c:pt idx="1501">
                  <c:v>884</c:v>
                </c:pt>
                <c:pt idx="1502">
                  <c:v>884</c:v>
                </c:pt>
                <c:pt idx="1503">
                  <c:v>885</c:v>
                </c:pt>
                <c:pt idx="1504">
                  <c:v>885</c:v>
                </c:pt>
                <c:pt idx="1505">
                  <c:v>885</c:v>
                </c:pt>
                <c:pt idx="1506">
                  <c:v>886</c:v>
                </c:pt>
                <c:pt idx="1507">
                  <c:v>886</c:v>
                </c:pt>
                <c:pt idx="1508">
                  <c:v>887</c:v>
                </c:pt>
                <c:pt idx="1509">
                  <c:v>887</c:v>
                </c:pt>
                <c:pt idx="1510">
                  <c:v>888</c:v>
                </c:pt>
                <c:pt idx="1511">
                  <c:v>888</c:v>
                </c:pt>
                <c:pt idx="1512">
                  <c:v>889</c:v>
                </c:pt>
                <c:pt idx="1513">
                  <c:v>889</c:v>
                </c:pt>
                <c:pt idx="1514">
                  <c:v>889</c:v>
                </c:pt>
                <c:pt idx="1515">
                  <c:v>889</c:v>
                </c:pt>
                <c:pt idx="1516">
                  <c:v>890</c:v>
                </c:pt>
                <c:pt idx="1517">
                  <c:v>890</c:v>
                </c:pt>
                <c:pt idx="1518">
                  <c:v>891</c:v>
                </c:pt>
                <c:pt idx="1519">
                  <c:v>891</c:v>
                </c:pt>
                <c:pt idx="1520">
                  <c:v>891</c:v>
                </c:pt>
                <c:pt idx="1521">
                  <c:v>892</c:v>
                </c:pt>
                <c:pt idx="1522">
                  <c:v>893</c:v>
                </c:pt>
                <c:pt idx="1523">
                  <c:v>893</c:v>
                </c:pt>
                <c:pt idx="1524">
                  <c:v>894</c:v>
                </c:pt>
                <c:pt idx="1525">
                  <c:v>894</c:v>
                </c:pt>
                <c:pt idx="1526">
                  <c:v>895</c:v>
                </c:pt>
                <c:pt idx="1527">
                  <c:v>895</c:v>
                </c:pt>
                <c:pt idx="1528">
                  <c:v>895</c:v>
                </c:pt>
                <c:pt idx="1529">
                  <c:v>896</c:v>
                </c:pt>
                <c:pt idx="1530">
                  <c:v>896</c:v>
                </c:pt>
                <c:pt idx="1531">
                  <c:v>897</c:v>
                </c:pt>
                <c:pt idx="1532">
                  <c:v>898</c:v>
                </c:pt>
                <c:pt idx="1533">
                  <c:v>899</c:v>
                </c:pt>
                <c:pt idx="1534">
                  <c:v>899</c:v>
                </c:pt>
                <c:pt idx="1535">
                  <c:v>899</c:v>
                </c:pt>
                <c:pt idx="1536">
                  <c:v>899</c:v>
                </c:pt>
                <c:pt idx="1537">
                  <c:v>900</c:v>
                </c:pt>
                <c:pt idx="1538">
                  <c:v>900</c:v>
                </c:pt>
                <c:pt idx="1539">
                  <c:v>901</c:v>
                </c:pt>
                <c:pt idx="1540">
                  <c:v>901</c:v>
                </c:pt>
                <c:pt idx="1541">
                  <c:v>903</c:v>
                </c:pt>
                <c:pt idx="1542">
                  <c:v>903</c:v>
                </c:pt>
                <c:pt idx="1543">
                  <c:v>904</c:v>
                </c:pt>
                <c:pt idx="1544">
                  <c:v>905</c:v>
                </c:pt>
                <c:pt idx="1545">
                  <c:v>905</c:v>
                </c:pt>
                <c:pt idx="1546">
                  <c:v>905</c:v>
                </c:pt>
                <c:pt idx="1547">
                  <c:v>906</c:v>
                </c:pt>
                <c:pt idx="1548">
                  <c:v>906</c:v>
                </c:pt>
                <c:pt idx="1549">
                  <c:v>906</c:v>
                </c:pt>
                <c:pt idx="1550">
                  <c:v>906</c:v>
                </c:pt>
                <c:pt idx="1551">
                  <c:v>906</c:v>
                </c:pt>
                <c:pt idx="1552">
                  <c:v>907</c:v>
                </c:pt>
                <c:pt idx="1553">
                  <c:v>907</c:v>
                </c:pt>
                <c:pt idx="1554">
                  <c:v>907</c:v>
                </c:pt>
                <c:pt idx="1555">
                  <c:v>909</c:v>
                </c:pt>
                <c:pt idx="1556">
                  <c:v>910</c:v>
                </c:pt>
                <c:pt idx="1557">
                  <c:v>910</c:v>
                </c:pt>
                <c:pt idx="1558">
                  <c:v>910</c:v>
                </c:pt>
                <c:pt idx="1559">
                  <c:v>911</c:v>
                </c:pt>
                <c:pt idx="1560">
                  <c:v>911</c:v>
                </c:pt>
                <c:pt idx="1561">
                  <c:v>911</c:v>
                </c:pt>
                <c:pt idx="1562">
                  <c:v>911</c:v>
                </c:pt>
                <c:pt idx="1563">
                  <c:v>912</c:v>
                </c:pt>
                <c:pt idx="1564">
                  <c:v>913</c:v>
                </c:pt>
                <c:pt idx="1565">
                  <c:v>913</c:v>
                </c:pt>
                <c:pt idx="1566">
                  <c:v>913</c:v>
                </c:pt>
                <c:pt idx="1567">
                  <c:v>913</c:v>
                </c:pt>
                <c:pt idx="1568">
                  <c:v>914</c:v>
                </c:pt>
                <c:pt idx="1569">
                  <c:v>914</c:v>
                </c:pt>
                <c:pt idx="1570">
                  <c:v>914</c:v>
                </c:pt>
                <c:pt idx="1571">
                  <c:v>914</c:v>
                </c:pt>
                <c:pt idx="1572">
                  <c:v>915</c:v>
                </c:pt>
                <c:pt idx="1573">
                  <c:v>915</c:v>
                </c:pt>
                <c:pt idx="1574">
                  <c:v>915</c:v>
                </c:pt>
                <c:pt idx="1575">
                  <c:v>915</c:v>
                </c:pt>
                <c:pt idx="1576">
                  <c:v>916</c:v>
                </c:pt>
                <c:pt idx="1577">
                  <c:v>916</c:v>
                </c:pt>
                <c:pt idx="1578">
                  <c:v>916</c:v>
                </c:pt>
                <c:pt idx="1579">
                  <c:v>916</c:v>
                </c:pt>
                <c:pt idx="1580">
                  <c:v>916</c:v>
                </c:pt>
                <c:pt idx="1581">
                  <c:v>916</c:v>
                </c:pt>
                <c:pt idx="1582">
                  <c:v>917</c:v>
                </c:pt>
                <c:pt idx="1583">
                  <c:v>917</c:v>
                </c:pt>
                <c:pt idx="1584">
                  <c:v>917</c:v>
                </c:pt>
                <c:pt idx="1585">
                  <c:v>917</c:v>
                </c:pt>
                <c:pt idx="1586">
                  <c:v>918</c:v>
                </c:pt>
                <c:pt idx="1587">
                  <c:v>918</c:v>
                </c:pt>
                <c:pt idx="1588">
                  <c:v>918</c:v>
                </c:pt>
                <c:pt idx="1589">
                  <c:v>918</c:v>
                </c:pt>
                <c:pt idx="1590">
                  <c:v>919</c:v>
                </c:pt>
                <c:pt idx="1591">
                  <c:v>919</c:v>
                </c:pt>
                <c:pt idx="1592">
                  <c:v>919</c:v>
                </c:pt>
                <c:pt idx="1593">
                  <c:v>920</c:v>
                </c:pt>
                <c:pt idx="1594">
                  <c:v>920</c:v>
                </c:pt>
                <c:pt idx="1595">
                  <c:v>920</c:v>
                </c:pt>
                <c:pt idx="1596">
                  <c:v>920</c:v>
                </c:pt>
                <c:pt idx="1597">
                  <c:v>921</c:v>
                </c:pt>
                <c:pt idx="1598">
                  <c:v>922</c:v>
                </c:pt>
                <c:pt idx="1599">
                  <c:v>923</c:v>
                </c:pt>
                <c:pt idx="1600">
                  <c:v>924</c:v>
                </c:pt>
                <c:pt idx="1601">
                  <c:v>924</c:v>
                </c:pt>
                <c:pt idx="1602">
                  <c:v>924</c:v>
                </c:pt>
                <c:pt idx="1603">
                  <c:v>925</c:v>
                </c:pt>
                <c:pt idx="1604">
                  <c:v>925</c:v>
                </c:pt>
                <c:pt idx="1605">
                  <c:v>925</c:v>
                </c:pt>
                <c:pt idx="1606">
                  <c:v>926</c:v>
                </c:pt>
                <c:pt idx="1607">
                  <c:v>926</c:v>
                </c:pt>
                <c:pt idx="1608">
                  <c:v>926</c:v>
                </c:pt>
                <c:pt idx="1609">
                  <c:v>926</c:v>
                </c:pt>
                <c:pt idx="1610">
                  <c:v>927</c:v>
                </c:pt>
                <c:pt idx="1611">
                  <c:v>927</c:v>
                </c:pt>
                <c:pt idx="1612">
                  <c:v>928</c:v>
                </c:pt>
                <c:pt idx="1613">
                  <c:v>928</c:v>
                </c:pt>
                <c:pt idx="1614">
                  <c:v>928</c:v>
                </c:pt>
                <c:pt idx="1615">
                  <c:v>929</c:v>
                </c:pt>
                <c:pt idx="1616">
                  <c:v>929</c:v>
                </c:pt>
                <c:pt idx="1617">
                  <c:v>929</c:v>
                </c:pt>
                <c:pt idx="1618">
                  <c:v>930</c:v>
                </c:pt>
                <c:pt idx="1619">
                  <c:v>930</c:v>
                </c:pt>
                <c:pt idx="1620">
                  <c:v>931</c:v>
                </c:pt>
                <c:pt idx="1621">
                  <c:v>931</c:v>
                </c:pt>
                <c:pt idx="1622">
                  <c:v>932</c:v>
                </c:pt>
                <c:pt idx="1623">
                  <c:v>932</c:v>
                </c:pt>
                <c:pt idx="1624">
                  <c:v>932</c:v>
                </c:pt>
                <c:pt idx="1625">
                  <c:v>932</c:v>
                </c:pt>
                <c:pt idx="1626">
                  <c:v>933</c:v>
                </c:pt>
                <c:pt idx="1627">
                  <c:v>933</c:v>
                </c:pt>
                <c:pt idx="1628">
                  <c:v>933</c:v>
                </c:pt>
                <c:pt idx="1629">
                  <c:v>933</c:v>
                </c:pt>
                <c:pt idx="1630">
                  <c:v>934</c:v>
                </c:pt>
                <c:pt idx="1631">
                  <c:v>934</c:v>
                </c:pt>
                <c:pt idx="1632">
                  <c:v>934</c:v>
                </c:pt>
                <c:pt idx="1633">
                  <c:v>935</c:v>
                </c:pt>
                <c:pt idx="1634">
                  <c:v>935</c:v>
                </c:pt>
                <c:pt idx="1635">
                  <c:v>935</c:v>
                </c:pt>
                <c:pt idx="1636">
                  <c:v>936</c:v>
                </c:pt>
                <c:pt idx="1637">
                  <c:v>936</c:v>
                </c:pt>
                <c:pt idx="1638">
                  <c:v>936</c:v>
                </c:pt>
                <c:pt idx="1639">
                  <c:v>937</c:v>
                </c:pt>
                <c:pt idx="1640">
                  <c:v>937</c:v>
                </c:pt>
                <c:pt idx="1641">
                  <c:v>937</c:v>
                </c:pt>
                <c:pt idx="1642">
                  <c:v>937</c:v>
                </c:pt>
                <c:pt idx="1643">
                  <c:v>938</c:v>
                </c:pt>
                <c:pt idx="1644">
                  <c:v>938</c:v>
                </c:pt>
                <c:pt idx="1645">
                  <c:v>939</c:v>
                </c:pt>
                <c:pt idx="1646">
                  <c:v>939</c:v>
                </c:pt>
                <c:pt idx="1647">
                  <c:v>939</c:v>
                </c:pt>
                <c:pt idx="1648">
                  <c:v>939</c:v>
                </c:pt>
                <c:pt idx="1649">
                  <c:v>940</c:v>
                </c:pt>
                <c:pt idx="1650">
                  <c:v>940</c:v>
                </c:pt>
                <c:pt idx="1651">
                  <c:v>940</c:v>
                </c:pt>
                <c:pt idx="1652">
                  <c:v>941</c:v>
                </c:pt>
                <c:pt idx="1653">
                  <c:v>942</c:v>
                </c:pt>
                <c:pt idx="1654">
                  <c:v>942</c:v>
                </c:pt>
                <c:pt idx="1655">
                  <c:v>942</c:v>
                </c:pt>
                <c:pt idx="1656">
                  <c:v>942</c:v>
                </c:pt>
                <c:pt idx="1657">
                  <c:v>942</c:v>
                </c:pt>
                <c:pt idx="1658">
                  <c:v>943</c:v>
                </c:pt>
                <c:pt idx="1659">
                  <c:v>943</c:v>
                </c:pt>
                <c:pt idx="1660">
                  <c:v>945</c:v>
                </c:pt>
                <c:pt idx="1661">
                  <c:v>945</c:v>
                </c:pt>
                <c:pt idx="1662">
                  <c:v>946</c:v>
                </c:pt>
                <c:pt idx="1663">
                  <c:v>946</c:v>
                </c:pt>
                <c:pt idx="1664">
                  <c:v>947</c:v>
                </c:pt>
                <c:pt idx="1665">
                  <c:v>947</c:v>
                </c:pt>
                <c:pt idx="1666">
                  <c:v>947</c:v>
                </c:pt>
                <c:pt idx="1667">
                  <c:v>948</c:v>
                </c:pt>
                <c:pt idx="1668">
                  <c:v>948</c:v>
                </c:pt>
                <c:pt idx="1669">
                  <c:v>948</c:v>
                </c:pt>
                <c:pt idx="1670">
                  <c:v>948</c:v>
                </c:pt>
                <c:pt idx="1671">
                  <c:v>949</c:v>
                </c:pt>
                <c:pt idx="1672">
                  <c:v>949</c:v>
                </c:pt>
                <c:pt idx="1673">
                  <c:v>949</c:v>
                </c:pt>
                <c:pt idx="1674">
                  <c:v>951</c:v>
                </c:pt>
                <c:pt idx="1675">
                  <c:v>951</c:v>
                </c:pt>
                <c:pt idx="1676">
                  <c:v>951</c:v>
                </c:pt>
                <c:pt idx="1677">
                  <c:v>951</c:v>
                </c:pt>
                <c:pt idx="1678">
                  <c:v>952</c:v>
                </c:pt>
                <c:pt idx="1679">
                  <c:v>952</c:v>
                </c:pt>
                <c:pt idx="1680">
                  <c:v>953</c:v>
                </c:pt>
                <c:pt idx="1681">
                  <c:v>954</c:v>
                </c:pt>
                <c:pt idx="1682">
                  <c:v>954</c:v>
                </c:pt>
                <c:pt idx="1683">
                  <c:v>954</c:v>
                </c:pt>
                <c:pt idx="1684">
                  <c:v>954</c:v>
                </c:pt>
                <c:pt idx="1685">
                  <c:v>955</c:v>
                </c:pt>
                <c:pt idx="1686">
                  <c:v>956</c:v>
                </c:pt>
                <c:pt idx="1687">
                  <c:v>956</c:v>
                </c:pt>
                <c:pt idx="1688">
                  <c:v>957</c:v>
                </c:pt>
                <c:pt idx="1689">
                  <c:v>957</c:v>
                </c:pt>
                <c:pt idx="1690">
                  <c:v>958</c:v>
                </c:pt>
                <c:pt idx="1691">
                  <c:v>959</c:v>
                </c:pt>
                <c:pt idx="1692">
                  <c:v>959</c:v>
                </c:pt>
                <c:pt idx="1693">
                  <c:v>960</c:v>
                </c:pt>
                <c:pt idx="1694">
                  <c:v>960</c:v>
                </c:pt>
                <c:pt idx="1695">
                  <c:v>961</c:v>
                </c:pt>
                <c:pt idx="1696">
                  <c:v>962</c:v>
                </c:pt>
                <c:pt idx="1697">
                  <c:v>963</c:v>
                </c:pt>
                <c:pt idx="1698">
                  <c:v>963</c:v>
                </c:pt>
                <c:pt idx="1699">
                  <c:v>963</c:v>
                </c:pt>
                <c:pt idx="1700">
                  <c:v>963</c:v>
                </c:pt>
                <c:pt idx="1701">
                  <c:v>964</c:v>
                </c:pt>
                <c:pt idx="1702">
                  <c:v>964</c:v>
                </c:pt>
                <c:pt idx="1703">
                  <c:v>965</c:v>
                </c:pt>
                <c:pt idx="1704">
                  <c:v>965</c:v>
                </c:pt>
                <c:pt idx="1705">
                  <c:v>965</c:v>
                </c:pt>
                <c:pt idx="1706">
                  <c:v>966</c:v>
                </c:pt>
                <c:pt idx="1707">
                  <c:v>966</c:v>
                </c:pt>
                <c:pt idx="1708">
                  <c:v>967</c:v>
                </c:pt>
                <c:pt idx="1709">
                  <c:v>967</c:v>
                </c:pt>
                <c:pt idx="1710">
                  <c:v>967</c:v>
                </c:pt>
                <c:pt idx="1711">
                  <c:v>967</c:v>
                </c:pt>
                <c:pt idx="1712">
                  <c:v>967</c:v>
                </c:pt>
                <c:pt idx="1713">
                  <c:v>967</c:v>
                </c:pt>
                <c:pt idx="1714">
                  <c:v>968</c:v>
                </c:pt>
                <c:pt idx="1715">
                  <c:v>968</c:v>
                </c:pt>
                <c:pt idx="1716">
                  <c:v>969</c:v>
                </c:pt>
                <c:pt idx="1717">
                  <c:v>969</c:v>
                </c:pt>
                <c:pt idx="1718">
                  <c:v>969</c:v>
                </c:pt>
                <c:pt idx="1719">
                  <c:v>969</c:v>
                </c:pt>
                <c:pt idx="1720">
                  <c:v>970</c:v>
                </c:pt>
                <c:pt idx="1721">
                  <c:v>970</c:v>
                </c:pt>
                <c:pt idx="1722">
                  <c:v>970</c:v>
                </c:pt>
                <c:pt idx="1723">
                  <c:v>970</c:v>
                </c:pt>
                <c:pt idx="1724">
                  <c:v>970</c:v>
                </c:pt>
                <c:pt idx="1725">
                  <c:v>971</c:v>
                </c:pt>
                <c:pt idx="1726">
                  <c:v>971</c:v>
                </c:pt>
                <c:pt idx="1727">
                  <c:v>971</c:v>
                </c:pt>
                <c:pt idx="1728">
                  <c:v>972</c:v>
                </c:pt>
                <c:pt idx="1729">
                  <c:v>973</c:v>
                </c:pt>
                <c:pt idx="1730">
                  <c:v>973</c:v>
                </c:pt>
                <c:pt idx="1731">
                  <c:v>974</c:v>
                </c:pt>
                <c:pt idx="1732">
                  <c:v>974</c:v>
                </c:pt>
                <c:pt idx="1733">
                  <c:v>974</c:v>
                </c:pt>
                <c:pt idx="1734">
                  <c:v>975</c:v>
                </c:pt>
                <c:pt idx="1735">
                  <c:v>975</c:v>
                </c:pt>
                <c:pt idx="1736">
                  <c:v>976</c:v>
                </c:pt>
                <c:pt idx="1737">
                  <c:v>976</c:v>
                </c:pt>
                <c:pt idx="1738">
                  <c:v>977</c:v>
                </c:pt>
                <c:pt idx="1739">
                  <c:v>977</c:v>
                </c:pt>
                <c:pt idx="1740">
                  <c:v>978</c:v>
                </c:pt>
                <c:pt idx="1741">
                  <c:v>978</c:v>
                </c:pt>
                <c:pt idx="1742">
                  <c:v>979</c:v>
                </c:pt>
                <c:pt idx="1743">
                  <c:v>979</c:v>
                </c:pt>
                <c:pt idx="1744">
                  <c:v>979</c:v>
                </c:pt>
                <c:pt idx="1745">
                  <c:v>979</c:v>
                </c:pt>
                <c:pt idx="1746">
                  <c:v>979</c:v>
                </c:pt>
                <c:pt idx="1747">
                  <c:v>979</c:v>
                </c:pt>
                <c:pt idx="1748">
                  <c:v>980</c:v>
                </c:pt>
                <c:pt idx="1749">
                  <c:v>980</c:v>
                </c:pt>
                <c:pt idx="1750">
                  <c:v>980</c:v>
                </c:pt>
                <c:pt idx="1751">
                  <c:v>981</c:v>
                </c:pt>
                <c:pt idx="1752">
                  <c:v>981</c:v>
                </c:pt>
                <c:pt idx="1753">
                  <c:v>982</c:v>
                </c:pt>
                <c:pt idx="1754">
                  <c:v>982</c:v>
                </c:pt>
                <c:pt idx="1755">
                  <c:v>982</c:v>
                </c:pt>
                <c:pt idx="1756">
                  <c:v>982</c:v>
                </c:pt>
                <c:pt idx="1757">
                  <c:v>983</c:v>
                </c:pt>
                <c:pt idx="1758">
                  <c:v>983</c:v>
                </c:pt>
                <c:pt idx="1759">
                  <c:v>983</c:v>
                </c:pt>
                <c:pt idx="1760">
                  <c:v>983</c:v>
                </c:pt>
                <c:pt idx="1761">
                  <c:v>983</c:v>
                </c:pt>
                <c:pt idx="1762">
                  <c:v>983</c:v>
                </c:pt>
                <c:pt idx="1763">
                  <c:v>984</c:v>
                </c:pt>
                <c:pt idx="1764">
                  <c:v>985</c:v>
                </c:pt>
                <c:pt idx="1765">
                  <c:v>985</c:v>
                </c:pt>
                <c:pt idx="1766">
                  <c:v>985</c:v>
                </c:pt>
                <c:pt idx="1767">
                  <c:v>986</c:v>
                </c:pt>
                <c:pt idx="1768">
                  <c:v>986</c:v>
                </c:pt>
                <c:pt idx="1769">
                  <c:v>987</c:v>
                </c:pt>
                <c:pt idx="1770">
                  <c:v>987</c:v>
                </c:pt>
                <c:pt idx="1771">
                  <c:v>988</c:v>
                </c:pt>
                <c:pt idx="1772">
                  <c:v>989</c:v>
                </c:pt>
                <c:pt idx="1773">
                  <c:v>990</c:v>
                </c:pt>
                <c:pt idx="1774">
                  <c:v>990</c:v>
                </c:pt>
                <c:pt idx="1775">
                  <c:v>990</c:v>
                </c:pt>
                <c:pt idx="1776">
                  <c:v>990</c:v>
                </c:pt>
                <c:pt idx="1777">
                  <c:v>991</c:v>
                </c:pt>
                <c:pt idx="1778">
                  <c:v>993</c:v>
                </c:pt>
                <c:pt idx="1779">
                  <c:v>993</c:v>
                </c:pt>
                <c:pt idx="1780">
                  <c:v>994</c:v>
                </c:pt>
                <c:pt idx="1781">
                  <c:v>994</c:v>
                </c:pt>
                <c:pt idx="1782">
                  <c:v>994</c:v>
                </c:pt>
                <c:pt idx="1783">
                  <c:v>994</c:v>
                </c:pt>
                <c:pt idx="1784">
                  <c:v>995</c:v>
                </c:pt>
                <c:pt idx="1785">
                  <c:v>995</c:v>
                </c:pt>
                <c:pt idx="1786">
                  <c:v>995</c:v>
                </c:pt>
                <c:pt idx="1787">
                  <c:v>996</c:v>
                </c:pt>
                <c:pt idx="1788">
                  <c:v>996</c:v>
                </c:pt>
                <c:pt idx="1789">
                  <c:v>997</c:v>
                </c:pt>
                <c:pt idx="1790">
                  <c:v>997</c:v>
                </c:pt>
                <c:pt idx="1791">
                  <c:v>997</c:v>
                </c:pt>
                <c:pt idx="1792">
                  <c:v>997</c:v>
                </c:pt>
                <c:pt idx="1793">
                  <c:v>997</c:v>
                </c:pt>
                <c:pt idx="1794">
                  <c:v>998</c:v>
                </c:pt>
                <c:pt idx="1795">
                  <c:v>998</c:v>
                </c:pt>
                <c:pt idx="1796">
                  <c:v>999</c:v>
                </c:pt>
                <c:pt idx="1797">
                  <c:v>1000</c:v>
                </c:pt>
                <c:pt idx="1798">
                  <c:v>1000</c:v>
                </c:pt>
                <c:pt idx="1799">
                  <c:v>1000</c:v>
                </c:pt>
                <c:pt idx="1800">
                  <c:v>1001</c:v>
                </c:pt>
                <c:pt idx="1801">
                  <c:v>1002</c:v>
                </c:pt>
                <c:pt idx="1802">
                  <c:v>1002</c:v>
                </c:pt>
                <c:pt idx="1803">
                  <c:v>1002</c:v>
                </c:pt>
                <c:pt idx="1804">
                  <c:v>1004</c:v>
                </c:pt>
                <c:pt idx="1805">
                  <c:v>1004</c:v>
                </c:pt>
                <c:pt idx="1806">
                  <c:v>1005</c:v>
                </c:pt>
                <c:pt idx="1807">
                  <c:v>1005</c:v>
                </c:pt>
                <c:pt idx="1808">
                  <c:v>1007</c:v>
                </c:pt>
                <c:pt idx="1809">
                  <c:v>1007</c:v>
                </c:pt>
                <c:pt idx="1810">
                  <c:v>1007</c:v>
                </c:pt>
                <c:pt idx="1811">
                  <c:v>1008</c:v>
                </c:pt>
                <c:pt idx="1812">
                  <c:v>1008</c:v>
                </c:pt>
                <c:pt idx="1813">
                  <c:v>1008</c:v>
                </c:pt>
                <c:pt idx="1814">
                  <c:v>1009</c:v>
                </c:pt>
                <c:pt idx="1815">
                  <c:v>1009</c:v>
                </c:pt>
                <c:pt idx="1816">
                  <c:v>1009</c:v>
                </c:pt>
                <c:pt idx="1817">
                  <c:v>1010</c:v>
                </c:pt>
                <c:pt idx="1818">
                  <c:v>1010</c:v>
                </c:pt>
                <c:pt idx="1819">
                  <c:v>1010</c:v>
                </c:pt>
                <c:pt idx="1820">
                  <c:v>1010</c:v>
                </c:pt>
                <c:pt idx="1821">
                  <c:v>1011</c:v>
                </c:pt>
                <c:pt idx="1822">
                  <c:v>1011</c:v>
                </c:pt>
                <c:pt idx="1823">
                  <c:v>1011</c:v>
                </c:pt>
                <c:pt idx="1824">
                  <c:v>1012</c:v>
                </c:pt>
                <c:pt idx="1825">
                  <c:v>1012</c:v>
                </c:pt>
                <c:pt idx="1826">
                  <c:v>1012</c:v>
                </c:pt>
                <c:pt idx="1827">
                  <c:v>1013</c:v>
                </c:pt>
                <c:pt idx="1828">
                  <c:v>1013</c:v>
                </c:pt>
                <c:pt idx="1829">
                  <c:v>1014</c:v>
                </c:pt>
                <c:pt idx="1830">
                  <c:v>1014</c:v>
                </c:pt>
                <c:pt idx="1831">
                  <c:v>1014</c:v>
                </c:pt>
                <c:pt idx="1832">
                  <c:v>1014</c:v>
                </c:pt>
                <c:pt idx="1833">
                  <c:v>1015</c:v>
                </c:pt>
                <c:pt idx="1834">
                  <c:v>1016</c:v>
                </c:pt>
                <c:pt idx="1835">
                  <c:v>1016</c:v>
                </c:pt>
                <c:pt idx="1836">
                  <c:v>1016</c:v>
                </c:pt>
                <c:pt idx="1837">
                  <c:v>1016</c:v>
                </c:pt>
                <c:pt idx="1838">
                  <c:v>1016</c:v>
                </c:pt>
                <c:pt idx="1839">
                  <c:v>1017</c:v>
                </c:pt>
                <c:pt idx="1840">
                  <c:v>1017</c:v>
                </c:pt>
                <c:pt idx="1841">
                  <c:v>1017</c:v>
                </c:pt>
                <c:pt idx="1842">
                  <c:v>1017</c:v>
                </c:pt>
                <c:pt idx="1843">
                  <c:v>1017</c:v>
                </c:pt>
                <c:pt idx="1844">
                  <c:v>1018</c:v>
                </c:pt>
                <c:pt idx="1845">
                  <c:v>1018</c:v>
                </c:pt>
                <c:pt idx="1846">
                  <c:v>1018</c:v>
                </c:pt>
                <c:pt idx="1847">
                  <c:v>1018</c:v>
                </c:pt>
                <c:pt idx="1848">
                  <c:v>1019</c:v>
                </c:pt>
                <c:pt idx="1849">
                  <c:v>1019</c:v>
                </c:pt>
                <c:pt idx="1850">
                  <c:v>1021</c:v>
                </c:pt>
                <c:pt idx="1851">
                  <c:v>1022</c:v>
                </c:pt>
                <c:pt idx="1852">
                  <c:v>1022</c:v>
                </c:pt>
                <c:pt idx="1853">
                  <c:v>1022</c:v>
                </c:pt>
                <c:pt idx="1854">
                  <c:v>1023</c:v>
                </c:pt>
                <c:pt idx="1855">
                  <c:v>1024</c:v>
                </c:pt>
                <c:pt idx="1856">
                  <c:v>1025</c:v>
                </c:pt>
                <c:pt idx="1857">
                  <c:v>1025</c:v>
                </c:pt>
                <c:pt idx="1858">
                  <c:v>1025</c:v>
                </c:pt>
                <c:pt idx="1859">
                  <c:v>1026</c:v>
                </c:pt>
                <c:pt idx="1860">
                  <c:v>1026</c:v>
                </c:pt>
                <c:pt idx="1861">
                  <c:v>1027</c:v>
                </c:pt>
                <c:pt idx="1862">
                  <c:v>1027</c:v>
                </c:pt>
                <c:pt idx="1863">
                  <c:v>1028</c:v>
                </c:pt>
                <c:pt idx="1864">
                  <c:v>1029</c:v>
                </c:pt>
                <c:pt idx="1865">
                  <c:v>1030</c:v>
                </c:pt>
                <c:pt idx="1866">
                  <c:v>1030</c:v>
                </c:pt>
                <c:pt idx="1867">
                  <c:v>1031</c:v>
                </c:pt>
                <c:pt idx="1868">
                  <c:v>1031</c:v>
                </c:pt>
                <c:pt idx="1869">
                  <c:v>1032</c:v>
                </c:pt>
                <c:pt idx="1870">
                  <c:v>1032</c:v>
                </c:pt>
                <c:pt idx="1871">
                  <c:v>1032</c:v>
                </c:pt>
                <c:pt idx="1872">
                  <c:v>1033</c:v>
                </c:pt>
                <c:pt idx="1873">
                  <c:v>1033</c:v>
                </c:pt>
                <c:pt idx="1874">
                  <c:v>1034</c:v>
                </c:pt>
                <c:pt idx="1875">
                  <c:v>1034</c:v>
                </c:pt>
                <c:pt idx="1876">
                  <c:v>1034</c:v>
                </c:pt>
                <c:pt idx="1877">
                  <c:v>1034</c:v>
                </c:pt>
                <c:pt idx="1878">
                  <c:v>1034</c:v>
                </c:pt>
                <c:pt idx="1879">
                  <c:v>1035</c:v>
                </c:pt>
                <c:pt idx="1880">
                  <c:v>1035</c:v>
                </c:pt>
                <c:pt idx="1881">
                  <c:v>1035</c:v>
                </c:pt>
                <c:pt idx="1882">
                  <c:v>1036</c:v>
                </c:pt>
                <c:pt idx="1883">
                  <c:v>1037</c:v>
                </c:pt>
                <c:pt idx="1884">
                  <c:v>1037</c:v>
                </c:pt>
                <c:pt idx="1885">
                  <c:v>1038</c:v>
                </c:pt>
                <c:pt idx="1886">
                  <c:v>1038</c:v>
                </c:pt>
                <c:pt idx="1887">
                  <c:v>1038</c:v>
                </c:pt>
                <c:pt idx="1888">
                  <c:v>1039</c:v>
                </c:pt>
                <c:pt idx="1889">
                  <c:v>1039</c:v>
                </c:pt>
                <c:pt idx="1890">
                  <c:v>1039</c:v>
                </c:pt>
                <c:pt idx="1891">
                  <c:v>1039</c:v>
                </c:pt>
                <c:pt idx="1892">
                  <c:v>1040</c:v>
                </c:pt>
                <c:pt idx="1893">
                  <c:v>1040</c:v>
                </c:pt>
                <c:pt idx="1894">
                  <c:v>1040</c:v>
                </c:pt>
                <c:pt idx="1895">
                  <c:v>1041</c:v>
                </c:pt>
                <c:pt idx="1896">
                  <c:v>1042</c:v>
                </c:pt>
                <c:pt idx="1897">
                  <c:v>1043</c:v>
                </c:pt>
                <c:pt idx="1898">
                  <c:v>1044</c:v>
                </c:pt>
                <c:pt idx="1899">
                  <c:v>1044</c:v>
                </c:pt>
                <c:pt idx="1900">
                  <c:v>1045</c:v>
                </c:pt>
                <c:pt idx="1901">
                  <c:v>1046</c:v>
                </c:pt>
                <c:pt idx="1902">
                  <c:v>1046</c:v>
                </c:pt>
                <c:pt idx="1903">
                  <c:v>1047</c:v>
                </c:pt>
                <c:pt idx="1904">
                  <c:v>1047</c:v>
                </c:pt>
                <c:pt idx="1905">
                  <c:v>1047</c:v>
                </c:pt>
                <c:pt idx="1906">
                  <c:v>1048</c:v>
                </c:pt>
                <c:pt idx="1907">
                  <c:v>1049</c:v>
                </c:pt>
                <c:pt idx="1908">
                  <c:v>1051</c:v>
                </c:pt>
                <c:pt idx="1909">
                  <c:v>1051</c:v>
                </c:pt>
                <c:pt idx="1910">
                  <c:v>1052</c:v>
                </c:pt>
                <c:pt idx="1911">
                  <c:v>1052</c:v>
                </c:pt>
                <c:pt idx="1912">
                  <c:v>1052</c:v>
                </c:pt>
                <c:pt idx="1913">
                  <c:v>1053</c:v>
                </c:pt>
                <c:pt idx="1914">
                  <c:v>1053</c:v>
                </c:pt>
                <c:pt idx="1915">
                  <c:v>1054</c:v>
                </c:pt>
                <c:pt idx="1916">
                  <c:v>1054</c:v>
                </c:pt>
                <c:pt idx="1917">
                  <c:v>1055</c:v>
                </c:pt>
                <c:pt idx="1918">
                  <c:v>1056</c:v>
                </c:pt>
                <c:pt idx="1919">
                  <c:v>1057</c:v>
                </c:pt>
                <c:pt idx="1920">
                  <c:v>1058</c:v>
                </c:pt>
                <c:pt idx="1921">
                  <c:v>1059</c:v>
                </c:pt>
                <c:pt idx="1922">
                  <c:v>1059</c:v>
                </c:pt>
                <c:pt idx="1923">
                  <c:v>1059</c:v>
                </c:pt>
                <c:pt idx="1924">
                  <c:v>1059</c:v>
                </c:pt>
                <c:pt idx="1925">
                  <c:v>1060</c:v>
                </c:pt>
                <c:pt idx="1926">
                  <c:v>1062</c:v>
                </c:pt>
                <c:pt idx="1927">
                  <c:v>1063</c:v>
                </c:pt>
                <c:pt idx="1928">
                  <c:v>1064</c:v>
                </c:pt>
                <c:pt idx="1929">
                  <c:v>1064</c:v>
                </c:pt>
                <c:pt idx="1930">
                  <c:v>1065</c:v>
                </c:pt>
                <c:pt idx="1931">
                  <c:v>1065</c:v>
                </c:pt>
                <c:pt idx="1932">
                  <c:v>1066</c:v>
                </c:pt>
                <c:pt idx="1933">
                  <c:v>1066</c:v>
                </c:pt>
                <c:pt idx="1934">
                  <c:v>1066</c:v>
                </c:pt>
                <c:pt idx="1935">
                  <c:v>1067</c:v>
                </c:pt>
                <c:pt idx="1936">
                  <c:v>1067</c:v>
                </c:pt>
                <c:pt idx="1937">
                  <c:v>1067</c:v>
                </c:pt>
                <c:pt idx="1938">
                  <c:v>1068</c:v>
                </c:pt>
                <c:pt idx="1939">
                  <c:v>1068</c:v>
                </c:pt>
                <c:pt idx="1940">
                  <c:v>1069</c:v>
                </c:pt>
                <c:pt idx="1941">
                  <c:v>1070</c:v>
                </c:pt>
                <c:pt idx="1942">
                  <c:v>1071</c:v>
                </c:pt>
                <c:pt idx="1943">
                  <c:v>1072</c:v>
                </c:pt>
                <c:pt idx="1944">
                  <c:v>1072</c:v>
                </c:pt>
                <c:pt idx="1945">
                  <c:v>1073</c:v>
                </c:pt>
                <c:pt idx="1946">
                  <c:v>1073</c:v>
                </c:pt>
                <c:pt idx="1947">
                  <c:v>1073</c:v>
                </c:pt>
                <c:pt idx="1948">
                  <c:v>1073</c:v>
                </c:pt>
                <c:pt idx="1949">
                  <c:v>1074</c:v>
                </c:pt>
                <c:pt idx="1950">
                  <c:v>1074</c:v>
                </c:pt>
                <c:pt idx="1951">
                  <c:v>1074</c:v>
                </c:pt>
                <c:pt idx="1952">
                  <c:v>1075</c:v>
                </c:pt>
                <c:pt idx="1953">
                  <c:v>1075</c:v>
                </c:pt>
                <c:pt idx="1954">
                  <c:v>1076</c:v>
                </c:pt>
                <c:pt idx="1955">
                  <c:v>1077</c:v>
                </c:pt>
                <c:pt idx="1956">
                  <c:v>1079</c:v>
                </c:pt>
                <c:pt idx="1957">
                  <c:v>1079</c:v>
                </c:pt>
                <c:pt idx="1958">
                  <c:v>1079</c:v>
                </c:pt>
                <c:pt idx="1959">
                  <c:v>1079</c:v>
                </c:pt>
                <c:pt idx="1960">
                  <c:v>1080</c:v>
                </c:pt>
                <c:pt idx="1961">
                  <c:v>1080</c:v>
                </c:pt>
                <c:pt idx="1962">
                  <c:v>1080</c:v>
                </c:pt>
                <c:pt idx="1963">
                  <c:v>1081</c:v>
                </c:pt>
                <c:pt idx="1964">
                  <c:v>1081</c:v>
                </c:pt>
                <c:pt idx="1965">
                  <c:v>1082</c:v>
                </c:pt>
                <c:pt idx="1966">
                  <c:v>1083</c:v>
                </c:pt>
                <c:pt idx="1967">
                  <c:v>1083</c:v>
                </c:pt>
                <c:pt idx="1968">
                  <c:v>1085</c:v>
                </c:pt>
                <c:pt idx="1969">
                  <c:v>1085</c:v>
                </c:pt>
                <c:pt idx="1970">
                  <c:v>1085</c:v>
                </c:pt>
                <c:pt idx="1971">
                  <c:v>1086</c:v>
                </c:pt>
                <c:pt idx="1972">
                  <c:v>1086</c:v>
                </c:pt>
                <c:pt idx="1973">
                  <c:v>1086</c:v>
                </c:pt>
                <c:pt idx="1974">
                  <c:v>1088</c:v>
                </c:pt>
                <c:pt idx="1975">
                  <c:v>1088</c:v>
                </c:pt>
                <c:pt idx="1976">
                  <c:v>1088</c:v>
                </c:pt>
                <c:pt idx="1977">
                  <c:v>1088</c:v>
                </c:pt>
                <c:pt idx="1978">
                  <c:v>1089</c:v>
                </c:pt>
                <c:pt idx="1979">
                  <c:v>1091</c:v>
                </c:pt>
                <c:pt idx="1980">
                  <c:v>1092</c:v>
                </c:pt>
                <c:pt idx="1981">
                  <c:v>1092</c:v>
                </c:pt>
                <c:pt idx="1982">
                  <c:v>1093</c:v>
                </c:pt>
                <c:pt idx="1983">
                  <c:v>1093</c:v>
                </c:pt>
                <c:pt idx="1984">
                  <c:v>1093</c:v>
                </c:pt>
                <c:pt idx="1985">
                  <c:v>1093</c:v>
                </c:pt>
                <c:pt idx="1986">
                  <c:v>1093</c:v>
                </c:pt>
                <c:pt idx="1987">
                  <c:v>1095</c:v>
                </c:pt>
                <c:pt idx="1988">
                  <c:v>1095</c:v>
                </c:pt>
                <c:pt idx="1989">
                  <c:v>1095</c:v>
                </c:pt>
                <c:pt idx="1990">
                  <c:v>1096</c:v>
                </c:pt>
                <c:pt idx="1991">
                  <c:v>1096</c:v>
                </c:pt>
                <c:pt idx="1992">
                  <c:v>1096</c:v>
                </c:pt>
                <c:pt idx="1993">
                  <c:v>1097</c:v>
                </c:pt>
                <c:pt idx="1994">
                  <c:v>1097</c:v>
                </c:pt>
                <c:pt idx="1995">
                  <c:v>1097</c:v>
                </c:pt>
                <c:pt idx="1996">
                  <c:v>1098</c:v>
                </c:pt>
                <c:pt idx="1997">
                  <c:v>1098</c:v>
                </c:pt>
                <c:pt idx="1998">
                  <c:v>1098</c:v>
                </c:pt>
              </c:numCache>
            </c:numRef>
          </c:cat>
          <c:val>
            <c:numRef>
              <c:f>'TIMI_major Listing 11.2d'!$C$5:$C$2003</c:f>
              <c:numCache>
                <c:formatCode>########0</c:formatCode>
                <c:ptCount val="1999"/>
                <c:pt idx="0">
                  <c:v>0</c:v>
                </c:pt>
                <c:pt idx="1">
                  <c:v>0</c:v>
                </c:pt>
                <c:pt idx="2">
                  <c:v>0</c:v>
                </c:pt>
                <c:pt idx="3">
                  <c:v>0</c:v>
                </c:pt>
                <c:pt idx="4">
                  <c:v>0</c:v>
                </c:pt>
                <c:pt idx="5">
                  <c:v>0</c:v>
                </c:pt>
                <c:pt idx="6">
                  <c:v>0</c:v>
                </c:pt>
                <c:pt idx="7">
                  <c:v>0</c:v>
                </c:pt>
                <c:pt idx="8">
                  <c:v>0</c:v>
                </c:pt>
                <c:pt idx="9" formatCode="0.0000000">
                  <c:v>6.1312078479459999E-2</c:v>
                </c:pt>
                <c:pt idx="10" formatCode="0.0000000">
                  <c:v>6.1312078479459999E-2</c:v>
                </c:pt>
                <c:pt idx="11" formatCode="0.0000000">
                  <c:v>6.1312078479459999E-2</c:v>
                </c:pt>
                <c:pt idx="12" formatCode="0.0000000">
                  <c:v>6.1312078479459999E-2</c:v>
                </c:pt>
                <c:pt idx="13" formatCode="0.0000000">
                  <c:v>6.1312078479459999E-2</c:v>
                </c:pt>
                <c:pt idx="14" formatCode="0.0000000">
                  <c:v>6.1312078479459999E-2</c:v>
                </c:pt>
                <c:pt idx="15" formatCode="0.0000000">
                  <c:v>6.1312078479459999E-2</c:v>
                </c:pt>
                <c:pt idx="16" formatCode="0.0000000">
                  <c:v>6.1312078479459999E-2</c:v>
                </c:pt>
                <c:pt idx="17" formatCode="0.0000000">
                  <c:v>6.1312078479459999E-2</c:v>
                </c:pt>
                <c:pt idx="18" formatCode="0.0000000">
                  <c:v>6.1312078479459999E-2</c:v>
                </c:pt>
                <c:pt idx="19" formatCode="0.0000000">
                  <c:v>6.1312078479459999E-2</c:v>
                </c:pt>
                <c:pt idx="20" formatCode="0.0000000">
                  <c:v>6.1312078479459999E-2</c:v>
                </c:pt>
                <c:pt idx="21" formatCode="0.0000000">
                  <c:v>6.1312078479459999E-2</c:v>
                </c:pt>
                <c:pt idx="22" formatCode="0.0000000">
                  <c:v>6.1312078479459999E-2</c:v>
                </c:pt>
                <c:pt idx="23" formatCode="0.0000000">
                  <c:v>6.1312078479459999E-2</c:v>
                </c:pt>
                <c:pt idx="24" formatCode="0.0000000">
                  <c:v>6.1312078479459999E-2</c:v>
                </c:pt>
                <c:pt idx="25" formatCode="0.0000000">
                  <c:v>6.1312078479459999E-2</c:v>
                </c:pt>
                <c:pt idx="26" formatCode="0.0000000">
                  <c:v>6.1312078479459999E-2</c:v>
                </c:pt>
                <c:pt idx="27" formatCode="0.0000000">
                  <c:v>6.1312078479459999E-2</c:v>
                </c:pt>
                <c:pt idx="28" formatCode="0.0000000">
                  <c:v>6.1312078479459999E-2</c:v>
                </c:pt>
                <c:pt idx="29" formatCode="0.0000000">
                  <c:v>6.1312078479459999E-2</c:v>
                </c:pt>
                <c:pt idx="30" formatCode="0.0000000">
                  <c:v>6.1312078479459999E-2</c:v>
                </c:pt>
                <c:pt idx="31" formatCode="0.0000000">
                  <c:v>6.1312078479459999E-2</c:v>
                </c:pt>
                <c:pt idx="32" formatCode="0.0000000">
                  <c:v>6.1312078479459999E-2</c:v>
                </c:pt>
                <c:pt idx="33" formatCode="0.0000000">
                  <c:v>6.1312078479459999E-2</c:v>
                </c:pt>
                <c:pt idx="34" formatCode="0.0000000">
                  <c:v>6.1312078479459999E-2</c:v>
                </c:pt>
                <c:pt idx="35" formatCode="0.0000000">
                  <c:v>6.1312078479459999E-2</c:v>
                </c:pt>
                <c:pt idx="36" formatCode="0.0000000">
                  <c:v>6.1312078479459999E-2</c:v>
                </c:pt>
                <c:pt idx="37" formatCode="0.0000000">
                  <c:v>6.1312078479459999E-2</c:v>
                </c:pt>
                <c:pt idx="38" formatCode="0.0000000">
                  <c:v>6.1312078479459999E-2</c:v>
                </c:pt>
                <c:pt idx="39" formatCode="0.0000000">
                  <c:v>6.1312078479459999E-2</c:v>
                </c:pt>
                <c:pt idx="40" formatCode="0.0000000">
                  <c:v>6.1312078479459999E-2</c:v>
                </c:pt>
                <c:pt idx="41" formatCode="0.0000000">
                  <c:v>6.1312078479459999E-2</c:v>
                </c:pt>
                <c:pt idx="42" formatCode="0.0000000">
                  <c:v>6.1312078479459999E-2</c:v>
                </c:pt>
                <c:pt idx="43" formatCode="0.0000000">
                  <c:v>6.1312078479459999E-2</c:v>
                </c:pt>
                <c:pt idx="44" formatCode="0.0000000">
                  <c:v>6.1312078479459999E-2</c:v>
                </c:pt>
                <c:pt idx="45" formatCode="0.0000000">
                  <c:v>6.1312078479459999E-2</c:v>
                </c:pt>
                <c:pt idx="46" formatCode="0.0000000">
                  <c:v>6.1312078479459999E-2</c:v>
                </c:pt>
                <c:pt idx="47" formatCode="0.0000000">
                  <c:v>6.1312078479459999E-2</c:v>
                </c:pt>
                <c:pt idx="48" formatCode="0.0000000">
                  <c:v>6.1312078479459999E-2</c:v>
                </c:pt>
                <c:pt idx="49" formatCode="0.0000000">
                  <c:v>6.1312078479459999E-2</c:v>
                </c:pt>
                <c:pt idx="50" formatCode="0.0000000">
                  <c:v>6.1312078479459999E-2</c:v>
                </c:pt>
                <c:pt idx="51" formatCode="0.0000000">
                  <c:v>6.1312078479459999E-2</c:v>
                </c:pt>
                <c:pt idx="52" formatCode="0.0000000">
                  <c:v>6.1312078479459999E-2</c:v>
                </c:pt>
                <c:pt idx="53" formatCode="0.0000000">
                  <c:v>6.1312078479459999E-2</c:v>
                </c:pt>
                <c:pt idx="54" formatCode="0.0000000">
                  <c:v>6.1312078479459999E-2</c:v>
                </c:pt>
                <c:pt idx="55" formatCode="0.0000000">
                  <c:v>6.1312078479459999E-2</c:v>
                </c:pt>
                <c:pt idx="56" formatCode="0.0000000">
                  <c:v>6.1312078479459999E-2</c:v>
                </c:pt>
                <c:pt idx="57" formatCode="0.0000000">
                  <c:v>6.1312078479459999E-2</c:v>
                </c:pt>
                <c:pt idx="58" formatCode="0.0000000">
                  <c:v>6.1312078479459999E-2</c:v>
                </c:pt>
                <c:pt idx="59" formatCode="0.0000000">
                  <c:v>6.1312078479459999E-2</c:v>
                </c:pt>
                <c:pt idx="60" formatCode="0.0000000">
                  <c:v>6.1312078479459999E-2</c:v>
                </c:pt>
                <c:pt idx="61" formatCode="0.0000000">
                  <c:v>6.1312078479459999E-2</c:v>
                </c:pt>
                <c:pt idx="62" formatCode="0.0000000">
                  <c:v>6.1312078479459999E-2</c:v>
                </c:pt>
                <c:pt idx="63" formatCode="0.0000000">
                  <c:v>6.1312078479459999E-2</c:v>
                </c:pt>
                <c:pt idx="64" formatCode="0.0000000">
                  <c:v>6.1312078479459999E-2</c:v>
                </c:pt>
                <c:pt idx="65" formatCode="0.0000000">
                  <c:v>6.1312078479459999E-2</c:v>
                </c:pt>
                <c:pt idx="66" formatCode="0.0000000">
                  <c:v>6.1312078479459999E-2</c:v>
                </c:pt>
                <c:pt idx="67" formatCode="0.0000000">
                  <c:v>6.1312078479459999E-2</c:v>
                </c:pt>
                <c:pt idx="68" formatCode="0.0000000">
                  <c:v>6.1312078479459999E-2</c:v>
                </c:pt>
                <c:pt idx="69" formatCode="0.0000000">
                  <c:v>6.1312078479459999E-2</c:v>
                </c:pt>
                <c:pt idx="70" formatCode="0.0000000">
                  <c:v>6.1312078479459999E-2</c:v>
                </c:pt>
                <c:pt idx="71" formatCode="0.0000000">
                  <c:v>6.1312078479459999E-2</c:v>
                </c:pt>
                <c:pt idx="72" formatCode="0.0000000">
                  <c:v>6.1312078479459999E-2</c:v>
                </c:pt>
                <c:pt idx="73" formatCode="0.0000000">
                  <c:v>6.1312078479459999E-2</c:v>
                </c:pt>
                <c:pt idx="74" formatCode="0.0000000">
                  <c:v>6.1312078479459999E-2</c:v>
                </c:pt>
                <c:pt idx="75" formatCode="0.0000000">
                  <c:v>6.1312078479459999E-2</c:v>
                </c:pt>
                <c:pt idx="76" formatCode="0.0000000">
                  <c:v>6.1312078479459999E-2</c:v>
                </c:pt>
                <c:pt idx="77" formatCode="0.0000000">
                  <c:v>6.1312078479459999E-2</c:v>
                </c:pt>
                <c:pt idx="78" formatCode="0.0000000">
                  <c:v>6.1312078479459999E-2</c:v>
                </c:pt>
                <c:pt idx="79" formatCode="0.0000000">
                  <c:v>6.1312078479459999E-2</c:v>
                </c:pt>
                <c:pt idx="80" formatCode="0.0000000">
                  <c:v>6.1312078479459999E-2</c:v>
                </c:pt>
                <c:pt idx="81" formatCode="0.0000000">
                  <c:v>6.1312078479459999E-2</c:v>
                </c:pt>
                <c:pt idx="82" formatCode="0.0000000">
                  <c:v>6.1312078479459999E-2</c:v>
                </c:pt>
                <c:pt idx="83" formatCode="0.0000000">
                  <c:v>6.1312078479459999E-2</c:v>
                </c:pt>
                <c:pt idx="84" formatCode="0.0000000">
                  <c:v>6.1312078479459999E-2</c:v>
                </c:pt>
                <c:pt idx="85" formatCode="0.0000000">
                  <c:v>6.1312078479459999E-2</c:v>
                </c:pt>
                <c:pt idx="86" formatCode="0.0000000">
                  <c:v>6.1312078479459999E-2</c:v>
                </c:pt>
                <c:pt idx="87" formatCode="0.0000000">
                  <c:v>6.1312078479459999E-2</c:v>
                </c:pt>
                <c:pt idx="88" formatCode="0.0000000">
                  <c:v>6.1312078479459999E-2</c:v>
                </c:pt>
                <c:pt idx="89" formatCode="0.0000000">
                  <c:v>6.1312078479459999E-2</c:v>
                </c:pt>
                <c:pt idx="90" formatCode="0.0000000">
                  <c:v>6.1312078479459999E-2</c:v>
                </c:pt>
                <c:pt idx="91" formatCode="0.0000000">
                  <c:v>6.1312078479459999E-2</c:v>
                </c:pt>
                <c:pt idx="92" formatCode="0.0000000">
                  <c:v>6.1312078479459999E-2</c:v>
                </c:pt>
                <c:pt idx="93" formatCode="0.0000000">
                  <c:v>6.1312078479459999E-2</c:v>
                </c:pt>
                <c:pt idx="94" formatCode="0.0000000">
                  <c:v>6.1312078479459999E-2</c:v>
                </c:pt>
                <c:pt idx="95" formatCode="0.0000000">
                  <c:v>6.1312078479459999E-2</c:v>
                </c:pt>
                <c:pt idx="96" formatCode="0.0000000">
                  <c:v>6.1312078479459999E-2</c:v>
                </c:pt>
                <c:pt idx="97" formatCode="0.0000000">
                  <c:v>6.1312078479459999E-2</c:v>
                </c:pt>
                <c:pt idx="98" formatCode="0.0000000">
                  <c:v>6.1312078479459999E-2</c:v>
                </c:pt>
                <c:pt idx="99" formatCode="0.0000000">
                  <c:v>6.1312078479459999E-2</c:v>
                </c:pt>
                <c:pt idx="100" formatCode="0.0000000">
                  <c:v>6.1312078479459999E-2</c:v>
                </c:pt>
                <c:pt idx="101" formatCode="0.0000000">
                  <c:v>6.1312078479459999E-2</c:v>
                </c:pt>
                <c:pt idx="102" formatCode="0.0000000">
                  <c:v>6.1312078479459999E-2</c:v>
                </c:pt>
                <c:pt idx="103" formatCode="0.0000000">
                  <c:v>6.1312078479459999E-2</c:v>
                </c:pt>
                <c:pt idx="104" formatCode="0.0000000">
                  <c:v>6.1312078479459999E-2</c:v>
                </c:pt>
                <c:pt idx="105" formatCode="0.0000000">
                  <c:v>6.1312078479459999E-2</c:v>
                </c:pt>
                <c:pt idx="106" formatCode="0.0000000">
                  <c:v>6.1312078479459999E-2</c:v>
                </c:pt>
                <c:pt idx="107" formatCode="0.0000000">
                  <c:v>6.1312078479459999E-2</c:v>
                </c:pt>
                <c:pt idx="108" formatCode="0.0000000">
                  <c:v>6.1312078479459999E-2</c:v>
                </c:pt>
                <c:pt idx="109" formatCode="0.0000000">
                  <c:v>6.1312078479459999E-2</c:v>
                </c:pt>
                <c:pt idx="110" formatCode="0.0000000">
                  <c:v>6.1312078479459999E-2</c:v>
                </c:pt>
                <c:pt idx="111" formatCode="0.0000000">
                  <c:v>6.1312078479459999E-2</c:v>
                </c:pt>
                <c:pt idx="112" formatCode="0.0000000">
                  <c:v>6.1312078479459999E-2</c:v>
                </c:pt>
                <c:pt idx="113" formatCode="0.0000000">
                  <c:v>6.1312078479459999E-2</c:v>
                </c:pt>
                <c:pt idx="114" formatCode="0.0000000">
                  <c:v>6.1312078479459999E-2</c:v>
                </c:pt>
                <c:pt idx="115" formatCode="0.0000000">
                  <c:v>6.1312078479459999E-2</c:v>
                </c:pt>
                <c:pt idx="116" formatCode="0.0000000">
                  <c:v>6.1312078479459999E-2</c:v>
                </c:pt>
                <c:pt idx="117" formatCode="0.0000000">
                  <c:v>6.1312078479459999E-2</c:v>
                </c:pt>
                <c:pt idx="118" formatCode="0.0000000">
                  <c:v>6.1312078479459999E-2</c:v>
                </c:pt>
                <c:pt idx="119" formatCode="0.0000000">
                  <c:v>6.1312078479459999E-2</c:v>
                </c:pt>
                <c:pt idx="120" formatCode="0.0000000">
                  <c:v>6.1312078479459999E-2</c:v>
                </c:pt>
                <c:pt idx="121" formatCode="#0.000000">
                  <c:v>0.12587195439775001</c:v>
                </c:pt>
                <c:pt idx="122" formatCode="#0.000000">
                  <c:v>0.12587195439775001</c:v>
                </c:pt>
                <c:pt idx="123" formatCode="#0.000000">
                  <c:v>0.12587195439775001</c:v>
                </c:pt>
                <c:pt idx="124" formatCode="#0.000000">
                  <c:v>0.12587195439775001</c:v>
                </c:pt>
                <c:pt idx="125" formatCode="#0.000000">
                  <c:v>0.12587195439775001</c:v>
                </c:pt>
                <c:pt idx="126" formatCode="#0.000000">
                  <c:v>0.12587195439775001</c:v>
                </c:pt>
                <c:pt idx="127" formatCode="#0.000000">
                  <c:v>0.12587195439775001</c:v>
                </c:pt>
                <c:pt idx="128" formatCode="#0.000000">
                  <c:v>0.12587195439775001</c:v>
                </c:pt>
                <c:pt idx="129" formatCode="#0.000000">
                  <c:v>0.12587195439775001</c:v>
                </c:pt>
                <c:pt idx="130" formatCode="#0.000000">
                  <c:v>0.12587195439775001</c:v>
                </c:pt>
                <c:pt idx="131" formatCode="#0.000000">
                  <c:v>0.12587195439775001</c:v>
                </c:pt>
                <c:pt idx="132" formatCode="#0.000000">
                  <c:v>0.12587195439775001</c:v>
                </c:pt>
                <c:pt idx="133" formatCode="#0.000000">
                  <c:v>0.12587195439775001</c:v>
                </c:pt>
                <c:pt idx="134" formatCode="#0.000000">
                  <c:v>0.12587195439775001</c:v>
                </c:pt>
                <c:pt idx="135" formatCode="#0.000000">
                  <c:v>0.12587195439775001</c:v>
                </c:pt>
                <c:pt idx="136" formatCode="#0.000000">
                  <c:v>0.12587195439775001</c:v>
                </c:pt>
                <c:pt idx="137" formatCode="#0.000000">
                  <c:v>0.12587195439775001</c:v>
                </c:pt>
                <c:pt idx="138" formatCode="#0.000000">
                  <c:v>0.12587195439775001</c:v>
                </c:pt>
                <c:pt idx="139" formatCode="#0.000000">
                  <c:v>0.12587195439775001</c:v>
                </c:pt>
                <c:pt idx="140" formatCode="#0.000000">
                  <c:v>0.12587195439775001</c:v>
                </c:pt>
                <c:pt idx="141" formatCode="#0.000000">
                  <c:v>0.12587195439775001</c:v>
                </c:pt>
                <c:pt idx="142" formatCode="#0.000000">
                  <c:v>0.12587195439775001</c:v>
                </c:pt>
                <c:pt idx="143" formatCode="#0.000000">
                  <c:v>0.12587195439775001</c:v>
                </c:pt>
                <c:pt idx="144" formatCode="#0.000000">
                  <c:v>0.12587195439775001</c:v>
                </c:pt>
                <c:pt idx="145" formatCode="#0.000000">
                  <c:v>0.12587195439775001</c:v>
                </c:pt>
                <c:pt idx="146" formatCode="#0.000000">
                  <c:v>0.12587195439775001</c:v>
                </c:pt>
                <c:pt idx="147" formatCode="#0.000000">
                  <c:v>0.12587195439775001</c:v>
                </c:pt>
                <c:pt idx="148" formatCode="#0.000000">
                  <c:v>0.12587195439775001</c:v>
                </c:pt>
                <c:pt idx="149" formatCode="#0.000000">
                  <c:v>0.12587195439775001</c:v>
                </c:pt>
                <c:pt idx="150" formatCode="#0.000000">
                  <c:v>0.12587195439775001</c:v>
                </c:pt>
                <c:pt idx="151" formatCode="#0.000000">
                  <c:v>0.12587195439775001</c:v>
                </c:pt>
                <c:pt idx="152" formatCode="#0.000000">
                  <c:v>0.12587195439775001</c:v>
                </c:pt>
                <c:pt idx="153" formatCode="#0.000000">
                  <c:v>0.12587195439775001</c:v>
                </c:pt>
                <c:pt idx="154" formatCode="#0.000000">
                  <c:v>0.12587195439775001</c:v>
                </c:pt>
                <c:pt idx="155" formatCode="#0.000000">
                  <c:v>0.12587195439775001</c:v>
                </c:pt>
                <c:pt idx="156" formatCode="#0.000000">
                  <c:v>0.12587195439775001</c:v>
                </c:pt>
                <c:pt idx="157" formatCode="#0.000000">
                  <c:v>0.12587195439775001</c:v>
                </c:pt>
                <c:pt idx="158" formatCode="#0.000000">
                  <c:v>0.12587195439775001</c:v>
                </c:pt>
                <c:pt idx="159" formatCode="#0.000000">
                  <c:v>0.12587195439775001</c:v>
                </c:pt>
                <c:pt idx="160" formatCode="#0.000000">
                  <c:v>0.12587195439775001</c:v>
                </c:pt>
                <c:pt idx="161" formatCode="#0.000000">
                  <c:v>0.12587195439775001</c:v>
                </c:pt>
                <c:pt idx="162" formatCode="#0.000000">
                  <c:v>0.12587195439775001</c:v>
                </c:pt>
                <c:pt idx="163" formatCode="#0.000000">
                  <c:v>0.12587195439775001</c:v>
                </c:pt>
                <c:pt idx="164" formatCode="#0.000000">
                  <c:v>0.12587195439775001</c:v>
                </c:pt>
                <c:pt idx="165" formatCode="#0.000000">
                  <c:v>0.12587195439775001</c:v>
                </c:pt>
                <c:pt idx="166" formatCode="#0.000000">
                  <c:v>0.12587195439775001</c:v>
                </c:pt>
                <c:pt idx="167" formatCode="#0.000000">
                  <c:v>0.12587195439775001</c:v>
                </c:pt>
                <c:pt idx="168" formatCode="#0.000000">
                  <c:v>0.12587195439775001</c:v>
                </c:pt>
                <c:pt idx="169" formatCode="#0.000000">
                  <c:v>0.12587195439775001</c:v>
                </c:pt>
                <c:pt idx="170" formatCode="#0.000000">
                  <c:v>0.12587195439775001</c:v>
                </c:pt>
                <c:pt idx="171" formatCode="#0.000000">
                  <c:v>0.12587195439775001</c:v>
                </c:pt>
                <c:pt idx="172" formatCode="#0.000000">
                  <c:v>0.12587195439775001</c:v>
                </c:pt>
                <c:pt idx="173" formatCode="#0.000000">
                  <c:v>0.12587195439775001</c:v>
                </c:pt>
                <c:pt idx="174" formatCode="#0.000000">
                  <c:v>0.12587195439775001</c:v>
                </c:pt>
                <c:pt idx="175" formatCode="#0.000000">
                  <c:v>0.12587195439775001</c:v>
                </c:pt>
                <c:pt idx="176" formatCode="#0.000000">
                  <c:v>0.12587195439775001</c:v>
                </c:pt>
                <c:pt idx="177" formatCode="#0.000000">
                  <c:v>0.12587195439775001</c:v>
                </c:pt>
                <c:pt idx="178" formatCode="#0.000000">
                  <c:v>0.12587195439775001</c:v>
                </c:pt>
                <c:pt idx="179" formatCode="#0.000000">
                  <c:v>0.12587195439775001</c:v>
                </c:pt>
                <c:pt idx="180" formatCode="#0.000000">
                  <c:v>0.12587195439775001</c:v>
                </c:pt>
                <c:pt idx="181" formatCode="0.0000000">
                  <c:v>0.1922335012719</c:v>
                </c:pt>
                <c:pt idx="182" formatCode="0.0000000">
                  <c:v>0.1922335012719</c:v>
                </c:pt>
                <c:pt idx="183" formatCode="0.0000000">
                  <c:v>0.1922335012719</c:v>
                </c:pt>
                <c:pt idx="184" formatCode="0.0000000">
                  <c:v>0.1922335012719</c:v>
                </c:pt>
                <c:pt idx="185" formatCode="0.0000000">
                  <c:v>0.1922335012719</c:v>
                </c:pt>
                <c:pt idx="186" formatCode="0.0000000">
                  <c:v>0.1922335012719</c:v>
                </c:pt>
                <c:pt idx="187" formatCode="0.0000000">
                  <c:v>0.1922335012719</c:v>
                </c:pt>
                <c:pt idx="188" formatCode="0.0000000">
                  <c:v>0.1922335012719</c:v>
                </c:pt>
                <c:pt idx="189" formatCode="0.0000000">
                  <c:v>0.1922335012719</c:v>
                </c:pt>
                <c:pt idx="190" formatCode="0.0000000">
                  <c:v>0.1922335012719</c:v>
                </c:pt>
                <c:pt idx="191" formatCode="0.0000000">
                  <c:v>0.1922335012719</c:v>
                </c:pt>
                <c:pt idx="192" formatCode="0.0000000">
                  <c:v>0.1922335012719</c:v>
                </c:pt>
                <c:pt idx="193" formatCode="0.0000000">
                  <c:v>0.1922335012719</c:v>
                </c:pt>
                <c:pt idx="194" formatCode="0.0000000">
                  <c:v>0.1922335012719</c:v>
                </c:pt>
                <c:pt idx="195" formatCode="0.0000000">
                  <c:v>0.1922335012719</c:v>
                </c:pt>
                <c:pt idx="196" formatCode="0.0000000">
                  <c:v>0.1922335012719</c:v>
                </c:pt>
                <c:pt idx="197" formatCode="0.0000000">
                  <c:v>0.1922335012719</c:v>
                </c:pt>
                <c:pt idx="198" formatCode="0.0000000">
                  <c:v>0.1922335012719</c:v>
                </c:pt>
                <c:pt idx="199" formatCode="0.0000000">
                  <c:v>0.1922335012719</c:v>
                </c:pt>
                <c:pt idx="200" formatCode="0.0000000">
                  <c:v>0.1922335012719</c:v>
                </c:pt>
                <c:pt idx="201" formatCode="0.0000000">
                  <c:v>0.1922335012719</c:v>
                </c:pt>
                <c:pt idx="202" formatCode="0.0000000">
                  <c:v>0.1922335012719</c:v>
                </c:pt>
                <c:pt idx="203" formatCode="0.0000000">
                  <c:v>0.1922335012719</c:v>
                </c:pt>
                <c:pt idx="204" formatCode="0.0000000">
                  <c:v>0.1922335012719</c:v>
                </c:pt>
                <c:pt idx="205" formatCode="0.0000000">
                  <c:v>0.1922335012719</c:v>
                </c:pt>
                <c:pt idx="206" formatCode="0.0000000">
                  <c:v>0.1922335012719</c:v>
                </c:pt>
                <c:pt idx="207" formatCode="0.0000000">
                  <c:v>0.1922335012719</c:v>
                </c:pt>
                <c:pt idx="208" formatCode="0.0000000">
                  <c:v>0.1922335012719</c:v>
                </c:pt>
                <c:pt idx="209" formatCode="0.0000000">
                  <c:v>0.1922335012719</c:v>
                </c:pt>
                <c:pt idx="210" formatCode="0.0000000">
                  <c:v>0.1922335012719</c:v>
                </c:pt>
                <c:pt idx="211" formatCode="0.0000000">
                  <c:v>0.1922335012719</c:v>
                </c:pt>
                <c:pt idx="212" formatCode="0.0000000">
                  <c:v>0.1922335012719</c:v>
                </c:pt>
                <c:pt idx="213" formatCode="0.0000000">
                  <c:v>0.1922335012719</c:v>
                </c:pt>
                <c:pt idx="214" formatCode="0.0000000">
                  <c:v>0.1922335012719</c:v>
                </c:pt>
                <c:pt idx="215" formatCode="0.0000000">
                  <c:v>0.1922335012719</c:v>
                </c:pt>
                <c:pt idx="216" formatCode="0.0000000">
                  <c:v>0.1922335012719</c:v>
                </c:pt>
                <c:pt idx="217" formatCode="0.0000000">
                  <c:v>0.1922335012719</c:v>
                </c:pt>
                <c:pt idx="218" formatCode="0.0000000">
                  <c:v>0.1922335012719</c:v>
                </c:pt>
                <c:pt idx="219" formatCode="0.0000000">
                  <c:v>0.1922335012719</c:v>
                </c:pt>
                <c:pt idx="220" formatCode="0.0000000">
                  <c:v>0.1922335012719</c:v>
                </c:pt>
                <c:pt idx="221" formatCode="0.0000000">
                  <c:v>0.1922335012719</c:v>
                </c:pt>
                <c:pt idx="222" formatCode="0.0000000">
                  <c:v>0.1922335012719</c:v>
                </c:pt>
                <c:pt idx="223" formatCode="0.0000000">
                  <c:v>0.1922335012719</c:v>
                </c:pt>
                <c:pt idx="224" formatCode="0.0000000">
                  <c:v>0.1922335012719</c:v>
                </c:pt>
                <c:pt idx="225" formatCode="0.0000000">
                  <c:v>0.1922335012719</c:v>
                </c:pt>
                <c:pt idx="226" formatCode="0.0000000">
                  <c:v>0.1922335012719</c:v>
                </c:pt>
                <c:pt idx="227" formatCode="0.0000000">
                  <c:v>0.1922335012719</c:v>
                </c:pt>
                <c:pt idx="228" formatCode="0.0000000">
                  <c:v>0.1922335012719</c:v>
                </c:pt>
                <c:pt idx="229" formatCode="0.0000000">
                  <c:v>0.1922335012719</c:v>
                </c:pt>
                <c:pt idx="230" formatCode="0.0000000">
                  <c:v>0.1922335012719</c:v>
                </c:pt>
                <c:pt idx="231" formatCode="0.0000000">
                  <c:v>0.1922335012719</c:v>
                </c:pt>
                <c:pt idx="232" formatCode="0.0000000">
                  <c:v>0.1922335012719</c:v>
                </c:pt>
                <c:pt idx="233" formatCode="0.0000000">
                  <c:v>0.1922335012719</c:v>
                </c:pt>
                <c:pt idx="234" formatCode="0.0000000">
                  <c:v>0.1922335012719</c:v>
                </c:pt>
                <c:pt idx="235" formatCode="0.0000000">
                  <c:v>0.1922335012719</c:v>
                </c:pt>
                <c:pt idx="236" formatCode="0.0000000">
                  <c:v>0.1922335012719</c:v>
                </c:pt>
                <c:pt idx="237" formatCode="0.0000000">
                  <c:v>0.1922335012719</c:v>
                </c:pt>
                <c:pt idx="238" formatCode="0.0000000">
                  <c:v>0.1922335012719</c:v>
                </c:pt>
                <c:pt idx="239" formatCode="0.0000000">
                  <c:v>0.1922335012719</c:v>
                </c:pt>
                <c:pt idx="240" formatCode="0.0000000">
                  <c:v>0.1922335012719</c:v>
                </c:pt>
                <c:pt idx="241" formatCode="0.0000000">
                  <c:v>0.26022244302852998</c:v>
                </c:pt>
                <c:pt idx="242" formatCode="0.0000000">
                  <c:v>0.26022244302852998</c:v>
                </c:pt>
                <c:pt idx="243" formatCode="0.0000000">
                  <c:v>0.26022244302852998</c:v>
                </c:pt>
                <c:pt idx="244" formatCode="0.0000000">
                  <c:v>0.26022244302852998</c:v>
                </c:pt>
                <c:pt idx="245" formatCode="0.0000000">
                  <c:v>0.26022244302852998</c:v>
                </c:pt>
                <c:pt idx="246" formatCode="0.0000000">
                  <c:v>0.26022244302852998</c:v>
                </c:pt>
                <c:pt idx="247" formatCode="0.0000000">
                  <c:v>0.26022244302852998</c:v>
                </c:pt>
                <c:pt idx="248" formatCode="0.0000000">
                  <c:v>0.26022244302852998</c:v>
                </c:pt>
                <c:pt idx="249" formatCode="0.0000000">
                  <c:v>0.26022244302852998</c:v>
                </c:pt>
                <c:pt idx="250" formatCode="0.0000000">
                  <c:v>0.26022244302852998</c:v>
                </c:pt>
                <c:pt idx="251" formatCode="0.0000000">
                  <c:v>0.26022244302852998</c:v>
                </c:pt>
                <c:pt idx="252" formatCode="0.0000000">
                  <c:v>0.26022244302852998</c:v>
                </c:pt>
                <c:pt idx="253" formatCode="0.0000000">
                  <c:v>0.26022244302852998</c:v>
                </c:pt>
                <c:pt idx="254" formatCode="0.0000000">
                  <c:v>0.26022244302852998</c:v>
                </c:pt>
                <c:pt idx="255" formatCode="0.0000000">
                  <c:v>0.26022244302852998</c:v>
                </c:pt>
                <c:pt idx="256" formatCode="0.0000000">
                  <c:v>0.26022244302852998</c:v>
                </c:pt>
                <c:pt idx="257" formatCode="0.0000000">
                  <c:v>0.26022244302852998</c:v>
                </c:pt>
                <c:pt idx="258" formatCode="0.0000000">
                  <c:v>0.26022244302852998</c:v>
                </c:pt>
                <c:pt idx="259" formatCode="0.0000000">
                  <c:v>0.26022244302852998</c:v>
                </c:pt>
                <c:pt idx="260" formatCode="0.0000000">
                  <c:v>0.26022244302852998</c:v>
                </c:pt>
                <c:pt idx="261" formatCode="0.0000000">
                  <c:v>0.26022244302852998</c:v>
                </c:pt>
                <c:pt idx="262" formatCode="0.0000000">
                  <c:v>0.26022244302852998</c:v>
                </c:pt>
                <c:pt idx="263" formatCode="0.0000000">
                  <c:v>0.26022244302852998</c:v>
                </c:pt>
                <c:pt idx="264" formatCode="0.0000000">
                  <c:v>0.26022244302852998</c:v>
                </c:pt>
                <c:pt idx="265" formatCode="0.0000000">
                  <c:v>0.26022244302852998</c:v>
                </c:pt>
                <c:pt idx="266" formatCode="0.0000000">
                  <c:v>0.26022244302852998</c:v>
                </c:pt>
                <c:pt idx="267" formatCode="0.0000000">
                  <c:v>0.26022244302852998</c:v>
                </c:pt>
                <c:pt idx="268" formatCode="0.0000000">
                  <c:v>0.26022244302852998</c:v>
                </c:pt>
                <c:pt idx="269" formatCode="0.0000000">
                  <c:v>0.26022244302852998</c:v>
                </c:pt>
                <c:pt idx="270" formatCode="0.0000000">
                  <c:v>0.26022244302852998</c:v>
                </c:pt>
                <c:pt idx="271" formatCode="0.0000000">
                  <c:v>0.26022244302852998</c:v>
                </c:pt>
                <c:pt idx="272" formatCode="0.0000000">
                  <c:v>0.26022244302852998</c:v>
                </c:pt>
                <c:pt idx="273" formatCode="0.0000000">
                  <c:v>0.26022244302852998</c:v>
                </c:pt>
                <c:pt idx="274" formatCode="0.0000000">
                  <c:v>0.26022244302852998</c:v>
                </c:pt>
                <c:pt idx="275" formatCode="0.0000000">
                  <c:v>0.26022244302852998</c:v>
                </c:pt>
                <c:pt idx="276" formatCode="0.0000000">
                  <c:v>0.26022244302852998</c:v>
                </c:pt>
                <c:pt idx="277" formatCode="0.0000000">
                  <c:v>0.26022244302852998</c:v>
                </c:pt>
                <c:pt idx="278" formatCode="0.0000000">
                  <c:v>0.26022244302852998</c:v>
                </c:pt>
                <c:pt idx="279" formatCode="0.0000000">
                  <c:v>0.26022244302852998</c:v>
                </c:pt>
                <c:pt idx="280" formatCode="0.0000000">
                  <c:v>0.26022244302852998</c:v>
                </c:pt>
                <c:pt idx="281" formatCode="0.0000000">
                  <c:v>0.26022244302852998</c:v>
                </c:pt>
                <c:pt idx="282" formatCode="0.0000000">
                  <c:v>0.26022244302852998</c:v>
                </c:pt>
                <c:pt idx="283" formatCode="0.0000000">
                  <c:v>0.26022244302852998</c:v>
                </c:pt>
                <c:pt idx="284" formatCode="0.0000000">
                  <c:v>0.26022244302852998</c:v>
                </c:pt>
                <c:pt idx="285" formatCode="0.0000000">
                  <c:v>0.26022244302852998</c:v>
                </c:pt>
                <c:pt idx="286" formatCode="0.0000000">
                  <c:v>0.26022244302852998</c:v>
                </c:pt>
                <c:pt idx="287" formatCode="0.0000000">
                  <c:v>0.26022244302852998</c:v>
                </c:pt>
                <c:pt idx="288" formatCode="0.0000000">
                  <c:v>0.26022244302852998</c:v>
                </c:pt>
                <c:pt idx="289" formatCode="0.0000000">
                  <c:v>0.26022244302852998</c:v>
                </c:pt>
                <c:pt idx="290" formatCode="0.0000000">
                  <c:v>0.26022244302852998</c:v>
                </c:pt>
                <c:pt idx="291" formatCode="0.0000000">
                  <c:v>0.26022244302852998</c:v>
                </c:pt>
                <c:pt idx="292" formatCode="0.0000000">
                  <c:v>0.26022244302852998</c:v>
                </c:pt>
                <c:pt idx="293" formatCode="0.0000000">
                  <c:v>0.26022244302852998</c:v>
                </c:pt>
                <c:pt idx="294" formatCode="0.0000000">
                  <c:v>0.26022244302852998</c:v>
                </c:pt>
                <c:pt idx="295" formatCode="0.0000000">
                  <c:v>0.26022244302852998</c:v>
                </c:pt>
                <c:pt idx="296" formatCode="0.0000000">
                  <c:v>0.26022244302852998</c:v>
                </c:pt>
                <c:pt idx="297" formatCode="0.0000000">
                  <c:v>0.26022244302852998</c:v>
                </c:pt>
                <c:pt idx="298" formatCode="0.0000000">
                  <c:v>0.26022244302852998</c:v>
                </c:pt>
                <c:pt idx="299" formatCode="0.0000000">
                  <c:v>0.26022244302852998</c:v>
                </c:pt>
                <c:pt idx="300" formatCode="0.0000000">
                  <c:v>0.26022244302852998</c:v>
                </c:pt>
                <c:pt idx="301" formatCode="0.0000000">
                  <c:v>0.26022244302852998</c:v>
                </c:pt>
                <c:pt idx="302" formatCode="#0.000000">
                  <c:v>0.32977598386325002</c:v>
                </c:pt>
                <c:pt idx="303" formatCode="#0.000000">
                  <c:v>0.32977598386325002</c:v>
                </c:pt>
                <c:pt idx="304" formatCode="#0.000000">
                  <c:v>0.32977598386325002</c:v>
                </c:pt>
                <c:pt idx="305" formatCode="#0.000000">
                  <c:v>0.32977598386325002</c:v>
                </c:pt>
                <c:pt idx="306" formatCode="#0.000000">
                  <c:v>0.32977598386325002</c:v>
                </c:pt>
                <c:pt idx="307" formatCode="#0.000000">
                  <c:v>0.32977598386325002</c:v>
                </c:pt>
                <c:pt idx="308" formatCode="#0.000000">
                  <c:v>0.32977598386325002</c:v>
                </c:pt>
                <c:pt idx="309" formatCode="#0.000000">
                  <c:v>0.32977598386325002</c:v>
                </c:pt>
                <c:pt idx="310" formatCode="#0.000000">
                  <c:v>0.32977598386325002</c:v>
                </c:pt>
                <c:pt idx="311" formatCode="#0.000000">
                  <c:v>0.32977598386325002</c:v>
                </c:pt>
                <c:pt idx="312" formatCode="#0.000000">
                  <c:v>0.32977598386325002</c:v>
                </c:pt>
                <c:pt idx="313" formatCode="#0.000000">
                  <c:v>0.32977598386325002</c:v>
                </c:pt>
                <c:pt idx="314" formatCode="#0.000000">
                  <c:v>0.32977598386325002</c:v>
                </c:pt>
                <c:pt idx="315" formatCode="#0.000000">
                  <c:v>0.32977598386325002</c:v>
                </c:pt>
                <c:pt idx="316" formatCode="#0.000000">
                  <c:v>0.32977598386325002</c:v>
                </c:pt>
                <c:pt idx="317" formatCode="#0.000000">
                  <c:v>0.32977598386325002</c:v>
                </c:pt>
                <c:pt idx="318" formatCode="#0.000000">
                  <c:v>0.32977598386325002</c:v>
                </c:pt>
                <c:pt idx="319" formatCode="#0.000000">
                  <c:v>0.32977598386325002</c:v>
                </c:pt>
                <c:pt idx="320" formatCode="#0.000000">
                  <c:v>0.32977598386325002</c:v>
                </c:pt>
                <c:pt idx="321" formatCode="#0.000000">
                  <c:v>0.32977598386325002</c:v>
                </c:pt>
                <c:pt idx="322" formatCode="#0.000000">
                  <c:v>0.32977598386325002</c:v>
                </c:pt>
                <c:pt idx="323" formatCode="0.0000000">
                  <c:v>0.39986756193366002</c:v>
                </c:pt>
                <c:pt idx="324" formatCode="0.0000000">
                  <c:v>0.39986756193366002</c:v>
                </c:pt>
                <c:pt idx="325" formatCode="0.0000000">
                  <c:v>0.39986756193366002</c:v>
                </c:pt>
                <c:pt idx="326" formatCode="0.0000000">
                  <c:v>0.39986756193366002</c:v>
                </c:pt>
                <c:pt idx="327" formatCode="0.0000000">
                  <c:v>0.39986756193366002</c:v>
                </c:pt>
                <c:pt idx="328" formatCode="0.0000000">
                  <c:v>0.47000850027034002</c:v>
                </c:pt>
                <c:pt idx="329" formatCode="0.0000000">
                  <c:v>0.47000850027034002</c:v>
                </c:pt>
                <c:pt idx="330" formatCode="0.0000000">
                  <c:v>0.47000850027034002</c:v>
                </c:pt>
                <c:pt idx="331" formatCode="0.0000000">
                  <c:v>0.47000850027034002</c:v>
                </c:pt>
                <c:pt idx="332" formatCode="0.0000000">
                  <c:v>0.47000850027034002</c:v>
                </c:pt>
                <c:pt idx="333" formatCode="0.0000000">
                  <c:v>0.47000850027034002</c:v>
                </c:pt>
                <c:pt idx="334" formatCode="0.0000000">
                  <c:v>0.47000850027034002</c:v>
                </c:pt>
                <c:pt idx="335" formatCode="0.0000000">
                  <c:v>0.47000850027034002</c:v>
                </c:pt>
                <c:pt idx="336" formatCode="0.0000000">
                  <c:v>0.47000850027034002</c:v>
                </c:pt>
                <c:pt idx="337" formatCode="0.0000000">
                  <c:v>0.47000850027034002</c:v>
                </c:pt>
                <c:pt idx="338" formatCode="0.0000000">
                  <c:v>0.47000850027034002</c:v>
                </c:pt>
                <c:pt idx="339" formatCode="0.0000000">
                  <c:v>0.47000850027034002</c:v>
                </c:pt>
                <c:pt idx="340" formatCode="0.0000000">
                  <c:v>0.47000850027034002</c:v>
                </c:pt>
                <c:pt idx="341" formatCode="0.0000000">
                  <c:v>0.47000850027034002</c:v>
                </c:pt>
                <c:pt idx="342" formatCode="0.0000000">
                  <c:v>0.47000850027034002</c:v>
                </c:pt>
                <c:pt idx="343" formatCode="0.0000000">
                  <c:v>0.47000850027034002</c:v>
                </c:pt>
                <c:pt idx="344" formatCode="0.0000000">
                  <c:v>0.47000850027034002</c:v>
                </c:pt>
                <c:pt idx="345" formatCode="0.0000000">
                  <c:v>0.47000850027034002</c:v>
                </c:pt>
                <c:pt idx="346" formatCode="0.0000000">
                  <c:v>0.47000850027034002</c:v>
                </c:pt>
                <c:pt idx="347" formatCode="0.0000000">
                  <c:v>0.47000850027034002</c:v>
                </c:pt>
                <c:pt idx="348" formatCode="0.0000000">
                  <c:v>0.47000850027034002</c:v>
                </c:pt>
                <c:pt idx="349" formatCode="0.0000000">
                  <c:v>0.47000850027034002</c:v>
                </c:pt>
                <c:pt idx="350" formatCode="0.0000000">
                  <c:v>0.47000850027034002</c:v>
                </c:pt>
                <c:pt idx="351" formatCode="0.0000000">
                  <c:v>0.47000850027034002</c:v>
                </c:pt>
                <c:pt idx="352" formatCode="0.0000000">
                  <c:v>0.47000850027034002</c:v>
                </c:pt>
                <c:pt idx="353" formatCode="0.0000000">
                  <c:v>0.47000850027034002</c:v>
                </c:pt>
                <c:pt idx="354" formatCode="0.0000000">
                  <c:v>0.47000850027034002</c:v>
                </c:pt>
                <c:pt idx="355" formatCode="0.0000000">
                  <c:v>0.47000850027034002</c:v>
                </c:pt>
                <c:pt idx="356" formatCode="0.0000000">
                  <c:v>0.47000850027034002</c:v>
                </c:pt>
                <c:pt idx="357" formatCode="0.0000000">
                  <c:v>0.47000850027034002</c:v>
                </c:pt>
                <c:pt idx="358" formatCode="0.0000000">
                  <c:v>0.47000850027034002</c:v>
                </c:pt>
                <c:pt idx="359" formatCode="0.0000000">
                  <c:v>0.47000850027034002</c:v>
                </c:pt>
                <c:pt idx="360" formatCode="0.0000000">
                  <c:v>0.47000850027034002</c:v>
                </c:pt>
                <c:pt idx="361" formatCode="0.0000000">
                  <c:v>0.47000850027034002</c:v>
                </c:pt>
                <c:pt idx="362" formatCode="0.0000000">
                  <c:v>0.47000850027034002</c:v>
                </c:pt>
                <c:pt idx="363" formatCode="0.0000000">
                  <c:v>0.47000850027034002</c:v>
                </c:pt>
                <c:pt idx="364" formatCode="0.0000000">
                  <c:v>0.54130505578591004</c:v>
                </c:pt>
                <c:pt idx="365" formatCode="0.0000000">
                  <c:v>0.54130505578591004</c:v>
                </c:pt>
                <c:pt idx="366" formatCode="0.0000000">
                  <c:v>0.54130505578591004</c:v>
                </c:pt>
                <c:pt idx="367" formatCode="0.0000000">
                  <c:v>0.54130505578591004</c:v>
                </c:pt>
                <c:pt idx="368" formatCode="0.0000000">
                  <c:v>0.54130505578591004</c:v>
                </c:pt>
                <c:pt idx="369" formatCode="0.0000000">
                  <c:v>0.54130505578591004</c:v>
                </c:pt>
                <c:pt idx="370" formatCode="0.0000000">
                  <c:v>0.54130505578591004</c:v>
                </c:pt>
                <c:pt idx="371" formatCode="0.0000000">
                  <c:v>0.54130505578591004</c:v>
                </c:pt>
                <c:pt idx="372" formatCode="0.0000000">
                  <c:v>0.54130505578591004</c:v>
                </c:pt>
                <c:pt idx="373" formatCode="0.0000000">
                  <c:v>0.54130505578591004</c:v>
                </c:pt>
                <c:pt idx="374" formatCode="0.0000000">
                  <c:v>0.54130505578591004</c:v>
                </c:pt>
                <c:pt idx="375" formatCode="0.0000000">
                  <c:v>0.54130505578591004</c:v>
                </c:pt>
                <c:pt idx="376" formatCode="0.0000000">
                  <c:v>0.54130505578591004</c:v>
                </c:pt>
                <c:pt idx="377" formatCode="0.0000000">
                  <c:v>0.54130505578591004</c:v>
                </c:pt>
                <c:pt idx="378" formatCode="0.0000000">
                  <c:v>0.54130505578591004</c:v>
                </c:pt>
                <c:pt idx="379" formatCode="0.0000000">
                  <c:v>0.54130505578591004</c:v>
                </c:pt>
                <c:pt idx="380" formatCode="0.0000000">
                  <c:v>0.54130505578591004</c:v>
                </c:pt>
                <c:pt idx="381" formatCode="0.0000000">
                  <c:v>0.54130505578591004</c:v>
                </c:pt>
                <c:pt idx="382" formatCode="0.0000000">
                  <c:v>0.54130505578591004</c:v>
                </c:pt>
                <c:pt idx="383" formatCode="0.0000000">
                  <c:v>0.54130505578591004</c:v>
                </c:pt>
                <c:pt idx="384" formatCode="0.0000000">
                  <c:v>0.54130505578591004</c:v>
                </c:pt>
                <c:pt idx="385" formatCode="0.0000000">
                  <c:v>0.54130505578591004</c:v>
                </c:pt>
                <c:pt idx="386" formatCode="0.0000000">
                  <c:v>0.54130505578591004</c:v>
                </c:pt>
                <c:pt idx="387" formatCode="0.0000000">
                  <c:v>0.54130505578591004</c:v>
                </c:pt>
                <c:pt idx="388" formatCode="0.0000000">
                  <c:v>0.54130505578591004</c:v>
                </c:pt>
                <c:pt idx="389" formatCode="0.0000000">
                  <c:v>0.54130505578591004</c:v>
                </c:pt>
                <c:pt idx="390" formatCode="0.0000000">
                  <c:v>0.54130505578591004</c:v>
                </c:pt>
                <c:pt idx="391" formatCode="0.0000000">
                  <c:v>0.54130505578591004</c:v>
                </c:pt>
                <c:pt idx="392" formatCode="0.0000000">
                  <c:v>0.54130505578591004</c:v>
                </c:pt>
                <c:pt idx="393" formatCode="0.0000000">
                  <c:v>0.54130505578591004</c:v>
                </c:pt>
                <c:pt idx="394" formatCode="0.0000000">
                  <c:v>0.54130505578591004</c:v>
                </c:pt>
                <c:pt idx="395" formatCode="0.0000000">
                  <c:v>0.54130505578591004</c:v>
                </c:pt>
                <c:pt idx="396" formatCode="0.0000000">
                  <c:v>0.54130505578591004</c:v>
                </c:pt>
                <c:pt idx="397" formatCode="0.0000000">
                  <c:v>0.54130505578591004</c:v>
                </c:pt>
                <c:pt idx="398" formatCode="0.0000000">
                  <c:v>0.54130505578591004</c:v>
                </c:pt>
                <c:pt idx="399" formatCode="0.0000000">
                  <c:v>0.54130505578591004</c:v>
                </c:pt>
                <c:pt idx="400" formatCode="0.0000000">
                  <c:v>0.54130505578591004</c:v>
                </c:pt>
                <c:pt idx="401" formatCode="0.0000000">
                  <c:v>0.54130505578591004</c:v>
                </c:pt>
                <c:pt idx="402" formatCode="0.0000000">
                  <c:v>0.54130505578591004</c:v>
                </c:pt>
                <c:pt idx="403" formatCode="0.0000000">
                  <c:v>0.54130505578591004</c:v>
                </c:pt>
                <c:pt idx="404" formatCode="0.0000000">
                  <c:v>0.54130505578591004</c:v>
                </c:pt>
                <c:pt idx="405" formatCode="0.0000000">
                  <c:v>0.54130505578591004</c:v>
                </c:pt>
                <c:pt idx="406" formatCode="0.0000000">
                  <c:v>0.54130505578591004</c:v>
                </c:pt>
                <c:pt idx="407" formatCode="0.0000000">
                  <c:v>0.54130505578591004</c:v>
                </c:pt>
                <c:pt idx="408" formatCode="0.0000000">
                  <c:v>0.54130505578591004</c:v>
                </c:pt>
                <c:pt idx="409" formatCode="0.0000000">
                  <c:v>0.54130505578591004</c:v>
                </c:pt>
                <c:pt idx="410" formatCode="0.0000000">
                  <c:v>0.54130505578591004</c:v>
                </c:pt>
                <c:pt idx="411" formatCode="0.0000000">
                  <c:v>0.54130505578591004</c:v>
                </c:pt>
                <c:pt idx="412" formatCode="#0.000000">
                  <c:v>0.61406196503553001</c:v>
                </c:pt>
                <c:pt idx="413" formatCode="#0.000000">
                  <c:v>0.61406196503553001</c:v>
                </c:pt>
                <c:pt idx="414" formatCode="#0.000000">
                  <c:v>0.61406196503553001</c:v>
                </c:pt>
                <c:pt idx="415" formatCode="#0.000000">
                  <c:v>0.61406196503553001</c:v>
                </c:pt>
                <c:pt idx="416" formatCode="#0.000000">
                  <c:v>0.61406196503553001</c:v>
                </c:pt>
                <c:pt idx="417" formatCode="#0.000000">
                  <c:v>0.61406196503553001</c:v>
                </c:pt>
                <c:pt idx="418" formatCode="#0.000000">
                  <c:v>0.61406196503553001</c:v>
                </c:pt>
                <c:pt idx="419" formatCode="#0.000000">
                  <c:v>0.61406196503553001</c:v>
                </c:pt>
                <c:pt idx="420" formatCode="#0.000000">
                  <c:v>0.61406196503553001</c:v>
                </c:pt>
                <c:pt idx="421" formatCode="#0.000000">
                  <c:v>0.61406196503553001</c:v>
                </c:pt>
                <c:pt idx="422" formatCode="#0.000000">
                  <c:v>0.61406196503553001</c:v>
                </c:pt>
                <c:pt idx="423" formatCode="#0.000000">
                  <c:v>0.61406196503553001</c:v>
                </c:pt>
                <c:pt idx="424" formatCode="#0.000000">
                  <c:v>0.61406196503553001</c:v>
                </c:pt>
                <c:pt idx="425" formatCode="#0.000000">
                  <c:v>0.61406196503553001</c:v>
                </c:pt>
                <c:pt idx="426" formatCode="#0.000000">
                  <c:v>0.61406196503553001</c:v>
                </c:pt>
                <c:pt idx="427" formatCode="#0.000000">
                  <c:v>0.61406196503553001</c:v>
                </c:pt>
                <c:pt idx="428" formatCode="#0.000000">
                  <c:v>0.61406196503553001</c:v>
                </c:pt>
                <c:pt idx="429" formatCode="#0.000000">
                  <c:v>0.61406196503553001</c:v>
                </c:pt>
                <c:pt idx="430" formatCode="#0.000000">
                  <c:v>0.61406196503553001</c:v>
                </c:pt>
                <c:pt idx="431" formatCode="#0.000000">
                  <c:v>0.61406196503553001</c:v>
                </c:pt>
                <c:pt idx="432" formatCode="#0.000000">
                  <c:v>0.61406196503553001</c:v>
                </c:pt>
                <c:pt idx="433" formatCode="#0.000000">
                  <c:v>0.61406196503553001</c:v>
                </c:pt>
                <c:pt idx="434" formatCode="#0.000000">
                  <c:v>0.61406196503553001</c:v>
                </c:pt>
                <c:pt idx="435" formatCode="#0.000000">
                  <c:v>0.61406196503553001</c:v>
                </c:pt>
                <c:pt idx="436" formatCode="#0.000000">
                  <c:v>0.61406196503553001</c:v>
                </c:pt>
                <c:pt idx="437" formatCode="#0.000000">
                  <c:v>0.61406196503553001</c:v>
                </c:pt>
                <c:pt idx="438" formatCode="#0.000000">
                  <c:v>0.61406196503553001</c:v>
                </c:pt>
                <c:pt idx="439" formatCode="#0.000000">
                  <c:v>0.61406196503553001</c:v>
                </c:pt>
                <c:pt idx="440" formatCode="#0.000000">
                  <c:v>0.61406196503553001</c:v>
                </c:pt>
                <c:pt idx="441" formatCode="#0.000000">
                  <c:v>0.61406196503553001</c:v>
                </c:pt>
                <c:pt idx="442" formatCode="#0.000000">
                  <c:v>0.61406196503553001</c:v>
                </c:pt>
                <c:pt idx="443" formatCode="#0.000000">
                  <c:v>0.61406196503553001</c:v>
                </c:pt>
                <c:pt idx="444" formatCode="#0.000000">
                  <c:v>0.61406196503553001</c:v>
                </c:pt>
                <c:pt idx="445" formatCode="#0.000000">
                  <c:v>0.61406196503553001</c:v>
                </c:pt>
                <c:pt idx="446" formatCode="#0.000000">
                  <c:v>0.61406196503553001</c:v>
                </c:pt>
                <c:pt idx="447" formatCode="#0.000000">
                  <c:v>0.61406196503553001</c:v>
                </c:pt>
                <c:pt idx="448" formatCode="#0.000000">
                  <c:v>0.61406196503553001</c:v>
                </c:pt>
                <c:pt idx="449" formatCode="#0.000000">
                  <c:v>0.61406196503553001</c:v>
                </c:pt>
                <c:pt idx="450" formatCode="#0.000000">
                  <c:v>0.61406196503553001</c:v>
                </c:pt>
                <c:pt idx="451" formatCode="#0.000000">
                  <c:v>0.61406196503553001</c:v>
                </c:pt>
                <c:pt idx="452" formatCode="#0.000000">
                  <c:v>0.61406196503553001</c:v>
                </c:pt>
                <c:pt idx="453" formatCode="#0.000000">
                  <c:v>0.61406196503553001</c:v>
                </c:pt>
                <c:pt idx="454" formatCode="#0.000000">
                  <c:v>0.61406196503553001</c:v>
                </c:pt>
                <c:pt idx="455" formatCode="#0.000000">
                  <c:v>0.61406196503553001</c:v>
                </c:pt>
                <c:pt idx="456" formatCode="#0.000000">
                  <c:v>0.61406196503553001</c:v>
                </c:pt>
                <c:pt idx="457" formatCode="#0.000000">
                  <c:v>0.61406196503553001</c:v>
                </c:pt>
                <c:pt idx="458" formatCode="#0.000000">
                  <c:v>0.61406196503553001</c:v>
                </c:pt>
                <c:pt idx="459" formatCode="#0.000000">
                  <c:v>0.61406196503553001</c:v>
                </c:pt>
                <c:pt idx="460" formatCode="#0.000000">
                  <c:v>0.61406196503553001</c:v>
                </c:pt>
                <c:pt idx="461" formatCode="#0.000000">
                  <c:v>0.61406196503553001</c:v>
                </c:pt>
                <c:pt idx="462" formatCode="#0.000000">
                  <c:v>0.61406196503553001</c:v>
                </c:pt>
                <c:pt idx="463" formatCode="#0.000000">
                  <c:v>0.61406196503553001</c:v>
                </c:pt>
                <c:pt idx="464" formatCode="#0.000000">
                  <c:v>0.61406196503553001</c:v>
                </c:pt>
                <c:pt idx="465" formatCode="#0.000000">
                  <c:v>0.61406196503553001</c:v>
                </c:pt>
                <c:pt idx="466" formatCode="#0.000000">
                  <c:v>0.61406196503553001</c:v>
                </c:pt>
                <c:pt idx="467" formatCode="#0.000000">
                  <c:v>0.61406196503553001</c:v>
                </c:pt>
                <c:pt idx="468" formatCode="#0.000000">
                  <c:v>0.61406196503553001</c:v>
                </c:pt>
                <c:pt idx="469" formatCode="#0.000000">
                  <c:v>0.61406196503553001</c:v>
                </c:pt>
                <c:pt idx="470" formatCode="#0.000000">
                  <c:v>0.61406196503553001</c:v>
                </c:pt>
                <c:pt idx="471" formatCode="#0.000000">
                  <c:v>0.61406196503553001</c:v>
                </c:pt>
                <c:pt idx="472" formatCode="#0.000000">
                  <c:v>0.61406196503553001</c:v>
                </c:pt>
                <c:pt idx="473" formatCode="#0.000000">
                  <c:v>0.61406196503553001</c:v>
                </c:pt>
                <c:pt idx="474" formatCode="#0.000000">
                  <c:v>0.61406196503553001</c:v>
                </c:pt>
                <c:pt idx="475" formatCode="#0.000000">
                  <c:v>0.61406196503553001</c:v>
                </c:pt>
                <c:pt idx="476" formatCode="#0.000000">
                  <c:v>0.61406196503553001</c:v>
                </c:pt>
                <c:pt idx="477" formatCode="#0.000000">
                  <c:v>0.61406196503553001</c:v>
                </c:pt>
                <c:pt idx="478" formatCode="#0.000000">
                  <c:v>0.61406196503553001</c:v>
                </c:pt>
                <c:pt idx="479" formatCode="#0.000000">
                  <c:v>0.61406196503553001</c:v>
                </c:pt>
                <c:pt idx="480" formatCode="#0.000000">
                  <c:v>0.61406196503553001</c:v>
                </c:pt>
                <c:pt idx="481" formatCode="#0.000000">
                  <c:v>0.61406196503553001</c:v>
                </c:pt>
                <c:pt idx="482" formatCode="#0.000000">
                  <c:v>0.61406196503553001</c:v>
                </c:pt>
                <c:pt idx="483" formatCode="#0.000000">
                  <c:v>0.61406196503553001</c:v>
                </c:pt>
                <c:pt idx="484" formatCode="#0.000000">
                  <c:v>0.61406196503553001</c:v>
                </c:pt>
                <c:pt idx="485" formatCode="#0.000000">
                  <c:v>0.61406196503553001</c:v>
                </c:pt>
                <c:pt idx="486" formatCode="#0.000000">
                  <c:v>0.61406196503553001</c:v>
                </c:pt>
                <c:pt idx="487" formatCode="#0.000000">
                  <c:v>0.61406196503553001</c:v>
                </c:pt>
                <c:pt idx="488" formatCode="#0.000000">
                  <c:v>0.61406196503553001</c:v>
                </c:pt>
                <c:pt idx="489" formatCode="#0.000000">
                  <c:v>0.61406196503553001</c:v>
                </c:pt>
                <c:pt idx="490" formatCode="#0.000000">
                  <c:v>0.61406196503553001</c:v>
                </c:pt>
                <c:pt idx="491" formatCode="#0.000000">
                  <c:v>0.61406196503553001</c:v>
                </c:pt>
                <c:pt idx="492" formatCode="0.0000000">
                  <c:v>0.68912687291691999</c:v>
                </c:pt>
                <c:pt idx="493" formatCode="0.0000000">
                  <c:v>0.68912687291691999</c:v>
                </c:pt>
                <c:pt idx="494" formatCode="0.0000000">
                  <c:v>0.68912687291691999</c:v>
                </c:pt>
                <c:pt idx="495" formatCode="0.0000000">
                  <c:v>0.68912687291691999</c:v>
                </c:pt>
                <c:pt idx="496" formatCode="0.0000000">
                  <c:v>0.68912687291691999</c:v>
                </c:pt>
                <c:pt idx="497" formatCode="0.0000000">
                  <c:v>0.68912687291691999</c:v>
                </c:pt>
                <c:pt idx="498" formatCode="0.0000000">
                  <c:v>0.68912687291691999</c:v>
                </c:pt>
                <c:pt idx="499" formatCode="0.0000000">
                  <c:v>0.68912687291691999</c:v>
                </c:pt>
                <c:pt idx="500" formatCode="0.0000000">
                  <c:v>0.68912687291691999</c:v>
                </c:pt>
                <c:pt idx="501" formatCode="0.0000000">
                  <c:v>0.68912687291691999</c:v>
                </c:pt>
                <c:pt idx="502" formatCode="0.0000000">
                  <c:v>0.68912687291691999</c:v>
                </c:pt>
                <c:pt idx="503" formatCode="0.0000000">
                  <c:v>0.68912687291691999</c:v>
                </c:pt>
                <c:pt idx="504" formatCode="0.0000000">
                  <c:v>0.68912687291691999</c:v>
                </c:pt>
                <c:pt idx="505" formatCode="0.0000000">
                  <c:v>0.68912687291691999</c:v>
                </c:pt>
                <c:pt idx="506" formatCode="0.0000000">
                  <c:v>0.68912687291691999</c:v>
                </c:pt>
                <c:pt idx="507" formatCode="0.0000000">
                  <c:v>0.68912687291691999</c:v>
                </c:pt>
                <c:pt idx="508" formatCode="0.0000000">
                  <c:v>0.68912687291691999</c:v>
                </c:pt>
                <c:pt idx="509" formatCode="0.0000000">
                  <c:v>0.68912687291691999</c:v>
                </c:pt>
                <c:pt idx="510" formatCode="0.0000000">
                  <c:v>0.68912687291691999</c:v>
                </c:pt>
                <c:pt idx="511" formatCode="0.0000000">
                  <c:v>0.68912687291691999</c:v>
                </c:pt>
                <c:pt idx="512" formatCode="0.0000000">
                  <c:v>0.68912687291691999</c:v>
                </c:pt>
                <c:pt idx="513" formatCode="0.0000000">
                  <c:v>0.68912687291691999</c:v>
                </c:pt>
                <c:pt idx="514" formatCode="0.0000000">
                  <c:v>0.68912687291691999</c:v>
                </c:pt>
                <c:pt idx="515" formatCode="0.0000000">
                  <c:v>0.68912687291691999</c:v>
                </c:pt>
                <c:pt idx="516" formatCode="0.0000000">
                  <c:v>0.68912687291691999</c:v>
                </c:pt>
                <c:pt idx="517" formatCode="0.0000000">
                  <c:v>0.68912687291691999</c:v>
                </c:pt>
                <c:pt idx="518" formatCode="0.0000000">
                  <c:v>0.68912687291691999</c:v>
                </c:pt>
                <c:pt idx="519" formatCode="0.0000000">
                  <c:v>0.68912687291691999</c:v>
                </c:pt>
                <c:pt idx="520" formatCode="0.0000000">
                  <c:v>0.68912687291691999</c:v>
                </c:pt>
                <c:pt idx="521" formatCode="0.0000000">
                  <c:v>0.68912687291691999</c:v>
                </c:pt>
                <c:pt idx="522" formatCode="0.0000000">
                  <c:v>0.68912687291691999</c:v>
                </c:pt>
                <c:pt idx="523" formatCode="0.0000000">
                  <c:v>0.68912687291691999</c:v>
                </c:pt>
                <c:pt idx="524" formatCode="0.0000000">
                  <c:v>0.68912687291691999</c:v>
                </c:pt>
                <c:pt idx="525" formatCode="0.0000000">
                  <c:v>0.68912687291691999</c:v>
                </c:pt>
                <c:pt idx="526" formatCode="0.0000000">
                  <c:v>0.68912687291691999</c:v>
                </c:pt>
                <c:pt idx="527" formatCode="0.0000000">
                  <c:v>0.68912687291691999</c:v>
                </c:pt>
                <c:pt idx="528" formatCode="0.0000000">
                  <c:v>0.68912687291691999</c:v>
                </c:pt>
                <c:pt idx="529" formatCode="0.0000000">
                  <c:v>0.68912687291691999</c:v>
                </c:pt>
                <c:pt idx="530" formatCode="0.0000000">
                  <c:v>0.68912687291691999</c:v>
                </c:pt>
                <c:pt idx="531" formatCode="0.0000000">
                  <c:v>0.68912687291691999</c:v>
                </c:pt>
                <c:pt idx="532" formatCode="0.0000000">
                  <c:v>0.68912687291691999</c:v>
                </c:pt>
                <c:pt idx="533" formatCode="0.0000000">
                  <c:v>0.68912687291691999</c:v>
                </c:pt>
                <c:pt idx="534" formatCode="0.0000000">
                  <c:v>0.68912687291691999</c:v>
                </c:pt>
                <c:pt idx="535" formatCode="0.0000000">
                  <c:v>0.68912687291691999</c:v>
                </c:pt>
                <c:pt idx="536" formatCode="0.0000000">
                  <c:v>0.68912687291691999</c:v>
                </c:pt>
                <c:pt idx="537" formatCode="0.0000000">
                  <c:v>0.68912687291691999</c:v>
                </c:pt>
                <c:pt idx="538" formatCode="0.0000000">
                  <c:v>0.68912687291691999</c:v>
                </c:pt>
                <c:pt idx="539" formatCode="0.0000000">
                  <c:v>0.68912687291691999</c:v>
                </c:pt>
                <c:pt idx="540" formatCode="0.0000000">
                  <c:v>0.68912687291691999</c:v>
                </c:pt>
                <c:pt idx="541" formatCode="0.0000000">
                  <c:v>0.68912687291691999</c:v>
                </c:pt>
                <c:pt idx="542" formatCode="0.0000000">
                  <c:v>0.68912687291691999</c:v>
                </c:pt>
                <c:pt idx="543" formatCode="0.0000000">
                  <c:v>0.68912687291691999</c:v>
                </c:pt>
                <c:pt idx="544" formatCode="0.0000000">
                  <c:v>0.68912687291691999</c:v>
                </c:pt>
                <c:pt idx="545" formatCode="0.0000000">
                  <c:v>0.68912687291691999</c:v>
                </c:pt>
                <c:pt idx="546" formatCode="0.0000000">
                  <c:v>0.68912687291691999</c:v>
                </c:pt>
                <c:pt idx="547" formatCode="0.0000000">
                  <c:v>0.68912687291691999</c:v>
                </c:pt>
                <c:pt idx="548" formatCode="0.0000000">
                  <c:v>0.68912687291691999</c:v>
                </c:pt>
                <c:pt idx="549" formatCode="0.0000000">
                  <c:v>0.68912687291691999</c:v>
                </c:pt>
                <c:pt idx="550" formatCode="0.0000000">
                  <c:v>0.68912687291691999</c:v>
                </c:pt>
                <c:pt idx="551" formatCode="0.0000000">
                  <c:v>0.68912687291691999</c:v>
                </c:pt>
                <c:pt idx="552" formatCode="0.0000000">
                  <c:v>0.68912687291691999</c:v>
                </c:pt>
                <c:pt idx="553" formatCode="0.0000000">
                  <c:v>0.68912687291691999</c:v>
                </c:pt>
                <c:pt idx="554" formatCode="0.0000000">
                  <c:v>0.68912687291691999</c:v>
                </c:pt>
                <c:pt idx="555" formatCode="0.0000000">
                  <c:v>0.68912687291691999</c:v>
                </c:pt>
                <c:pt idx="556" formatCode="0.0000000">
                  <c:v>0.68912687291691999</c:v>
                </c:pt>
                <c:pt idx="557" formatCode="0.0000000">
                  <c:v>0.68912687291691999</c:v>
                </c:pt>
                <c:pt idx="558" formatCode="0.0000000">
                  <c:v>0.68912687291691999</c:v>
                </c:pt>
                <c:pt idx="559" formatCode="0.0000000">
                  <c:v>0.68912687291691999</c:v>
                </c:pt>
                <c:pt idx="560" formatCode="0.0000000">
                  <c:v>0.68912687291691999</c:v>
                </c:pt>
                <c:pt idx="561" formatCode="0.0000000">
                  <c:v>0.68912687291691999</c:v>
                </c:pt>
                <c:pt idx="562" formatCode="0.0000000">
                  <c:v>0.68912687291691999</c:v>
                </c:pt>
                <c:pt idx="563" formatCode="0.0000000">
                  <c:v>0.68912687291691999</c:v>
                </c:pt>
                <c:pt idx="564" formatCode="0.0000000">
                  <c:v>0.68912687291691999</c:v>
                </c:pt>
                <c:pt idx="565" formatCode="0.0000000">
                  <c:v>0.68912687291691999</c:v>
                </c:pt>
                <c:pt idx="566" formatCode="0.0000000">
                  <c:v>0.68912687291691999</c:v>
                </c:pt>
                <c:pt idx="567" formatCode="0.0000000">
                  <c:v>0.68912687291691999</c:v>
                </c:pt>
                <c:pt idx="568" formatCode="0.0000000">
                  <c:v>0.68912687291691999</c:v>
                </c:pt>
                <c:pt idx="569" formatCode="0.0000000">
                  <c:v>0.68912687291691999</c:v>
                </c:pt>
                <c:pt idx="570" formatCode="0.0000000">
                  <c:v>0.68912687291691999</c:v>
                </c:pt>
                <c:pt idx="571" formatCode="0.0000000">
                  <c:v>0.68912687291691999</c:v>
                </c:pt>
                <c:pt idx="572" formatCode="0.0000000">
                  <c:v>0.68912687291691999</c:v>
                </c:pt>
                <c:pt idx="573" formatCode="0.0000000">
                  <c:v>0.68912687291691999</c:v>
                </c:pt>
                <c:pt idx="574" formatCode="0.0000000">
                  <c:v>0.68912687291691999</c:v>
                </c:pt>
                <c:pt idx="575" formatCode="0.0000000">
                  <c:v>0.68912687291691999</c:v>
                </c:pt>
                <c:pt idx="576" formatCode="0.0000000">
                  <c:v>0.68912687291691999</c:v>
                </c:pt>
                <c:pt idx="577" formatCode="0.0000000">
                  <c:v>0.68912687291691999</c:v>
                </c:pt>
                <c:pt idx="578" formatCode="0.0000000">
                  <c:v>0.68912687291691999</c:v>
                </c:pt>
                <c:pt idx="579" formatCode="0.0000000">
                  <c:v>0.68912687291691999</c:v>
                </c:pt>
                <c:pt idx="580" formatCode="0.0000000">
                  <c:v>0.68912687291691999</c:v>
                </c:pt>
                <c:pt idx="581" formatCode="0.0000000">
                  <c:v>0.68912687291691999</c:v>
                </c:pt>
                <c:pt idx="582" formatCode="0.0000000">
                  <c:v>0.68912687291691999</c:v>
                </c:pt>
                <c:pt idx="583" formatCode="0.0000000">
                  <c:v>0.68912687291691999</c:v>
                </c:pt>
                <c:pt idx="584" formatCode="0.0000000">
                  <c:v>0.68912687291691999</c:v>
                </c:pt>
                <c:pt idx="585" formatCode="0.0000000">
                  <c:v>0.68912687291691999</c:v>
                </c:pt>
                <c:pt idx="586" formatCode="0.0000000">
                  <c:v>0.68912687291691999</c:v>
                </c:pt>
                <c:pt idx="587" formatCode="0.0000000">
                  <c:v>0.68912687291691999</c:v>
                </c:pt>
                <c:pt idx="588" formatCode="0.0000000">
                  <c:v>0.68912687291691999</c:v>
                </c:pt>
                <c:pt idx="589" formatCode="0.0000000">
                  <c:v>0.68912687291691999</c:v>
                </c:pt>
                <c:pt idx="590" formatCode="0.0000000">
                  <c:v>0.68912687291691999</c:v>
                </c:pt>
                <c:pt idx="591" formatCode="0.0000000">
                  <c:v>0.68912687291691999</c:v>
                </c:pt>
                <c:pt idx="592" formatCode="0.0000000">
                  <c:v>0.68912687291691999</c:v>
                </c:pt>
                <c:pt idx="593" formatCode="0.0000000">
                  <c:v>0.68912687291691999</c:v>
                </c:pt>
                <c:pt idx="594" formatCode="0.0000000">
                  <c:v>0.68912687291691999</c:v>
                </c:pt>
                <c:pt idx="595" formatCode="0.0000000">
                  <c:v>0.68912687291691999</c:v>
                </c:pt>
                <c:pt idx="596" formatCode="#0.000000">
                  <c:v>0.76819603941937997</c:v>
                </c:pt>
                <c:pt idx="597" formatCode="#0.000000">
                  <c:v>0.76819603941937997</c:v>
                </c:pt>
                <c:pt idx="598" formatCode="#0.000000">
                  <c:v>0.76819603941937997</c:v>
                </c:pt>
                <c:pt idx="599" formatCode="0.0000000">
                  <c:v>0.84739141368959003</c:v>
                </c:pt>
                <c:pt idx="600" formatCode="0.0000000">
                  <c:v>0.84739141368959003</c:v>
                </c:pt>
                <c:pt idx="601" formatCode="0.0000000">
                  <c:v>0.84739141368959003</c:v>
                </c:pt>
                <c:pt idx="602" formatCode="0.0000000">
                  <c:v>0.84739141368959003</c:v>
                </c:pt>
                <c:pt idx="603" formatCode="0.0000000">
                  <c:v>0.84739141368959003</c:v>
                </c:pt>
                <c:pt idx="604" formatCode="0.0000000">
                  <c:v>0.84739141368959003</c:v>
                </c:pt>
                <c:pt idx="605" formatCode="0.0000000">
                  <c:v>0.84739141368959003</c:v>
                </c:pt>
                <c:pt idx="606" formatCode="0.0000000">
                  <c:v>0.84739141368959003</c:v>
                </c:pt>
                <c:pt idx="607" formatCode="0.0000000">
                  <c:v>0.84739141368959003</c:v>
                </c:pt>
                <c:pt idx="608" formatCode="0.0000000">
                  <c:v>0.84739141368959003</c:v>
                </c:pt>
                <c:pt idx="609" formatCode="0.0000000">
                  <c:v>0.84739141368959003</c:v>
                </c:pt>
                <c:pt idx="610" formatCode="0.0000000">
                  <c:v>0.84739141368959003</c:v>
                </c:pt>
                <c:pt idx="611" formatCode="0.0000000">
                  <c:v>0.84739141368959003</c:v>
                </c:pt>
                <c:pt idx="612" formatCode="0.0000000">
                  <c:v>0.84739141368959003</c:v>
                </c:pt>
                <c:pt idx="613" formatCode="0.0000000">
                  <c:v>0.84739141368959003</c:v>
                </c:pt>
                <c:pt idx="614" formatCode="0.0000000">
                  <c:v>0.84739141368959003</c:v>
                </c:pt>
                <c:pt idx="615" formatCode="0.0000000">
                  <c:v>0.84739141368959003</c:v>
                </c:pt>
                <c:pt idx="616" formatCode="0.0000000">
                  <c:v>0.84739141368959003</c:v>
                </c:pt>
                <c:pt idx="617" formatCode="0.0000000">
                  <c:v>0.84739141368959003</c:v>
                </c:pt>
                <c:pt idx="618" formatCode="0.0000000">
                  <c:v>0.84739141368959003</c:v>
                </c:pt>
                <c:pt idx="619" formatCode="0.0000000">
                  <c:v>0.84739141368959003</c:v>
                </c:pt>
                <c:pt idx="620" formatCode="0.0000000">
                  <c:v>0.84739141368959003</c:v>
                </c:pt>
                <c:pt idx="621" formatCode="0.0000000">
                  <c:v>0.84739141368959003</c:v>
                </c:pt>
                <c:pt idx="622" formatCode="0.0000000">
                  <c:v>0.92735319480759004</c:v>
                </c:pt>
                <c:pt idx="623" formatCode="0.0000000">
                  <c:v>0.92735319480759004</c:v>
                </c:pt>
                <c:pt idx="624" formatCode="0.0000000">
                  <c:v>0.92735319480759004</c:v>
                </c:pt>
                <c:pt idx="625" formatCode="0.0000000">
                  <c:v>0.92735319480759004</c:v>
                </c:pt>
                <c:pt idx="626" formatCode="0.0000000">
                  <c:v>0.92735319480759004</c:v>
                </c:pt>
                <c:pt idx="627" formatCode="0.0000000">
                  <c:v>0.92735319480759004</c:v>
                </c:pt>
                <c:pt idx="628" formatCode="0.0000000">
                  <c:v>0.92735319480759004</c:v>
                </c:pt>
                <c:pt idx="629" formatCode="0.0000000">
                  <c:v>0.92735319480759004</c:v>
                </c:pt>
                <c:pt idx="630" formatCode="0.0000000">
                  <c:v>0.92735319480759004</c:v>
                </c:pt>
                <c:pt idx="631" formatCode="0.0000000">
                  <c:v>0.92735319480759004</c:v>
                </c:pt>
                <c:pt idx="632" formatCode="0.0000000">
                  <c:v>0.92735319480759004</c:v>
                </c:pt>
                <c:pt idx="633" formatCode="0.0000000">
                  <c:v>0.92735319480759004</c:v>
                </c:pt>
                <c:pt idx="634" formatCode="0.0000000">
                  <c:v>0.92735319480759004</c:v>
                </c:pt>
                <c:pt idx="635" formatCode="0.0000000">
                  <c:v>0.92735319480759004</c:v>
                </c:pt>
                <c:pt idx="636" formatCode="0.0000000">
                  <c:v>0.92735319480759004</c:v>
                </c:pt>
                <c:pt idx="637" formatCode="0.0000000">
                  <c:v>0.92735319480759004</c:v>
                </c:pt>
                <c:pt idx="638" formatCode="0.0000000">
                  <c:v>0.92735319480759004</c:v>
                </c:pt>
                <c:pt idx="639" formatCode="0.0000000">
                  <c:v>0.92735319480759004</c:v>
                </c:pt>
                <c:pt idx="640" formatCode="0.0000000">
                  <c:v>0.92735319480759004</c:v>
                </c:pt>
                <c:pt idx="641" formatCode="0.0000000">
                  <c:v>0.92735319480759004</c:v>
                </c:pt>
                <c:pt idx="642" formatCode="0.0000000">
                  <c:v>0.92735319480759004</c:v>
                </c:pt>
                <c:pt idx="643" formatCode="0.0000000">
                  <c:v>0.92735319480759004</c:v>
                </c:pt>
                <c:pt idx="644" formatCode="0.0000000">
                  <c:v>0.92735319480759004</c:v>
                </c:pt>
                <c:pt idx="645" formatCode="0.0000000">
                  <c:v>0.92735319480759004</c:v>
                </c:pt>
                <c:pt idx="646" formatCode="0.0000000">
                  <c:v>0.92735319480759004</c:v>
                </c:pt>
                <c:pt idx="647" formatCode="0.0000000">
                  <c:v>0.92735319480759004</c:v>
                </c:pt>
                <c:pt idx="648" formatCode="0.0000000">
                  <c:v>0.92735319480759004</c:v>
                </c:pt>
                <c:pt idx="649" formatCode="0.0000000">
                  <c:v>0.92735319480759004</c:v>
                </c:pt>
                <c:pt idx="650" formatCode="0.0000000">
                  <c:v>0.92735319480759004</c:v>
                </c:pt>
                <c:pt idx="651" formatCode="0.0000000">
                  <c:v>0.92735319480759004</c:v>
                </c:pt>
                <c:pt idx="652" formatCode="0.0000000">
                  <c:v>0.92735319480759004</c:v>
                </c:pt>
                <c:pt idx="653" formatCode="0.0000000">
                  <c:v>0.92735319480759004</c:v>
                </c:pt>
                <c:pt idx="654" formatCode="0.0000000">
                  <c:v>0.92735319480759004</c:v>
                </c:pt>
                <c:pt idx="655" formatCode="0.0000000">
                  <c:v>0.92735319480759004</c:v>
                </c:pt>
                <c:pt idx="656" formatCode="0.0000000">
                  <c:v>0.92735319480759004</c:v>
                </c:pt>
                <c:pt idx="657" formatCode="0.0000000">
                  <c:v>0.92735319480759004</c:v>
                </c:pt>
                <c:pt idx="658" formatCode="0.0000000">
                  <c:v>0.92735319480759004</c:v>
                </c:pt>
                <c:pt idx="659" formatCode="0.0000000">
                  <c:v>0.92735319480759004</c:v>
                </c:pt>
                <c:pt idx="660" formatCode="0.0000000">
                  <c:v>0.92735319480759004</c:v>
                </c:pt>
                <c:pt idx="661" formatCode="0.0000000">
                  <c:v>0.92735319480759004</c:v>
                </c:pt>
                <c:pt idx="662" formatCode="0.0000000">
                  <c:v>0.92735319480759004</c:v>
                </c:pt>
                <c:pt idx="663" formatCode="0.0000000">
                  <c:v>0.92735319480759004</c:v>
                </c:pt>
                <c:pt idx="664" formatCode="0.0000000">
                  <c:v>0.92735319480759004</c:v>
                </c:pt>
                <c:pt idx="665" formatCode="0.0000000">
                  <c:v>0.92735319480759004</c:v>
                </c:pt>
                <c:pt idx="666" formatCode="0.0000000">
                  <c:v>0.92735319480759004</c:v>
                </c:pt>
                <c:pt idx="667" formatCode="0.0000000">
                  <c:v>0.92735319480759004</c:v>
                </c:pt>
                <c:pt idx="668" formatCode="0.0000000">
                  <c:v>0.92735319480759004</c:v>
                </c:pt>
                <c:pt idx="669" formatCode="0.0000000">
                  <c:v>0.92735319480759004</c:v>
                </c:pt>
                <c:pt idx="670" formatCode="0.0000000">
                  <c:v>0.92735319480759004</c:v>
                </c:pt>
                <c:pt idx="671" formatCode="0.0000000">
                  <c:v>0.92735319480759004</c:v>
                </c:pt>
                <c:pt idx="672" formatCode="0.0000000">
                  <c:v>0.92735319480759004</c:v>
                </c:pt>
                <c:pt idx="673" formatCode="0.0000000">
                  <c:v>0.92735319480759004</c:v>
                </c:pt>
                <c:pt idx="674" formatCode="0.0000000">
                  <c:v>0.92735319480759004</c:v>
                </c:pt>
                <c:pt idx="675" formatCode="0.0000000">
                  <c:v>0.92735319480759004</c:v>
                </c:pt>
                <c:pt idx="676" formatCode="0.0000000">
                  <c:v>0.92735319480759004</c:v>
                </c:pt>
                <c:pt idx="677" formatCode="0.0000000">
                  <c:v>0.92735319480759004</c:v>
                </c:pt>
                <c:pt idx="678" formatCode="0.0000000">
                  <c:v>0.92735319480759004</c:v>
                </c:pt>
                <c:pt idx="679" formatCode="0.0000000">
                  <c:v>0.92735319480759004</c:v>
                </c:pt>
                <c:pt idx="680" formatCode="0.0000000">
                  <c:v>0.92735319480759004</c:v>
                </c:pt>
                <c:pt idx="681" formatCode="0.0000000">
                  <c:v>0.92735319480759004</c:v>
                </c:pt>
                <c:pt idx="682" formatCode="0.0000000">
                  <c:v>0.92735319480759004</c:v>
                </c:pt>
                <c:pt idx="683" formatCode="0.0000000">
                  <c:v>0.92735319480759004</c:v>
                </c:pt>
                <c:pt idx="684" formatCode="0.0000000">
                  <c:v>0.92735319480759004</c:v>
                </c:pt>
                <c:pt idx="685" formatCode="0.0000000">
                  <c:v>0.92735319480759004</c:v>
                </c:pt>
                <c:pt idx="686" formatCode="0.0000000">
                  <c:v>0.92735319480759004</c:v>
                </c:pt>
                <c:pt idx="687" formatCode="0.0000000">
                  <c:v>0.92735319480759004</c:v>
                </c:pt>
                <c:pt idx="688" formatCode="0.0000000">
                  <c:v>0.92735319480759004</c:v>
                </c:pt>
                <c:pt idx="689" formatCode="0.0000000">
                  <c:v>0.92735319480759004</c:v>
                </c:pt>
                <c:pt idx="690" formatCode="0.0000000">
                  <c:v>0.92735319480759004</c:v>
                </c:pt>
                <c:pt idx="691" formatCode="0.0000000">
                  <c:v>0.92735319480759004</c:v>
                </c:pt>
                <c:pt idx="692" formatCode="0.0000000">
                  <c:v>0.92735319480759004</c:v>
                </c:pt>
                <c:pt idx="693" formatCode="0.0000000">
                  <c:v>0.92735319480759004</c:v>
                </c:pt>
                <c:pt idx="694" formatCode="0.0000000">
                  <c:v>1.0103286108923399</c:v>
                </c:pt>
                <c:pt idx="695" formatCode="0.0000000">
                  <c:v>1.0103286108923399</c:v>
                </c:pt>
                <c:pt idx="696" formatCode="0.0000000">
                  <c:v>1.0103286108923399</c:v>
                </c:pt>
                <c:pt idx="697" formatCode="0.0000000">
                  <c:v>1.0103286108923399</c:v>
                </c:pt>
                <c:pt idx="698" formatCode="0.0000000">
                  <c:v>1.0103286108923399</c:v>
                </c:pt>
                <c:pt idx="699" formatCode="0.0000000">
                  <c:v>1.0103286108923399</c:v>
                </c:pt>
                <c:pt idx="700" formatCode="0.0000000">
                  <c:v>1.0103286108923399</c:v>
                </c:pt>
                <c:pt idx="701" formatCode="0.0000000">
                  <c:v>1.0103286108923399</c:v>
                </c:pt>
                <c:pt idx="702" formatCode="0.0000000">
                  <c:v>1.0103286108923399</c:v>
                </c:pt>
                <c:pt idx="703" formatCode="0.0000000">
                  <c:v>1.0103286108923399</c:v>
                </c:pt>
                <c:pt idx="704" formatCode="0.0000000">
                  <c:v>1.0103286108923399</c:v>
                </c:pt>
                <c:pt idx="705" formatCode="0.0000000">
                  <c:v>1.0103286108923399</c:v>
                </c:pt>
                <c:pt idx="706" formatCode="0.0000000">
                  <c:v>1.0103286108923399</c:v>
                </c:pt>
                <c:pt idx="707" formatCode="0.0000000">
                  <c:v>1.0103286108923399</c:v>
                </c:pt>
                <c:pt idx="708" formatCode="0.0000000">
                  <c:v>1.0103286108923399</c:v>
                </c:pt>
                <c:pt idx="709" formatCode="0.0000000">
                  <c:v>1.0103286108923399</c:v>
                </c:pt>
                <c:pt idx="710" formatCode="0.0000000">
                  <c:v>1.0103286108923399</c:v>
                </c:pt>
                <c:pt idx="711" formatCode="0.0000000">
                  <c:v>1.0103286108923399</c:v>
                </c:pt>
                <c:pt idx="712" formatCode="0.0000000">
                  <c:v>1.0103286108923399</c:v>
                </c:pt>
                <c:pt idx="713" formatCode="0.0000000">
                  <c:v>1.0103286108923399</c:v>
                </c:pt>
                <c:pt idx="714" formatCode="0.0000000">
                  <c:v>1.0103286108923399</c:v>
                </c:pt>
                <c:pt idx="715" formatCode="0.0000000">
                  <c:v>1.0103286108923399</c:v>
                </c:pt>
                <c:pt idx="716" formatCode="0.0000000">
                  <c:v>1.0103286108923399</c:v>
                </c:pt>
                <c:pt idx="717" formatCode="0.0000000">
                  <c:v>1.0103286108923399</c:v>
                </c:pt>
                <c:pt idx="718" formatCode="0.0000000">
                  <c:v>1.0103286108923399</c:v>
                </c:pt>
                <c:pt idx="719" formatCode="0.0000000">
                  <c:v>1.0103286108923399</c:v>
                </c:pt>
                <c:pt idx="720" formatCode="0.0000000">
                  <c:v>1.0103286108923399</c:v>
                </c:pt>
                <c:pt idx="721" formatCode="0.0000000">
                  <c:v>1.0103286108923399</c:v>
                </c:pt>
                <c:pt idx="722" formatCode="#0.000000">
                  <c:v>1.09443198505471</c:v>
                </c:pt>
                <c:pt idx="723" formatCode="#0.000000">
                  <c:v>1.09443198505471</c:v>
                </c:pt>
                <c:pt idx="724" formatCode="#0.000000">
                  <c:v>1.09443198505471</c:v>
                </c:pt>
                <c:pt idx="725" formatCode="#0.000000">
                  <c:v>1.09443198505471</c:v>
                </c:pt>
                <c:pt idx="726" formatCode="#0.000000">
                  <c:v>1.09443198505471</c:v>
                </c:pt>
                <c:pt idx="727" formatCode="0.0000000">
                  <c:v>1.1787504573607099</c:v>
                </c:pt>
                <c:pt idx="728" formatCode="0.0000000">
                  <c:v>1.1787504573607099</c:v>
                </c:pt>
                <c:pt idx="729" formatCode="0.0000000">
                  <c:v>1.1787504573607099</c:v>
                </c:pt>
                <c:pt idx="730" formatCode="0.0000000">
                  <c:v>1.1787504573607099</c:v>
                </c:pt>
                <c:pt idx="731" formatCode="0.0000000">
                  <c:v>1.1787504573607099</c:v>
                </c:pt>
                <c:pt idx="732" formatCode="0.0000000">
                  <c:v>1.1787504573607099</c:v>
                </c:pt>
                <c:pt idx="733" formatCode="0.0000000">
                  <c:v>1.1787504573607099</c:v>
                </c:pt>
                <c:pt idx="734" formatCode="0.0000000">
                  <c:v>1.1787504573607099</c:v>
                </c:pt>
                <c:pt idx="735" formatCode="0.0000000">
                  <c:v>1.1787504573607099</c:v>
                </c:pt>
                <c:pt idx="736" formatCode="0.0000000">
                  <c:v>1.1787504573607099</c:v>
                </c:pt>
                <c:pt idx="737" formatCode="0.0000000">
                  <c:v>1.1787504573607099</c:v>
                </c:pt>
                <c:pt idx="738" formatCode="0.0000000">
                  <c:v>1.1787504573607099</c:v>
                </c:pt>
                <c:pt idx="739" formatCode="0.0000000">
                  <c:v>1.1787504573607099</c:v>
                </c:pt>
                <c:pt idx="740" formatCode="0.0000000">
                  <c:v>1.1787504573607099</c:v>
                </c:pt>
                <c:pt idx="741" formatCode="0.0000000">
                  <c:v>1.1787504573607099</c:v>
                </c:pt>
                <c:pt idx="742" formatCode="0.0000000">
                  <c:v>1.1787504573607099</c:v>
                </c:pt>
                <c:pt idx="743" formatCode="0.0000000">
                  <c:v>1.1787504573607099</c:v>
                </c:pt>
                <c:pt idx="744" formatCode="0.0000000">
                  <c:v>1.1787504573607099</c:v>
                </c:pt>
                <c:pt idx="745" formatCode="0.0000000">
                  <c:v>1.1787504573607099</c:v>
                </c:pt>
                <c:pt idx="746" formatCode="0.0000000">
                  <c:v>1.2639411897250501</c:v>
                </c:pt>
                <c:pt idx="747" formatCode="0.0000000">
                  <c:v>1.2639411897250501</c:v>
                </c:pt>
                <c:pt idx="748" formatCode="0.0000000">
                  <c:v>1.2639411897250501</c:v>
                </c:pt>
                <c:pt idx="749" formatCode="0.0000000">
                  <c:v>1.2639411897250501</c:v>
                </c:pt>
                <c:pt idx="750" formatCode="0.0000000">
                  <c:v>1.2639411897250501</c:v>
                </c:pt>
                <c:pt idx="751" formatCode="0.0000000">
                  <c:v>1.2639411897250501</c:v>
                </c:pt>
                <c:pt idx="752" formatCode="0.0000000">
                  <c:v>1.2639411897250501</c:v>
                </c:pt>
                <c:pt idx="753" formatCode="0.0000000">
                  <c:v>1.2639411897250501</c:v>
                </c:pt>
                <c:pt idx="754" formatCode="0.0000000">
                  <c:v>1.2639411897250501</c:v>
                </c:pt>
                <c:pt idx="755" formatCode="0.0000000">
                  <c:v>1.2639411897250501</c:v>
                </c:pt>
                <c:pt idx="756" formatCode="0.0000000">
                  <c:v>1.2639411897250501</c:v>
                </c:pt>
                <c:pt idx="757" formatCode="0.0000000">
                  <c:v>1.2639411897250501</c:v>
                </c:pt>
                <c:pt idx="758" formatCode="0.0000000">
                  <c:v>1.2639411897250501</c:v>
                </c:pt>
                <c:pt idx="759" formatCode="0.0000000">
                  <c:v>1.2639411897250501</c:v>
                </c:pt>
                <c:pt idx="760" formatCode="0.0000000">
                  <c:v>1.2639411897250501</c:v>
                </c:pt>
                <c:pt idx="761" formatCode="0.0000000">
                  <c:v>1.2639411897250501</c:v>
                </c:pt>
                <c:pt idx="762" formatCode="0.0000000">
                  <c:v>1.2639411897250501</c:v>
                </c:pt>
                <c:pt idx="763" formatCode="0.0000000">
                  <c:v>1.2639411897250501</c:v>
                </c:pt>
                <c:pt idx="764" formatCode="0.0000000">
                  <c:v>1.2639411897250501</c:v>
                </c:pt>
                <c:pt idx="765" formatCode="0.0000000">
                  <c:v>1.2639411897250501</c:v>
                </c:pt>
                <c:pt idx="766" formatCode="0.0000000">
                  <c:v>1.2639411897250501</c:v>
                </c:pt>
                <c:pt idx="767" formatCode="0.0000000">
                  <c:v>1.2639411897250501</c:v>
                </c:pt>
                <c:pt idx="768" formatCode="0.0000000">
                  <c:v>1.2639411897250501</c:v>
                </c:pt>
                <c:pt idx="769" formatCode="0.0000000">
                  <c:v>1.2639411897250501</c:v>
                </c:pt>
                <c:pt idx="770" formatCode="0.0000000">
                  <c:v>1.2639411897250501</c:v>
                </c:pt>
                <c:pt idx="771" formatCode="0.0000000">
                  <c:v>1.2639411897250501</c:v>
                </c:pt>
                <c:pt idx="772" formatCode="0.0000000">
                  <c:v>1.2639411897250501</c:v>
                </c:pt>
                <c:pt idx="773" formatCode="0.0000000">
                  <c:v>1.2639411897250501</c:v>
                </c:pt>
                <c:pt idx="774" formatCode="0.0000000">
                  <c:v>1.2639411897250501</c:v>
                </c:pt>
                <c:pt idx="775" formatCode="0.0000000">
                  <c:v>1.2639411897250501</c:v>
                </c:pt>
                <c:pt idx="776" formatCode="0.0000000">
                  <c:v>1.2639411897250501</c:v>
                </c:pt>
                <c:pt idx="777" formatCode="0.0000000">
                  <c:v>1.2639411897250501</c:v>
                </c:pt>
                <c:pt idx="778" formatCode="0.0000000">
                  <c:v>1.2639411897250501</c:v>
                </c:pt>
                <c:pt idx="779" formatCode="0.0000000">
                  <c:v>1.2639411897250501</c:v>
                </c:pt>
                <c:pt idx="780" formatCode="0.0000000">
                  <c:v>1.2639411897250501</c:v>
                </c:pt>
                <c:pt idx="781" formatCode="0.0000000">
                  <c:v>1.2639411897250501</c:v>
                </c:pt>
                <c:pt idx="782" formatCode="0.0000000">
                  <c:v>1.2639411897250501</c:v>
                </c:pt>
                <c:pt idx="783" formatCode="0.0000000">
                  <c:v>1.2639411897250501</c:v>
                </c:pt>
                <c:pt idx="784" formatCode="0.0000000">
                  <c:v>1.2639411897250501</c:v>
                </c:pt>
                <c:pt idx="785" formatCode="0.0000000">
                  <c:v>1.2639411897250501</c:v>
                </c:pt>
                <c:pt idx="786" formatCode="0.0000000">
                  <c:v>1.2639411897250501</c:v>
                </c:pt>
                <c:pt idx="787" formatCode="0.0000000">
                  <c:v>1.2639411897250501</c:v>
                </c:pt>
                <c:pt idx="788" formatCode="0.0000000">
                  <c:v>1.2639411897250501</c:v>
                </c:pt>
                <c:pt idx="789" formatCode="0.0000000">
                  <c:v>1.2639411897250501</c:v>
                </c:pt>
                <c:pt idx="790" formatCode="0.0000000">
                  <c:v>1.2639411897250501</c:v>
                </c:pt>
                <c:pt idx="791" formatCode="0.0000000">
                  <c:v>1.2639411897250501</c:v>
                </c:pt>
                <c:pt idx="792" formatCode="0.0000000">
                  <c:v>1.2639411897250501</c:v>
                </c:pt>
                <c:pt idx="793" formatCode="0.0000000">
                  <c:v>1.2639411897250501</c:v>
                </c:pt>
                <c:pt idx="794" formatCode="0.0000000">
                  <c:v>1.2639411897250501</c:v>
                </c:pt>
                <c:pt idx="795" formatCode="0.0000000">
                  <c:v>1.2639411897250501</c:v>
                </c:pt>
                <c:pt idx="796" formatCode="0.0000000">
                  <c:v>1.2639411897250501</c:v>
                </c:pt>
                <c:pt idx="797" formatCode="0.0000000">
                  <c:v>1.2639411897250501</c:v>
                </c:pt>
                <c:pt idx="798" formatCode="0.0000000">
                  <c:v>1.2639411897250501</c:v>
                </c:pt>
                <c:pt idx="799" formatCode="0.0000000">
                  <c:v>1.2639411897250501</c:v>
                </c:pt>
                <c:pt idx="800" formatCode="0.0000000">
                  <c:v>1.2639411897250501</c:v>
                </c:pt>
                <c:pt idx="801" formatCode="0.0000000">
                  <c:v>1.2639411897250501</c:v>
                </c:pt>
                <c:pt idx="802" formatCode="0.0000000">
                  <c:v>1.2639411897250501</c:v>
                </c:pt>
                <c:pt idx="803" formatCode="0.0000000">
                  <c:v>1.2639411897250501</c:v>
                </c:pt>
                <c:pt idx="804" formatCode="0.0000000">
                  <c:v>1.2639411897250501</c:v>
                </c:pt>
                <c:pt idx="805" formatCode="0.0000000">
                  <c:v>1.2639411897250501</c:v>
                </c:pt>
                <c:pt idx="806" formatCode="0.0000000">
                  <c:v>1.2639411897250501</c:v>
                </c:pt>
                <c:pt idx="807" formatCode="0.0000000">
                  <c:v>1.2639411897250501</c:v>
                </c:pt>
                <c:pt idx="808" formatCode="0.0000000">
                  <c:v>1.2639411897250501</c:v>
                </c:pt>
                <c:pt idx="809" formatCode="0.0000000">
                  <c:v>1.2639411897250501</c:v>
                </c:pt>
                <c:pt idx="810" formatCode="0.0000000">
                  <c:v>1.2639411897250501</c:v>
                </c:pt>
                <c:pt idx="811" formatCode="0.0000000">
                  <c:v>1.2639411897250501</c:v>
                </c:pt>
                <c:pt idx="812" formatCode="0.0000000">
                  <c:v>1.2639411897250501</c:v>
                </c:pt>
                <c:pt idx="813" formatCode="0.0000000">
                  <c:v>1.2639411897250501</c:v>
                </c:pt>
                <c:pt idx="814" formatCode="0.0000000">
                  <c:v>1.2639411897250501</c:v>
                </c:pt>
                <c:pt idx="815" formatCode="0.0000000">
                  <c:v>1.2639411897250501</c:v>
                </c:pt>
                <c:pt idx="816" formatCode="0.0000000">
                  <c:v>1.2639411897250501</c:v>
                </c:pt>
                <c:pt idx="817" formatCode="0.0000000">
                  <c:v>1.2639411897250501</c:v>
                </c:pt>
                <c:pt idx="818" formatCode="0.0000000">
                  <c:v>1.2639411897250501</c:v>
                </c:pt>
                <c:pt idx="819" formatCode="0.0000000">
                  <c:v>1.2639411897250501</c:v>
                </c:pt>
                <c:pt idx="820" formatCode="0.0000000">
                  <c:v>1.2639411897250501</c:v>
                </c:pt>
                <c:pt idx="821" formatCode="0.0000000">
                  <c:v>1.2639411897250501</c:v>
                </c:pt>
                <c:pt idx="822" formatCode="0.0000000">
                  <c:v>1.2639411897250501</c:v>
                </c:pt>
                <c:pt idx="823" formatCode="0.0000000">
                  <c:v>1.2639411897250501</c:v>
                </c:pt>
                <c:pt idx="824" formatCode="0.0000000">
                  <c:v>1.2639411897250501</c:v>
                </c:pt>
                <c:pt idx="825" formatCode="0.0000000">
                  <c:v>1.2639411897250501</c:v>
                </c:pt>
                <c:pt idx="826" formatCode="0.0000000">
                  <c:v>1.2639411897250501</c:v>
                </c:pt>
                <c:pt idx="827" formatCode="0.0000000">
                  <c:v>1.2639411897250501</c:v>
                </c:pt>
                <c:pt idx="828" formatCode="0.0000000">
                  <c:v>1.2639411897250501</c:v>
                </c:pt>
                <c:pt idx="829" formatCode="0.0000000">
                  <c:v>1.2639411897250501</c:v>
                </c:pt>
                <c:pt idx="830" formatCode="0.0000000">
                  <c:v>1.2639411897250501</c:v>
                </c:pt>
                <c:pt idx="831" formatCode="0.0000000">
                  <c:v>1.2639411897250501</c:v>
                </c:pt>
                <c:pt idx="832" formatCode="0.0000000">
                  <c:v>1.2639411897250501</c:v>
                </c:pt>
                <c:pt idx="833" formatCode="0.0000000">
                  <c:v>1.2639411897250501</c:v>
                </c:pt>
                <c:pt idx="834" formatCode="0.0000000">
                  <c:v>1.2639411897250501</c:v>
                </c:pt>
                <c:pt idx="835" formatCode="0.0000000">
                  <c:v>1.2639411897250501</c:v>
                </c:pt>
                <c:pt idx="836" formatCode="0.0000000">
                  <c:v>1.2639411897250501</c:v>
                </c:pt>
                <c:pt idx="837" formatCode="0.0000000">
                  <c:v>1.2639411897250501</c:v>
                </c:pt>
                <c:pt idx="838" formatCode="0.0000000">
                  <c:v>1.2639411897250501</c:v>
                </c:pt>
                <c:pt idx="839" formatCode="0.0000000">
                  <c:v>1.2639411897250501</c:v>
                </c:pt>
                <c:pt idx="840" formatCode="0.0000000">
                  <c:v>1.2639411897250501</c:v>
                </c:pt>
                <c:pt idx="841" formatCode="0.0000000">
                  <c:v>1.2639411897250501</c:v>
                </c:pt>
                <c:pt idx="842" formatCode="0.0000000">
                  <c:v>1.2639411897250501</c:v>
                </c:pt>
                <c:pt idx="843" formatCode="0.0000000">
                  <c:v>1.2639411897250501</c:v>
                </c:pt>
                <c:pt idx="844" formatCode="0.0000000">
                  <c:v>1.2639411897250501</c:v>
                </c:pt>
                <c:pt idx="845" formatCode="0.0000000">
                  <c:v>1.2639411897250501</c:v>
                </c:pt>
                <c:pt idx="846" formatCode="0.0000000">
                  <c:v>1.2639411897250501</c:v>
                </c:pt>
                <c:pt idx="847" formatCode="0.0000000">
                  <c:v>1.2639411897250501</c:v>
                </c:pt>
                <c:pt idx="848" formatCode="0.0000000">
                  <c:v>1.2639411897250501</c:v>
                </c:pt>
                <c:pt idx="849" formatCode="0.0000000">
                  <c:v>1.2639411897250501</c:v>
                </c:pt>
                <c:pt idx="850" formatCode="0.0000000">
                  <c:v>1.2639411897250501</c:v>
                </c:pt>
                <c:pt idx="851" formatCode="0.0000000">
                  <c:v>1.2639411897250501</c:v>
                </c:pt>
                <c:pt idx="852" formatCode="0.0000000">
                  <c:v>1.2639411897250501</c:v>
                </c:pt>
                <c:pt idx="853" formatCode="0.0000000">
                  <c:v>1.2639411897250501</c:v>
                </c:pt>
                <c:pt idx="854" formatCode="0.0000000">
                  <c:v>1.2639411897250501</c:v>
                </c:pt>
                <c:pt idx="855" formatCode="0.0000000">
                  <c:v>1.2639411897250501</c:v>
                </c:pt>
                <c:pt idx="856" formatCode="0.0000000">
                  <c:v>1.2639411897250501</c:v>
                </c:pt>
                <c:pt idx="857" formatCode="0.0000000">
                  <c:v>1.2639411897250501</c:v>
                </c:pt>
                <c:pt idx="858" formatCode="0.0000000">
                  <c:v>1.2639411897250501</c:v>
                </c:pt>
                <c:pt idx="859" formatCode="0.0000000">
                  <c:v>1.2639411897250501</c:v>
                </c:pt>
                <c:pt idx="860" formatCode="0.0000000">
                  <c:v>1.2639411897250501</c:v>
                </c:pt>
                <c:pt idx="861" formatCode="0.0000000">
                  <c:v>1.2639411897250501</c:v>
                </c:pt>
                <c:pt idx="862" formatCode="0.0000000">
                  <c:v>1.2639411897250501</c:v>
                </c:pt>
                <c:pt idx="863" formatCode="0.0000000">
                  <c:v>1.2639411897250501</c:v>
                </c:pt>
                <c:pt idx="864" formatCode="0.0000000">
                  <c:v>1.2639411897250501</c:v>
                </c:pt>
                <c:pt idx="865" formatCode="0.0000000">
                  <c:v>1.2639411897250501</c:v>
                </c:pt>
                <c:pt idx="866" formatCode="0.0000000">
                  <c:v>1.2639411897250501</c:v>
                </c:pt>
                <c:pt idx="867" formatCode="0.0000000">
                  <c:v>1.2639411897250501</c:v>
                </c:pt>
                <c:pt idx="868" formatCode="0.0000000">
                  <c:v>1.2639411897250501</c:v>
                </c:pt>
                <c:pt idx="869" formatCode="0.0000000">
                  <c:v>1.2639411897250501</c:v>
                </c:pt>
                <c:pt idx="870" formatCode="0.0000000">
                  <c:v>1.2639411897250501</c:v>
                </c:pt>
                <c:pt idx="871" formatCode="0.0000000">
                  <c:v>1.2639411897250501</c:v>
                </c:pt>
                <c:pt idx="872" formatCode="0.0000000">
                  <c:v>1.2639411897250501</c:v>
                </c:pt>
                <c:pt idx="873" formatCode="0.0000000">
                  <c:v>1.2639411897250501</c:v>
                </c:pt>
                <c:pt idx="874" formatCode="0.0000000">
                  <c:v>1.2639411897250501</c:v>
                </c:pt>
                <c:pt idx="875" formatCode="0.0000000">
                  <c:v>1.2639411897250501</c:v>
                </c:pt>
                <c:pt idx="876" formatCode="0.0000000">
                  <c:v>1.2639411897250501</c:v>
                </c:pt>
                <c:pt idx="877" formatCode="0.0000000">
                  <c:v>1.2639411897250501</c:v>
                </c:pt>
                <c:pt idx="878" formatCode="0.0000000">
                  <c:v>1.2639411897250501</c:v>
                </c:pt>
                <c:pt idx="879" formatCode="0.0000000">
                  <c:v>1.2639411897250501</c:v>
                </c:pt>
                <c:pt idx="880" formatCode="0.0000000">
                  <c:v>1.2639411897250501</c:v>
                </c:pt>
                <c:pt idx="881" formatCode="0.0000000">
                  <c:v>1.2639411897250501</c:v>
                </c:pt>
                <c:pt idx="882" formatCode="0.0000000">
                  <c:v>1.2639411897250501</c:v>
                </c:pt>
                <c:pt idx="883" formatCode="0.0000000">
                  <c:v>1.2639411897250501</c:v>
                </c:pt>
                <c:pt idx="884" formatCode="0.0000000">
                  <c:v>1.2639411897250501</c:v>
                </c:pt>
                <c:pt idx="885" formatCode="0.0000000">
                  <c:v>1.2639411897250501</c:v>
                </c:pt>
                <c:pt idx="886" formatCode="0.0000000">
                  <c:v>1.2639411897250501</c:v>
                </c:pt>
                <c:pt idx="887" formatCode="0.0000000">
                  <c:v>1.2639411897250501</c:v>
                </c:pt>
                <c:pt idx="888" formatCode="0.0000000">
                  <c:v>1.2639411897250501</c:v>
                </c:pt>
                <c:pt idx="889" formatCode="0.0000000">
                  <c:v>1.2639411897250501</c:v>
                </c:pt>
                <c:pt idx="890" formatCode="0.0000000">
                  <c:v>1.2639411897250501</c:v>
                </c:pt>
                <c:pt idx="891" formatCode="0.0000000">
                  <c:v>1.2639411897250501</c:v>
                </c:pt>
                <c:pt idx="892" formatCode="0.0000000">
                  <c:v>1.2639411897250501</c:v>
                </c:pt>
                <c:pt idx="893" formatCode="0.0000000">
                  <c:v>1.2639411897250501</c:v>
                </c:pt>
                <c:pt idx="894" formatCode="0.0000000">
                  <c:v>1.2639411897250501</c:v>
                </c:pt>
                <c:pt idx="895" formatCode="0.0000000">
                  <c:v>1.2639411897250501</c:v>
                </c:pt>
                <c:pt idx="896" formatCode="0.0000000">
                  <c:v>1.2639411897250501</c:v>
                </c:pt>
                <c:pt idx="897" formatCode="0.0000000">
                  <c:v>1.2639411897250501</c:v>
                </c:pt>
                <c:pt idx="898" formatCode="0.0000000">
                  <c:v>1.2639411897250501</c:v>
                </c:pt>
                <c:pt idx="899" formatCode="0.0000000">
                  <c:v>1.2639411897250501</c:v>
                </c:pt>
                <c:pt idx="900" formatCode="0.0000000">
                  <c:v>1.2639411897250501</c:v>
                </c:pt>
                <c:pt idx="901" formatCode="0.0000000">
                  <c:v>1.2639411897250501</c:v>
                </c:pt>
                <c:pt idx="902" formatCode="0.0000000">
                  <c:v>1.2639411897250501</c:v>
                </c:pt>
                <c:pt idx="903" formatCode="0.0000000">
                  <c:v>1.2639411897250501</c:v>
                </c:pt>
                <c:pt idx="904" formatCode="0.0000000">
                  <c:v>1.2639411897250501</c:v>
                </c:pt>
                <c:pt idx="905" formatCode="0.0000000">
                  <c:v>1.2639411897250501</c:v>
                </c:pt>
                <c:pt idx="906" formatCode="0.0000000">
                  <c:v>1.2639411897250501</c:v>
                </c:pt>
                <c:pt idx="907" formatCode="0.0000000">
                  <c:v>1.2639411897250501</c:v>
                </c:pt>
                <c:pt idx="908" formatCode="0.0000000">
                  <c:v>1.2639411897250501</c:v>
                </c:pt>
                <c:pt idx="909" formatCode="0.0000000">
                  <c:v>1.2639411897250501</c:v>
                </c:pt>
                <c:pt idx="910" formatCode="0.0000000">
                  <c:v>1.2639411897250501</c:v>
                </c:pt>
                <c:pt idx="911" formatCode="0.0000000">
                  <c:v>1.2639411897250501</c:v>
                </c:pt>
                <c:pt idx="912" formatCode="0.0000000">
                  <c:v>1.2639411897250501</c:v>
                </c:pt>
                <c:pt idx="913" formatCode="0.0000000">
                  <c:v>1.2639411897250501</c:v>
                </c:pt>
                <c:pt idx="914" formatCode="0.0000000">
                  <c:v>1.2639411897250501</c:v>
                </c:pt>
                <c:pt idx="915" formatCode="0.0000000">
                  <c:v>1.2639411897250501</c:v>
                </c:pt>
                <c:pt idx="916" formatCode="0.0000000">
                  <c:v>1.2639411897250501</c:v>
                </c:pt>
                <c:pt idx="917" formatCode="0.0000000">
                  <c:v>1.2639411897250501</c:v>
                </c:pt>
                <c:pt idx="918" formatCode="0.0000000">
                  <c:v>1.2639411897250501</c:v>
                </c:pt>
                <c:pt idx="919" formatCode="0.0000000">
                  <c:v>1.2639411897250501</c:v>
                </c:pt>
                <c:pt idx="920" formatCode="0.0000000">
                  <c:v>1.2639411897250501</c:v>
                </c:pt>
                <c:pt idx="921" formatCode="0.0000000">
                  <c:v>1.2639411897250501</c:v>
                </c:pt>
                <c:pt idx="922" formatCode="0.0000000">
                  <c:v>1.2639411897250501</c:v>
                </c:pt>
                <c:pt idx="923" formatCode="0.0000000">
                  <c:v>1.2639411897250501</c:v>
                </c:pt>
                <c:pt idx="924" formatCode="0.0000000">
                  <c:v>1.2639411897250501</c:v>
                </c:pt>
                <c:pt idx="925" formatCode="0.0000000">
                  <c:v>1.2639411897250501</c:v>
                </c:pt>
                <c:pt idx="926" formatCode="0.0000000">
                  <c:v>1.2639411897250501</c:v>
                </c:pt>
                <c:pt idx="927" formatCode="0.0000000">
                  <c:v>1.2639411897250501</c:v>
                </c:pt>
                <c:pt idx="928" formatCode="0.0000000">
                  <c:v>1.2639411897250501</c:v>
                </c:pt>
                <c:pt idx="929" formatCode="0.0000000">
                  <c:v>1.2639411897250501</c:v>
                </c:pt>
                <c:pt idx="930" formatCode="0.0000000">
                  <c:v>1.2639411897250501</c:v>
                </c:pt>
                <c:pt idx="931" formatCode="0.0000000">
                  <c:v>1.2639411897250501</c:v>
                </c:pt>
                <c:pt idx="932" formatCode="0.0000000">
                  <c:v>1.2639411897250501</c:v>
                </c:pt>
                <c:pt idx="933" formatCode="0.0000000">
                  <c:v>1.2639411897250501</c:v>
                </c:pt>
                <c:pt idx="934" formatCode="0.0000000">
                  <c:v>1.2639411897250501</c:v>
                </c:pt>
                <c:pt idx="935" formatCode="0.0000000">
                  <c:v>1.2639411897250501</c:v>
                </c:pt>
                <c:pt idx="936" formatCode="0.0000000">
                  <c:v>1.2639411897250501</c:v>
                </c:pt>
                <c:pt idx="937" formatCode="0.0000000">
                  <c:v>1.2639411897250501</c:v>
                </c:pt>
                <c:pt idx="938" formatCode="0.0000000">
                  <c:v>1.2639411897250501</c:v>
                </c:pt>
                <c:pt idx="939" formatCode="0.0000000">
                  <c:v>1.2639411897250501</c:v>
                </c:pt>
                <c:pt idx="940" formatCode="0.0000000">
                  <c:v>1.2639411897250501</c:v>
                </c:pt>
                <c:pt idx="941" formatCode="0.0000000">
                  <c:v>1.2639411897250501</c:v>
                </c:pt>
                <c:pt idx="942" formatCode="0.0000000">
                  <c:v>1.2639411897250501</c:v>
                </c:pt>
                <c:pt idx="943" formatCode="0.0000000">
                  <c:v>1.2639411897250501</c:v>
                </c:pt>
                <c:pt idx="944" formatCode="0.0000000">
                  <c:v>1.2639411897250501</c:v>
                </c:pt>
                <c:pt idx="945" formatCode="0.0000000">
                  <c:v>1.2639411897250501</c:v>
                </c:pt>
                <c:pt idx="946" formatCode="0.0000000">
                  <c:v>1.2639411897250501</c:v>
                </c:pt>
                <c:pt idx="947" formatCode="0.0000000">
                  <c:v>1.2639411897250501</c:v>
                </c:pt>
                <c:pt idx="948" formatCode="0.0000000">
                  <c:v>1.2639411897250501</c:v>
                </c:pt>
                <c:pt idx="949" formatCode="0.0000000">
                  <c:v>1.2639411897250501</c:v>
                </c:pt>
                <c:pt idx="950" formatCode="0.0000000">
                  <c:v>1.2639411897250501</c:v>
                </c:pt>
                <c:pt idx="951" formatCode="0.0000000">
                  <c:v>1.2639411897250501</c:v>
                </c:pt>
                <c:pt idx="952" formatCode="0.0000000">
                  <c:v>1.2639411897250501</c:v>
                </c:pt>
                <c:pt idx="953" formatCode="0.0000000">
                  <c:v>1.2639411897250501</c:v>
                </c:pt>
                <c:pt idx="954" formatCode="0.0000000">
                  <c:v>1.2639411897250501</c:v>
                </c:pt>
                <c:pt idx="955" formatCode="0.0000000">
                  <c:v>1.2639411897250501</c:v>
                </c:pt>
                <c:pt idx="956" formatCode="0.0000000">
                  <c:v>1.2639411897250501</c:v>
                </c:pt>
                <c:pt idx="957" formatCode="0.0000000">
                  <c:v>1.2639411897250501</c:v>
                </c:pt>
                <c:pt idx="958" formatCode="0.0000000">
                  <c:v>1.2639411897250501</c:v>
                </c:pt>
                <c:pt idx="959" formatCode="0.0000000">
                  <c:v>1.2639411897250501</c:v>
                </c:pt>
                <c:pt idx="960" formatCode="0.0000000">
                  <c:v>1.2639411897250501</c:v>
                </c:pt>
                <c:pt idx="961" formatCode="0.0000000">
                  <c:v>1.2639411897250501</c:v>
                </c:pt>
                <c:pt idx="962" formatCode="0.0000000">
                  <c:v>1.2639411897250501</c:v>
                </c:pt>
                <c:pt idx="963" formatCode="0.0000000">
                  <c:v>1.2639411897250501</c:v>
                </c:pt>
                <c:pt idx="964" formatCode="0.0000000">
                  <c:v>1.2639411897250501</c:v>
                </c:pt>
                <c:pt idx="965" formatCode="0.0000000">
                  <c:v>1.2639411897250501</c:v>
                </c:pt>
                <c:pt idx="966" formatCode="0.0000000">
                  <c:v>1.2639411897250501</c:v>
                </c:pt>
                <c:pt idx="967" formatCode="0.0000000">
                  <c:v>1.2639411897250501</c:v>
                </c:pt>
                <c:pt idx="968" formatCode="0.0000000">
                  <c:v>1.2639411897250501</c:v>
                </c:pt>
                <c:pt idx="969" formatCode="0.0000000">
                  <c:v>1.2639411897250501</c:v>
                </c:pt>
                <c:pt idx="970" formatCode="0.0000000">
                  <c:v>1.2639411897250501</c:v>
                </c:pt>
                <c:pt idx="971" formatCode="0.0000000">
                  <c:v>1.2639411897250501</c:v>
                </c:pt>
                <c:pt idx="972" formatCode="0.0000000">
                  <c:v>1.2639411897250501</c:v>
                </c:pt>
                <c:pt idx="973" formatCode="0.0000000">
                  <c:v>1.2639411897250501</c:v>
                </c:pt>
                <c:pt idx="974" formatCode="0.0000000">
                  <c:v>1.2639411897250501</c:v>
                </c:pt>
                <c:pt idx="975" formatCode="0.0000000">
                  <c:v>1.2639411897250501</c:v>
                </c:pt>
                <c:pt idx="976" formatCode="0.0000000">
                  <c:v>1.2639411897250501</c:v>
                </c:pt>
                <c:pt idx="977" formatCode="0.0000000">
                  <c:v>1.2639411897250501</c:v>
                </c:pt>
                <c:pt idx="978" formatCode="0.0000000">
                  <c:v>1.2639411897250501</c:v>
                </c:pt>
                <c:pt idx="979" formatCode="0.0000000">
                  <c:v>1.2639411897250501</c:v>
                </c:pt>
                <c:pt idx="980" formatCode="0.0000000">
                  <c:v>1.2639411897250501</c:v>
                </c:pt>
                <c:pt idx="981" formatCode="0.0000000">
                  <c:v>1.2639411897250501</c:v>
                </c:pt>
                <c:pt idx="982" formatCode="0.0000000">
                  <c:v>1.2639411897250501</c:v>
                </c:pt>
                <c:pt idx="983" formatCode="0.0000000">
                  <c:v>1.2639411897250501</c:v>
                </c:pt>
                <c:pt idx="984" formatCode="0.0000000">
                  <c:v>1.2639411897250501</c:v>
                </c:pt>
                <c:pt idx="985" formatCode="0.0000000">
                  <c:v>1.2639411897250501</c:v>
                </c:pt>
                <c:pt idx="986" formatCode="0.0000000">
                  <c:v>1.2639411897250501</c:v>
                </c:pt>
                <c:pt idx="987" formatCode="0.0000000">
                  <c:v>1.2639411897250501</c:v>
                </c:pt>
                <c:pt idx="988" formatCode="0.0000000">
                  <c:v>1.2639411897250501</c:v>
                </c:pt>
                <c:pt idx="989" formatCode="0.0000000">
                  <c:v>1.2639411897250501</c:v>
                </c:pt>
                <c:pt idx="990" formatCode="0.0000000">
                  <c:v>1.2639411897250501</c:v>
                </c:pt>
                <c:pt idx="991" formatCode="0.0000000">
                  <c:v>1.2639411897250501</c:v>
                </c:pt>
                <c:pt idx="992" formatCode="0.0000000">
                  <c:v>1.2639411897250501</c:v>
                </c:pt>
                <c:pt idx="993" formatCode="0.0000000">
                  <c:v>1.2639411897250501</c:v>
                </c:pt>
                <c:pt idx="994" formatCode="0.0000000">
                  <c:v>1.2639411897250501</c:v>
                </c:pt>
                <c:pt idx="995" formatCode="0.0000000">
                  <c:v>1.2639411897250501</c:v>
                </c:pt>
                <c:pt idx="996" formatCode="0.0000000">
                  <c:v>1.2639411897250501</c:v>
                </c:pt>
                <c:pt idx="997" formatCode="0.0000000">
                  <c:v>1.2639411897250501</c:v>
                </c:pt>
                <c:pt idx="998" formatCode="0.0000000">
                  <c:v>1.2639411897250501</c:v>
                </c:pt>
                <c:pt idx="999" formatCode="0.0000000">
                  <c:v>1.2639411897250501</c:v>
                </c:pt>
                <c:pt idx="1000" formatCode="0.0000000">
                  <c:v>1.2639411897250501</c:v>
                </c:pt>
                <c:pt idx="1001" formatCode="0.0000000">
                  <c:v>1.2639411897250501</c:v>
                </c:pt>
                <c:pt idx="1002" formatCode="0.0000000">
                  <c:v>1.2639411897250501</c:v>
                </c:pt>
                <c:pt idx="1003" formatCode="0.0000000">
                  <c:v>1.2639411897250501</c:v>
                </c:pt>
                <c:pt idx="1004" formatCode="0.0000000">
                  <c:v>1.2639411897250501</c:v>
                </c:pt>
                <c:pt idx="1005" formatCode="0.0000000">
                  <c:v>1.2639411897250501</c:v>
                </c:pt>
                <c:pt idx="1006" formatCode="0.0000000">
                  <c:v>1.2639411897250501</c:v>
                </c:pt>
                <c:pt idx="1007" formatCode="0.0000000">
                  <c:v>1.2639411897250501</c:v>
                </c:pt>
                <c:pt idx="1008" formatCode="0.0000000">
                  <c:v>1.2639411897250501</c:v>
                </c:pt>
                <c:pt idx="1009" formatCode="0.0000000">
                  <c:v>1.2639411897250501</c:v>
                </c:pt>
                <c:pt idx="1010" formatCode="0.0000000">
                  <c:v>1.2639411897250501</c:v>
                </c:pt>
                <c:pt idx="1011" formatCode="0.0000000">
                  <c:v>1.2639411897250501</c:v>
                </c:pt>
                <c:pt idx="1012" formatCode="0.0000000">
                  <c:v>1.2639411897250501</c:v>
                </c:pt>
                <c:pt idx="1013" formatCode="0.0000000">
                  <c:v>1.2639411897250501</c:v>
                </c:pt>
                <c:pt idx="1014" formatCode="0.0000000">
                  <c:v>1.2639411897250501</c:v>
                </c:pt>
                <c:pt idx="1015" formatCode="0.0000000">
                  <c:v>1.2639411897250501</c:v>
                </c:pt>
                <c:pt idx="1016" formatCode="0.0000000">
                  <c:v>1.2639411897250501</c:v>
                </c:pt>
                <c:pt idx="1017" formatCode="0.0000000">
                  <c:v>1.2639411897250501</c:v>
                </c:pt>
                <c:pt idx="1018" formatCode="0.0000000">
                  <c:v>1.2639411897250501</c:v>
                </c:pt>
                <c:pt idx="1019" formatCode="0.0000000">
                  <c:v>1.2639411897250501</c:v>
                </c:pt>
                <c:pt idx="1020" formatCode="0.0000000">
                  <c:v>1.2639411897250501</c:v>
                </c:pt>
                <c:pt idx="1021" formatCode="0.0000000">
                  <c:v>1.2639411897250501</c:v>
                </c:pt>
                <c:pt idx="1022" formatCode="0.0000000">
                  <c:v>1.2639411897250501</c:v>
                </c:pt>
                <c:pt idx="1023" formatCode="0.0000000">
                  <c:v>1.2639411897250501</c:v>
                </c:pt>
                <c:pt idx="1024" formatCode="0.0000000">
                  <c:v>1.2639411897250501</c:v>
                </c:pt>
                <c:pt idx="1025" formatCode="0.0000000">
                  <c:v>1.2639411897250501</c:v>
                </c:pt>
                <c:pt idx="1026" formatCode="0.0000000">
                  <c:v>1.2639411897250501</c:v>
                </c:pt>
                <c:pt idx="1027" formatCode="0.0000000">
                  <c:v>1.2639411897250501</c:v>
                </c:pt>
                <c:pt idx="1028" formatCode="0.0000000">
                  <c:v>1.2639411897250501</c:v>
                </c:pt>
                <c:pt idx="1029" formatCode="0.0000000">
                  <c:v>1.2639411897250501</c:v>
                </c:pt>
                <c:pt idx="1030" formatCode="0.0000000">
                  <c:v>1.2639411897250501</c:v>
                </c:pt>
                <c:pt idx="1031" formatCode="0.0000000">
                  <c:v>1.2639411897250501</c:v>
                </c:pt>
                <c:pt idx="1032" formatCode="0.0000000">
                  <c:v>1.2639411897250501</c:v>
                </c:pt>
                <c:pt idx="1033" formatCode="0.0000000">
                  <c:v>1.2639411897250501</c:v>
                </c:pt>
                <c:pt idx="1034" formatCode="0.0000000">
                  <c:v>1.2639411897250501</c:v>
                </c:pt>
                <c:pt idx="1035" formatCode="0.0000000">
                  <c:v>1.2639411897250501</c:v>
                </c:pt>
                <c:pt idx="1036" formatCode="0.0000000">
                  <c:v>1.2639411897250501</c:v>
                </c:pt>
                <c:pt idx="1037" formatCode="0.0000000">
                  <c:v>1.2639411897250501</c:v>
                </c:pt>
                <c:pt idx="1038" formatCode="0.0000000">
                  <c:v>1.2639411897250501</c:v>
                </c:pt>
                <c:pt idx="1039" formatCode="0.0000000">
                  <c:v>1.2639411897250501</c:v>
                </c:pt>
                <c:pt idx="1040" formatCode="0.0000000">
                  <c:v>1.2639411897250501</c:v>
                </c:pt>
                <c:pt idx="1041" formatCode="0.0000000">
                  <c:v>1.2639411897250501</c:v>
                </c:pt>
                <c:pt idx="1042" formatCode="0.0000000">
                  <c:v>1.2639411897250501</c:v>
                </c:pt>
                <c:pt idx="1043" formatCode="0.0000000">
                  <c:v>1.2639411897250501</c:v>
                </c:pt>
                <c:pt idx="1044" formatCode="0.0000000">
                  <c:v>1.2639411897250501</c:v>
                </c:pt>
                <c:pt idx="1045" formatCode="0.0000000">
                  <c:v>1.2639411897250501</c:v>
                </c:pt>
                <c:pt idx="1046" formatCode="0.0000000">
                  <c:v>1.2639411897250501</c:v>
                </c:pt>
                <c:pt idx="1047" formatCode="0.0000000">
                  <c:v>1.2639411897250501</c:v>
                </c:pt>
                <c:pt idx="1048" formatCode="0.0000000">
                  <c:v>1.2639411897250501</c:v>
                </c:pt>
                <c:pt idx="1049" formatCode="0.0000000">
                  <c:v>1.2639411897250501</c:v>
                </c:pt>
                <c:pt idx="1050" formatCode="0.0000000">
                  <c:v>1.2639411897250501</c:v>
                </c:pt>
                <c:pt idx="1051" formatCode="0.0000000">
                  <c:v>1.2639411897250501</c:v>
                </c:pt>
                <c:pt idx="1052" formatCode="0.0000000">
                  <c:v>1.2639411897250501</c:v>
                </c:pt>
                <c:pt idx="1053" formatCode="0.0000000">
                  <c:v>1.2639411897250501</c:v>
                </c:pt>
                <c:pt idx="1054" formatCode="0.0000000">
                  <c:v>1.2639411897250501</c:v>
                </c:pt>
                <c:pt idx="1055" formatCode="0.0000000">
                  <c:v>1.2639411897250501</c:v>
                </c:pt>
                <c:pt idx="1056" formatCode="0.0000000">
                  <c:v>1.2639411897250501</c:v>
                </c:pt>
                <c:pt idx="1057" formatCode="0.0000000">
                  <c:v>1.2639411897250501</c:v>
                </c:pt>
                <c:pt idx="1058" formatCode="0.0000000">
                  <c:v>1.2639411897250501</c:v>
                </c:pt>
                <c:pt idx="1059" formatCode="0.0000000">
                  <c:v>1.2639411897250501</c:v>
                </c:pt>
                <c:pt idx="1060" formatCode="0.0000000">
                  <c:v>1.2639411897250501</c:v>
                </c:pt>
                <c:pt idx="1061" formatCode="0.0000000">
                  <c:v>1.2639411897250501</c:v>
                </c:pt>
                <c:pt idx="1062" formatCode="0.0000000">
                  <c:v>1.2639411897250501</c:v>
                </c:pt>
                <c:pt idx="1063" formatCode="0.0000000">
                  <c:v>1.2639411897250501</c:v>
                </c:pt>
                <c:pt idx="1064" formatCode="0.0000000">
                  <c:v>1.2639411897250501</c:v>
                </c:pt>
                <c:pt idx="1065" formatCode="0.0000000">
                  <c:v>1.2639411897250501</c:v>
                </c:pt>
                <c:pt idx="1066" formatCode="0.0000000">
                  <c:v>1.2639411897250501</c:v>
                </c:pt>
                <c:pt idx="1067" formatCode="0.0000000">
                  <c:v>1.2639411897250501</c:v>
                </c:pt>
                <c:pt idx="1068" formatCode="0.0000000">
                  <c:v>1.2639411897250501</c:v>
                </c:pt>
                <c:pt idx="1069" formatCode="0.0000000">
                  <c:v>1.2639411897250501</c:v>
                </c:pt>
                <c:pt idx="1070" formatCode="0.0000000">
                  <c:v>1.2639411897250501</c:v>
                </c:pt>
                <c:pt idx="1071" formatCode="0.0000000">
                  <c:v>1.2639411897250501</c:v>
                </c:pt>
                <c:pt idx="1072" formatCode="0.0000000">
                  <c:v>1.2639411897250501</c:v>
                </c:pt>
                <c:pt idx="1073" formatCode="0.0000000">
                  <c:v>1.2639411897250501</c:v>
                </c:pt>
                <c:pt idx="1074" formatCode="0.0000000">
                  <c:v>1.2639411897250501</c:v>
                </c:pt>
                <c:pt idx="1075" formatCode="0.0000000">
                  <c:v>1.2639411897250501</c:v>
                </c:pt>
                <c:pt idx="1076" formatCode="0.0000000">
                  <c:v>1.2639411897250501</c:v>
                </c:pt>
                <c:pt idx="1077" formatCode="0.0000000">
                  <c:v>1.2639411897250501</c:v>
                </c:pt>
                <c:pt idx="1078" formatCode="0.0000000">
                  <c:v>1.2639411897250501</c:v>
                </c:pt>
                <c:pt idx="1079" formatCode="0.0000000">
                  <c:v>1.2639411897250501</c:v>
                </c:pt>
                <c:pt idx="1080" formatCode="0.0000000">
                  <c:v>1.2639411897250501</c:v>
                </c:pt>
                <c:pt idx="1081" formatCode="0.0000000">
                  <c:v>1.2639411897250501</c:v>
                </c:pt>
                <c:pt idx="1082" formatCode="0.0000000">
                  <c:v>1.2639411897250501</c:v>
                </c:pt>
                <c:pt idx="1083" formatCode="0.0000000">
                  <c:v>1.2639411897250501</c:v>
                </c:pt>
                <c:pt idx="1084" formatCode="0.0000000">
                  <c:v>1.2639411897250501</c:v>
                </c:pt>
                <c:pt idx="1085" formatCode="0.0000000">
                  <c:v>1.2639411897250501</c:v>
                </c:pt>
                <c:pt idx="1086" formatCode="0.0000000">
                  <c:v>1.2639411897250501</c:v>
                </c:pt>
                <c:pt idx="1087" formatCode="0.0000000">
                  <c:v>1.2639411897250501</c:v>
                </c:pt>
                <c:pt idx="1088" formatCode="0.0000000">
                  <c:v>1.2639411897250501</c:v>
                </c:pt>
                <c:pt idx="1089" formatCode="0.0000000">
                  <c:v>1.3751304451420301</c:v>
                </c:pt>
                <c:pt idx="1090" formatCode="0.0000000">
                  <c:v>1.3751304451420301</c:v>
                </c:pt>
                <c:pt idx="1091" formatCode="0.0000000">
                  <c:v>1.3751304451420301</c:v>
                </c:pt>
                <c:pt idx="1092" formatCode="0.0000000">
                  <c:v>1.3751304451420301</c:v>
                </c:pt>
                <c:pt idx="1093" formatCode="0.0000000">
                  <c:v>1.3751304451420301</c:v>
                </c:pt>
                <c:pt idx="1094" formatCode="0.0000000">
                  <c:v>1.3751304451420301</c:v>
                </c:pt>
                <c:pt idx="1095" formatCode="0.0000000">
                  <c:v>1.3751304451420301</c:v>
                </c:pt>
                <c:pt idx="1096" formatCode="##0.00000">
                  <c:v>1.48695002513619</c:v>
                </c:pt>
                <c:pt idx="1097" formatCode="##0.00000">
                  <c:v>1.48695002513619</c:v>
                </c:pt>
                <c:pt idx="1098" formatCode="##0.00000">
                  <c:v>1.48695002513619</c:v>
                </c:pt>
                <c:pt idx="1099" formatCode="##0.00000">
                  <c:v>1.48695002513619</c:v>
                </c:pt>
                <c:pt idx="1100" formatCode="##0.00000">
                  <c:v>1.48695002513619</c:v>
                </c:pt>
                <c:pt idx="1101" formatCode="##0.00000">
                  <c:v>1.48695002513619</c:v>
                </c:pt>
                <c:pt idx="1102" formatCode="##0.00000">
                  <c:v>1.48695002513619</c:v>
                </c:pt>
                <c:pt idx="1103" formatCode="##0.00000">
                  <c:v>1.48695002513619</c:v>
                </c:pt>
                <c:pt idx="1104" formatCode="##0.00000">
                  <c:v>1.48695002513619</c:v>
                </c:pt>
                <c:pt idx="1105" formatCode="##0.00000">
                  <c:v>1.48695002513619</c:v>
                </c:pt>
                <c:pt idx="1106" formatCode="##0.00000">
                  <c:v>1.48695002513619</c:v>
                </c:pt>
                <c:pt idx="1107" formatCode="##0.00000">
                  <c:v>1.48695002513619</c:v>
                </c:pt>
                <c:pt idx="1108" formatCode="##0.00000">
                  <c:v>1.48695002513619</c:v>
                </c:pt>
                <c:pt idx="1109" formatCode="##0.00000">
                  <c:v>1.48695002513619</c:v>
                </c:pt>
                <c:pt idx="1110" formatCode="##0.00000">
                  <c:v>1.48695002513619</c:v>
                </c:pt>
                <c:pt idx="1111" formatCode="##0.00000">
                  <c:v>1.48695002513619</c:v>
                </c:pt>
                <c:pt idx="1112" formatCode="##0.00000">
                  <c:v>1.48695002513619</c:v>
                </c:pt>
                <c:pt idx="1113" formatCode="##0.00000">
                  <c:v>1.48695002513619</c:v>
                </c:pt>
                <c:pt idx="1114" formatCode="##0.00000">
                  <c:v>1.48695002513619</c:v>
                </c:pt>
                <c:pt idx="1115" formatCode="##0.00000">
                  <c:v>1.48695002513619</c:v>
                </c:pt>
                <c:pt idx="1116" formatCode="##0.00000">
                  <c:v>1.48695002513619</c:v>
                </c:pt>
                <c:pt idx="1117" formatCode="##0.00000">
                  <c:v>1.48695002513619</c:v>
                </c:pt>
                <c:pt idx="1118" formatCode="##0.00000">
                  <c:v>1.48695002513619</c:v>
                </c:pt>
                <c:pt idx="1119" formatCode="##0.00000">
                  <c:v>1.48695002513619</c:v>
                </c:pt>
                <c:pt idx="1120" formatCode="##0.00000">
                  <c:v>1.48695002513619</c:v>
                </c:pt>
                <c:pt idx="1121" formatCode="##0.00000">
                  <c:v>1.48695002513619</c:v>
                </c:pt>
                <c:pt idx="1122" formatCode="##0.00000">
                  <c:v>1.48695002513619</c:v>
                </c:pt>
                <c:pt idx="1123" formatCode="##0.00000">
                  <c:v>1.48695002513619</c:v>
                </c:pt>
                <c:pt idx="1124" formatCode="##0.00000">
                  <c:v>1.48695002513619</c:v>
                </c:pt>
                <c:pt idx="1125" formatCode="##0.00000">
                  <c:v>1.48695002513619</c:v>
                </c:pt>
                <c:pt idx="1126" formatCode="##0.00000">
                  <c:v>1.48695002513619</c:v>
                </c:pt>
                <c:pt idx="1127" formatCode="##0.00000">
                  <c:v>1.48695002513619</c:v>
                </c:pt>
                <c:pt idx="1128" formatCode="##0.00000">
                  <c:v>1.48695002513619</c:v>
                </c:pt>
                <c:pt idx="1129" formatCode="##0.00000">
                  <c:v>1.48695002513619</c:v>
                </c:pt>
                <c:pt idx="1130" formatCode="##0.00000">
                  <c:v>1.48695002513619</c:v>
                </c:pt>
                <c:pt idx="1131" formatCode="##0.00000">
                  <c:v>1.48695002513619</c:v>
                </c:pt>
                <c:pt idx="1132" formatCode="##0.00000">
                  <c:v>1.48695002513619</c:v>
                </c:pt>
                <c:pt idx="1133" formatCode="##0.00000">
                  <c:v>1.48695002513619</c:v>
                </c:pt>
                <c:pt idx="1134" formatCode="##0.00000">
                  <c:v>1.48695002513619</c:v>
                </c:pt>
                <c:pt idx="1135" formatCode="##0.00000">
                  <c:v>1.48695002513619</c:v>
                </c:pt>
                <c:pt idx="1136" formatCode="##0.00000">
                  <c:v>1.48695002513619</c:v>
                </c:pt>
                <c:pt idx="1137" formatCode="##0.00000">
                  <c:v>1.48695002513619</c:v>
                </c:pt>
                <c:pt idx="1138" formatCode="##0.00000">
                  <c:v>1.48695002513619</c:v>
                </c:pt>
                <c:pt idx="1139" formatCode="##0.00000">
                  <c:v>1.48695002513619</c:v>
                </c:pt>
                <c:pt idx="1140" formatCode="##0.00000">
                  <c:v>1.48695002513619</c:v>
                </c:pt>
                <c:pt idx="1141" formatCode="##0.00000">
                  <c:v>1.48695002513619</c:v>
                </c:pt>
                <c:pt idx="1142" formatCode="##0.00000">
                  <c:v>1.48695002513619</c:v>
                </c:pt>
                <c:pt idx="1143" formatCode="##0.00000">
                  <c:v>1.48695002513619</c:v>
                </c:pt>
                <c:pt idx="1144" formatCode="##0.00000">
                  <c:v>1.48695002513619</c:v>
                </c:pt>
                <c:pt idx="1145" formatCode="##0.00000">
                  <c:v>1.48695002513619</c:v>
                </c:pt>
                <c:pt idx="1146" formatCode="##0.00000">
                  <c:v>1.48695002513619</c:v>
                </c:pt>
                <c:pt idx="1147" formatCode="##0.00000">
                  <c:v>1.48695002513619</c:v>
                </c:pt>
                <c:pt idx="1148" formatCode="##0.00000">
                  <c:v>1.48695002513619</c:v>
                </c:pt>
                <c:pt idx="1149" formatCode="##0.00000">
                  <c:v>1.48695002513619</c:v>
                </c:pt>
                <c:pt idx="1150" formatCode="##0.00000">
                  <c:v>1.48695002513619</c:v>
                </c:pt>
                <c:pt idx="1151" formatCode="##0.00000">
                  <c:v>1.48695002513619</c:v>
                </c:pt>
                <c:pt idx="1152" formatCode="##0.00000">
                  <c:v>1.48695002513619</c:v>
                </c:pt>
                <c:pt idx="1153" formatCode="##0.00000">
                  <c:v>1.48695002513619</c:v>
                </c:pt>
                <c:pt idx="1154" formatCode="##0.00000">
                  <c:v>1.48695002513619</c:v>
                </c:pt>
                <c:pt idx="1155" formatCode="##0.00000">
                  <c:v>1.48695002513619</c:v>
                </c:pt>
                <c:pt idx="1156" formatCode="##0.00000">
                  <c:v>1.48695002513619</c:v>
                </c:pt>
                <c:pt idx="1157" formatCode="##0.00000">
                  <c:v>1.48695002513619</c:v>
                </c:pt>
                <c:pt idx="1158" formatCode="##0.00000">
                  <c:v>1.48695002513619</c:v>
                </c:pt>
                <c:pt idx="1159" formatCode="##0.00000">
                  <c:v>1.48695002513619</c:v>
                </c:pt>
                <c:pt idx="1160" formatCode="##0.00000">
                  <c:v>1.48695002513619</c:v>
                </c:pt>
                <c:pt idx="1161" formatCode="##0.00000">
                  <c:v>1.48695002513619</c:v>
                </c:pt>
                <c:pt idx="1162" formatCode="##0.00000">
                  <c:v>1.48695002513619</c:v>
                </c:pt>
                <c:pt idx="1163" formatCode="##0.00000">
                  <c:v>1.48695002513619</c:v>
                </c:pt>
                <c:pt idx="1164" formatCode="##0.00000">
                  <c:v>1.48695002513619</c:v>
                </c:pt>
                <c:pt idx="1165" formatCode="##0.00000">
                  <c:v>1.48695002513619</c:v>
                </c:pt>
                <c:pt idx="1166" formatCode="##0.00000">
                  <c:v>1.48695002513619</c:v>
                </c:pt>
                <c:pt idx="1167" formatCode="##0.00000">
                  <c:v>1.48695002513619</c:v>
                </c:pt>
                <c:pt idx="1168" formatCode="##0.00000">
                  <c:v>1.48695002513619</c:v>
                </c:pt>
                <c:pt idx="1169" formatCode="##0.00000">
                  <c:v>1.48695002513619</c:v>
                </c:pt>
                <c:pt idx="1170" formatCode="##0.00000">
                  <c:v>1.48695002513619</c:v>
                </c:pt>
                <c:pt idx="1171" formatCode="##0.00000">
                  <c:v>1.48695002513619</c:v>
                </c:pt>
                <c:pt idx="1172" formatCode="##0.00000">
                  <c:v>1.48695002513619</c:v>
                </c:pt>
                <c:pt idx="1173" formatCode="##0.00000">
                  <c:v>1.48695002513619</c:v>
                </c:pt>
                <c:pt idx="1174" formatCode="##0.00000">
                  <c:v>1.48695002513619</c:v>
                </c:pt>
                <c:pt idx="1175" formatCode="##0.00000">
                  <c:v>1.48695002513619</c:v>
                </c:pt>
                <c:pt idx="1176" formatCode="##0.00000">
                  <c:v>1.48695002513619</c:v>
                </c:pt>
                <c:pt idx="1177" formatCode="##0.00000">
                  <c:v>1.48695002513619</c:v>
                </c:pt>
                <c:pt idx="1178" formatCode="##0.00000">
                  <c:v>1.48695002513619</c:v>
                </c:pt>
                <c:pt idx="1179" formatCode="##0.00000">
                  <c:v>1.48695002513619</c:v>
                </c:pt>
                <c:pt idx="1180" formatCode="##0.00000">
                  <c:v>1.48695002513619</c:v>
                </c:pt>
                <c:pt idx="1181" formatCode="##0.00000">
                  <c:v>1.48695002513619</c:v>
                </c:pt>
                <c:pt idx="1182" formatCode="##0.00000">
                  <c:v>1.48695002513619</c:v>
                </c:pt>
                <c:pt idx="1183" formatCode="##0.00000">
                  <c:v>1.48695002513619</c:v>
                </c:pt>
                <c:pt idx="1184" formatCode="##0.00000">
                  <c:v>1.48695002513619</c:v>
                </c:pt>
                <c:pt idx="1185" formatCode="##0.00000">
                  <c:v>1.48695002513619</c:v>
                </c:pt>
                <c:pt idx="1186" formatCode="##0.00000">
                  <c:v>1.48695002513619</c:v>
                </c:pt>
                <c:pt idx="1187" formatCode="##0.00000">
                  <c:v>1.48695002513619</c:v>
                </c:pt>
                <c:pt idx="1188" formatCode="##0.00000">
                  <c:v>1.48695002513619</c:v>
                </c:pt>
                <c:pt idx="1189" formatCode="##0.00000">
                  <c:v>1.48695002513619</c:v>
                </c:pt>
                <c:pt idx="1190" formatCode="##0.00000">
                  <c:v>1.48695002513619</c:v>
                </c:pt>
                <c:pt idx="1191" formatCode="##0.00000">
                  <c:v>1.48695002513619</c:v>
                </c:pt>
                <c:pt idx="1192" formatCode="##0.00000">
                  <c:v>1.48695002513619</c:v>
                </c:pt>
                <c:pt idx="1193" formatCode="##0.00000">
                  <c:v>1.48695002513619</c:v>
                </c:pt>
                <c:pt idx="1194" formatCode="##0.00000">
                  <c:v>1.48695002513619</c:v>
                </c:pt>
                <c:pt idx="1195" formatCode="##0.00000">
                  <c:v>1.48695002513619</c:v>
                </c:pt>
                <c:pt idx="1196" formatCode="##0.00000">
                  <c:v>1.48695002513619</c:v>
                </c:pt>
                <c:pt idx="1197" formatCode="##0.00000">
                  <c:v>1.48695002513619</c:v>
                </c:pt>
                <c:pt idx="1198" formatCode="##0.00000">
                  <c:v>1.48695002513619</c:v>
                </c:pt>
                <c:pt idx="1199" formatCode="##0.00000">
                  <c:v>1.48695002513619</c:v>
                </c:pt>
                <c:pt idx="1200" formatCode="##0.00000">
                  <c:v>1.48695002513619</c:v>
                </c:pt>
                <c:pt idx="1201" formatCode="##0.00000">
                  <c:v>1.48695002513619</c:v>
                </c:pt>
                <c:pt idx="1202" formatCode="##0.00000">
                  <c:v>1.48695002513619</c:v>
                </c:pt>
                <c:pt idx="1203" formatCode="##0.00000">
                  <c:v>1.48695002513619</c:v>
                </c:pt>
                <c:pt idx="1204" formatCode="##0.00000">
                  <c:v>1.48695002513619</c:v>
                </c:pt>
                <c:pt idx="1205" formatCode="##0.00000">
                  <c:v>1.48695002513619</c:v>
                </c:pt>
                <c:pt idx="1206" formatCode="##0.00000">
                  <c:v>1.48695002513619</c:v>
                </c:pt>
                <c:pt idx="1207" formatCode="##0.00000">
                  <c:v>1.48695002513619</c:v>
                </c:pt>
                <c:pt idx="1208" formatCode="##0.00000">
                  <c:v>1.48695002513619</c:v>
                </c:pt>
                <c:pt idx="1209" formatCode="##0.00000">
                  <c:v>1.48695002513619</c:v>
                </c:pt>
                <c:pt idx="1210" formatCode="##0.00000">
                  <c:v>1.48695002513619</c:v>
                </c:pt>
                <c:pt idx="1211" formatCode="##0.00000">
                  <c:v>1.48695002513619</c:v>
                </c:pt>
                <c:pt idx="1212" formatCode="##0.00000">
                  <c:v>1.48695002513619</c:v>
                </c:pt>
                <c:pt idx="1213" formatCode="##0.00000">
                  <c:v>1.48695002513619</c:v>
                </c:pt>
                <c:pt idx="1214" formatCode="##0.00000">
                  <c:v>1.48695002513619</c:v>
                </c:pt>
                <c:pt idx="1215" formatCode="##0.00000">
                  <c:v>1.48695002513619</c:v>
                </c:pt>
                <c:pt idx="1216" formatCode="##0.00000">
                  <c:v>1.48695002513619</c:v>
                </c:pt>
                <c:pt idx="1217" formatCode="##0.00000">
                  <c:v>1.48695002513619</c:v>
                </c:pt>
                <c:pt idx="1218" formatCode="##0.00000">
                  <c:v>1.48695002513619</c:v>
                </c:pt>
                <c:pt idx="1219" formatCode="##0.00000">
                  <c:v>1.48695002513619</c:v>
                </c:pt>
                <c:pt idx="1220" formatCode="##0.00000">
                  <c:v>1.48695002513619</c:v>
                </c:pt>
                <c:pt idx="1221" formatCode="##0.00000">
                  <c:v>1.48695002513619</c:v>
                </c:pt>
                <c:pt idx="1222" formatCode="##0.00000">
                  <c:v>1.48695002513619</c:v>
                </c:pt>
                <c:pt idx="1223" formatCode="##0.00000">
                  <c:v>1.48695002513619</c:v>
                </c:pt>
                <c:pt idx="1224" formatCode="##0.00000">
                  <c:v>1.48695002513619</c:v>
                </c:pt>
                <c:pt idx="1225" formatCode="##0.00000">
                  <c:v>1.48695002513619</c:v>
                </c:pt>
                <c:pt idx="1226" formatCode="##0.00000">
                  <c:v>1.48695002513619</c:v>
                </c:pt>
                <c:pt idx="1227" formatCode="##0.00000">
                  <c:v>1.48695002513619</c:v>
                </c:pt>
                <c:pt idx="1228" formatCode="##0.00000">
                  <c:v>1.48695002513619</c:v>
                </c:pt>
                <c:pt idx="1229" formatCode="##0.00000">
                  <c:v>1.48695002513619</c:v>
                </c:pt>
                <c:pt idx="1230" formatCode="##0.00000">
                  <c:v>1.48695002513619</c:v>
                </c:pt>
                <c:pt idx="1231" formatCode="##0.00000">
                  <c:v>1.48695002513619</c:v>
                </c:pt>
                <c:pt idx="1232" formatCode="##0.00000">
                  <c:v>1.48695002513619</c:v>
                </c:pt>
                <c:pt idx="1233" formatCode="##0.00000">
                  <c:v>1.48695002513619</c:v>
                </c:pt>
                <c:pt idx="1234" formatCode="##0.00000">
                  <c:v>1.48695002513619</c:v>
                </c:pt>
                <c:pt idx="1235" formatCode="##0.00000">
                  <c:v>1.48695002513619</c:v>
                </c:pt>
                <c:pt idx="1236" formatCode="##0.00000">
                  <c:v>1.48695002513619</c:v>
                </c:pt>
                <c:pt idx="1237" formatCode="##0.00000">
                  <c:v>1.48695002513619</c:v>
                </c:pt>
                <c:pt idx="1238" formatCode="##0.00000">
                  <c:v>1.48695002513619</c:v>
                </c:pt>
                <c:pt idx="1239" formatCode="##0.00000">
                  <c:v>1.48695002513619</c:v>
                </c:pt>
                <c:pt idx="1240" formatCode="##0.00000">
                  <c:v>1.48695002513619</c:v>
                </c:pt>
                <c:pt idx="1241" formatCode="##0.00000">
                  <c:v>1.48695002513619</c:v>
                </c:pt>
                <c:pt idx="1242" formatCode="##0.00000">
                  <c:v>1.48695002513619</c:v>
                </c:pt>
                <c:pt idx="1243" formatCode="##0.00000">
                  <c:v>1.48695002513619</c:v>
                </c:pt>
                <c:pt idx="1244" formatCode="##0.00000">
                  <c:v>1.48695002513619</c:v>
                </c:pt>
                <c:pt idx="1245" formatCode="##0.00000">
                  <c:v>1.48695002513619</c:v>
                </c:pt>
                <c:pt idx="1246" formatCode="##0.00000">
                  <c:v>1.48695002513619</c:v>
                </c:pt>
                <c:pt idx="1247" formatCode="##0.00000">
                  <c:v>1.48695002513619</c:v>
                </c:pt>
                <c:pt idx="1248" formatCode="##0.00000">
                  <c:v>1.48695002513619</c:v>
                </c:pt>
                <c:pt idx="1249" formatCode="##0.00000">
                  <c:v>1.48695002513619</c:v>
                </c:pt>
                <c:pt idx="1250" formatCode="##0.00000">
                  <c:v>1.48695002513619</c:v>
                </c:pt>
                <c:pt idx="1251" formatCode="##0.00000">
                  <c:v>1.48695002513619</c:v>
                </c:pt>
                <c:pt idx="1252" formatCode="##0.00000">
                  <c:v>1.48695002513619</c:v>
                </c:pt>
                <c:pt idx="1253" formatCode="##0.00000">
                  <c:v>1.48695002513619</c:v>
                </c:pt>
                <c:pt idx="1254" formatCode="##0.00000">
                  <c:v>1.48695002513619</c:v>
                </c:pt>
                <c:pt idx="1255" formatCode="##0.00000">
                  <c:v>1.48695002513619</c:v>
                </c:pt>
                <c:pt idx="1256" formatCode="##0.00000">
                  <c:v>1.48695002513619</c:v>
                </c:pt>
                <c:pt idx="1257" formatCode="##0.00000">
                  <c:v>1.48695002513619</c:v>
                </c:pt>
                <c:pt idx="1258" formatCode="##0.00000">
                  <c:v>1.48695002513619</c:v>
                </c:pt>
                <c:pt idx="1259" formatCode="##0.00000">
                  <c:v>1.48695002513619</c:v>
                </c:pt>
                <c:pt idx="1260" formatCode="##0.00000">
                  <c:v>1.48695002513619</c:v>
                </c:pt>
                <c:pt idx="1261" formatCode="##0.00000">
                  <c:v>1.48695002513619</c:v>
                </c:pt>
                <c:pt idx="1262" formatCode="##0.00000">
                  <c:v>1.48695002513619</c:v>
                </c:pt>
                <c:pt idx="1263" formatCode="##0.00000">
                  <c:v>1.48695002513619</c:v>
                </c:pt>
                <c:pt idx="1264" formatCode="##0.00000">
                  <c:v>1.48695002513619</c:v>
                </c:pt>
                <c:pt idx="1265" formatCode="##0.00000">
                  <c:v>1.48695002513619</c:v>
                </c:pt>
                <c:pt idx="1266" formatCode="##0.00000">
                  <c:v>1.48695002513619</c:v>
                </c:pt>
                <c:pt idx="1267" formatCode="##0.00000">
                  <c:v>1.48695002513619</c:v>
                </c:pt>
                <c:pt idx="1268" formatCode="##0.00000">
                  <c:v>1.48695002513619</c:v>
                </c:pt>
                <c:pt idx="1269" formatCode="##0.00000">
                  <c:v>1.48695002513619</c:v>
                </c:pt>
                <c:pt idx="1270" formatCode="##0.00000">
                  <c:v>1.48695002513619</c:v>
                </c:pt>
                <c:pt idx="1271" formatCode="##0.00000">
                  <c:v>1.48695002513619</c:v>
                </c:pt>
                <c:pt idx="1272" formatCode="##0.00000">
                  <c:v>1.48695002513619</c:v>
                </c:pt>
                <c:pt idx="1273" formatCode="##0.00000">
                  <c:v>1.48695002513619</c:v>
                </c:pt>
                <c:pt idx="1274" formatCode="##0.00000">
                  <c:v>1.48695002513619</c:v>
                </c:pt>
                <c:pt idx="1275" formatCode="##0.00000">
                  <c:v>1.48695002513619</c:v>
                </c:pt>
                <c:pt idx="1276" formatCode="##0.00000">
                  <c:v>1.48695002513619</c:v>
                </c:pt>
                <c:pt idx="1277" formatCode="##0.00000">
                  <c:v>1.48695002513619</c:v>
                </c:pt>
                <c:pt idx="1278" formatCode="##0.00000">
                  <c:v>1.48695002513619</c:v>
                </c:pt>
                <c:pt idx="1279" formatCode="##0.00000">
                  <c:v>1.48695002513619</c:v>
                </c:pt>
                <c:pt idx="1280" formatCode="##0.00000">
                  <c:v>1.48695002513619</c:v>
                </c:pt>
                <c:pt idx="1281" formatCode="##0.00000">
                  <c:v>1.48695002513619</c:v>
                </c:pt>
                <c:pt idx="1282" formatCode="##0.00000">
                  <c:v>1.48695002513619</c:v>
                </c:pt>
                <c:pt idx="1283" formatCode="##0.00000">
                  <c:v>1.48695002513619</c:v>
                </c:pt>
                <c:pt idx="1284" formatCode="##0.00000">
                  <c:v>1.48695002513619</c:v>
                </c:pt>
                <c:pt idx="1285" formatCode="##0.00000">
                  <c:v>1.48695002513619</c:v>
                </c:pt>
                <c:pt idx="1286" formatCode="##0.00000">
                  <c:v>1.48695002513619</c:v>
                </c:pt>
                <c:pt idx="1287" formatCode="##0.00000">
                  <c:v>1.48695002513619</c:v>
                </c:pt>
                <c:pt idx="1288" formatCode="##0.00000">
                  <c:v>1.48695002513619</c:v>
                </c:pt>
                <c:pt idx="1289" formatCode="##0.00000">
                  <c:v>1.48695002513619</c:v>
                </c:pt>
                <c:pt idx="1290" formatCode="##0.00000">
                  <c:v>1.48695002513619</c:v>
                </c:pt>
                <c:pt idx="1291" formatCode="##0.00000">
                  <c:v>1.48695002513619</c:v>
                </c:pt>
                <c:pt idx="1292" formatCode="##0.00000">
                  <c:v>1.48695002513619</c:v>
                </c:pt>
                <c:pt idx="1293" formatCode="##0.00000">
                  <c:v>1.48695002513619</c:v>
                </c:pt>
                <c:pt idx="1294" formatCode="##0.00000">
                  <c:v>1.48695002513619</c:v>
                </c:pt>
                <c:pt idx="1295" formatCode="##0.00000">
                  <c:v>1.48695002513619</c:v>
                </c:pt>
                <c:pt idx="1296" formatCode="##0.00000">
                  <c:v>1.48695002513619</c:v>
                </c:pt>
                <c:pt idx="1297" formatCode="##0.00000">
                  <c:v>1.48695002513619</c:v>
                </c:pt>
                <c:pt idx="1298" formatCode="##0.00000">
                  <c:v>1.48695002513619</c:v>
                </c:pt>
                <c:pt idx="1299" formatCode="##0.00000">
                  <c:v>1.48695002513619</c:v>
                </c:pt>
                <c:pt idx="1300" formatCode="##0.00000">
                  <c:v>1.48695002513619</c:v>
                </c:pt>
                <c:pt idx="1301" formatCode="##0.00000">
                  <c:v>1.48695002513619</c:v>
                </c:pt>
                <c:pt idx="1302" formatCode="##0.00000">
                  <c:v>1.48695002513619</c:v>
                </c:pt>
                <c:pt idx="1303" formatCode="##0.00000">
                  <c:v>1.48695002513619</c:v>
                </c:pt>
                <c:pt idx="1304" formatCode="##0.00000">
                  <c:v>1.48695002513619</c:v>
                </c:pt>
                <c:pt idx="1305" formatCode="##0.00000">
                  <c:v>1.48695002513619</c:v>
                </c:pt>
                <c:pt idx="1306" formatCode="##0.00000">
                  <c:v>1.48695002513619</c:v>
                </c:pt>
                <c:pt idx="1307" formatCode="##0.00000">
                  <c:v>1.48695002513619</c:v>
                </c:pt>
                <c:pt idx="1308" formatCode="##0.00000">
                  <c:v>1.48695002513619</c:v>
                </c:pt>
                <c:pt idx="1309" formatCode="##0.00000">
                  <c:v>1.48695002513619</c:v>
                </c:pt>
                <c:pt idx="1310" formatCode="##0.00000">
                  <c:v>1.48695002513619</c:v>
                </c:pt>
                <c:pt idx="1311" formatCode="##0.00000">
                  <c:v>1.48695002513619</c:v>
                </c:pt>
                <c:pt idx="1312" formatCode="##0.00000">
                  <c:v>1.48695002513619</c:v>
                </c:pt>
                <c:pt idx="1313" formatCode="##0.00000">
                  <c:v>1.48695002513619</c:v>
                </c:pt>
                <c:pt idx="1314" formatCode="##0.00000">
                  <c:v>1.48695002513619</c:v>
                </c:pt>
                <c:pt idx="1315" formatCode="##0.00000">
                  <c:v>1.48695002513619</c:v>
                </c:pt>
                <c:pt idx="1316" formatCode="##0.00000">
                  <c:v>1.48695002513619</c:v>
                </c:pt>
                <c:pt idx="1317" formatCode="##0.00000">
                  <c:v>1.48695002513619</c:v>
                </c:pt>
                <c:pt idx="1318" formatCode="##0.00000">
                  <c:v>1.48695002513619</c:v>
                </c:pt>
                <c:pt idx="1319" formatCode="##0.00000">
                  <c:v>1.48695002513619</c:v>
                </c:pt>
                <c:pt idx="1320" formatCode="##0.00000">
                  <c:v>1.48695002513619</c:v>
                </c:pt>
                <c:pt idx="1321" formatCode="##0.00000">
                  <c:v>1.48695002513619</c:v>
                </c:pt>
                <c:pt idx="1322" formatCode="##0.00000">
                  <c:v>1.48695002513619</c:v>
                </c:pt>
                <c:pt idx="1323" formatCode="##0.00000">
                  <c:v>1.48695002513619</c:v>
                </c:pt>
                <c:pt idx="1324" formatCode="##0.00000">
                  <c:v>1.48695002513619</c:v>
                </c:pt>
                <c:pt idx="1325" formatCode="##0.00000">
                  <c:v>1.48695002513619</c:v>
                </c:pt>
                <c:pt idx="1326" formatCode="##0.00000">
                  <c:v>1.48695002513619</c:v>
                </c:pt>
                <c:pt idx="1327" formatCode="##0.00000">
                  <c:v>1.48695002513619</c:v>
                </c:pt>
                <c:pt idx="1328" formatCode="##0.00000">
                  <c:v>1.48695002513619</c:v>
                </c:pt>
                <c:pt idx="1329" formatCode="##0.00000">
                  <c:v>1.48695002513619</c:v>
                </c:pt>
                <c:pt idx="1330" formatCode="##0.00000">
                  <c:v>1.48695002513619</c:v>
                </c:pt>
                <c:pt idx="1331" formatCode="##0.00000">
                  <c:v>1.48695002513619</c:v>
                </c:pt>
                <c:pt idx="1332" formatCode="##0.00000">
                  <c:v>1.48695002513619</c:v>
                </c:pt>
                <c:pt idx="1333" formatCode="##0.00000">
                  <c:v>1.48695002513619</c:v>
                </c:pt>
                <c:pt idx="1334" formatCode="##0.00000">
                  <c:v>1.48695002513619</c:v>
                </c:pt>
                <c:pt idx="1335" formatCode="##0.00000">
                  <c:v>1.48695002513619</c:v>
                </c:pt>
                <c:pt idx="1336" formatCode="##0.00000">
                  <c:v>1.48695002513619</c:v>
                </c:pt>
                <c:pt idx="1337" formatCode="##0.00000">
                  <c:v>1.48695002513619</c:v>
                </c:pt>
                <c:pt idx="1338" formatCode="##0.00000">
                  <c:v>1.48695002513619</c:v>
                </c:pt>
                <c:pt idx="1339" formatCode="##0.00000">
                  <c:v>1.48695002513619</c:v>
                </c:pt>
                <c:pt idx="1340" formatCode="##0.00000">
                  <c:v>1.48695002513619</c:v>
                </c:pt>
                <c:pt idx="1341" formatCode="##0.00000">
                  <c:v>1.48695002513619</c:v>
                </c:pt>
                <c:pt idx="1342" formatCode="##0.00000">
                  <c:v>1.48695002513619</c:v>
                </c:pt>
                <c:pt idx="1343" formatCode="##0.00000">
                  <c:v>1.48695002513619</c:v>
                </c:pt>
                <c:pt idx="1344" formatCode="##0.00000">
                  <c:v>1.48695002513619</c:v>
                </c:pt>
                <c:pt idx="1345" formatCode="##0.00000">
                  <c:v>1.48695002513619</c:v>
                </c:pt>
                <c:pt idx="1346" formatCode="##0.00000">
                  <c:v>1.48695002513619</c:v>
                </c:pt>
                <c:pt idx="1347" formatCode="##0.00000">
                  <c:v>1.48695002513619</c:v>
                </c:pt>
                <c:pt idx="1348" formatCode="##0.00000">
                  <c:v>1.48695002513619</c:v>
                </c:pt>
                <c:pt idx="1349" formatCode="##0.00000">
                  <c:v>1.48695002513619</c:v>
                </c:pt>
                <c:pt idx="1350" formatCode="##0.00000">
                  <c:v>1.48695002513619</c:v>
                </c:pt>
                <c:pt idx="1351" formatCode="##0.00000">
                  <c:v>1.48695002513619</c:v>
                </c:pt>
                <c:pt idx="1352" formatCode="##0.00000">
                  <c:v>1.48695002513619</c:v>
                </c:pt>
                <c:pt idx="1353" formatCode="##0.00000">
                  <c:v>1.48695002513619</c:v>
                </c:pt>
                <c:pt idx="1354" formatCode="##0.00000">
                  <c:v>1.48695002513619</c:v>
                </c:pt>
                <c:pt idx="1355" formatCode="##0.00000">
                  <c:v>1.48695002513619</c:v>
                </c:pt>
                <c:pt idx="1356" formatCode="##0.00000">
                  <c:v>1.48695002513619</c:v>
                </c:pt>
                <c:pt idx="1357" formatCode="##0.00000">
                  <c:v>1.48695002513619</c:v>
                </c:pt>
                <c:pt idx="1358" formatCode="##0.00000">
                  <c:v>1.48695002513619</c:v>
                </c:pt>
                <c:pt idx="1359" formatCode="##0.00000">
                  <c:v>1.48695002513619</c:v>
                </c:pt>
                <c:pt idx="1360" formatCode="##0.00000">
                  <c:v>1.48695002513619</c:v>
                </c:pt>
                <c:pt idx="1361" formatCode="##0.00000">
                  <c:v>1.48695002513619</c:v>
                </c:pt>
                <c:pt idx="1362" formatCode="##0.00000">
                  <c:v>1.48695002513619</c:v>
                </c:pt>
                <c:pt idx="1363" formatCode="##0.00000">
                  <c:v>1.48695002513619</c:v>
                </c:pt>
                <c:pt idx="1364" formatCode="##0.00000">
                  <c:v>1.48695002513619</c:v>
                </c:pt>
                <c:pt idx="1365" formatCode="##0.00000">
                  <c:v>1.48695002513619</c:v>
                </c:pt>
                <c:pt idx="1366" formatCode="##0.00000">
                  <c:v>1.48695002513619</c:v>
                </c:pt>
                <c:pt idx="1367" formatCode="##0.00000">
                  <c:v>1.48695002513619</c:v>
                </c:pt>
                <c:pt idx="1368" formatCode="##0.00000">
                  <c:v>1.48695002513619</c:v>
                </c:pt>
                <c:pt idx="1369" formatCode="##0.00000">
                  <c:v>1.48695002513619</c:v>
                </c:pt>
                <c:pt idx="1370" formatCode="##0.00000">
                  <c:v>1.48695002513619</c:v>
                </c:pt>
                <c:pt idx="1371" formatCode="##0.00000">
                  <c:v>1.48695002513619</c:v>
                </c:pt>
                <c:pt idx="1372" formatCode="##0.00000">
                  <c:v>1.48695002513619</c:v>
                </c:pt>
                <c:pt idx="1373" formatCode="##0.00000">
                  <c:v>1.48695002513619</c:v>
                </c:pt>
                <c:pt idx="1374" formatCode="##0.00000">
                  <c:v>1.48695002513619</c:v>
                </c:pt>
                <c:pt idx="1375" formatCode="##0.00000">
                  <c:v>1.48695002513619</c:v>
                </c:pt>
                <c:pt idx="1376" formatCode="##0.00000">
                  <c:v>1.48695002513619</c:v>
                </c:pt>
                <c:pt idx="1377" formatCode="##0.00000">
                  <c:v>1.48695002513619</c:v>
                </c:pt>
                <c:pt idx="1378" formatCode="##0.00000">
                  <c:v>1.48695002513619</c:v>
                </c:pt>
                <c:pt idx="1379" formatCode="##0.00000">
                  <c:v>1.48695002513619</c:v>
                </c:pt>
                <c:pt idx="1380" formatCode="##0.00000">
                  <c:v>1.48695002513619</c:v>
                </c:pt>
                <c:pt idx="1381" formatCode="##0.00000">
                  <c:v>1.48695002513619</c:v>
                </c:pt>
                <c:pt idx="1382" formatCode="##0.00000">
                  <c:v>1.48695002513619</c:v>
                </c:pt>
                <c:pt idx="1383" formatCode="##0.00000">
                  <c:v>1.48695002513619</c:v>
                </c:pt>
                <c:pt idx="1384" formatCode="##0.00000">
                  <c:v>1.48695002513619</c:v>
                </c:pt>
                <c:pt idx="1385" formatCode="##0.00000">
                  <c:v>1.48695002513619</c:v>
                </c:pt>
                <c:pt idx="1386" formatCode="##0.00000">
                  <c:v>1.48695002513619</c:v>
                </c:pt>
                <c:pt idx="1387" formatCode="##0.00000">
                  <c:v>1.48695002513619</c:v>
                </c:pt>
                <c:pt idx="1388" formatCode="##0.00000">
                  <c:v>1.48695002513619</c:v>
                </c:pt>
                <c:pt idx="1389" formatCode="##0.00000">
                  <c:v>1.48695002513619</c:v>
                </c:pt>
                <c:pt idx="1390" formatCode="##0.00000">
                  <c:v>1.48695002513619</c:v>
                </c:pt>
                <c:pt idx="1391" formatCode="##0.00000">
                  <c:v>1.48695002513619</c:v>
                </c:pt>
                <c:pt idx="1392" formatCode="0.0000000">
                  <c:v>1.6318221574521701</c:v>
                </c:pt>
                <c:pt idx="1393" formatCode="0.0000000">
                  <c:v>1.6318221574521701</c:v>
                </c:pt>
                <c:pt idx="1394" formatCode="0.0000000">
                  <c:v>1.6318221574521701</c:v>
                </c:pt>
                <c:pt idx="1395" formatCode="0.0000000">
                  <c:v>1.6318221574521701</c:v>
                </c:pt>
                <c:pt idx="1396" formatCode="0.0000000">
                  <c:v>1.6318221574521701</c:v>
                </c:pt>
                <c:pt idx="1397" formatCode="0.0000000">
                  <c:v>1.6318221574521701</c:v>
                </c:pt>
                <c:pt idx="1398" formatCode="0.0000000">
                  <c:v>1.6318221574521701</c:v>
                </c:pt>
                <c:pt idx="1399" formatCode="0.0000000">
                  <c:v>1.6318221574521701</c:v>
                </c:pt>
                <c:pt idx="1400" formatCode="0.0000000">
                  <c:v>1.6318221574521701</c:v>
                </c:pt>
                <c:pt idx="1401" formatCode="0.0000000">
                  <c:v>1.6318221574521701</c:v>
                </c:pt>
                <c:pt idx="1402" formatCode="0.0000000">
                  <c:v>1.6318221574521701</c:v>
                </c:pt>
                <c:pt idx="1403" formatCode="0.0000000">
                  <c:v>1.6318221574521701</c:v>
                </c:pt>
                <c:pt idx="1404" formatCode="0.0000000">
                  <c:v>1.6318221574521701</c:v>
                </c:pt>
                <c:pt idx="1405" formatCode="0.0000000">
                  <c:v>1.6318221574521701</c:v>
                </c:pt>
                <c:pt idx="1406" formatCode="0.0000000">
                  <c:v>1.6318221574521701</c:v>
                </c:pt>
                <c:pt idx="1407" formatCode="0.0000000">
                  <c:v>1.7793006849522299</c:v>
                </c:pt>
                <c:pt idx="1408" formatCode="0.0000000">
                  <c:v>1.7793006849522299</c:v>
                </c:pt>
                <c:pt idx="1409" formatCode="0.0000000">
                  <c:v>1.7793006849522299</c:v>
                </c:pt>
                <c:pt idx="1410" formatCode="0.0000000">
                  <c:v>1.7793006849522299</c:v>
                </c:pt>
                <c:pt idx="1411" formatCode="0.0000000">
                  <c:v>1.7793006849522299</c:v>
                </c:pt>
                <c:pt idx="1412" formatCode="0.0000000">
                  <c:v>1.7793006849522299</c:v>
                </c:pt>
                <c:pt idx="1413" formatCode="0.0000000">
                  <c:v>1.7793006849522299</c:v>
                </c:pt>
                <c:pt idx="1414" formatCode="0.0000000">
                  <c:v>1.7793006849522299</c:v>
                </c:pt>
                <c:pt idx="1415" formatCode="0.0000000">
                  <c:v>1.7793006849522299</c:v>
                </c:pt>
                <c:pt idx="1416" formatCode="0.0000000">
                  <c:v>1.7793006849522299</c:v>
                </c:pt>
                <c:pt idx="1417" formatCode="0.0000000">
                  <c:v>1.7793006849522299</c:v>
                </c:pt>
                <c:pt idx="1418" formatCode="0.0000000">
                  <c:v>1.7793006849522299</c:v>
                </c:pt>
                <c:pt idx="1419" formatCode="0.0000000">
                  <c:v>1.7793006849522299</c:v>
                </c:pt>
                <c:pt idx="1420" formatCode="0.0000000">
                  <c:v>1.7793006849522299</c:v>
                </c:pt>
                <c:pt idx="1421" formatCode="0.0000000">
                  <c:v>1.7793006849522299</c:v>
                </c:pt>
                <c:pt idx="1422" formatCode="0.0000000">
                  <c:v>1.7793006849522299</c:v>
                </c:pt>
                <c:pt idx="1423" formatCode="0.0000000">
                  <c:v>1.7793006849522299</c:v>
                </c:pt>
                <c:pt idx="1424" formatCode="0.0000000">
                  <c:v>1.7793006849522299</c:v>
                </c:pt>
                <c:pt idx="1425" formatCode="0.0000000">
                  <c:v>1.7793006849522299</c:v>
                </c:pt>
                <c:pt idx="1426" formatCode="0.0000000">
                  <c:v>1.7793006849522299</c:v>
                </c:pt>
                <c:pt idx="1427" formatCode="0.0000000">
                  <c:v>1.7793006849522299</c:v>
                </c:pt>
                <c:pt idx="1428" formatCode="0.0000000">
                  <c:v>1.7793006849522299</c:v>
                </c:pt>
                <c:pt idx="1429" formatCode="0.0000000">
                  <c:v>1.7793006849522299</c:v>
                </c:pt>
                <c:pt idx="1430" formatCode="0.0000000">
                  <c:v>1.7793006849522299</c:v>
                </c:pt>
                <c:pt idx="1431" formatCode="0.0000000">
                  <c:v>1.7793006849522299</c:v>
                </c:pt>
                <c:pt idx="1432" formatCode="0.0000000">
                  <c:v>1.7793006849522299</c:v>
                </c:pt>
                <c:pt idx="1433" formatCode="0.0000000">
                  <c:v>1.7793006849522299</c:v>
                </c:pt>
                <c:pt idx="1434" formatCode="0.0000000">
                  <c:v>1.7793006849522299</c:v>
                </c:pt>
                <c:pt idx="1435" formatCode="0.0000000">
                  <c:v>1.7793006849522299</c:v>
                </c:pt>
                <c:pt idx="1436" formatCode="0.0000000">
                  <c:v>1.7793006849522299</c:v>
                </c:pt>
                <c:pt idx="1437" formatCode="0.0000000">
                  <c:v>1.7793006849522299</c:v>
                </c:pt>
                <c:pt idx="1438" formatCode="0.0000000">
                  <c:v>1.7793006849522299</c:v>
                </c:pt>
                <c:pt idx="1439" formatCode="0.0000000">
                  <c:v>1.7793006849522299</c:v>
                </c:pt>
                <c:pt idx="1440" formatCode="0.0000000">
                  <c:v>1.7793006849522299</c:v>
                </c:pt>
                <c:pt idx="1441" formatCode="0.0000000">
                  <c:v>1.7793006849522299</c:v>
                </c:pt>
                <c:pt idx="1442" formatCode="0.0000000">
                  <c:v>1.7793006849522299</c:v>
                </c:pt>
                <c:pt idx="1443" formatCode="0.0000000">
                  <c:v>1.7793006849522299</c:v>
                </c:pt>
                <c:pt idx="1444" formatCode="0.0000000">
                  <c:v>1.7793006849522299</c:v>
                </c:pt>
                <c:pt idx="1445" formatCode="0.0000000">
                  <c:v>1.7793006849522299</c:v>
                </c:pt>
                <c:pt idx="1446" formatCode="0.0000000">
                  <c:v>1.7793006849522299</c:v>
                </c:pt>
                <c:pt idx="1447" formatCode="0.0000000">
                  <c:v>1.7793006849522299</c:v>
                </c:pt>
                <c:pt idx="1448" formatCode="0.0000000">
                  <c:v>1.7793006849522299</c:v>
                </c:pt>
                <c:pt idx="1449" formatCode="0.0000000">
                  <c:v>1.7793006849522299</c:v>
                </c:pt>
                <c:pt idx="1450" formatCode="0.0000000">
                  <c:v>1.7793006849522299</c:v>
                </c:pt>
                <c:pt idx="1451" formatCode="0.0000000">
                  <c:v>1.7793006849522299</c:v>
                </c:pt>
                <c:pt idx="1452" formatCode="0.0000000">
                  <c:v>1.7793006849522299</c:v>
                </c:pt>
                <c:pt idx="1453" formatCode="0.0000000">
                  <c:v>1.7793006849522299</c:v>
                </c:pt>
                <c:pt idx="1454" formatCode="0.0000000">
                  <c:v>1.7793006849522299</c:v>
                </c:pt>
                <c:pt idx="1455" formatCode="0.0000000">
                  <c:v>1.7793006849522299</c:v>
                </c:pt>
                <c:pt idx="1456" formatCode="0.0000000">
                  <c:v>1.7793006849522299</c:v>
                </c:pt>
                <c:pt idx="1457" formatCode="0.0000000">
                  <c:v>1.7793006849522299</c:v>
                </c:pt>
                <c:pt idx="1458" formatCode="0.0000000">
                  <c:v>1.7793006849522299</c:v>
                </c:pt>
                <c:pt idx="1459" formatCode="0.0000000">
                  <c:v>1.7793006849522299</c:v>
                </c:pt>
                <c:pt idx="1460" formatCode="0.0000000">
                  <c:v>1.7793006849522299</c:v>
                </c:pt>
                <c:pt idx="1461" formatCode="0.0000000">
                  <c:v>1.7793006849522299</c:v>
                </c:pt>
                <c:pt idx="1462" formatCode="0.0000000">
                  <c:v>1.7793006849522299</c:v>
                </c:pt>
                <c:pt idx="1463" formatCode="0.0000000">
                  <c:v>1.7793006849522299</c:v>
                </c:pt>
                <c:pt idx="1464" formatCode="0.0000000">
                  <c:v>1.7793006849522299</c:v>
                </c:pt>
                <c:pt idx="1465" formatCode="0.0000000">
                  <c:v>1.7793006849522299</c:v>
                </c:pt>
                <c:pt idx="1466" formatCode="0.0000000">
                  <c:v>1.7793006849522299</c:v>
                </c:pt>
                <c:pt idx="1467" formatCode="0.0000000">
                  <c:v>1.7793006849522299</c:v>
                </c:pt>
                <c:pt idx="1468" formatCode="0.0000000">
                  <c:v>1.7793006849522299</c:v>
                </c:pt>
                <c:pt idx="1469" formatCode="0.0000000">
                  <c:v>1.7793006849522299</c:v>
                </c:pt>
                <c:pt idx="1470" formatCode="0.0000000">
                  <c:v>1.7793006849522299</c:v>
                </c:pt>
                <c:pt idx="1471" formatCode="0.0000000">
                  <c:v>1.7793006849522299</c:v>
                </c:pt>
                <c:pt idx="1472" formatCode="0.0000000">
                  <c:v>1.7793006849522299</c:v>
                </c:pt>
                <c:pt idx="1473" formatCode="0.0000000">
                  <c:v>1.7793006849522299</c:v>
                </c:pt>
                <c:pt idx="1474" formatCode="0.0000000">
                  <c:v>1.7793006849522299</c:v>
                </c:pt>
                <c:pt idx="1475" formatCode="0.0000000">
                  <c:v>1.7793006849522299</c:v>
                </c:pt>
                <c:pt idx="1476" formatCode="0.0000000">
                  <c:v>1.7793006849522299</c:v>
                </c:pt>
                <c:pt idx="1477" formatCode="0.0000000">
                  <c:v>1.7793006849522299</c:v>
                </c:pt>
                <c:pt idx="1478" formatCode="0.0000000">
                  <c:v>1.7793006849522299</c:v>
                </c:pt>
                <c:pt idx="1479" formatCode="0.0000000">
                  <c:v>1.7793006849522299</c:v>
                </c:pt>
                <c:pt idx="1480" formatCode="0.0000000">
                  <c:v>1.7793006849522299</c:v>
                </c:pt>
                <c:pt idx="1481" formatCode="0.0000000">
                  <c:v>1.7793006849522299</c:v>
                </c:pt>
                <c:pt idx="1482" formatCode="0.0000000">
                  <c:v>1.7793006849522299</c:v>
                </c:pt>
                <c:pt idx="1483" formatCode="0.0000000">
                  <c:v>1.7793006849522299</c:v>
                </c:pt>
                <c:pt idx="1484" formatCode="0.0000000">
                  <c:v>1.7793006849522299</c:v>
                </c:pt>
                <c:pt idx="1485" formatCode="0.0000000">
                  <c:v>1.7793006849522299</c:v>
                </c:pt>
                <c:pt idx="1486" formatCode="0.0000000">
                  <c:v>1.7793006849522299</c:v>
                </c:pt>
                <c:pt idx="1487" formatCode="0.0000000">
                  <c:v>1.7793006849522299</c:v>
                </c:pt>
                <c:pt idx="1488" formatCode="0.0000000">
                  <c:v>1.7793006849522299</c:v>
                </c:pt>
                <c:pt idx="1489" formatCode="0.0000000">
                  <c:v>1.7793006849522299</c:v>
                </c:pt>
                <c:pt idx="1490" formatCode="0.0000000">
                  <c:v>1.7793006849522299</c:v>
                </c:pt>
                <c:pt idx="1491" formatCode="0.0000000">
                  <c:v>1.7793006849522299</c:v>
                </c:pt>
                <c:pt idx="1492" formatCode="0.0000000">
                  <c:v>1.7793006849522299</c:v>
                </c:pt>
                <c:pt idx="1493" formatCode="0.0000000">
                  <c:v>1.7793006849522299</c:v>
                </c:pt>
                <c:pt idx="1494" formatCode="0.0000000">
                  <c:v>1.7793006849522299</c:v>
                </c:pt>
                <c:pt idx="1495" formatCode="0.0000000">
                  <c:v>1.7793006849522299</c:v>
                </c:pt>
                <c:pt idx="1496" formatCode="0.0000000">
                  <c:v>1.7793006849522299</c:v>
                </c:pt>
                <c:pt idx="1497" formatCode="0.0000000">
                  <c:v>1.7793006849522299</c:v>
                </c:pt>
                <c:pt idx="1498" formatCode="0.0000000">
                  <c:v>1.7793006849522299</c:v>
                </c:pt>
                <c:pt idx="1499" formatCode="0.0000000">
                  <c:v>1.7793006849522299</c:v>
                </c:pt>
                <c:pt idx="1500" formatCode="0.0000000">
                  <c:v>1.7793006849522299</c:v>
                </c:pt>
                <c:pt idx="1501" formatCode="0.0000000">
                  <c:v>1.7793006849522299</c:v>
                </c:pt>
                <c:pt idx="1502" formatCode="0.0000000">
                  <c:v>1.7793006849522299</c:v>
                </c:pt>
                <c:pt idx="1503" formatCode="0.0000000">
                  <c:v>1.7793006849522299</c:v>
                </c:pt>
                <c:pt idx="1504" formatCode="0.0000000">
                  <c:v>1.7793006849522299</c:v>
                </c:pt>
                <c:pt idx="1505" formatCode="0.0000000">
                  <c:v>1.7793006849522299</c:v>
                </c:pt>
                <c:pt idx="1506" formatCode="0.0000000">
                  <c:v>1.7793006849522299</c:v>
                </c:pt>
                <c:pt idx="1507" formatCode="0.0000000">
                  <c:v>1.7793006849522299</c:v>
                </c:pt>
                <c:pt idx="1508" formatCode="0.0000000">
                  <c:v>1.7793006849522299</c:v>
                </c:pt>
                <c:pt idx="1509" formatCode="0.0000000">
                  <c:v>1.7793006849522299</c:v>
                </c:pt>
                <c:pt idx="1510" formatCode="0.0000000">
                  <c:v>1.7793006849522299</c:v>
                </c:pt>
                <c:pt idx="1511" formatCode="0.0000000">
                  <c:v>1.7793006849522299</c:v>
                </c:pt>
                <c:pt idx="1512" formatCode="0.0000000">
                  <c:v>1.7793006849522299</c:v>
                </c:pt>
                <c:pt idx="1513" formatCode="0.0000000">
                  <c:v>1.7793006849522299</c:v>
                </c:pt>
                <c:pt idx="1514" formatCode="0.0000000">
                  <c:v>1.7793006849522299</c:v>
                </c:pt>
                <c:pt idx="1515" formatCode="0.0000000">
                  <c:v>1.7793006849522299</c:v>
                </c:pt>
                <c:pt idx="1516" formatCode="0.0000000">
                  <c:v>1.7793006849522299</c:v>
                </c:pt>
                <c:pt idx="1517" formatCode="0.0000000">
                  <c:v>1.7793006849522299</c:v>
                </c:pt>
                <c:pt idx="1518" formatCode="0.0000000">
                  <c:v>1.7793006849522299</c:v>
                </c:pt>
                <c:pt idx="1519" formatCode="0.0000000">
                  <c:v>1.7793006849522299</c:v>
                </c:pt>
                <c:pt idx="1520" formatCode="0.0000000">
                  <c:v>1.7793006849522299</c:v>
                </c:pt>
                <c:pt idx="1521" formatCode="0.0000000">
                  <c:v>1.7793006849522299</c:v>
                </c:pt>
                <c:pt idx="1522" formatCode="0.0000000">
                  <c:v>1.7793006849522299</c:v>
                </c:pt>
                <c:pt idx="1523" formatCode="0.0000000">
                  <c:v>1.7793006849522299</c:v>
                </c:pt>
                <c:pt idx="1524" formatCode="0.0000000">
                  <c:v>1.7793006849522299</c:v>
                </c:pt>
                <c:pt idx="1525" formatCode="0.0000000">
                  <c:v>1.7793006849522299</c:v>
                </c:pt>
                <c:pt idx="1526" formatCode="0.0000000">
                  <c:v>1.7793006849522299</c:v>
                </c:pt>
                <c:pt idx="1527" formatCode="0.0000000">
                  <c:v>1.7793006849522299</c:v>
                </c:pt>
                <c:pt idx="1528" formatCode="0.0000000">
                  <c:v>1.7793006849522299</c:v>
                </c:pt>
                <c:pt idx="1529" formatCode="0.0000000">
                  <c:v>1.7793006849522299</c:v>
                </c:pt>
                <c:pt idx="1530" formatCode="0.0000000">
                  <c:v>1.7793006849522299</c:v>
                </c:pt>
                <c:pt idx="1531" formatCode="0.0000000">
                  <c:v>1.7793006849522299</c:v>
                </c:pt>
                <c:pt idx="1532" formatCode="0.0000000">
                  <c:v>1.7793006849522299</c:v>
                </c:pt>
                <c:pt idx="1533" formatCode="0.0000000">
                  <c:v>1.7793006849522299</c:v>
                </c:pt>
                <c:pt idx="1534" formatCode="0.0000000">
                  <c:v>1.7793006849522299</c:v>
                </c:pt>
                <c:pt idx="1535" formatCode="0.0000000">
                  <c:v>1.7793006849522299</c:v>
                </c:pt>
                <c:pt idx="1536" formatCode="0.0000000">
                  <c:v>1.7793006849522299</c:v>
                </c:pt>
                <c:pt idx="1537" formatCode="0.0000000">
                  <c:v>1.7793006849522299</c:v>
                </c:pt>
                <c:pt idx="1538" formatCode="0.0000000">
                  <c:v>1.7793006849522299</c:v>
                </c:pt>
                <c:pt idx="1539" formatCode="0.0000000">
                  <c:v>1.7793006849522299</c:v>
                </c:pt>
                <c:pt idx="1540" formatCode="0.0000000">
                  <c:v>1.7793006849522299</c:v>
                </c:pt>
                <c:pt idx="1541" formatCode="0.0000000">
                  <c:v>1.7793006849522299</c:v>
                </c:pt>
                <c:pt idx="1542" formatCode="0.0000000">
                  <c:v>1.7793006849522299</c:v>
                </c:pt>
                <c:pt idx="1543" formatCode="0.0000000">
                  <c:v>1.7793006849522299</c:v>
                </c:pt>
                <c:pt idx="1544" formatCode="0.0000000">
                  <c:v>1.7793006849522299</c:v>
                </c:pt>
                <c:pt idx="1545" formatCode="0.0000000">
                  <c:v>1.7793006849522299</c:v>
                </c:pt>
                <c:pt idx="1546" formatCode="0.0000000">
                  <c:v>1.7793006849522299</c:v>
                </c:pt>
                <c:pt idx="1547" formatCode="0.0000000">
                  <c:v>1.7793006849522299</c:v>
                </c:pt>
                <c:pt idx="1548" formatCode="0.0000000">
                  <c:v>1.7793006849522299</c:v>
                </c:pt>
                <c:pt idx="1549" formatCode="0.0000000">
                  <c:v>1.7793006849522299</c:v>
                </c:pt>
                <c:pt idx="1550" formatCode="0.0000000">
                  <c:v>1.7793006849522299</c:v>
                </c:pt>
                <c:pt idx="1551" formatCode="0.0000000">
                  <c:v>1.7793006849522299</c:v>
                </c:pt>
                <c:pt idx="1552" formatCode="0.0000000">
                  <c:v>1.7793006849522299</c:v>
                </c:pt>
                <c:pt idx="1553" formatCode="0.0000000">
                  <c:v>1.7793006849522299</c:v>
                </c:pt>
                <c:pt idx="1554" formatCode="0.0000000">
                  <c:v>1.7793006849522299</c:v>
                </c:pt>
                <c:pt idx="1555" formatCode="0.0000000">
                  <c:v>1.7793006849522299</c:v>
                </c:pt>
                <c:pt idx="1556" formatCode="0.0000000">
                  <c:v>1.7793006849522299</c:v>
                </c:pt>
                <c:pt idx="1557" formatCode="0.0000000">
                  <c:v>1.7793006849522299</c:v>
                </c:pt>
                <c:pt idx="1558" formatCode="0.0000000">
                  <c:v>1.7793006849522299</c:v>
                </c:pt>
                <c:pt idx="1559" formatCode="0.0000000">
                  <c:v>1.7793006849522299</c:v>
                </c:pt>
                <c:pt idx="1560" formatCode="0.0000000">
                  <c:v>1.7793006849522299</c:v>
                </c:pt>
                <c:pt idx="1561" formatCode="0.0000000">
                  <c:v>1.7793006849522299</c:v>
                </c:pt>
                <c:pt idx="1562" formatCode="0.0000000">
                  <c:v>1.7793006849522299</c:v>
                </c:pt>
                <c:pt idx="1563" formatCode="0.0000000">
                  <c:v>1.7793006849522299</c:v>
                </c:pt>
                <c:pt idx="1564" formatCode="0.0000000">
                  <c:v>1.7793006849522299</c:v>
                </c:pt>
                <c:pt idx="1565" formatCode="0.0000000">
                  <c:v>1.7793006849522299</c:v>
                </c:pt>
                <c:pt idx="1566" formatCode="0.0000000">
                  <c:v>1.7793006849522299</c:v>
                </c:pt>
                <c:pt idx="1567" formatCode="0.0000000">
                  <c:v>1.7793006849522299</c:v>
                </c:pt>
                <c:pt idx="1568" formatCode="0.0000000">
                  <c:v>1.7793006849522299</c:v>
                </c:pt>
                <c:pt idx="1569" formatCode="0.0000000">
                  <c:v>1.7793006849522299</c:v>
                </c:pt>
                <c:pt idx="1570" formatCode="0.0000000">
                  <c:v>1.7793006849522299</c:v>
                </c:pt>
                <c:pt idx="1571" formatCode="0.0000000">
                  <c:v>1.7793006849522299</c:v>
                </c:pt>
                <c:pt idx="1572" formatCode="0.0000000">
                  <c:v>1.7793006849522299</c:v>
                </c:pt>
                <c:pt idx="1573" formatCode="0.0000000">
                  <c:v>1.7793006849522299</c:v>
                </c:pt>
                <c:pt idx="1574" formatCode="0.0000000">
                  <c:v>1.7793006849522299</c:v>
                </c:pt>
                <c:pt idx="1575" formatCode="0.0000000">
                  <c:v>1.7793006849522299</c:v>
                </c:pt>
                <c:pt idx="1576" formatCode="0.0000000">
                  <c:v>1.7793006849522299</c:v>
                </c:pt>
                <c:pt idx="1577" formatCode="0.0000000">
                  <c:v>1.7793006849522299</c:v>
                </c:pt>
                <c:pt idx="1578" formatCode="0.0000000">
                  <c:v>1.7793006849522299</c:v>
                </c:pt>
                <c:pt idx="1579" formatCode="0.0000000">
                  <c:v>1.7793006849522299</c:v>
                </c:pt>
                <c:pt idx="1580" formatCode="0.0000000">
                  <c:v>1.7793006849522299</c:v>
                </c:pt>
                <c:pt idx="1581" formatCode="0.0000000">
                  <c:v>1.7793006849522299</c:v>
                </c:pt>
                <c:pt idx="1582" formatCode="0.0000000">
                  <c:v>1.7793006849522299</c:v>
                </c:pt>
                <c:pt idx="1583" formatCode="0.0000000">
                  <c:v>1.7793006849522299</c:v>
                </c:pt>
                <c:pt idx="1584" formatCode="0.0000000">
                  <c:v>1.7793006849522299</c:v>
                </c:pt>
                <c:pt idx="1585" formatCode="0.0000000">
                  <c:v>1.7793006849522299</c:v>
                </c:pt>
                <c:pt idx="1586" formatCode="0.0000000">
                  <c:v>1.7793006849522299</c:v>
                </c:pt>
                <c:pt idx="1587" formatCode="0.0000000">
                  <c:v>1.7793006849522299</c:v>
                </c:pt>
                <c:pt idx="1588" formatCode="0.0000000">
                  <c:v>1.7793006849522299</c:v>
                </c:pt>
                <c:pt idx="1589" formatCode="0.0000000">
                  <c:v>1.7793006849522299</c:v>
                </c:pt>
                <c:pt idx="1590" formatCode="0.0000000">
                  <c:v>1.7793006849522299</c:v>
                </c:pt>
                <c:pt idx="1591" formatCode="0.0000000">
                  <c:v>1.7793006849522299</c:v>
                </c:pt>
                <c:pt idx="1592" formatCode="0.0000000">
                  <c:v>1.7793006849522299</c:v>
                </c:pt>
                <c:pt idx="1593" formatCode="0.0000000">
                  <c:v>1.7793006849522299</c:v>
                </c:pt>
                <c:pt idx="1594" formatCode="0.0000000">
                  <c:v>1.7793006849522299</c:v>
                </c:pt>
                <c:pt idx="1595" formatCode="0.0000000">
                  <c:v>1.7793006849522299</c:v>
                </c:pt>
                <c:pt idx="1596" formatCode="0.0000000">
                  <c:v>1.7793006849522299</c:v>
                </c:pt>
                <c:pt idx="1597" formatCode="0.0000000">
                  <c:v>1.7793006849522299</c:v>
                </c:pt>
                <c:pt idx="1598" formatCode="0.0000000">
                  <c:v>1.7793006849522299</c:v>
                </c:pt>
                <c:pt idx="1599" formatCode="0.0000000">
                  <c:v>1.7793006849522299</c:v>
                </c:pt>
                <c:pt idx="1600" formatCode="0.0000000">
                  <c:v>1.7793006849522299</c:v>
                </c:pt>
                <c:pt idx="1601" formatCode="0.0000000">
                  <c:v>1.7793006849522299</c:v>
                </c:pt>
                <c:pt idx="1602" formatCode="0.0000000">
                  <c:v>1.7793006849522299</c:v>
                </c:pt>
                <c:pt idx="1603" formatCode="0.0000000">
                  <c:v>1.7793006849522299</c:v>
                </c:pt>
                <c:pt idx="1604" formatCode="0.0000000">
                  <c:v>1.7793006849522299</c:v>
                </c:pt>
                <c:pt idx="1605" formatCode="0.0000000">
                  <c:v>1.7793006849522299</c:v>
                </c:pt>
                <c:pt idx="1606" formatCode="0.0000000">
                  <c:v>1.7793006849522299</c:v>
                </c:pt>
                <c:pt idx="1607" formatCode="0.0000000">
                  <c:v>1.7793006849522299</c:v>
                </c:pt>
                <c:pt idx="1608" formatCode="0.0000000">
                  <c:v>1.7793006849522299</c:v>
                </c:pt>
                <c:pt idx="1609" formatCode="0.0000000">
                  <c:v>1.7793006849522299</c:v>
                </c:pt>
                <c:pt idx="1610" formatCode="0.0000000">
                  <c:v>1.7793006849522299</c:v>
                </c:pt>
                <c:pt idx="1611" formatCode="0.0000000">
                  <c:v>1.7793006849522299</c:v>
                </c:pt>
                <c:pt idx="1612" formatCode="0.0000000">
                  <c:v>1.7793006849522299</c:v>
                </c:pt>
                <c:pt idx="1613" formatCode="0.0000000">
                  <c:v>1.7793006849522299</c:v>
                </c:pt>
                <c:pt idx="1614" formatCode="0.0000000">
                  <c:v>1.7793006849522299</c:v>
                </c:pt>
                <c:pt idx="1615" formatCode="0.0000000">
                  <c:v>1.9646227591315699</c:v>
                </c:pt>
                <c:pt idx="1616" formatCode="0.0000000">
                  <c:v>1.9646227591315699</c:v>
                </c:pt>
                <c:pt idx="1617" formatCode="0.0000000">
                  <c:v>1.9646227591315699</c:v>
                </c:pt>
                <c:pt idx="1618" formatCode="0.0000000">
                  <c:v>1.9646227591315699</c:v>
                </c:pt>
                <c:pt idx="1619" formatCode="0.0000000">
                  <c:v>1.9646227591315699</c:v>
                </c:pt>
                <c:pt idx="1620" formatCode="0.0000000">
                  <c:v>1.9646227591315699</c:v>
                </c:pt>
                <c:pt idx="1621" formatCode="0.0000000">
                  <c:v>1.9646227591315699</c:v>
                </c:pt>
                <c:pt idx="1622" formatCode="0.0000000">
                  <c:v>1.9646227591315699</c:v>
                </c:pt>
                <c:pt idx="1623" formatCode="0.0000000">
                  <c:v>1.9646227591315699</c:v>
                </c:pt>
                <c:pt idx="1624" formatCode="0.0000000">
                  <c:v>1.9646227591315699</c:v>
                </c:pt>
                <c:pt idx="1625" formatCode="0.0000000">
                  <c:v>1.9646227591315699</c:v>
                </c:pt>
                <c:pt idx="1626" formatCode="0.0000000">
                  <c:v>1.9646227591315699</c:v>
                </c:pt>
                <c:pt idx="1627" formatCode="0.0000000">
                  <c:v>1.9646227591315699</c:v>
                </c:pt>
                <c:pt idx="1628" formatCode="0.0000000">
                  <c:v>1.9646227591315699</c:v>
                </c:pt>
                <c:pt idx="1629" formatCode="0.0000000">
                  <c:v>1.9646227591315699</c:v>
                </c:pt>
                <c:pt idx="1630" formatCode="0.0000000">
                  <c:v>1.9646227591315699</c:v>
                </c:pt>
                <c:pt idx="1631" formatCode="0.0000000">
                  <c:v>1.9646227591315699</c:v>
                </c:pt>
                <c:pt idx="1632" formatCode="0.0000000">
                  <c:v>1.9646227591315699</c:v>
                </c:pt>
                <c:pt idx="1633" formatCode="0.0000000">
                  <c:v>1.9646227591315699</c:v>
                </c:pt>
                <c:pt idx="1634" formatCode="0.0000000">
                  <c:v>1.9646227591315699</c:v>
                </c:pt>
                <c:pt idx="1635" formatCode="0.0000000">
                  <c:v>1.9646227591315699</c:v>
                </c:pt>
                <c:pt idx="1636" formatCode="0.0000000">
                  <c:v>1.9646227591315699</c:v>
                </c:pt>
                <c:pt idx="1637" formatCode="0.0000000">
                  <c:v>1.9646227591315699</c:v>
                </c:pt>
                <c:pt idx="1638" formatCode="0.0000000">
                  <c:v>1.9646227591315699</c:v>
                </c:pt>
                <c:pt idx="1639" formatCode="0.0000000">
                  <c:v>1.9646227591315699</c:v>
                </c:pt>
                <c:pt idx="1640" formatCode="0.0000000">
                  <c:v>1.9646227591315699</c:v>
                </c:pt>
                <c:pt idx="1641" formatCode="0.0000000">
                  <c:v>1.9646227591315699</c:v>
                </c:pt>
                <c:pt idx="1642" formatCode="0.0000000">
                  <c:v>1.9646227591315699</c:v>
                </c:pt>
                <c:pt idx="1643" formatCode="0.0000000">
                  <c:v>1.9646227591315699</c:v>
                </c:pt>
                <c:pt idx="1644" formatCode="0.0000000">
                  <c:v>1.9646227591315699</c:v>
                </c:pt>
                <c:pt idx="1645" formatCode="0.0000000">
                  <c:v>1.9646227591315699</c:v>
                </c:pt>
                <c:pt idx="1646" formatCode="0.0000000">
                  <c:v>1.9646227591315699</c:v>
                </c:pt>
                <c:pt idx="1647" formatCode="0.0000000">
                  <c:v>1.9646227591315699</c:v>
                </c:pt>
                <c:pt idx="1648" formatCode="0.0000000">
                  <c:v>1.9646227591315699</c:v>
                </c:pt>
                <c:pt idx="1649" formatCode="0.0000000">
                  <c:v>1.9646227591315699</c:v>
                </c:pt>
                <c:pt idx="1650" formatCode="0.0000000">
                  <c:v>1.9646227591315699</c:v>
                </c:pt>
                <c:pt idx="1651" formatCode="0.0000000">
                  <c:v>1.9646227591315699</c:v>
                </c:pt>
                <c:pt idx="1652" formatCode="0.0000000">
                  <c:v>1.9646227591315699</c:v>
                </c:pt>
                <c:pt idx="1653" formatCode="0.0000000">
                  <c:v>1.9646227591315699</c:v>
                </c:pt>
                <c:pt idx="1654" formatCode="0.0000000">
                  <c:v>1.9646227591315699</c:v>
                </c:pt>
                <c:pt idx="1655" formatCode="0.0000000">
                  <c:v>1.9646227591315699</c:v>
                </c:pt>
                <c:pt idx="1656" formatCode="0.0000000">
                  <c:v>1.9646227591315699</c:v>
                </c:pt>
                <c:pt idx="1657" formatCode="0.0000000">
                  <c:v>1.9646227591315699</c:v>
                </c:pt>
                <c:pt idx="1658" formatCode="0.0000000">
                  <c:v>1.9646227591315699</c:v>
                </c:pt>
                <c:pt idx="1659" formatCode="0.0000000">
                  <c:v>1.9646227591315699</c:v>
                </c:pt>
                <c:pt idx="1660" formatCode="0.0000000">
                  <c:v>1.9646227591315699</c:v>
                </c:pt>
                <c:pt idx="1661" formatCode="0.0000000">
                  <c:v>1.9646227591315699</c:v>
                </c:pt>
                <c:pt idx="1662" formatCode="0.0000000">
                  <c:v>1.9646227591315699</c:v>
                </c:pt>
                <c:pt idx="1663" formatCode="0.0000000">
                  <c:v>1.9646227591315699</c:v>
                </c:pt>
                <c:pt idx="1664" formatCode="0.0000000">
                  <c:v>1.9646227591315699</c:v>
                </c:pt>
                <c:pt idx="1665" formatCode="0.0000000">
                  <c:v>1.9646227591315699</c:v>
                </c:pt>
                <c:pt idx="1666" formatCode="0.0000000">
                  <c:v>1.9646227591315699</c:v>
                </c:pt>
                <c:pt idx="1667" formatCode="0.0000000">
                  <c:v>1.9646227591315699</c:v>
                </c:pt>
                <c:pt idx="1668" formatCode="0.0000000">
                  <c:v>1.9646227591315699</c:v>
                </c:pt>
                <c:pt idx="1669" formatCode="0.0000000">
                  <c:v>1.9646227591315699</c:v>
                </c:pt>
                <c:pt idx="1670" formatCode="0.0000000">
                  <c:v>1.9646227591315699</c:v>
                </c:pt>
                <c:pt idx="1671" formatCode="0.0000000">
                  <c:v>1.9646227591315699</c:v>
                </c:pt>
                <c:pt idx="1672" formatCode="0.0000000">
                  <c:v>1.9646227591315699</c:v>
                </c:pt>
                <c:pt idx="1673" formatCode="0.0000000">
                  <c:v>1.9646227591315699</c:v>
                </c:pt>
                <c:pt idx="1674" formatCode="0.0000000">
                  <c:v>1.9646227591315699</c:v>
                </c:pt>
                <c:pt idx="1675" formatCode="0.0000000">
                  <c:v>1.9646227591315699</c:v>
                </c:pt>
                <c:pt idx="1676" formatCode="0.0000000">
                  <c:v>1.9646227591315699</c:v>
                </c:pt>
                <c:pt idx="1677" formatCode="0.0000000">
                  <c:v>1.9646227591315699</c:v>
                </c:pt>
                <c:pt idx="1678" formatCode="0.0000000">
                  <c:v>1.9646227591315699</c:v>
                </c:pt>
                <c:pt idx="1679" formatCode="0.0000000">
                  <c:v>1.9646227591315699</c:v>
                </c:pt>
                <c:pt idx="1680" formatCode="0.0000000">
                  <c:v>1.9646227591315699</c:v>
                </c:pt>
                <c:pt idx="1681" formatCode="0.0000000">
                  <c:v>1.9646227591315699</c:v>
                </c:pt>
                <c:pt idx="1682" formatCode="0.0000000">
                  <c:v>1.9646227591315699</c:v>
                </c:pt>
                <c:pt idx="1683" formatCode="0.0000000">
                  <c:v>1.9646227591315699</c:v>
                </c:pt>
                <c:pt idx="1684" formatCode="0.0000000">
                  <c:v>1.9646227591315699</c:v>
                </c:pt>
                <c:pt idx="1685" formatCode="0.0000000">
                  <c:v>1.9646227591315699</c:v>
                </c:pt>
                <c:pt idx="1686" formatCode="0.0000000">
                  <c:v>1.9646227591315699</c:v>
                </c:pt>
                <c:pt idx="1687" formatCode="0.0000000">
                  <c:v>1.9646227591315699</c:v>
                </c:pt>
                <c:pt idx="1688" formatCode="0.0000000">
                  <c:v>1.9646227591315699</c:v>
                </c:pt>
                <c:pt idx="1689" formatCode="0.0000000">
                  <c:v>1.9646227591315699</c:v>
                </c:pt>
                <c:pt idx="1690" formatCode="0.0000000">
                  <c:v>1.9646227591315699</c:v>
                </c:pt>
                <c:pt idx="1691" formatCode="0.0000000">
                  <c:v>1.9646227591315699</c:v>
                </c:pt>
                <c:pt idx="1692" formatCode="0.0000000">
                  <c:v>1.9646227591315699</c:v>
                </c:pt>
                <c:pt idx="1693" formatCode="0.0000000">
                  <c:v>1.9646227591315699</c:v>
                </c:pt>
                <c:pt idx="1694" formatCode="0.0000000">
                  <c:v>1.9646227591315699</c:v>
                </c:pt>
                <c:pt idx="1695" formatCode="0.0000000">
                  <c:v>1.9646227591315699</c:v>
                </c:pt>
                <c:pt idx="1696" formatCode="0.0000000">
                  <c:v>1.9646227591315699</c:v>
                </c:pt>
                <c:pt idx="1697" formatCode="0.0000000">
                  <c:v>1.9646227591315699</c:v>
                </c:pt>
                <c:pt idx="1698" formatCode="0.0000000">
                  <c:v>1.9646227591315699</c:v>
                </c:pt>
                <c:pt idx="1699" formatCode="0.0000000">
                  <c:v>1.9646227591315699</c:v>
                </c:pt>
                <c:pt idx="1700" formatCode="0.0000000">
                  <c:v>1.9646227591315699</c:v>
                </c:pt>
                <c:pt idx="1701" formatCode="0.0000000">
                  <c:v>1.9646227591315699</c:v>
                </c:pt>
                <c:pt idx="1702" formatCode="0.0000000">
                  <c:v>1.9646227591315699</c:v>
                </c:pt>
                <c:pt idx="1703" formatCode="0.0000000">
                  <c:v>1.9646227591315699</c:v>
                </c:pt>
                <c:pt idx="1704" formatCode="0.0000000">
                  <c:v>1.9646227591315699</c:v>
                </c:pt>
                <c:pt idx="1705" formatCode="0.0000000">
                  <c:v>1.9646227591315699</c:v>
                </c:pt>
                <c:pt idx="1706" formatCode="0.0000000">
                  <c:v>1.9646227591315699</c:v>
                </c:pt>
                <c:pt idx="1707" formatCode="0.0000000">
                  <c:v>1.9646227591315699</c:v>
                </c:pt>
                <c:pt idx="1708" formatCode="0.0000000">
                  <c:v>1.9646227591315699</c:v>
                </c:pt>
                <c:pt idx="1709" formatCode="0.0000000">
                  <c:v>1.9646227591315699</c:v>
                </c:pt>
                <c:pt idx="1710" formatCode="0.0000000">
                  <c:v>1.9646227591315699</c:v>
                </c:pt>
                <c:pt idx="1711" formatCode="0.0000000">
                  <c:v>1.9646227591315699</c:v>
                </c:pt>
                <c:pt idx="1712" formatCode="0.0000000">
                  <c:v>1.9646227591315699</c:v>
                </c:pt>
                <c:pt idx="1713" formatCode="0.0000000">
                  <c:v>1.9646227591315699</c:v>
                </c:pt>
                <c:pt idx="1714" formatCode="0.0000000">
                  <c:v>1.9646227591315699</c:v>
                </c:pt>
                <c:pt idx="1715" formatCode="0.0000000">
                  <c:v>1.9646227591315699</c:v>
                </c:pt>
                <c:pt idx="1716" formatCode="0.0000000">
                  <c:v>1.9646227591315699</c:v>
                </c:pt>
                <c:pt idx="1717" formatCode="0.0000000">
                  <c:v>1.9646227591315699</c:v>
                </c:pt>
                <c:pt idx="1718" formatCode="0.0000000">
                  <c:v>1.9646227591315699</c:v>
                </c:pt>
                <c:pt idx="1719" formatCode="0.0000000">
                  <c:v>1.9646227591315699</c:v>
                </c:pt>
                <c:pt idx="1720" formatCode="0.0000000">
                  <c:v>1.9646227591315699</c:v>
                </c:pt>
                <c:pt idx="1721" formatCode="0.0000000">
                  <c:v>1.9646227591315699</c:v>
                </c:pt>
                <c:pt idx="1722" formatCode="0.0000000">
                  <c:v>1.9646227591315699</c:v>
                </c:pt>
                <c:pt idx="1723" formatCode="0.0000000">
                  <c:v>1.9646227591315699</c:v>
                </c:pt>
                <c:pt idx="1724" formatCode="0.0000000">
                  <c:v>1.9646227591315699</c:v>
                </c:pt>
                <c:pt idx="1725" formatCode="0.0000000">
                  <c:v>1.9646227591315699</c:v>
                </c:pt>
                <c:pt idx="1726" formatCode="0.0000000">
                  <c:v>1.9646227591315699</c:v>
                </c:pt>
                <c:pt idx="1727" formatCode="0.0000000">
                  <c:v>1.9646227591315699</c:v>
                </c:pt>
                <c:pt idx="1728" formatCode="0.0000000">
                  <c:v>1.9646227591315699</c:v>
                </c:pt>
                <c:pt idx="1729" formatCode="0.0000000">
                  <c:v>1.9646227591315699</c:v>
                </c:pt>
                <c:pt idx="1730" formatCode="0.0000000">
                  <c:v>1.9646227591315699</c:v>
                </c:pt>
                <c:pt idx="1731" formatCode="0.0000000">
                  <c:v>1.9646227591315699</c:v>
                </c:pt>
                <c:pt idx="1732" formatCode="0.0000000">
                  <c:v>1.9646227591315699</c:v>
                </c:pt>
                <c:pt idx="1733" formatCode="0.0000000">
                  <c:v>1.9646227591315699</c:v>
                </c:pt>
                <c:pt idx="1734" formatCode="0.0000000">
                  <c:v>1.9646227591315699</c:v>
                </c:pt>
                <c:pt idx="1735" formatCode="0.0000000">
                  <c:v>1.9646227591315699</c:v>
                </c:pt>
                <c:pt idx="1736" formatCode="0.0000000">
                  <c:v>1.9646227591315699</c:v>
                </c:pt>
                <c:pt idx="1737" formatCode="0.0000000">
                  <c:v>1.9646227591315699</c:v>
                </c:pt>
                <c:pt idx="1738" formatCode="0.0000000">
                  <c:v>1.9646227591315699</c:v>
                </c:pt>
                <c:pt idx="1739" formatCode="0.0000000">
                  <c:v>1.9646227591315699</c:v>
                </c:pt>
                <c:pt idx="1740" formatCode="0.0000000">
                  <c:v>1.9646227591315699</c:v>
                </c:pt>
                <c:pt idx="1741" formatCode="0.0000000">
                  <c:v>1.9646227591315699</c:v>
                </c:pt>
                <c:pt idx="1742" formatCode="0.0000000">
                  <c:v>1.9646227591315699</c:v>
                </c:pt>
                <c:pt idx="1743" formatCode="0.0000000">
                  <c:v>1.9646227591315699</c:v>
                </c:pt>
                <c:pt idx="1744" formatCode="0.0000000">
                  <c:v>1.9646227591315699</c:v>
                </c:pt>
                <c:pt idx="1745" formatCode="0.0000000">
                  <c:v>1.9646227591315699</c:v>
                </c:pt>
                <c:pt idx="1746" formatCode="0.0000000">
                  <c:v>1.9646227591315699</c:v>
                </c:pt>
                <c:pt idx="1747" formatCode="0.0000000">
                  <c:v>1.9646227591315699</c:v>
                </c:pt>
                <c:pt idx="1748" formatCode="0.0000000">
                  <c:v>1.9646227591315699</c:v>
                </c:pt>
                <c:pt idx="1749" formatCode="0.0000000">
                  <c:v>1.9646227591315699</c:v>
                </c:pt>
                <c:pt idx="1750" formatCode="0.0000000">
                  <c:v>1.9646227591315699</c:v>
                </c:pt>
                <c:pt idx="1751" formatCode="0.0000000">
                  <c:v>1.9646227591315699</c:v>
                </c:pt>
                <c:pt idx="1752" formatCode="0.0000000">
                  <c:v>1.9646227591315699</c:v>
                </c:pt>
                <c:pt idx="1753" formatCode="0.0000000">
                  <c:v>1.9646227591315699</c:v>
                </c:pt>
                <c:pt idx="1754" formatCode="0.0000000">
                  <c:v>1.9646227591315699</c:v>
                </c:pt>
                <c:pt idx="1755" formatCode="0.0000000">
                  <c:v>1.9646227591315699</c:v>
                </c:pt>
                <c:pt idx="1756" formatCode="0.0000000">
                  <c:v>1.9646227591315699</c:v>
                </c:pt>
                <c:pt idx="1757" formatCode="0.0000000">
                  <c:v>1.9646227591315699</c:v>
                </c:pt>
                <c:pt idx="1758" formatCode="0.0000000">
                  <c:v>1.9646227591315699</c:v>
                </c:pt>
                <c:pt idx="1759" formatCode="0.0000000">
                  <c:v>1.9646227591315699</c:v>
                </c:pt>
                <c:pt idx="1760" formatCode="0.0000000">
                  <c:v>1.9646227591315699</c:v>
                </c:pt>
                <c:pt idx="1761" formatCode="0.0000000">
                  <c:v>1.9646227591315699</c:v>
                </c:pt>
                <c:pt idx="1762" formatCode="0.0000000">
                  <c:v>1.9646227591315699</c:v>
                </c:pt>
                <c:pt idx="1763" formatCode="0.0000000">
                  <c:v>1.9646227591315699</c:v>
                </c:pt>
                <c:pt idx="1764" formatCode="0.0000000">
                  <c:v>1.9646227591315699</c:v>
                </c:pt>
                <c:pt idx="1765" formatCode="0.0000000">
                  <c:v>1.9646227591315699</c:v>
                </c:pt>
                <c:pt idx="1766" formatCode="0.0000000">
                  <c:v>1.9646227591315699</c:v>
                </c:pt>
                <c:pt idx="1767" formatCode="0.0000000">
                  <c:v>1.9646227591315699</c:v>
                </c:pt>
                <c:pt idx="1768" formatCode="0.0000000">
                  <c:v>1.9646227591315699</c:v>
                </c:pt>
                <c:pt idx="1769" formatCode="0.0000000">
                  <c:v>1.9646227591315699</c:v>
                </c:pt>
                <c:pt idx="1770" formatCode="0.0000000">
                  <c:v>1.9646227591315699</c:v>
                </c:pt>
                <c:pt idx="1771" formatCode="0.0000000">
                  <c:v>1.9646227591315699</c:v>
                </c:pt>
                <c:pt idx="1772" formatCode="0.0000000">
                  <c:v>1.9646227591315699</c:v>
                </c:pt>
                <c:pt idx="1773" formatCode="0.0000000">
                  <c:v>1.9646227591315699</c:v>
                </c:pt>
                <c:pt idx="1774" formatCode="0.0000000">
                  <c:v>1.9646227591315699</c:v>
                </c:pt>
                <c:pt idx="1775" formatCode="0.0000000">
                  <c:v>1.9646227591315699</c:v>
                </c:pt>
                <c:pt idx="1776" formatCode="0.0000000">
                  <c:v>1.9646227591315699</c:v>
                </c:pt>
                <c:pt idx="1777" formatCode="0.0000000">
                  <c:v>1.9646227591315699</c:v>
                </c:pt>
                <c:pt idx="1778" formatCode="0.0000000">
                  <c:v>1.9646227591315699</c:v>
                </c:pt>
                <c:pt idx="1779" formatCode="0.0000000">
                  <c:v>1.9646227591315699</c:v>
                </c:pt>
                <c:pt idx="1780" formatCode="0.0000000">
                  <c:v>1.9646227591315699</c:v>
                </c:pt>
                <c:pt idx="1781" formatCode="0.0000000">
                  <c:v>1.9646227591315699</c:v>
                </c:pt>
                <c:pt idx="1782" formatCode="0.0000000">
                  <c:v>1.9646227591315699</c:v>
                </c:pt>
                <c:pt idx="1783" formatCode="0.0000000">
                  <c:v>1.9646227591315699</c:v>
                </c:pt>
                <c:pt idx="1784" formatCode="0.0000000">
                  <c:v>1.9646227591315699</c:v>
                </c:pt>
                <c:pt idx="1785" formatCode="0.0000000">
                  <c:v>1.9646227591315699</c:v>
                </c:pt>
                <c:pt idx="1786" formatCode="0.0000000">
                  <c:v>1.9646227591315699</c:v>
                </c:pt>
                <c:pt idx="1787" formatCode="0.0000000">
                  <c:v>1.9646227591315699</c:v>
                </c:pt>
                <c:pt idx="1788" formatCode="0.0000000">
                  <c:v>1.9646227591315699</c:v>
                </c:pt>
                <c:pt idx="1789" formatCode="0.0000000">
                  <c:v>1.9646227591315699</c:v>
                </c:pt>
                <c:pt idx="1790" formatCode="0.0000000">
                  <c:v>1.9646227591315699</c:v>
                </c:pt>
                <c:pt idx="1791" formatCode="0.0000000">
                  <c:v>1.9646227591315699</c:v>
                </c:pt>
                <c:pt idx="1792" formatCode="0.0000000">
                  <c:v>1.9646227591315699</c:v>
                </c:pt>
                <c:pt idx="1793" formatCode="0.0000000">
                  <c:v>1.9646227591315699</c:v>
                </c:pt>
                <c:pt idx="1794" formatCode="0.0000000">
                  <c:v>1.9646227591315699</c:v>
                </c:pt>
                <c:pt idx="1795" formatCode="0.0000000">
                  <c:v>1.9646227591315699</c:v>
                </c:pt>
                <c:pt idx="1796" formatCode="0.0000000">
                  <c:v>1.9646227591315699</c:v>
                </c:pt>
                <c:pt idx="1797" formatCode="0.0000000">
                  <c:v>1.9646227591315699</c:v>
                </c:pt>
                <c:pt idx="1798" formatCode="0.0000000">
                  <c:v>1.9646227591315699</c:v>
                </c:pt>
                <c:pt idx="1799" formatCode="0.0000000">
                  <c:v>1.9646227591315699</c:v>
                </c:pt>
                <c:pt idx="1800" formatCode="0.0000000">
                  <c:v>1.9646227591315699</c:v>
                </c:pt>
                <c:pt idx="1801" formatCode="0.0000000">
                  <c:v>1.9646227591315699</c:v>
                </c:pt>
                <c:pt idx="1802" formatCode="0.0000000">
                  <c:v>1.9646227591315699</c:v>
                </c:pt>
                <c:pt idx="1803" formatCode="0.0000000">
                  <c:v>1.9646227591315699</c:v>
                </c:pt>
                <c:pt idx="1804" formatCode="0.0000000">
                  <c:v>1.9646227591315699</c:v>
                </c:pt>
                <c:pt idx="1805" formatCode="0.0000000">
                  <c:v>1.9646227591315699</c:v>
                </c:pt>
                <c:pt idx="1806" formatCode="0.0000000">
                  <c:v>1.9646227591315699</c:v>
                </c:pt>
                <c:pt idx="1807" formatCode="0.0000000">
                  <c:v>1.9646227591315699</c:v>
                </c:pt>
                <c:pt idx="1808" formatCode="0.0000000">
                  <c:v>1.9646227591315699</c:v>
                </c:pt>
                <c:pt idx="1809" formatCode="0.0000000">
                  <c:v>1.9646227591315699</c:v>
                </c:pt>
                <c:pt idx="1810" formatCode="0.0000000">
                  <c:v>1.9646227591315699</c:v>
                </c:pt>
                <c:pt idx="1811" formatCode="0.0000000">
                  <c:v>1.9646227591315699</c:v>
                </c:pt>
                <c:pt idx="1812" formatCode="0.0000000">
                  <c:v>1.9646227591315699</c:v>
                </c:pt>
                <c:pt idx="1813" formatCode="0.0000000">
                  <c:v>1.9646227591315699</c:v>
                </c:pt>
                <c:pt idx="1814" formatCode="0.0000000">
                  <c:v>1.9646227591315699</c:v>
                </c:pt>
                <c:pt idx="1815" formatCode="0.0000000">
                  <c:v>1.9646227591315699</c:v>
                </c:pt>
                <c:pt idx="1816" formatCode="0.0000000">
                  <c:v>1.9646227591315699</c:v>
                </c:pt>
                <c:pt idx="1817" formatCode="0.0000000">
                  <c:v>1.9646227591315699</c:v>
                </c:pt>
                <c:pt idx="1818" formatCode="0.0000000">
                  <c:v>1.9646227591315699</c:v>
                </c:pt>
                <c:pt idx="1819" formatCode="0.0000000">
                  <c:v>1.9646227591315699</c:v>
                </c:pt>
                <c:pt idx="1820" formatCode="0.0000000">
                  <c:v>1.9646227591315699</c:v>
                </c:pt>
                <c:pt idx="1821" formatCode="0.0000000">
                  <c:v>1.9646227591315699</c:v>
                </c:pt>
                <c:pt idx="1822" formatCode="0.0000000">
                  <c:v>1.9646227591315699</c:v>
                </c:pt>
                <c:pt idx="1823" formatCode="0.0000000">
                  <c:v>1.9646227591315699</c:v>
                </c:pt>
                <c:pt idx="1824" formatCode="0.0000000">
                  <c:v>1.9646227591315699</c:v>
                </c:pt>
                <c:pt idx="1825" formatCode="0.0000000">
                  <c:v>1.9646227591315699</c:v>
                </c:pt>
                <c:pt idx="1826" formatCode="0.0000000">
                  <c:v>1.9646227591315699</c:v>
                </c:pt>
                <c:pt idx="1827" formatCode="0.0000000">
                  <c:v>1.9646227591315699</c:v>
                </c:pt>
                <c:pt idx="1828" formatCode="0.0000000">
                  <c:v>1.9646227591315699</c:v>
                </c:pt>
                <c:pt idx="1829" formatCode="0.0000000">
                  <c:v>1.9646227591315699</c:v>
                </c:pt>
                <c:pt idx="1830" formatCode="0.0000000">
                  <c:v>1.9646227591315699</c:v>
                </c:pt>
                <c:pt idx="1831" formatCode="0.0000000">
                  <c:v>1.9646227591315699</c:v>
                </c:pt>
                <c:pt idx="1832" formatCode="0.0000000">
                  <c:v>1.9646227591315699</c:v>
                </c:pt>
                <c:pt idx="1833" formatCode="0.0000000">
                  <c:v>1.9646227591315699</c:v>
                </c:pt>
                <c:pt idx="1834" formatCode="0.0000000">
                  <c:v>1.9646227591315699</c:v>
                </c:pt>
                <c:pt idx="1835" formatCode="0.0000000">
                  <c:v>1.9646227591315699</c:v>
                </c:pt>
                <c:pt idx="1836" formatCode="0.0000000">
                  <c:v>1.9646227591315699</c:v>
                </c:pt>
                <c:pt idx="1837" formatCode="0.0000000">
                  <c:v>1.9646227591315699</c:v>
                </c:pt>
                <c:pt idx="1838" formatCode="0.0000000">
                  <c:v>1.9646227591315699</c:v>
                </c:pt>
                <c:pt idx="1839" formatCode="0.0000000">
                  <c:v>1.9646227591315699</c:v>
                </c:pt>
                <c:pt idx="1840" formatCode="0.0000000">
                  <c:v>1.9646227591315699</c:v>
                </c:pt>
                <c:pt idx="1841" formatCode="0.0000000">
                  <c:v>1.9646227591315699</c:v>
                </c:pt>
                <c:pt idx="1842" formatCode="0.0000000">
                  <c:v>1.9646227591315699</c:v>
                </c:pt>
                <c:pt idx="1843" formatCode="0.0000000">
                  <c:v>1.9646227591315699</c:v>
                </c:pt>
                <c:pt idx="1844" formatCode="0.0000000">
                  <c:v>1.9646227591315699</c:v>
                </c:pt>
                <c:pt idx="1845" formatCode="0.0000000">
                  <c:v>1.9646227591315699</c:v>
                </c:pt>
                <c:pt idx="1846" formatCode="0.0000000">
                  <c:v>1.9646227591315699</c:v>
                </c:pt>
                <c:pt idx="1847" formatCode="0.0000000">
                  <c:v>1.9646227591315699</c:v>
                </c:pt>
                <c:pt idx="1848" formatCode="0.0000000">
                  <c:v>1.9646227591315699</c:v>
                </c:pt>
                <c:pt idx="1849" formatCode="0.0000000">
                  <c:v>1.9646227591315699</c:v>
                </c:pt>
                <c:pt idx="1850" formatCode="0.0000000">
                  <c:v>1.9646227591315699</c:v>
                </c:pt>
                <c:pt idx="1851" formatCode="0.0000000">
                  <c:v>1.9646227591315699</c:v>
                </c:pt>
                <c:pt idx="1852" formatCode="0.0000000">
                  <c:v>1.9646227591315699</c:v>
                </c:pt>
                <c:pt idx="1853" formatCode="0.0000000">
                  <c:v>1.9646227591315699</c:v>
                </c:pt>
                <c:pt idx="1854" formatCode="0.0000000">
                  <c:v>1.9646227591315699</c:v>
                </c:pt>
                <c:pt idx="1855" formatCode="0.0000000">
                  <c:v>1.9646227591315699</c:v>
                </c:pt>
                <c:pt idx="1856" formatCode="0.0000000">
                  <c:v>1.9646227591315699</c:v>
                </c:pt>
                <c:pt idx="1857" formatCode="0.0000000">
                  <c:v>1.9646227591315699</c:v>
                </c:pt>
                <c:pt idx="1858" formatCode="0.0000000">
                  <c:v>1.9646227591315699</c:v>
                </c:pt>
                <c:pt idx="1859" formatCode="0.0000000">
                  <c:v>1.9646227591315699</c:v>
                </c:pt>
                <c:pt idx="1860" formatCode="0.0000000">
                  <c:v>1.9646227591315699</c:v>
                </c:pt>
                <c:pt idx="1861" formatCode="0.0000000">
                  <c:v>1.9646227591315699</c:v>
                </c:pt>
                <c:pt idx="1862" formatCode="0.0000000">
                  <c:v>1.9646227591315699</c:v>
                </c:pt>
                <c:pt idx="1863" formatCode="0.0000000">
                  <c:v>1.9646227591315699</c:v>
                </c:pt>
                <c:pt idx="1864" formatCode="0.0000000">
                  <c:v>1.9646227591315699</c:v>
                </c:pt>
                <c:pt idx="1865" formatCode="0.0000000">
                  <c:v>1.9646227591315699</c:v>
                </c:pt>
                <c:pt idx="1866" formatCode="0.0000000">
                  <c:v>1.9646227591315699</c:v>
                </c:pt>
                <c:pt idx="1867" formatCode="0.0000000">
                  <c:v>1.9646227591315699</c:v>
                </c:pt>
                <c:pt idx="1868" formatCode="0.0000000">
                  <c:v>1.9646227591315699</c:v>
                </c:pt>
                <c:pt idx="1869" formatCode="0.0000000">
                  <c:v>1.9646227591315699</c:v>
                </c:pt>
                <c:pt idx="1870" formatCode="0.0000000">
                  <c:v>1.9646227591315699</c:v>
                </c:pt>
                <c:pt idx="1871" formatCode="0.0000000">
                  <c:v>1.9646227591315699</c:v>
                </c:pt>
                <c:pt idx="1872" formatCode="0.0000000">
                  <c:v>1.9646227591315699</c:v>
                </c:pt>
                <c:pt idx="1873" formatCode="0.0000000">
                  <c:v>1.9646227591315699</c:v>
                </c:pt>
                <c:pt idx="1874" formatCode="0.0000000">
                  <c:v>2.2496093208782901</c:v>
                </c:pt>
                <c:pt idx="1875" formatCode="0.0000000">
                  <c:v>2.2496093208782901</c:v>
                </c:pt>
                <c:pt idx="1876" formatCode="0.0000000">
                  <c:v>2.2496093208782901</c:v>
                </c:pt>
                <c:pt idx="1877" formatCode="0.0000000">
                  <c:v>2.2496093208782901</c:v>
                </c:pt>
                <c:pt idx="1878" formatCode="0.0000000">
                  <c:v>2.2496093208782901</c:v>
                </c:pt>
                <c:pt idx="1879" formatCode="0.0000000">
                  <c:v>2.2496093208782901</c:v>
                </c:pt>
                <c:pt idx="1880" formatCode="0.0000000">
                  <c:v>2.2496093208782901</c:v>
                </c:pt>
                <c:pt idx="1881" formatCode="0.0000000">
                  <c:v>2.2496093208782901</c:v>
                </c:pt>
                <c:pt idx="1882" formatCode="0.0000000">
                  <c:v>2.2496093208782901</c:v>
                </c:pt>
                <c:pt idx="1883" formatCode="0.0000000">
                  <c:v>2.2496093208782901</c:v>
                </c:pt>
                <c:pt idx="1884" formatCode="0.0000000">
                  <c:v>2.2496093208782901</c:v>
                </c:pt>
                <c:pt idx="1885" formatCode="0.0000000">
                  <c:v>2.2496093208782901</c:v>
                </c:pt>
                <c:pt idx="1886" formatCode="0.0000000">
                  <c:v>2.2496093208782901</c:v>
                </c:pt>
                <c:pt idx="1887" formatCode="0.0000000">
                  <c:v>2.2496093208782901</c:v>
                </c:pt>
                <c:pt idx="1888" formatCode="0.0000000">
                  <c:v>2.2496093208782901</c:v>
                </c:pt>
                <c:pt idx="1889" formatCode="0.0000000">
                  <c:v>2.2496093208782901</c:v>
                </c:pt>
                <c:pt idx="1890" formatCode="0.0000000">
                  <c:v>2.2496093208782901</c:v>
                </c:pt>
                <c:pt idx="1891" formatCode="0.0000000">
                  <c:v>2.2496093208782901</c:v>
                </c:pt>
                <c:pt idx="1892" formatCode="0.0000000">
                  <c:v>2.2496093208782901</c:v>
                </c:pt>
                <c:pt idx="1893" formatCode="0.0000000">
                  <c:v>2.2496093208782901</c:v>
                </c:pt>
                <c:pt idx="1894" formatCode="0.0000000">
                  <c:v>2.2496093208782901</c:v>
                </c:pt>
                <c:pt idx="1895" formatCode="0.0000000">
                  <c:v>2.2496093208782901</c:v>
                </c:pt>
                <c:pt idx="1896" formatCode="0.0000000">
                  <c:v>2.2496093208782901</c:v>
                </c:pt>
                <c:pt idx="1897" formatCode="0.0000000">
                  <c:v>2.2496093208782901</c:v>
                </c:pt>
                <c:pt idx="1898" formatCode="0.0000000">
                  <c:v>2.2496093208782901</c:v>
                </c:pt>
                <c:pt idx="1899" formatCode="0.0000000">
                  <c:v>2.2496093208782901</c:v>
                </c:pt>
                <c:pt idx="1900" formatCode="0.0000000">
                  <c:v>2.2496093208782901</c:v>
                </c:pt>
                <c:pt idx="1901" formatCode="0.0000000">
                  <c:v>2.2496093208782901</c:v>
                </c:pt>
                <c:pt idx="1902" formatCode="0.0000000">
                  <c:v>2.2496093208782901</c:v>
                </c:pt>
                <c:pt idx="1903" formatCode="0.0000000">
                  <c:v>2.2496093208782901</c:v>
                </c:pt>
                <c:pt idx="1904" formatCode="0.0000000">
                  <c:v>2.2496093208782901</c:v>
                </c:pt>
                <c:pt idx="1905" formatCode="0.0000000">
                  <c:v>2.2496093208782901</c:v>
                </c:pt>
                <c:pt idx="1906" formatCode="0.0000000">
                  <c:v>2.2496093208782901</c:v>
                </c:pt>
                <c:pt idx="1907" formatCode="0.0000000">
                  <c:v>2.2496093208782901</c:v>
                </c:pt>
                <c:pt idx="1908" formatCode="0.0000000">
                  <c:v>2.2496093208782901</c:v>
                </c:pt>
                <c:pt idx="1909" formatCode="0.0000000">
                  <c:v>2.2496093208782901</c:v>
                </c:pt>
                <c:pt idx="1910" formatCode="0.0000000">
                  <c:v>2.2496093208782901</c:v>
                </c:pt>
                <c:pt idx="1911" formatCode="0.0000000">
                  <c:v>2.2496093208782901</c:v>
                </c:pt>
                <c:pt idx="1912" formatCode="0.0000000">
                  <c:v>2.2496093208782901</c:v>
                </c:pt>
                <c:pt idx="1913" formatCode="0.0000000">
                  <c:v>2.2496093208782901</c:v>
                </c:pt>
                <c:pt idx="1914" formatCode="0.0000000">
                  <c:v>2.2496093208782901</c:v>
                </c:pt>
                <c:pt idx="1915" formatCode="0.0000000">
                  <c:v>2.2496093208782901</c:v>
                </c:pt>
                <c:pt idx="1916" formatCode="0.0000000">
                  <c:v>2.2496093208782901</c:v>
                </c:pt>
                <c:pt idx="1917" formatCode="0.0000000">
                  <c:v>2.2496093208782901</c:v>
                </c:pt>
                <c:pt idx="1918" formatCode="0.0000000">
                  <c:v>2.2496093208782901</c:v>
                </c:pt>
                <c:pt idx="1919" formatCode="0.0000000">
                  <c:v>2.2496093208782901</c:v>
                </c:pt>
                <c:pt idx="1920" formatCode="0.0000000">
                  <c:v>2.2496093208782901</c:v>
                </c:pt>
                <c:pt idx="1921" formatCode="0.0000000">
                  <c:v>2.2496093208782901</c:v>
                </c:pt>
                <c:pt idx="1922" formatCode="0.0000000">
                  <c:v>2.2496093208782901</c:v>
                </c:pt>
                <c:pt idx="1923" formatCode="0.0000000">
                  <c:v>2.2496093208782901</c:v>
                </c:pt>
                <c:pt idx="1924" formatCode="0.0000000">
                  <c:v>2.2496093208782901</c:v>
                </c:pt>
                <c:pt idx="1925" formatCode="0.0000000">
                  <c:v>2.2496093208782901</c:v>
                </c:pt>
                <c:pt idx="1926" formatCode="0.0000000">
                  <c:v>2.2496093208782901</c:v>
                </c:pt>
                <c:pt idx="1927" formatCode="0.0000000">
                  <c:v>2.2496093208782901</c:v>
                </c:pt>
                <c:pt idx="1928" formatCode="0.0000000">
                  <c:v>2.2496093208782901</c:v>
                </c:pt>
                <c:pt idx="1929" formatCode="0.0000000">
                  <c:v>2.2496093208782901</c:v>
                </c:pt>
                <c:pt idx="1930" formatCode="0.0000000">
                  <c:v>2.2496093208782901</c:v>
                </c:pt>
                <c:pt idx="1931" formatCode="0.0000000">
                  <c:v>2.2496093208782901</c:v>
                </c:pt>
                <c:pt idx="1932" formatCode="0.0000000">
                  <c:v>2.2496093208782901</c:v>
                </c:pt>
                <c:pt idx="1933" formatCode="0.0000000">
                  <c:v>2.2496093208782901</c:v>
                </c:pt>
                <c:pt idx="1934" formatCode="0.0000000">
                  <c:v>2.2496093208782901</c:v>
                </c:pt>
                <c:pt idx="1935" formatCode="0.0000000">
                  <c:v>2.2496093208782901</c:v>
                </c:pt>
                <c:pt idx="1936" formatCode="0.0000000">
                  <c:v>2.2496093208782901</c:v>
                </c:pt>
                <c:pt idx="1937" formatCode="0.0000000">
                  <c:v>2.2496093208782901</c:v>
                </c:pt>
                <c:pt idx="1938" formatCode="0.0000000">
                  <c:v>2.2496093208782901</c:v>
                </c:pt>
                <c:pt idx="1939" formatCode="0.0000000">
                  <c:v>2.2496093208782901</c:v>
                </c:pt>
                <c:pt idx="1940" formatCode="0.0000000">
                  <c:v>2.2496093208782901</c:v>
                </c:pt>
                <c:pt idx="1941" formatCode="0.0000000">
                  <c:v>2.2496093208782901</c:v>
                </c:pt>
                <c:pt idx="1942" formatCode="0.0000000">
                  <c:v>2.2496093208782901</c:v>
                </c:pt>
                <c:pt idx="1943" formatCode="0.0000000">
                  <c:v>2.2496093208782901</c:v>
                </c:pt>
                <c:pt idx="1944" formatCode="0.0000000">
                  <c:v>2.2496093208782901</c:v>
                </c:pt>
                <c:pt idx="1945" formatCode="0.0000000">
                  <c:v>2.2496093208782901</c:v>
                </c:pt>
                <c:pt idx="1946" formatCode="0.0000000">
                  <c:v>2.2496093208782901</c:v>
                </c:pt>
                <c:pt idx="1947" formatCode="0.0000000">
                  <c:v>2.2496093208782901</c:v>
                </c:pt>
                <c:pt idx="1948" formatCode="0.0000000">
                  <c:v>2.2496093208782901</c:v>
                </c:pt>
                <c:pt idx="1949" formatCode="0.0000000">
                  <c:v>2.2496093208782901</c:v>
                </c:pt>
                <c:pt idx="1950" formatCode="0.0000000">
                  <c:v>2.2496093208782901</c:v>
                </c:pt>
                <c:pt idx="1951" formatCode="0.0000000">
                  <c:v>2.2496093208782901</c:v>
                </c:pt>
                <c:pt idx="1952" formatCode="0.0000000">
                  <c:v>2.2496093208782901</c:v>
                </c:pt>
                <c:pt idx="1953" formatCode="0.0000000">
                  <c:v>2.2496093208782901</c:v>
                </c:pt>
                <c:pt idx="1954" formatCode="0.0000000">
                  <c:v>2.2496093208782901</c:v>
                </c:pt>
                <c:pt idx="1955" formatCode="0.0000000">
                  <c:v>2.2496093208782901</c:v>
                </c:pt>
                <c:pt idx="1956" formatCode="0.0000000">
                  <c:v>2.2496093208782901</c:v>
                </c:pt>
                <c:pt idx="1957" formatCode="0.0000000">
                  <c:v>2.2496093208782901</c:v>
                </c:pt>
                <c:pt idx="1958" formatCode="0.0000000">
                  <c:v>2.2496093208782901</c:v>
                </c:pt>
                <c:pt idx="1959" formatCode="0.0000000">
                  <c:v>2.2496093208782901</c:v>
                </c:pt>
                <c:pt idx="1960" formatCode="0.0000000">
                  <c:v>2.2496093208782901</c:v>
                </c:pt>
                <c:pt idx="1961" formatCode="0.0000000">
                  <c:v>2.2496093208782901</c:v>
                </c:pt>
                <c:pt idx="1962" formatCode="0.0000000">
                  <c:v>2.2496093208782901</c:v>
                </c:pt>
                <c:pt idx="1963" formatCode="0.0000000">
                  <c:v>2.2496093208782901</c:v>
                </c:pt>
                <c:pt idx="1964" formatCode="0.0000000">
                  <c:v>2.2496093208782901</c:v>
                </c:pt>
                <c:pt idx="1965" formatCode="0.0000000">
                  <c:v>2.2496093208782901</c:v>
                </c:pt>
                <c:pt idx="1966" formatCode="0.0000000">
                  <c:v>2.2496093208782901</c:v>
                </c:pt>
                <c:pt idx="1967" formatCode="0.0000000">
                  <c:v>2.2496093208782901</c:v>
                </c:pt>
                <c:pt idx="1968" formatCode="0.0000000">
                  <c:v>2.2496093208782901</c:v>
                </c:pt>
                <c:pt idx="1969" formatCode="0.0000000">
                  <c:v>2.2496093208782901</c:v>
                </c:pt>
                <c:pt idx="1970" formatCode="0.0000000">
                  <c:v>2.2496093208782901</c:v>
                </c:pt>
                <c:pt idx="1971" formatCode="0.0000000">
                  <c:v>2.2496093208782901</c:v>
                </c:pt>
                <c:pt idx="1972" formatCode="0.0000000">
                  <c:v>2.2496093208782901</c:v>
                </c:pt>
                <c:pt idx="1973" formatCode="0.0000000">
                  <c:v>2.2496093208782901</c:v>
                </c:pt>
                <c:pt idx="1974" formatCode="0.0000000">
                  <c:v>2.2496093208782901</c:v>
                </c:pt>
                <c:pt idx="1975" formatCode="0.0000000">
                  <c:v>2.2496093208782901</c:v>
                </c:pt>
                <c:pt idx="1976" formatCode="0.0000000">
                  <c:v>2.2496093208782901</c:v>
                </c:pt>
                <c:pt idx="1977" formatCode="0.0000000">
                  <c:v>2.2496093208782901</c:v>
                </c:pt>
                <c:pt idx="1978" formatCode="0.0000000">
                  <c:v>2.2496093208782901</c:v>
                </c:pt>
                <c:pt idx="1979" formatCode="0.0000000">
                  <c:v>2.2496093208782901</c:v>
                </c:pt>
                <c:pt idx="1980" formatCode="0.0000000">
                  <c:v>2.2496093208782901</c:v>
                </c:pt>
                <c:pt idx="1981" formatCode="0.0000000">
                  <c:v>2.2496093208782901</c:v>
                </c:pt>
                <c:pt idx="1982" formatCode="0.0000000">
                  <c:v>2.2496093208782901</c:v>
                </c:pt>
                <c:pt idx="1983" formatCode="0.0000000">
                  <c:v>2.2496093208782901</c:v>
                </c:pt>
                <c:pt idx="1984" formatCode="0.0000000">
                  <c:v>2.2496093208782901</c:v>
                </c:pt>
                <c:pt idx="1985" formatCode="0.0000000">
                  <c:v>2.2496093208782901</c:v>
                </c:pt>
                <c:pt idx="1986" formatCode="0.0000000">
                  <c:v>2.2496093208782901</c:v>
                </c:pt>
                <c:pt idx="1987" formatCode="0.0000000">
                  <c:v>2.2496093208782901</c:v>
                </c:pt>
                <c:pt idx="1988" formatCode="0.0000000">
                  <c:v>2.2496093208782901</c:v>
                </c:pt>
                <c:pt idx="1989" formatCode="0.0000000">
                  <c:v>2.2496093208782901</c:v>
                </c:pt>
                <c:pt idx="1990" formatCode="0.0000000">
                  <c:v>2.2496093208782901</c:v>
                </c:pt>
                <c:pt idx="1991" formatCode="0.0000000">
                  <c:v>2.2496093208782901</c:v>
                </c:pt>
                <c:pt idx="1992" formatCode="0.0000000">
                  <c:v>2.2496093208782901</c:v>
                </c:pt>
                <c:pt idx="1993" formatCode="0.0000000">
                  <c:v>2.2496093208782901</c:v>
                </c:pt>
                <c:pt idx="1994" formatCode="0.0000000">
                  <c:v>2.2496093208782901</c:v>
                </c:pt>
                <c:pt idx="1995" formatCode="0.0000000">
                  <c:v>2.2496093208782901</c:v>
                </c:pt>
                <c:pt idx="1996" formatCode="0.0000000">
                  <c:v>2.2496093208782901</c:v>
                </c:pt>
                <c:pt idx="1997" formatCode="0.0000000">
                  <c:v>2.2496093208782901</c:v>
                </c:pt>
                <c:pt idx="1998" formatCode="0.0000000">
                  <c:v>2.2496093208782901</c:v>
                </c:pt>
              </c:numCache>
            </c:numRef>
          </c:val>
          <c:smooth val="0"/>
          <c:extLst>
            <c:ext xmlns:c16="http://schemas.microsoft.com/office/drawing/2014/chart" uri="{C3380CC4-5D6E-409C-BE32-E72D297353CC}">
              <c16:uniqueId val="{00000001-1BC4-4E64-919E-043FEAE006BA}"/>
            </c:ext>
          </c:extLst>
        </c:ser>
        <c:dLbls>
          <c:showLegendKey val="0"/>
          <c:showVal val="0"/>
          <c:showCatName val="0"/>
          <c:showSerName val="0"/>
          <c:showPercent val="0"/>
          <c:showBubbleSize val="0"/>
        </c:dLbls>
        <c:smooth val="0"/>
        <c:axId val="549988952"/>
        <c:axId val="549991576"/>
      </c:lineChart>
      <c:dateAx>
        <c:axId val="549988952"/>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49991576"/>
        <c:crosses val="autoZero"/>
        <c:auto val="0"/>
        <c:lblOffset val="100"/>
        <c:baseTimeUnit val="days"/>
        <c:majorUnit val="90"/>
        <c:majorTimeUnit val="days"/>
        <c:minorUnit val="90"/>
        <c:minorTimeUnit val="days"/>
      </c:dateAx>
      <c:valAx>
        <c:axId val="549991576"/>
        <c:scaling>
          <c:orientation val="minMax"/>
          <c:max val="20"/>
        </c:scaling>
        <c:delete val="0"/>
        <c:axPos val="l"/>
        <c:numFmt formatCode="########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49988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2"/>
          <c:order val="0"/>
          <c:tx>
            <c:v>Placebo</c:v>
          </c:tx>
          <c:spPr>
            <a:ln w="38100" cap="rnd">
              <a:solidFill>
                <a:srgbClr val="C00000"/>
              </a:solidFill>
              <a:round/>
            </a:ln>
            <a:effectLst/>
          </c:spPr>
          <c:marker>
            <c:symbol val="none"/>
          </c:marker>
          <c:cat>
            <c:numRef>
              <c:f>'MALE Listing 3.2d'!$A$5:$A$84</c:f>
              <c:numCache>
                <c:formatCode>########0</c:formatCode>
                <c:ptCount val="80"/>
                <c:pt idx="0">
                  <c:v>0</c:v>
                </c:pt>
                <c:pt idx="1">
                  <c:v>0</c:v>
                </c:pt>
                <c:pt idx="2">
                  <c:v>1</c:v>
                </c:pt>
                <c:pt idx="3">
                  <c:v>1</c:v>
                </c:pt>
                <c:pt idx="4">
                  <c:v>1</c:v>
                </c:pt>
                <c:pt idx="5">
                  <c:v>1</c:v>
                </c:pt>
                <c:pt idx="6">
                  <c:v>1</c:v>
                </c:pt>
                <c:pt idx="7">
                  <c:v>1</c:v>
                </c:pt>
                <c:pt idx="8">
                  <c:v>1</c:v>
                </c:pt>
                <c:pt idx="9">
                  <c:v>1</c:v>
                </c:pt>
                <c:pt idx="10">
                  <c:v>1</c:v>
                </c:pt>
                <c:pt idx="11">
                  <c:v>1</c:v>
                </c:pt>
                <c:pt idx="12">
                  <c:v>1</c:v>
                </c:pt>
                <c:pt idx="13">
                  <c:v>2</c:v>
                </c:pt>
                <c:pt idx="14">
                  <c:v>2</c:v>
                </c:pt>
                <c:pt idx="15">
                  <c:v>2</c:v>
                </c:pt>
                <c:pt idx="16">
                  <c:v>3</c:v>
                </c:pt>
                <c:pt idx="17">
                  <c:v>4</c:v>
                </c:pt>
                <c:pt idx="18">
                  <c:v>5</c:v>
                </c:pt>
                <c:pt idx="19">
                  <c:v>6</c:v>
                </c:pt>
                <c:pt idx="20">
                  <c:v>7</c:v>
                </c:pt>
                <c:pt idx="21">
                  <c:v>10</c:v>
                </c:pt>
                <c:pt idx="22">
                  <c:v>11</c:v>
                </c:pt>
                <c:pt idx="23">
                  <c:v>12</c:v>
                </c:pt>
                <c:pt idx="24">
                  <c:v>14</c:v>
                </c:pt>
                <c:pt idx="25">
                  <c:v>16</c:v>
                </c:pt>
                <c:pt idx="26">
                  <c:v>18</c:v>
                </c:pt>
                <c:pt idx="27">
                  <c:v>20</c:v>
                </c:pt>
                <c:pt idx="28">
                  <c:v>22</c:v>
                </c:pt>
                <c:pt idx="29">
                  <c:v>24</c:v>
                </c:pt>
                <c:pt idx="30">
                  <c:v>27</c:v>
                </c:pt>
                <c:pt idx="31">
                  <c:v>28</c:v>
                </c:pt>
                <c:pt idx="32">
                  <c:v>28</c:v>
                </c:pt>
                <c:pt idx="33">
                  <c:v>29</c:v>
                </c:pt>
                <c:pt idx="34">
                  <c:v>29</c:v>
                </c:pt>
                <c:pt idx="35">
                  <c:v>29</c:v>
                </c:pt>
                <c:pt idx="36">
                  <c:v>30</c:v>
                </c:pt>
                <c:pt idx="37">
                  <c:v>30</c:v>
                </c:pt>
                <c:pt idx="38">
                  <c:v>30</c:v>
                </c:pt>
                <c:pt idx="39">
                  <c:v>31</c:v>
                </c:pt>
                <c:pt idx="40">
                  <c:v>31</c:v>
                </c:pt>
                <c:pt idx="41">
                  <c:v>32</c:v>
                </c:pt>
                <c:pt idx="42">
                  <c:v>33</c:v>
                </c:pt>
                <c:pt idx="43">
                  <c:v>34</c:v>
                </c:pt>
                <c:pt idx="44">
                  <c:v>35</c:v>
                </c:pt>
                <c:pt idx="45">
                  <c:v>35</c:v>
                </c:pt>
                <c:pt idx="46">
                  <c:v>36</c:v>
                </c:pt>
                <c:pt idx="47">
                  <c:v>37</c:v>
                </c:pt>
                <c:pt idx="48">
                  <c:v>38</c:v>
                </c:pt>
                <c:pt idx="49">
                  <c:v>38</c:v>
                </c:pt>
                <c:pt idx="50">
                  <c:v>38</c:v>
                </c:pt>
                <c:pt idx="51">
                  <c:v>40</c:v>
                </c:pt>
                <c:pt idx="52">
                  <c:v>40</c:v>
                </c:pt>
                <c:pt idx="53">
                  <c:v>41</c:v>
                </c:pt>
                <c:pt idx="54">
                  <c:v>42</c:v>
                </c:pt>
                <c:pt idx="55">
                  <c:v>45</c:v>
                </c:pt>
                <c:pt idx="56">
                  <c:v>47</c:v>
                </c:pt>
                <c:pt idx="57">
                  <c:v>49</c:v>
                </c:pt>
                <c:pt idx="58">
                  <c:v>52</c:v>
                </c:pt>
                <c:pt idx="59">
                  <c:v>53</c:v>
                </c:pt>
                <c:pt idx="60">
                  <c:v>57</c:v>
                </c:pt>
                <c:pt idx="61">
                  <c:v>58</c:v>
                </c:pt>
                <c:pt idx="62">
                  <c:v>61</c:v>
                </c:pt>
                <c:pt idx="63">
                  <c:v>62</c:v>
                </c:pt>
                <c:pt idx="64">
                  <c:v>63</c:v>
                </c:pt>
                <c:pt idx="65">
                  <c:v>65</c:v>
                </c:pt>
                <c:pt idx="66">
                  <c:v>66</c:v>
                </c:pt>
                <c:pt idx="67">
                  <c:v>68</c:v>
                </c:pt>
                <c:pt idx="68">
                  <c:v>70</c:v>
                </c:pt>
                <c:pt idx="69">
                  <c:v>72</c:v>
                </c:pt>
                <c:pt idx="70">
                  <c:v>74</c:v>
                </c:pt>
                <c:pt idx="71">
                  <c:v>75</c:v>
                </c:pt>
                <c:pt idx="72">
                  <c:v>78</c:v>
                </c:pt>
                <c:pt idx="73">
                  <c:v>80</c:v>
                </c:pt>
                <c:pt idx="74">
                  <c:v>81</c:v>
                </c:pt>
                <c:pt idx="75">
                  <c:v>81</c:v>
                </c:pt>
                <c:pt idx="76">
                  <c:v>84</c:v>
                </c:pt>
                <c:pt idx="77">
                  <c:v>85</c:v>
                </c:pt>
                <c:pt idx="78">
                  <c:v>87</c:v>
                </c:pt>
                <c:pt idx="79">
                  <c:v>88</c:v>
                </c:pt>
              </c:numCache>
            </c:numRef>
          </c:cat>
          <c:val>
            <c:numRef>
              <c:f>'MALE Listing 3.2d'!$C$5:$C$84</c:f>
              <c:numCache>
                <c:formatCode>########0</c:formatCode>
                <c:ptCount val="8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formatCode="0.0000000">
                  <c:v>6.0790273556229998E-2</c:v>
                </c:pt>
                <c:pt idx="19" formatCode="0.0000000">
                  <c:v>6.0790273556229998E-2</c:v>
                </c:pt>
                <c:pt idx="20" formatCode="0.0000000">
                  <c:v>0.12158054711247</c:v>
                </c:pt>
                <c:pt idx="21" formatCode="0.0000000">
                  <c:v>0.12158054711247</c:v>
                </c:pt>
                <c:pt idx="22" formatCode="0.0000000">
                  <c:v>0.24316109422491999</c:v>
                </c:pt>
                <c:pt idx="23" formatCode="0.0000000">
                  <c:v>0.30395136778115001</c:v>
                </c:pt>
                <c:pt idx="24" formatCode="0.0000000">
                  <c:v>0.36474164133739001</c:v>
                </c:pt>
                <c:pt idx="25" formatCode="0.0000000">
                  <c:v>0.36474164133739001</c:v>
                </c:pt>
                <c:pt idx="26" formatCode="0.0000000">
                  <c:v>0.36474164133739001</c:v>
                </c:pt>
                <c:pt idx="27" formatCode="0.0000000">
                  <c:v>0.42553191489362002</c:v>
                </c:pt>
                <c:pt idx="28" formatCode="0.0000000">
                  <c:v>0.48632218844984998</c:v>
                </c:pt>
                <c:pt idx="29" formatCode="0.0000000">
                  <c:v>0.54711246200607999</c:v>
                </c:pt>
                <c:pt idx="30" formatCode="0.0000000">
                  <c:v>0.60790273556232</c:v>
                </c:pt>
                <c:pt idx="31" formatCode="0.0000000">
                  <c:v>0.60790273556232</c:v>
                </c:pt>
                <c:pt idx="32" formatCode="0.0000000">
                  <c:v>0.60790273556232</c:v>
                </c:pt>
                <c:pt idx="33" formatCode="0.0000000">
                  <c:v>0.60790273556232</c:v>
                </c:pt>
                <c:pt idx="34" formatCode="0.0000000">
                  <c:v>0.60790273556232</c:v>
                </c:pt>
                <c:pt idx="35" formatCode="0.0000000">
                  <c:v>0.60790273556232</c:v>
                </c:pt>
                <c:pt idx="36" formatCode="0.0000000">
                  <c:v>0.60790273556232</c:v>
                </c:pt>
                <c:pt idx="37" formatCode="0.0000000">
                  <c:v>0.60790273556232</c:v>
                </c:pt>
                <c:pt idx="38" formatCode="0.0000000">
                  <c:v>0.60790273556232</c:v>
                </c:pt>
                <c:pt idx="39" formatCode="0.0000000">
                  <c:v>0.60790273556232</c:v>
                </c:pt>
                <c:pt idx="40" formatCode="0.0000000">
                  <c:v>0.60790273556232</c:v>
                </c:pt>
                <c:pt idx="41" formatCode="0.0000000">
                  <c:v>0.60790273556232</c:v>
                </c:pt>
                <c:pt idx="42" formatCode="0.0000000">
                  <c:v>0.60790273556232</c:v>
                </c:pt>
                <c:pt idx="43" formatCode="0.0000000">
                  <c:v>0.66902948664744999</c:v>
                </c:pt>
                <c:pt idx="44" formatCode="0.0000000">
                  <c:v>0.66902948664744999</c:v>
                </c:pt>
                <c:pt idx="45" formatCode="0.0000000">
                  <c:v>0.66902948664744999</c:v>
                </c:pt>
                <c:pt idx="46" formatCode="0.0000000">
                  <c:v>0.66902948664744999</c:v>
                </c:pt>
                <c:pt idx="47" formatCode="0.0000000">
                  <c:v>0.73019387735763996</c:v>
                </c:pt>
                <c:pt idx="48" formatCode="0.0000000">
                  <c:v>0.73019387735763996</c:v>
                </c:pt>
                <c:pt idx="49" formatCode="0.0000000">
                  <c:v>0.73019387735763996</c:v>
                </c:pt>
                <c:pt idx="50" formatCode="0.0000000">
                  <c:v>0.73019387735763996</c:v>
                </c:pt>
                <c:pt idx="51" formatCode="0.0000000">
                  <c:v>0.79147153545804005</c:v>
                </c:pt>
                <c:pt idx="52" formatCode="0.0000000">
                  <c:v>0.79147153545804005</c:v>
                </c:pt>
                <c:pt idx="53" formatCode="0.0000000">
                  <c:v>0.85278706602945997</c:v>
                </c:pt>
                <c:pt idx="54" formatCode="0.0000000">
                  <c:v>0.85278706602945997</c:v>
                </c:pt>
                <c:pt idx="55" formatCode="0.0000000">
                  <c:v>0.91410259660087001</c:v>
                </c:pt>
                <c:pt idx="56" formatCode="0.0000000">
                  <c:v>0.91410259660087001</c:v>
                </c:pt>
                <c:pt idx="57" formatCode="0.0000000">
                  <c:v>0.97541812717228005</c:v>
                </c:pt>
                <c:pt idx="58" formatCode="0.0000000">
                  <c:v>0.97541812717228005</c:v>
                </c:pt>
                <c:pt idx="59" formatCode="0.0000000">
                  <c:v>0.97541812717228005</c:v>
                </c:pt>
                <c:pt idx="60" formatCode="0.0000000">
                  <c:v>1.0367716475395801</c:v>
                </c:pt>
                <c:pt idx="61" formatCode="0.0000000">
                  <c:v>1.09812516790688</c:v>
                </c:pt>
                <c:pt idx="62" formatCode="0.0000000">
                  <c:v>1.1594786882741901</c:v>
                </c:pt>
                <c:pt idx="63" formatCode="0.0000000">
                  <c:v>1.2208322086415</c:v>
                </c:pt>
                <c:pt idx="64" formatCode="0.0000000">
                  <c:v>1.2821857290087999</c:v>
                </c:pt>
                <c:pt idx="65" formatCode="0.0000000">
                  <c:v>1.3435392493761</c:v>
                </c:pt>
                <c:pt idx="66" formatCode="0.0000000">
                  <c:v>1.4048927697433999</c:v>
                </c:pt>
                <c:pt idx="67" formatCode="0.0000000">
                  <c:v>1.4048927697433999</c:v>
                </c:pt>
                <c:pt idx="68" formatCode="0.0000000">
                  <c:v>1.4048927697433999</c:v>
                </c:pt>
                <c:pt idx="69" formatCode="0.0000000">
                  <c:v>1.46628449280085</c:v>
                </c:pt>
                <c:pt idx="70" formatCode="0.0000000">
                  <c:v>1.5276762158582999</c:v>
                </c:pt>
                <c:pt idx="71" formatCode="0.0000000">
                  <c:v>1.58906793891575</c:v>
                </c:pt>
                <c:pt idx="72" formatCode="0.0000000">
                  <c:v>1.58906793891575</c:v>
                </c:pt>
                <c:pt idx="73" formatCode="0.0000000">
                  <c:v>1.7118513850306301</c:v>
                </c:pt>
                <c:pt idx="74" formatCode="0.0000000">
                  <c:v>1.8346348311455201</c:v>
                </c:pt>
                <c:pt idx="75" formatCode="0.0000000">
                  <c:v>1.8346348311455201</c:v>
                </c:pt>
                <c:pt idx="76" formatCode="0.0000000">
                  <c:v>1.95749511295886</c:v>
                </c:pt>
                <c:pt idx="77" formatCode="0.0000000">
                  <c:v>1.95749511295886</c:v>
                </c:pt>
                <c:pt idx="78" formatCode="0.0000000">
                  <c:v>2.01896376806046</c:v>
                </c:pt>
                <c:pt idx="79" formatCode="0.0000000">
                  <c:v>2.01896376806046</c:v>
                </c:pt>
              </c:numCache>
            </c:numRef>
          </c:val>
          <c:smooth val="0"/>
          <c:extLst>
            <c:ext xmlns:c16="http://schemas.microsoft.com/office/drawing/2014/chart" uri="{C3380CC4-5D6E-409C-BE32-E72D297353CC}">
              <c16:uniqueId val="{00000001-9534-4469-A4C3-451F67293B2E}"/>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30"/>
        <c:majorTimeUnit val="days"/>
      </c:dateAx>
      <c:valAx>
        <c:axId val="716975416"/>
        <c:scaling>
          <c:orientation val="minMax"/>
          <c:max val="2"/>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2"/>
          <c:order val="0"/>
          <c:tx>
            <c:v>Placebo</c:v>
          </c:tx>
          <c:spPr>
            <a:ln w="38100" cap="rnd">
              <a:solidFill>
                <a:srgbClr val="C00000"/>
              </a:solidFill>
              <a:round/>
            </a:ln>
            <a:effectLst/>
          </c:spPr>
          <c:marker>
            <c:symbol val="none"/>
          </c:marker>
          <c:cat>
            <c:numRef>
              <c:f>'F15_2a_ALI_CLOP_Y KM Data'!$A$5:$A$81</c:f>
              <c:numCache>
                <c:formatCode>########0</c:formatCode>
                <c:ptCount val="77"/>
                <c:pt idx="0">
                  <c:v>0</c:v>
                </c:pt>
                <c:pt idx="1">
                  <c:v>0</c:v>
                </c:pt>
                <c:pt idx="2">
                  <c:v>1</c:v>
                </c:pt>
                <c:pt idx="3">
                  <c:v>1</c:v>
                </c:pt>
                <c:pt idx="4">
                  <c:v>1</c:v>
                </c:pt>
                <c:pt idx="5">
                  <c:v>1</c:v>
                </c:pt>
                <c:pt idx="6">
                  <c:v>1</c:v>
                </c:pt>
                <c:pt idx="7">
                  <c:v>1</c:v>
                </c:pt>
                <c:pt idx="8">
                  <c:v>1</c:v>
                </c:pt>
                <c:pt idx="9">
                  <c:v>1</c:v>
                </c:pt>
                <c:pt idx="10">
                  <c:v>1</c:v>
                </c:pt>
                <c:pt idx="11">
                  <c:v>1</c:v>
                </c:pt>
                <c:pt idx="12">
                  <c:v>1</c:v>
                </c:pt>
                <c:pt idx="13">
                  <c:v>2</c:v>
                </c:pt>
                <c:pt idx="14">
                  <c:v>2</c:v>
                </c:pt>
                <c:pt idx="15">
                  <c:v>2</c:v>
                </c:pt>
                <c:pt idx="16">
                  <c:v>3</c:v>
                </c:pt>
                <c:pt idx="17">
                  <c:v>4</c:v>
                </c:pt>
                <c:pt idx="18">
                  <c:v>5</c:v>
                </c:pt>
                <c:pt idx="19">
                  <c:v>6</c:v>
                </c:pt>
                <c:pt idx="20">
                  <c:v>7</c:v>
                </c:pt>
                <c:pt idx="21">
                  <c:v>10</c:v>
                </c:pt>
                <c:pt idx="22">
                  <c:v>11</c:v>
                </c:pt>
                <c:pt idx="23">
                  <c:v>12</c:v>
                </c:pt>
                <c:pt idx="24">
                  <c:v>14</c:v>
                </c:pt>
                <c:pt idx="25">
                  <c:v>16</c:v>
                </c:pt>
                <c:pt idx="26">
                  <c:v>18</c:v>
                </c:pt>
                <c:pt idx="27">
                  <c:v>22</c:v>
                </c:pt>
                <c:pt idx="28">
                  <c:v>24</c:v>
                </c:pt>
                <c:pt idx="29">
                  <c:v>27</c:v>
                </c:pt>
                <c:pt idx="30">
                  <c:v>28</c:v>
                </c:pt>
                <c:pt idx="31">
                  <c:v>28</c:v>
                </c:pt>
                <c:pt idx="32">
                  <c:v>29</c:v>
                </c:pt>
                <c:pt idx="33">
                  <c:v>29</c:v>
                </c:pt>
                <c:pt idx="34">
                  <c:v>29</c:v>
                </c:pt>
                <c:pt idx="35">
                  <c:v>30</c:v>
                </c:pt>
                <c:pt idx="36">
                  <c:v>30</c:v>
                </c:pt>
                <c:pt idx="37">
                  <c:v>30</c:v>
                </c:pt>
                <c:pt idx="38">
                  <c:v>31</c:v>
                </c:pt>
                <c:pt idx="39">
                  <c:v>31</c:v>
                </c:pt>
                <c:pt idx="40">
                  <c:v>32</c:v>
                </c:pt>
                <c:pt idx="41">
                  <c:v>33</c:v>
                </c:pt>
                <c:pt idx="42">
                  <c:v>34</c:v>
                </c:pt>
                <c:pt idx="43">
                  <c:v>34</c:v>
                </c:pt>
                <c:pt idx="44">
                  <c:v>35</c:v>
                </c:pt>
                <c:pt idx="45">
                  <c:v>35</c:v>
                </c:pt>
                <c:pt idx="46">
                  <c:v>36</c:v>
                </c:pt>
                <c:pt idx="47">
                  <c:v>37</c:v>
                </c:pt>
                <c:pt idx="48">
                  <c:v>38</c:v>
                </c:pt>
                <c:pt idx="49">
                  <c:v>38</c:v>
                </c:pt>
                <c:pt idx="50">
                  <c:v>38</c:v>
                </c:pt>
                <c:pt idx="51">
                  <c:v>40</c:v>
                </c:pt>
                <c:pt idx="52">
                  <c:v>40</c:v>
                </c:pt>
                <c:pt idx="53">
                  <c:v>41</c:v>
                </c:pt>
                <c:pt idx="54">
                  <c:v>42</c:v>
                </c:pt>
                <c:pt idx="55">
                  <c:v>45</c:v>
                </c:pt>
                <c:pt idx="56">
                  <c:v>47</c:v>
                </c:pt>
                <c:pt idx="57">
                  <c:v>52</c:v>
                </c:pt>
                <c:pt idx="58">
                  <c:v>53</c:v>
                </c:pt>
                <c:pt idx="59">
                  <c:v>58</c:v>
                </c:pt>
                <c:pt idx="60">
                  <c:v>61</c:v>
                </c:pt>
                <c:pt idx="61">
                  <c:v>62</c:v>
                </c:pt>
                <c:pt idx="62">
                  <c:v>63</c:v>
                </c:pt>
                <c:pt idx="63">
                  <c:v>65</c:v>
                </c:pt>
                <c:pt idx="64">
                  <c:v>66</c:v>
                </c:pt>
                <c:pt idx="65">
                  <c:v>68</c:v>
                </c:pt>
                <c:pt idx="66">
                  <c:v>70</c:v>
                </c:pt>
                <c:pt idx="67">
                  <c:v>72</c:v>
                </c:pt>
                <c:pt idx="68">
                  <c:v>74</c:v>
                </c:pt>
                <c:pt idx="69">
                  <c:v>75</c:v>
                </c:pt>
                <c:pt idx="70">
                  <c:v>78</c:v>
                </c:pt>
                <c:pt idx="71">
                  <c:v>80</c:v>
                </c:pt>
                <c:pt idx="72">
                  <c:v>81</c:v>
                </c:pt>
                <c:pt idx="73">
                  <c:v>81</c:v>
                </c:pt>
                <c:pt idx="74">
                  <c:v>84</c:v>
                </c:pt>
                <c:pt idx="75">
                  <c:v>85</c:v>
                </c:pt>
                <c:pt idx="76">
                  <c:v>88</c:v>
                </c:pt>
              </c:numCache>
            </c:numRef>
          </c:cat>
          <c:val>
            <c:numRef>
              <c:f>'F15_2a_ALI_CLOP_Y KM Data'!$C$5:$C$81</c:f>
              <c:numCache>
                <c:formatCode>########0</c:formatCode>
                <c:ptCount val="7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formatCode="0.0000000">
                  <c:v>6.0790273556229998E-2</c:v>
                </c:pt>
                <c:pt idx="19" formatCode="0.0000000">
                  <c:v>6.0790273556229998E-2</c:v>
                </c:pt>
                <c:pt idx="20" formatCode="0.0000000">
                  <c:v>0.12158054711247</c:v>
                </c:pt>
                <c:pt idx="21" formatCode="0.0000000">
                  <c:v>0.12158054711247</c:v>
                </c:pt>
                <c:pt idx="22" formatCode="0.0000000">
                  <c:v>0.24316109422491999</c:v>
                </c:pt>
                <c:pt idx="23" formatCode="0.0000000">
                  <c:v>0.30395136778115001</c:v>
                </c:pt>
                <c:pt idx="24" formatCode="0.0000000">
                  <c:v>0.36474164133739001</c:v>
                </c:pt>
                <c:pt idx="25" formatCode="0.0000000">
                  <c:v>0.36474164133739001</c:v>
                </c:pt>
                <c:pt idx="26" formatCode="0.0000000">
                  <c:v>0.36474164133739001</c:v>
                </c:pt>
                <c:pt idx="27" formatCode="0.0000000">
                  <c:v>0.42553191489362002</c:v>
                </c:pt>
                <c:pt idx="28" formatCode="0.0000000">
                  <c:v>0.48632218844984998</c:v>
                </c:pt>
                <c:pt idx="29" formatCode="0.0000000">
                  <c:v>0.54711246200607999</c:v>
                </c:pt>
                <c:pt idx="30" formatCode="0.0000000">
                  <c:v>0.54711246200607999</c:v>
                </c:pt>
                <c:pt idx="31" formatCode="0.0000000">
                  <c:v>0.54711246200607999</c:v>
                </c:pt>
                <c:pt idx="32" formatCode="0.0000000">
                  <c:v>0.54711246200607999</c:v>
                </c:pt>
                <c:pt idx="33" formatCode="0.0000000">
                  <c:v>0.54711246200607999</c:v>
                </c:pt>
                <c:pt idx="34" formatCode="0.0000000">
                  <c:v>0.54711246200607999</c:v>
                </c:pt>
                <c:pt idx="35" formatCode="0.0000000">
                  <c:v>0.54711246200607999</c:v>
                </c:pt>
                <c:pt idx="36" formatCode="0.0000000">
                  <c:v>0.54711246200607999</c:v>
                </c:pt>
                <c:pt idx="37" formatCode="0.0000000">
                  <c:v>0.54711246200607999</c:v>
                </c:pt>
                <c:pt idx="38" formatCode="0.0000000">
                  <c:v>0.54711246200607999</c:v>
                </c:pt>
                <c:pt idx="39" formatCode="0.0000000">
                  <c:v>0.54711246200607999</c:v>
                </c:pt>
                <c:pt idx="40" formatCode="0.0000000">
                  <c:v>0.54711246200607999</c:v>
                </c:pt>
                <c:pt idx="41" formatCode="0.0000000">
                  <c:v>0.54711246200607999</c:v>
                </c:pt>
                <c:pt idx="42" formatCode="#0.000000">
                  <c:v>0.60823900628266003</c:v>
                </c:pt>
                <c:pt idx="43" formatCode="#0.000000">
                  <c:v>0.60823900628266003</c:v>
                </c:pt>
                <c:pt idx="44" formatCode="#0.000000">
                  <c:v>0.60823900628266003</c:v>
                </c:pt>
                <c:pt idx="45" formatCode="#0.000000">
                  <c:v>0.60823900628266003</c:v>
                </c:pt>
                <c:pt idx="46" formatCode="#0.000000">
                  <c:v>0.60823900628266003</c:v>
                </c:pt>
                <c:pt idx="47" formatCode="#0.000000">
                  <c:v>0.60823900628266003</c:v>
                </c:pt>
                <c:pt idx="48" formatCode="#0.000000">
                  <c:v>0.60823900628266003</c:v>
                </c:pt>
                <c:pt idx="49" formatCode="#0.000000">
                  <c:v>0.60823900628266003</c:v>
                </c:pt>
                <c:pt idx="50" formatCode="#0.000000">
                  <c:v>0.60823900628266003</c:v>
                </c:pt>
                <c:pt idx="51" formatCode="0.0000000">
                  <c:v>0.66955409634663998</c:v>
                </c:pt>
                <c:pt idx="52" formatCode="0.0000000">
                  <c:v>0.66955409634663998</c:v>
                </c:pt>
                <c:pt idx="53" formatCode="0.0000000">
                  <c:v>0.73090705860954996</c:v>
                </c:pt>
                <c:pt idx="54" formatCode="0.0000000">
                  <c:v>0.73090705860954996</c:v>
                </c:pt>
                <c:pt idx="55" formatCode="##0.00000">
                  <c:v>0.79226002087247005</c:v>
                </c:pt>
                <c:pt idx="56" formatCode="##0.00000">
                  <c:v>0.79226002087247005</c:v>
                </c:pt>
                <c:pt idx="57" formatCode="##0.00000">
                  <c:v>0.79226002087247005</c:v>
                </c:pt>
                <c:pt idx="58" formatCode="##0.00000">
                  <c:v>0.79226002087247005</c:v>
                </c:pt>
                <c:pt idx="59" formatCode="0.0000000">
                  <c:v>0.85365094907737005</c:v>
                </c:pt>
                <c:pt idx="60" formatCode="0.0000000">
                  <c:v>0.91504187728227004</c:v>
                </c:pt>
                <c:pt idx="61" formatCode="0.0000000">
                  <c:v>0.97643280548718003</c:v>
                </c:pt>
                <c:pt idx="62" formatCode="0.0000000">
                  <c:v>1.0378237336920899</c:v>
                </c:pt>
                <c:pt idx="63" formatCode="0.0000000">
                  <c:v>1.099214661897</c:v>
                </c:pt>
                <c:pt idx="64" formatCode="0.0000000">
                  <c:v>1.1606055901018999</c:v>
                </c:pt>
                <c:pt idx="65" formatCode="0.0000000">
                  <c:v>1.1606055901018999</c:v>
                </c:pt>
                <c:pt idx="66" formatCode="0.0000000">
                  <c:v>1.1606055901018999</c:v>
                </c:pt>
                <c:pt idx="67" formatCode="0.0000000">
                  <c:v>1.22203467301669</c:v>
                </c:pt>
                <c:pt idx="68" formatCode="0.0000000">
                  <c:v>1.2834637559314801</c:v>
                </c:pt>
                <c:pt idx="69" formatCode="0.0000000">
                  <c:v>1.34489283884627</c:v>
                </c:pt>
                <c:pt idx="70" formatCode="0.0000000">
                  <c:v>1.34489283884627</c:v>
                </c:pt>
                <c:pt idx="71" formatCode="#0.000000">
                  <c:v>1.46775100467585</c:v>
                </c:pt>
                <c:pt idx="72" formatCode="0.0000000">
                  <c:v>1.5906091705054299</c:v>
                </c:pt>
                <c:pt idx="73" formatCode="0.0000000">
                  <c:v>1.5906091705054299</c:v>
                </c:pt>
                <c:pt idx="74" formatCode="0.0000000">
                  <c:v>1.71354407472716</c:v>
                </c:pt>
                <c:pt idx="75" formatCode="0.0000000">
                  <c:v>1.71354407472716</c:v>
                </c:pt>
                <c:pt idx="76" formatCode="0.0000000">
                  <c:v>1.71354407472716</c:v>
                </c:pt>
              </c:numCache>
            </c:numRef>
          </c:val>
          <c:smooth val="0"/>
          <c:extLst>
            <c:ext xmlns:c16="http://schemas.microsoft.com/office/drawing/2014/chart" uri="{C3380CC4-5D6E-409C-BE32-E72D297353CC}">
              <c16:uniqueId val="{00000001-DC7F-4BCC-ADC8-63B14E091291}"/>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30"/>
        <c:majorTimeUnit val="days"/>
      </c:dateAx>
      <c:valAx>
        <c:axId val="716975416"/>
        <c:scaling>
          <c:orientation val="minMax"/>
          <c:max val="2"/>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148604865788286"/>
          <c:y val="6.3011749369595998E-2"/>
          <c:w val="0.83108252989573306"/>
          <c:h val="0.78723024538502895"/>
        </c:manualLayout>
      </c:layout>
      <c:barChart>
        <c:barDir val="col"/>
        <c:grouping val="clustered"/>
        <c:varyColors val="0"/>
        <c:ser>
          <c:idx val="0"/>
          <c:order val="0"/>
          <c:tx>
            <c:strRef>
              <c:f>Sheet1!$B$1</c:f>
              <c:strCache>
                <c:ptCount val="1"/>
                <c:pt idx="0">
                  <c:v>Rivaroxaban + DAPT</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7030A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Acute Limb Ischemia</c:v>
                </c:pt>
              </c:strCache>
            </c:strRef>
          </c:cat>
          <c:val>
            <c:numRef>
              <c:f>Sheet1!$B$2</c:f>
              <c:numCache>
                <c:formatCode>0.0%</c:formatCode>
                <c:ptCount val="1"/>
                <c:pt idx="0">
                  <c:v>8.9999999999999993E-3</c:v>
                </c:pt>
              </c:numCache>
            </c:numRef>
          </c:val>
          <c:extLst>
            <c:ext xmlns:c16="http://schemas.microsoft.com/office/drawing/2014/chart" uri="{C3380CC4-5D6E-409C-BE32-E72D297353CC}">
              <c16:uniqueId val="{00000000-8EB5-4F75-81C1-942D08DCE3EA}"/>
            </c:ext>
          </c:extLst>
        </c:ser>
        <c:ser>
          <c:idx val="1"/>
          <c:order val="1"/>
          <c:tx>
            <c:strRef>
              <c:f>Sheet1!$C$1</c:f>
              <c:strCache>
                <c:ptCount val="1"/>
                <c:pt idx="0">
                  <c:v>DAPT</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Acute Limb Ischemia</c:v>
                </c:pt>
              </c:strCache>
            </c:strRef>
          </c:cat>
          <c:val>
            <c:numRef>
              <c:f>Sheet1!$C$2</c:f>
              <c:numCache>
                <c:formatCode>0.0%</c:formatCode>
                <c:ptCount val="1"/>
                <c:pt idx="0">
                  <c:v>0.02</c:v>
                </c:pt>
              </c:numCache>
            </c:numRef>
          </c:val>
          <c:extLst>
            <c:ext xmlns:c16="http://schemas.microsoft.com/office/drawing/2014/chart" uri="{C3380CC4-5D6E-409C-BE32-E72D297353CC}">
              <c16:uniqueId val="{00000001-8EB5-4F75-81C1-942D08DCE3EA}"/>
            </c:ext>
          </c:extLst>
        </c:ser>
        <c:dLbls>
          <c:showLegendKey val="0"/>
          <c:showVal val="0"/>
          <c:showCatName val="0"/>
          <c:showSerName val="0"/>
          <c:showPercent val="0"/>
          <c:showBubbleSize val="0"/>
        </c:dLbls>
        <c:gapWidth val="219"/>
        <c:overlap val="-27"/>
        <c:axId val="515667632"/>
        <c:axId val="515664680"/>
      </c:barChart>
      <c:catAx>
        <c:axId val="51566763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crossAx val="515664680"/>
        <c:crosses val="autoZero"/>
        <c:auto val="1"/>
        <c:lblAlgn val="ctr"/>
        <c:lblOffset val="100"/>
        <c:noMultiLvlLbl val="0"/>
      </c:catAx>
      <c:valAx>
        <c:axId val="515664680"/>
        <c:scaling>
          <c:orientation val="minMax"/>
          <c:max val="2.0000000000000004E-2"/>
        </c:scaling>
        <c:delete val="0"/>
        <c:axPos val="l"/>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crossAx val="5156676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148604865788286"/>
          <c:y val="6.048496043287277E-2"/>
          <c:w val="0.83108252989573306"/>
          <c:h val="0.78975703432175226"/>
        </c:manualLayout>
      </c:layout>
      <c:barChart>
        <c:barDir val="col"/>
        <c:grouping val="clustered"/>
        <c:varyColors val="0"/>
        <c:ser>
          <c:idx val="0"/>
          <c:order val="0"/>
          <c:tx>
            <c:strRef>
              <c:f>Sheet1!$B$1</c:f>
              <c:strCache>
                <c:ptCount val="1"/>
                <c:pt idx="0">
                  <c:v>Rivaroxaban + DAPT</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7030A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Acute Limb Ischemia</c:v>
                </c:pt>
              </c:strCache>
            </c:strRef>
          </c:cat>
          <c:val>
            <c:numRef>
              <c:f>Sheet1!$B$2</c:f>
              <c:numCache>
                <c:formatCode>0.0%</c:formatCode>
                <c:ptCount val="1"/>
                <c:pt idx="0">
                  <c:v>7.0000000000000001E-3</c:v>
                </c:pt>
              </c:numCache>
            </c:numRef>
          </c:val>
          <c:extLst>
            <c:ext xmlns:c16="http://schemas.microsoft.com/office/drawing/2014/chart" uri="{C3380CC4-5D6E-409C-BE32-E72D297353CC}">
              <c16:uniqueId val="{00000000-7279-4ED0-BACE-8A3F6037AB52}"/>
            </c:ext>
          </c:extLst>
        </c:ser>
        <c:ser>
          <c:idx val="1"/>
          <c:order val="1"/>
          <c:tx>
            <c:strRef>
              <c:f>Sheet1!$C$1</c:f>
              <c:strCache>
                <c:ptCount val="1"/>
                <c:pt idx="0">
                  <c:v>DAPT</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Acute Limb Ischemia</c:v>
                </c:pt>
              </c:strCache>
            </c:strRef>
          </c:cat>
          <c:val>
            <c:numRef>
              <c:f>Sheet1!$C$2</c:f>
              <c:numCache>
                <c:formatCode>0.0%</c:formatCode>
                <c:ptCount val="1"/>
                <c:pt idx="0">
                  <c:v>1.7000000000000001E-2</c:v>
                </c:pt>
              </c:numCache>
            </c:numRef>
          </c:val>
          <c:extLst>
            <c:ext xmlns:c16="http://schemas.microsoft.com/office/drawing/2014/chart" uri="{C3380CC4-5D6E-409C-BE32-E72D297353CC}">
              <c16:uniqueId val="{00000001-7279-4ED0-BACE-8A3F6037AB52}"/>
            </c:ext>
          </c:extLst>
        </c:ser>
        <c:dLbls>
          <c:showLegendKey val="0"/>
          <c:showVal val="0"/>
          <c:showCatName val="0"/>
          <c:showSerName val="0"/>
          <c:showPercent val="0"/>
          <c:showBubbleSize val="0"/>
        </c:dLbls>
        <c:gapWidth val="219"/>
        <c:overlap val="-27"/>
        <c:axId val="515667632"/>
        <c:axId val="515664680"/>
      </c:barChart>
      <c:catAx>
        <c:axId val="51566763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crossAx val="515664680"/>
        <c:crosses val="autoZero"/>
        <c:auto val="1"/>
        <c:lblAlgn val="ctr"/>
        <c:lblOffset val="100"/>
        <c:noMultiLvlLbl val="0"/>
      </c:catAx>
      <c:valAx>
        <c:axId val="515664680"/>
        <c:scaling>
          <c:orientation val="minMax"/>
          <c:max val="2.0000000000000004E-2"/>
        </c:scaling>
        <c:delete val="0"/>
        <c:axPos val="l"/>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crossAx val="5156676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095877628732E-2"/>
          <c:y val="7.4396228879605023E-2"/>
          <c:w val="0.90684895289136846"/>
          <c:h val="0.86379549731737715"/>
        </c:manualLayout>
      </c:layout>
      <c:lineChart>
        <c:grouping val="standard"/>
        <c:varyColors val="0"/>
        <c:ser>
          <c:idx val="1"/>
          <c:order val="0"/>
          <c:tx>
            <c:v>Rivaroxaban</c:v>
          </c:tx>
          <c:spPr>
            <a:ln w="38100" cap="rnd">
              <a:solidFill>
                <a:srgbClr val="7030A0"/>
              </a:solidFill>
              <a:round/>
            </a:ln>
            <a:effectLst/>
          </c:spPr>
          <c:marker>
            <c:symbol val="none"/>
          </c:marker>
          <c:cat>
            <c:numRef>
              <c:f>'90 Day'!$A$5:$A$130</c:f>
              <c:numCache>
                <c:formatCode>########0</c:formatCode>
                <c:ptCount val="126"/>
                <c:pt idx="0">
                  <c:v>0</c:v>
                </c:pt>
                <c:pt idx="1">
                  <c:v>0</c:v>
                </c:pt>
                <c:pt idx="2">
                  <c:v>1</c:v>
                </c:pt>
                <c:pt idx="3">
                  <c:v>1</c:v>
                </c:pt>
                <c:pt idx="4">
                  <c:v>1</c:v>
                </c:pt>
                <c:pt idx="5">
                  <c:v>1</c:v>
                </c:pt>
                <c:pt idx="6">
                  <c:v>1</c:v>
                </c:pt>
                <c:pt idx="7">
                  <c:v>1</c:v>
                </c:pt>
                <c:pt idx="8">
                  <c:v>1</c:v>
                </c:pt>
                <c:pt idx="9">
                  <c:v>1</c:v>
                </c:pt>
                <c:pt idx="10">
                  <c:v>1</c:v>
                </c:pt>
                <c:pt idx="11">
                  <c:v>1</c:v>
                </c:pt>
                <c:pt idx="12">
                  <c:v>1</c:v>
                </c:pt>
                <c:pt idx="13">
                  <c:v>2</c:v>
                </c:pt>
                <c:pt idx="14">
                  <c:v>2</c:v>
                </c:pt>
                <c:pt idx="15">
                  <c:v>2</c:v>
                </c:pt>
                <c:pt idx="16">
                  <c:v>2</c:v>
                </c:pt>
                <c:pt idx="17">
                  <c:v>3</c:v>
                </c:pt>
                <c:pt idx="18">
                  <c:v>3</c:v>
                </c:pt>
                <c:pt idx="19">
                  <c:v>4</c:v>
                </c:pt>
                <c:pt idx="20">
                  <c:v>4</c:v>
                </c:pt>
                <c:pt idx="21">
                  <c:v>5</c:v>
                </c:pt>
                <c:pt idx="22">
                  <c:v>6</c:v>
                </c:pt>
                <c:pt idx="23">
                  <c:v>6</c:v>
                </c:pt>
                <c:pt idx="24">
                  <c:v>7</c:v>
                </c:pt>
                <c:pt idx="25">
                  <c:v>8</c:v>
                </c:pt>
                <c:pt idx="26">
                  <c:v>9</c:v>
                </c:pt>
                <c:pt idx="27">
                  <c:v>10</c:v>
                </c:pt>
                <c:pt idx="28">
                  <c:v>11</c:v>
                </c:pt>
                <c:pt idx="29">
                  <c:v>12</c:v>
                </c:pt>
                <c:pt idx="30">
                  <c:v>12</c:v>
                </c:pt>
                <c:pt idx="31">
                  <c:v>13</c:v>
                </c:pt>
                <c:pt idx="32">
                  <c:v>14</c:v>
                </c:pt>
                <c:pt idx="33">
                  <c:v>15</c:v>
                </c:pt>
                <c:pt idx="34">
                  <c:v>16</c:v>
                </c:pt>
                <c:pt idx="35">
                  <c:v>16</c:v>
                </c:pt>
                <c:pt idx="36">
                  <c:v>17</c:v>
                </c:pt>
                <c:pt idx="37">
                  <c:v>18</c:v>
                </c:pt>
                <c:pt idx="38">
                  <c:v>18</c:v>
                </c:pt>
                <c:pt idx="39">
                  <c:v>20</c:v>
                </c:pt>
                <c:pt idx="40">
                  <c:v>21</c:v>
                </c:pt>
                <c:pt idx="41">
                  <c:v>22</c:v>
                </c:pt>
                <c:pt idx="42">
                  <c:v>24</c:v>
                </c:pt>
                <c:pt idx="43">
                  <c:v>26</c:v>
                </c:pt>
                <c:pt idx="44">
                  <c:v>27</c:v>
                </c:pt>
                <c:pt idx="45">
                  <c:v>28</c:v>
                </c:pt>
                <c:pt idx="46">
                  <c:v>28</c:v>
                </c:pt>
                <c:pt idx="47">
                  <c:v>28</c:v>
                </c:pt>
                <c:pt idx="48">
                  <c:v>29</c:v>
                </c:pt>
                <c:pt idx="49">
                  <c:v>29</c:v>
                </c:pt>
                <c:pt idx="50">
                  <c:v>30</c:v>
                </c:pt>
                <c:pt idx="51">
                  <c:v>31</c:v>
                </c:pt>
                <c:pt idx="52">
                  <c:v>31</c:v>
                </c:pt>
                <c:pt idx="53">
                  <c:v>32</c:v>
                </c:pt>
                <c:pt idx="54">
                  <c:v>32</c:v>
                </c:pt>
                <c:pt idx="55">
                  <c:v>33</c:v>
                </c:pt>
                <c:pt idx="56">
                  <c:v>33</c:v>
                </c:pt>
                <c:pt idx="57">
                  <c:v>34</c:v>
                </c:pt>
                <c:pt idx="58">
                  <c:v>34</c:v>
                </c:pt>
                <c:pt idx="59">
                  <c:v>35</c:v>
                </c:pt>
                <c:pt idx="60">
                  <c:v>35</c:v>
                </c:pt>
                <c:pt idx="61">
                  <c:v>35</c:v>
                </c:pt>
                <c:pt idx="62">
                  <c:v>36</c:v>
                </c:pt>
                <c:pt idx="63">
                  <c:v>36</c:v>
                </c:pt>
                <c:pt idx="64">
                  <c:v>37</c:v>
                </c:pt>
                <c:pt idx="65">
                  <c:v>38</c:v>
                </c:pt>
                <c:pt idx="66">
                  <c:v>38</c:v>
                </c:pt>
                <c:pt idx="67">
                  <c:v>39</c:v>
                </c:pt>
                <c:pt idx="68">
                  <c:v>39</c:v>
                </c:pt>
                <c:pt idx="69">
                  <c:v>40</c:v>
                </c:pt>
                <c:pt idx="70">
                  <c:v>41</c:v>
                </c:pt>
                <c:pt idx="71">
                  <c:v>43</c:v>
                </c:pt>
                <c:pt idx="72">
                  <c:v>45</c:v>
                </c:pt>
                <c:pt idx="73">
                  <c:v>46</c:v>
                </c:pt>
                <c:pt idx="74">
                  <c:v>46</c:v>
                </c:pt>
                <c:pt idx="75">
                  <c:v>47</c:v>
                </c:pt>
                <c:pt idx="76">
                  <c:v>48</c:v>
                </c:pt>
                <c:pt idx="77">
                  <c:v>48</c:v>
                </c:pt>
                <c:pt idx="78">
                  <c:v>49</c:v>
                </c:pt>
                <c:pt idx="79">
                  <c:v>50</c:v>
                </c:pt>
                <c:pt idx="80">
                  <c:v>51</c:v>
                </c:pt>
                <c:pt idx="81">
                  <c:v>52</c:v>
                </c:pt>
                <c:pt idx="82">
                  <c:v>53</c:v>
                </c:pt>
                <c:pt idx="83">
                  <c:v>53</c:v>
                </c:pt>
                <c:pt idx="84">
                  <c:v>54</c:v>
                </c:pt>
                <c:pt idx="85">
                  <c:v>55</c:v>
                </c:pt>
                <c:pt idx="86">
                  <c:v>56</c:v>
                </c:pt>
                <c:pt idx="87">
                  <c:v>57</c:v>
                </c:pt>
                <c:pt idx="88">
                  <c:v>58</c:v>
                </c:pt>
                <c:pt idx="89">
                  <c:v>59</c:v>
                </c:pt>
                <c:pt idx="90">
                  <c:v>61</c:v>
                </c:pt>
                <c:pt idx="91">
                  <c:v>62</c:v>
                </c:pt>
                <c:pt idx="92">
                  <c:v>63</c:v>
                </c:pt>
                <c:pt idx="93">
                  <c:v>64</c:v>
                </c:pt>
                <c:pt idx="94">
                  <c:v>65</c:v>
                </c:pt>
                <c:pt idx="95">
                  <c:v>66</c:v>
                </c:pt>
                <c:pt idx="96">
                  <c:v>67</c:v>
                </c:pt>
                <c:pt idx="97">
                  <c:v>67</c:v>
                </c:pt>
                <c:pt idx="98">
                  <c:v>68</c:v>
                </c:pt>
                <c:pt idx="99">
                  <c:v>69</c:v>
                </c:pt>
                <c:pt idx="100">
                  <c:v>70</c:v>
                </c:pt>
                <c:pt idx="101">
                  <c:v>71</c:v>
                </c:pt>
                <c:pt idx="102">
                  <c:v>72</c:v>
                </c:pt>
                <c:pt idx="103">
                  <c:v>73</c:v>
                </c:pt>
                <c:pt idx="104">
                  <c:v>74</c:v>
                </c:pt>
                <c:pt idx="105">
                  <c:v>74</c:v>
                </c:pt>
                <c:pt idx="106">
                  <c:v>75</c:v>
                </c:pt>
                <c:pt idx="107">
                  <c:v>76</c:v>
                </c:pt>
                <c:pt idx="108">
                  <c:v>76</c:v>
                </c:pt>
                <c:pt idx="109">
                  <c:v>77</c:v>
                </c:pt>
                <c:pt idx="110">
                  <c:v>77</c:v>
                </c:pt>
                <c:pt idx="111">
                  <c:v>78</c:v>
                </c:pt>
                <c:pt idx="112">
                  <c:v>79</c:v>
                </c:pt>
                <c:pt idx="113">
                  <c:v>80</c:v>
                </c:pt>
                <c:pt idx="114">
                  <c:v>81</c:v>
                </c:pt>
                <c:pt idx="115">
                  <c:v>81</c:v>
                </c:pt>
                <c:pt idx="116">
                  <c:v>82</c:v>
                </c:pt>
                <c:pt idx="117">
                  <c:v>83</c:v>
                </c:pt>
                <c:pt idx="118">
                  <c:v>84</c:v>
                </c:pt>
                <c:pt idx="119">
                  <c:v>85</c:v>
                </c:pt>
                <c:pt idx="120">
                  <c:v>86</c:v>
                </c:pt>
                <c:pt idx="121">
                  <c:v>87</c:v>
                </c:pt>
                <c:pt idx="122">
                  <c:v>88</c:v>
                </c:pt>
                <c:pt idx="123">
                  <c:v>89</c:v>
                </c:pt>
                <c:pt idx="124">
                  <c:v>89</c:v>
                </c:pt>
                <c:pt idx="125">
                  <c:v>90</c:v>
                </c:pt>
              </c:numCache>
            </c:numRef>
          </c:cat>
          <c:val>
            <c:numRef>
              <c:f>'90 Day'!$B$5:$B$130</c:f>
              <c:numCache>
                <c:formatCode>########0</c:formatCode>
                <c:ptCount val="126"/>
                <c:pt idx="0">
                  <c:v>0</c:v>
                </c:pt>
                <c:pt idx="1">
                  <c:v>0</c:v>
                </c:pt>
                <c:pt idx="2" formatCode="0.0000000">
                  <c:v>6.086427267195E-2</c:v>
                </c:pt>
                <c:pt idx="3" formatCode="0.0000000">
                  <c:v>6.086427267195E-2</c:v>
                </c:pt>
                <c:pt idx="4" formatCode="0.0000000">
                  <c:v>6.086427267195E-2</c:v>
                </c:pt>
                <c:pt idx="5" formatCode="0.0000000">
                  <c:v>6.086427267195E-2</c:v>
                </c:pt>
                <c:pt idx="6" formatCode="0.0000000">
                  <c:v>6.086427267195E-2</c:v>
                </c:pt>
                <c:pt idx="7" formatCode="0.0000000">
                  <c:v>6.086427267195E-2</c:v>
                </c:pt>
                <c:pt idx="8" formatCode="0.0000000">
                  <c:v>6.086427267195E-2</c:v>
                </c:pt>
                <c:pt idx="9" formatCode="0.0000000">
                  <c:v>6.086427267195E-2</c:v>
                </c:pt>
                <c:pt idx="10" formatCode="0.0000000">
                  <c:v>6.086427267195E-2</c:v>
                </c:pt>
                <c:pt idx="11" formatCode="0.0000000">
                  <c:v>6.086427267195E-2</c:v>
                </c:pt>
                <c:pt idx="12" formatCode="0.0000000">
                  <c:v>6.086427267195E-2</c:v>
                </c:pt>
                <c:pt idx="13" formatCode="0.0000000">
                  <c:v>9.1389359943570003E-2</c:v>
                </c:pt>
                <c:pt idx="14" formatCode="0.0000000">
                  <c:v>9.1389359943570003E-2</c:v>
                </c:pt>
                <c:pt idx="15" formatCode="0.0000000">
                  <c:v>9.1389359943570003E-2</c:v>
                </c:pt>
                <c:pt idx="16" formatCode="0.0000000">
                  <c:v>9.1389359943570003E-2</c:v>
                </c:pt>
                <c:pt idx="17" formatCode="#0.000000">
                  <c:v>0.30526100351557001</c:v>
                </c:pt>
                <c:pt idx="18" formatCode="#0.000000">
                  <c:v>0.30526100351557001</c:v>
                </c:pt>
                <c:pt idx="19" formatCode="0.0000000">
                  <c:v>0.39694837843568997</c:v>
                </c:pt>
                <c:pt idx="20" formatCode="0.0000000">
                  <c:v>0.39694837843568997</c:v>
                </c:pt>
                <c:pt idx="21" formatCode="0.0000000">
                  <c:v>0.45809205653363999</c:v>
                </c:pt>
                <c:pt idx="22" formatCode="0.0000000">
                  <c:v>0.48866389558262002</c:v>
                </c:pt>
                <c:pt idx="23" formatCode="0.0000000">
                  <c:v>0.48866389558262002</c:v>
                </c:pt>
                <c:pt idx="24" formatCode="0.0000000">
                  <c:v>0.48866389558262002</c:v>
                </c:pt>
                <c:pt idx="25" formatCode="0.0000000">
                  <c:v>0.54982636399343998</c:v>
                </c:pt>
                <c:pt idx="26" formatCode="0.0000000">
                  <c:v>0.61098883240427004</c:v>
                </c:pt>
                <c:pt idx="27" formatCode="0.0000000">
                  <c:v>0.61098883240427004</c:v>
                </c:pt>
                <c:pt idx="28" formatCode="0.0000000">
                  <c:v>0.64157947911636004</c:v>
                </c:pt>
                <c:pt idx="29" formatCode="0.0000000">
                  <c:v>0.64157947911636004</c:v>
                </c:pt>
                <c:pt idx="30" formatCode="0.0000000">
                  <c:v>0.64157947911636004</c:v>
                </c:pt>
                <c:pt idx="31" formatCode="0.0000000">
                  <c:v>0.67217012582845004</c:v>
                </c:pt>
                <c:pt idx="32" formatCode="0.0000000">
                  <c:v>0.70276077254056002</c:v>
                </c:pt>
                <c:pt idx="33" formatCode="0.0000000">
                  <c:v>0.79453271267684</c:v>
                </c:pt>
                <c:pt idx="34" formatCode="0.0000000">
                  <c:v>0.82512335938894998</c:v>
                </c:pt>
                <c:pt idx="35" formatCode="0.0000000">
                  <c:v>0.82512335938894998</c:v>
                </c:pt>
                <c:pt idx="36" formatCode="0.0000000">
                  <c:v>0.85572344474549999</c:v>
                </c:pt>
                <c:pt idx="37" formatCode="0.0000000">
                  <c:v>0.88632353010206</c:v>
                </c:pt>
                <c:pt idx="38" formatCode="0.0000000">
                  <c:v>0.88632353010206</c:v>
                </c:pt>
                <c:pt idx="39" formatCode="0.0000000">
                  <c:v>0.91693306576292999</c:v>
                </c:pt>
                <c:pt idx="40" formatCode="0.0000000">
                  <c:v>0.94754260142379998</c:v>
                </c:pt>
                <c:pt idx="41" formatCode="0.0000000">
                  <c:v>1.00876167274554</c:v>
                </c:pt>
                <c:pt idx="42" formatCode="0.0000000">
                  <c:v>1.00876167274554</c:v>
                </c:pt>
                <c:pt idx="43" formatCode="0.0000000">
                  <c:v>1.00876167274554</c:v>
                </c:pt>
                <c:pt idx="44" formatCode="0.0000000">
                  <c:v>1.06999967975281</c:v>
                </c:pt>
                <c:pt idx="45" formatCode="0.0000000">
                  <c:v>1.06999967975281</c:v>
                </c:pt>
                <c:pt idx="46" formatCode="0.0000000">
                  <c:v>1.06999967975281</c:v>
                </c:pt>
                <c:pt idx="47" formatCode="0.0000000">
                  <c:v>1.06999967975281</c:v>
                </c:pt>
                <c:pt idx="48" formatCode="0.0000000">
                  <c:v>1.13123768676008</c:v>
                </c:pt>
                <c:pt idx="49" formatCode="0.0000000">
                  <c:v>1.13123768676008</c:v>
                </c:pt>
                <c:pt idx="50" formatCode="0.0000000">
                  <c:v>1.19249466464932</c:v>
                </c:pt>
                <c:pt idx="51" formatCode="0.0000000">
                  <c:v>1.25375164253857</c:v>
                </c:pt>
                <c:pt idx="52" formatCode="0.0000000">
                  <c:v>1.25375164253857</c:v>
                </c:pt>
                <c:pt idx="53" formatCode="0.0000000">
                  <c:v>1.25375164253857</c:v>
                </c:pt>
                <c:pt idx="54" formatCode="0.0000000">
                  <c:v>1.25375164253857</c:v>
                </c:pt>
                <c:pt idx="55" formatCode="0.0000000">
                  <c:v>1.2843991435806199</c:v>
                </c:pt>
                <c:pt idx="56" formatCode="0.0000000">
                  <c:v>1.2843991435806199</c:v>
                </c:pt>
                <c:pt idx="57" formatCode="0.0000000">
                  <c:v>1.31505616248012</c:v>
                </c:pt>
                <c:pt idx="58" formatCode="0.0000000">
                  <c:v>1.31505616248012</c:v>
                </c:pt>
                <c:pt idx="59" formatCode="0.0000000">
                  <c:v>1.37638925374023</c:v>
                </c:pt>
                <c:pt idx="60" formatCode="0.0000000">
                  <c:v>1.37638925374023</c:v>
                </c:pt>
                <c:pt idx="61" formatCode="0.0000000">
                  <c:v>1.37638925374023</c:v>
                </c:pt>
                <c:pt idx="62" formatCode="0.0000000">
                  <c:v>1.37638925374023</c:v>
                </c:pt>
                <c:pt idx="63" formatCode="0.0000000">
                  <c:v>1.37638925374023</c:v>
                </c:pt>
                <c:pt idx="64" formatCode="0.0000000">
                  <c:v>1.37638925374023</c:v>
                </c:pt>
                <c:pt idx="65" formatCode="0.0000000">
                  <c:v>1.37638925374023</c:v>
                </c:pt>
                <c:pt idx="66" formatCode="0.0000000">
                  <c:v>1.37638925374023</c:v>
                </c:pt>
                <c:pt idx="67" formatCode="0.0000000">
                  <c:v>1.4070748824727299</c:v>
                </c:pt>
                <c:pt idx="68" formatCode="0.0000000">
                  <c:v>1.4070748824727299</c:v>
                </c:pt>
                <c:pt idx="69" formatCode="0.0000000">
                  <c:v>1.4070748824727299</c:v>
                </c:pt>
                <c:pt idx="70" formatCode="0.0000000">
                  <c:v>1.52981739740273</c:v>
                </c:pt>
                <c:pt idx="71" formatCode="#0.000000">
                  <c:v>1.56050302613523</c:v>
                </c:pt>
                <c:pt idx="72" formatCode="0.0000000">
                  <c:v>1.5911886548677301</c:v>
                </c:pt>
                <c:pt idx="73" formatCode="0.0000000">
                  <c:v>1.6525599123327299</c:v>
                </c:pt>
                <c:pt idx="74" formatCode="0.0000000">
                  <c:v>1.6525599123327299</c:v>
                </c:pt>
                <c:pt idx="75" formatCode="0.0000000">
                  <c:v>1.6832551183526001</c:v>
                </c:pt>
                <c:pt idx="76" formatCode="0.0000000">
                  <c:v>1.7139503243724701</c:v>
                </c:pt>
                <c:pt idx="77" formatCode="0.0000000">
                  <c:v>1.7139503243724701</c:v>
                </c:pt>
                <c:pt idx="78" formatCode="0.0000000">
                  <c:v>1.77535991492269</c:v>
                </c:pt>
                <c:pt idx="79" formatCode="0.0000000">
                  <c:v>1.80606471019781</c:v>
                </c:pt>
                <c:pt idx="80" formatCode="0.0000000">
                  <c:v>1.8367695054729101</c:v>
                </c:pt>
                <c:pt idx="81" formatCode="0.0000000">
                  <c:v>1.8674743007480299</c:v>
                </c:pt>
                <c:pt idx="82" formatCode="0.0000000">
                  <c:v>1.89817909602313</c:v>
                </c:pt>
                <c:pt idx="83" formatCode="0.0000000">
                  <c:v>1.89817909602313</c:v>
                </c:pt>
                <c:pt idx="84" formatCode="0.0000000">
                  <c:v>1.92888389129825</c:v>
                </c:pt>
                <c:pt idx="85" formatCode="0.0000000">
                  <c:v>1.95958868657337</c:v>
                </c:pt>
                <c:pt idx="86" formatCode="0.0000000">
                  <c:v>2.0209982771235899</c:v>
                </c:pt>
                <c:pt idx="87" formatCode="0.0000000">
                  <c:v>2.05170307239869</c:v>
                </c:pt>
                <c:pt idx="88" formatCode="0.0000000">
                  <c:v>2.05170307239869</c:v>
                </c:pt>
                <c:pt idx="89" formatCode="0.0000000">
                  <c:v>2.0824078676737998</c:v>
                </c:pt>
                <c:pt idx="90" formatCode="0.0000000">
                  <c:v>2.0824078676737998</c:v>
                </c:pt>
                <c:pt idx="91" formatCode="0.0000000">
                  <c:v>2.0824078676737998</c:v>
                </c:pt>
                <c:pt idx="92" formatCode="0.0000000">
                  <c:v>2.1438367209563101</c:v>
                </c:pt>
                <c:pt idx="93" formatCode="0.0000000">
                  <c:v>2.1745511475975601</c:v>
                </c:pt>
                <c:pt idx="94" formatCode="0.0000000">
                  <c:v>2.2052655742388199</c:v>
                </c:pt>
                <c:pt idx="95" formatCode="0.0000000">
                  <c:v>2.2666944275213301</c:v>
                </c:pt>
                <c:pt idx="96" formatCode="0.0000000">
                  <c:v>2.2974088541625899</c:v>
                </c:pt>
                <c:pt idx="97" formatCode="0.0000000">
                  <c:v>2.2974088541625899</c:v>
                </c:pt>
                <c:pt idx="98" formatCode="0.0000000">
                  <c:v>2.3895811099605502</c:v>
                </c:pt>
                <c:pt idx="99" formatCode="0.0000000">
                  <c:v>2.3895811099605502</c:v>
                </c:pt>
                <c:pt idx="100" formatCode="0.0000000">
                  <c:v>2.4203051952265402</c:v>
                </c:pt>
                <c:pt idx="101" formatCode="0.0000000">
                  <c:v>2.4203051952265402</c:v>
                </c:pt>
                <c:pt idx="102" formatCode="0.0000000">
                  <c:v>2.48175336575851</c:v>
                </c:pt>
                <c:pt idx="103" formatCode="0.0000000">
                  <c:v>2.5124774510245</c:v>
                </c:pt>
                <c:pt idx="104" formatCode="0.0000000">
                  <c:v>2.5124774510245</c:v>
                </c:pt>
                <c:pt idx="105" formatCode="0.0000000">
                  <c:v>2.5124774510245</c:v>
                </c:pt>
                <c:pt idx="106" formatCode="0.0000000">
                  <c:v>2.5124774510245</c:v>
                </c:pt>
                <c:pt idx="107" formatCode="0.0000000">
                  <c:v>2.5432015362904901</c:v>
                </c:pt>
                <c:pt idx="108" formatCode="0.0000000">
                  <c:v>2.5432015362904901</c:v>
                </c:pt>
                <c:pt idx="109" formatCode="0.0000000">
                  <c:v>2.5739353106404401</c:v>
                </c:pt>
                <c:pt idx="110" formatCode="0.0000000">
                  <c:v>2.5739353106404401</c:v>
                </c:pt>
                <c:pt idx="111" formatCode="0.0000000">
                  <c:v>2.6354222558530398</c:v>
                </c:pt>
                <c:pt idx="112" formatCode="0.0000000">
                  <c:v>2.6354222558530398</c:v>
                </c:pt>
                <c:pt idx="113" formatCode="0.0000000">
                  <c:v>2.6661657284593399</c:v>
                </c:pt>
                <c:pt idx="114" formatCode="0.0000000">
                  <c:v>2.6969092010656301</c:v>
                </c:pt>
                <c:pt idx="115" formatCode="0.0000000">
                  <c:v>2.6969092010656301</c:v>
                </c:pt>
                <c:pt idx="116" formatCode="0.0000000">
                  <c:v>2.6969092010656301</c:v>
                </c:pt>
                <c:pt idx="117" formatCode="0.0000000">
                  <c:v>2.78916876882696</c:v>
                </c:pt>
                <c:pt idx="118" formatCode="#0.000000">
                  <c:v>2.8199219580807302</c:v>
                </c:pt>
                <c:pt idx="119" formatCode="0.0000000">
                  <c:v>2.8506751473345</c:v>
                </c:pt>
                <c:pt idx="120" formatCode="0.0000000">
                  <c:v>2.88142833658828</c:v>
                </c:pt>
                <c:pt idx="121" formatCode="0.0000000">
                  <c:v>2.88142833658828</c:v>
                </c:pt>
                <c:pt idx="122" formatCode="0.0000000">
                  <c:v>2.9429347150958201</c:v>
                </c:pt>
                <c:pt idx="123" formatCode="0.0000000">
                  <c:v>2.9736879043496001</c:v>
                </c:pt>
                <c:pt idx="124" formatCode="0.0000000">
                  <c:v>2.9736879043496001</c:v>
                </c:pt>
                <c:pt idx="125" formatCode="0.0000000">
                  <c:v>3.0044410936033699</c:v>
                </c:pt>
              </c:numCache>
            </c:numRef>
          </c:val>
          <c:smooth val="0"/>
          <c:extLst>
            <c:ext xmlns:c16="http://schemas.microsoft.com/office/drawing/2014/chart" uri="{C3380CC4-5D6E-409C-BE32-E72D297353CC}">
              <c16:uniqueId val="{00000000-65E0-4B39-8568-96999F7F6705}"/>
            </c:ext>
          </c:extLst>
        </c:ser>
        <c:ser>
          <c:idx val="2"/>
          <c:order val="1"/>
          <c:tx>
            <c:v>Placebo</c:v>
          </c:tx>
          <c:spPr>
            <a:ln w="38100" cap="rnd">
              <a:solidFill>
                <a:srgbClr val="C00000"/>
              </a:solidFill>
              <a:round/>
            </a:ln>
            <a:effectLst/>
          </c:spPr>
          <c:marker>
            <c:symbol val="none"/>
          </c:marker>
          <c:cat>
            <c:numRef>
              <c:f>'90 Day'!$A$5:$A$130</c:f>
              <c:numCache>
                <c:formatCode>########0</c:formatCode>
                <c:ptCount val="126"/>
                <c:pt idx="0">
                  <c:v>0</c:v>
                </c:pt>
                <c:pt idx="1">
                  <c:v>0</c:v>
                </c:pt>
                <c:pt idx="2">
                  <c:v>1</c:v>
                </c:pt>
                <c:pt idx="3">
                  <c:v>1</c:v>
                </c:pt>
                <c:pt idx="4">
                  <c:v>1</c:v>
                </c:pt>
                <c:pt idx="5">
                  <c:v>1</c:v>
                </c:pt>
                <c:pt idx="6">
                  <c:v>1</c:v>
                </c:pt>
                <c:pt idx="7">
                  <c:v>1</c:v>
                </c:pt>
                <c:pt idx="8">
                  <c:v>1</c:v>
                </c:pt>
                <c:pt idx="9">
                  <c:v>1</c:v>
                </c:pt>
                <c:pt idx="10">
                  <c:v>1</c:v>
                </c:pt>
                <c:pt idx="11">
                  <c:v>1</c:v>
                </c:pt>
                <c:pt idx="12">
                  <c:v>1</c:v>
                </c:pt>
                <c:pt idx="13">
                  <c:v>2</c:v>
                </c:pt>
                <c:pt idx="14">
                  <c:v>2</c:v>
                </c:pt>
                <c:pt idx="15">
                  <c:v>2</c:v>
                </c:pt>
                <c:pt idx="16">
                  <c:v>2</c:v>
                </c:pt>
                <c:pt idx="17">
                  <c:v>3</c:v>
                </c:pt>
                <c:pt idx="18">
                  <c:v>3</c:v>
                </c:pt>
                <c:pt idx="19">
                  <c:v>4</c:v>
                </c:pt>
                <c:pt idx="20">
                  <c:v>4</c:v>
                </c:pt>
                <c:pt idx="21">
                  <c:v>5</c:v>
                </c:pt>
                <c:pt idx="22">
                  <c:v>6</c:v>
                </c:pt>
                <c:pt idx="23">
                  <c:v>6</c:v>
                </c:pt>
                <c:pt idx="24">
                  <c:v>7</c:v>
                </c:pt>
                <c:pt idx="25">
                  <c:v>8</c:v>
                </c:pt>
                <c:pt idx="26">
                  <c:v>9</c:v>
                </c:pt>
                <c:pt idx="27">
                  <c:v>10</c:v>
                </c:pt>
                <c:pt idx="28">
                  <c:v>11</c:v>
                </c:pt>
                <c:pt idx="29">
                  <c:v>12</c:v>
                </c:pt>
                <c:pt idx="30">
                  <c:v>12</c:v>
                </c:pt>
                <c:pt idx="31">
                  <c:v>13</c:v>
                </c:pt>
                <c:pt idx="32">
                  <c:v>14</c:v>
                </c:pt>
                <c:pt idx="33">
                  <c:v>15</c:v>
                </c:pt>
                <c:pt idx="34">
                  <c:v>16</c:v>
                </c:pt>
                <c:pt idx="35">
                  <c:v>16</c:v>
                </c:pt>
                <c:pt idx="36">
                  <c:v>17</c:v>
                </c:pt>
                <c:pt idx="37">
                  <c:v>18</c:v>
                </c:pt>
                <c:pt idx="38">
                  <c:v>18</c:v>
                </c:pt>
                <c:pt idx="39">
                  <c:v>20</c:v>
                </c:pt>
                <c:pt idx="40">
                  <c:v>21</c:v>
                </c:pt>
                <c:pt idx="41">
                  <c:v>22</c:v>
                </c:pt>
                <c:pt idx="42">
                  <c:v>24</c:v>
                </c:pt>
                <c:pt idx="43">
                  <c:v>26</c:v>
                </c:pt>
                <c:pt idx="44">
                  <c:v>27</c:v>
                </c:pt>
                <c:pt idx="45">
                  <c:v>28</c:v>
                </c:pt>
                <c:pt idx="46">
                  <c:v>28</c:v>
                </c:pt>
                <c:pt idx="47">
                  <c:v>28</c:v>
                </c:pt>
                <c:pt idx="48">
                  <c:v>29</c:v>
                </c:pt>
                <c:pt idx="49">
                  <c:v>29</c:v>
                </c:pt>
                <c:pt idx="50">
                  <c:v>30</c:v>
                </c:pt>
                <c:pt idx="51">
                  <c:v>31</c:v>
                </c:pt>
                <c:pt idx="52">
                  <c:v>31</c:v>
                </c:pt>
                <c:pt idx="53">
                  <c:v>32</c:v>
                </c:pt>
                <c:pt idx="54">
                  <c:v>32</c:v>
                </c:pt>
                <c:pt idx="55">
                  <c:v>33</c:v>
                </c:pt>
                <c:pt idx="56">
                  <c:v>33</c:v>
                </c:pt>
                <c:pt idx="57">
                  <c:v>34</c:v>
                </c:pt>
                <c:pt idx="58">
                  <c:v>34</c:v>
                </c:pt>
                <c:pt idx="59">
                  <c:v>35</c:v>
                </c:pt>
                <c:pt idx="60">
                  <c:v>35</c:v>
                </c:pt>
                <c:pt idx="61">
                  <c:v>35</c:v>
                </c:pt>
                <c:pt idx="62">
                  <c:v>36</c:v>
                </c:pt>
                <c:pt idx="63">
                  <c:v>36</c:v>
                </c:pt>
                <c:pt idx="64">
                  <c:v>37</c:v>
                </c:pt>
                <c:pt idx="65">
                  <c:v>38</c:v>
                </c:pt>
                <c:pt idx="66">
                  <c:v>38</c:v>
                </c:pt>
                <c:pt idx="67">
                  <c:v>39</c:v>
                </c:pt>
                <c:pt idx="68">
                  <c:v>39</c:v>
                </c:pt>
                <c:pt idx="69">
                  <c:v>40</c:v>
                </c:pt>
                <c:pt idx="70">
                  <c:v>41</c:v>
                </c:pt>
                <c:pt idx="71">
                  <c:v>43</c:v>
                </c:pt>
                <c:pt idx="72">
                  <c:v>45</c:v>
                </c:pt>
                <c:pt idx="73">
                  <c:v>46</c:v>
                </c:pt>
                <c:pt idx="74">
                  <c:v>46</c:v>
                </c:pt>
                <c:pt idx="75">
                  <c:v>47</c:v>
                </c:pt>
                <c:pt idx="76">
                  <c:v>48</c:v>
                </c:pt>
                <c:pt idx="77">
                  <c:v>48</c:v>
                </c:pt>
                <c:pt idx="78">
                  <c:v>49</c:v>
                </c:pt>
                <c:pt idx="79">
                  <c:v>50</c:v>
                </c:pt>
                <c:pt idx="80">
                  <c:v>51</c:v>
                </c:pt>
                <c:pt idx="81">
                  <c:v>52</c:v>
                </c:pt>
                <c:pt idx="82">
                  <c:v>53</c:v>
                </c:pt>
                <c:pt idx="83">
                  <c:v>53</c:v>
                </c:pt>
                <c:pt idx="84">
                  <c:v>54</c:v>
                </c:pt>
                <c:pt idx="85">
                  <c:v>55</c:v>
                </c:pt>
                <c:pt idx="86">
                  <c:v>56</c:v>
                </c:pt>
                <c:pt idx="87">
                  <c:v>57</c:v>
                </c:pt>
                <c:pt idx="88">
                  <c:v>58</c:v>
                </c:pt>
                <c:pt idx="89">
                  <c:v>59</c:v>
                </c:pt>
                <c:pt idx="90">
                  <c:v>61</c:v>
                </c:pt>
                <c:pt idx="91">
                  <c:v>62</c:v>
                </c:pt>
                <c:pt idx="92">
                  <c:v>63</c:v>
                </c:pt>
                <c:pt idx="93">
                  <c:v>64</c:v>
                </c:pt>
                <c:pt idx="94">
                  <c:v>65</c:v>
                </c:pt>
                <c:pt idx="95">
                  <c:v>66</c:v>
                </c:pt>
                <c:pt idx="96">
                  <c:v>67</c:v>
                </c:pt>
                <c:pt idx="97">
                  <c:v>67</c:v>
                </c:pt>
                <c:pt idx="98">
                  <c:v>68</c:v>
                </c:pt>
                <c:pt idx="99">
                  <c:v>69</c:v>
                </c:pt>
                <c:pt idx="100">
                  <c:v>70</c:v>
                </c:pt>
                <c:pt idx="101">
                  <c:v>71</c:v>
                </c:pt>
                <c:pt idx="102">
                  <c:v>72</c:v>
                </c:pt>
                <c:pt idx="103">
                  <c:v>73</c:v>
                </c:pt>
                <c:pt idx="104">
                  <c:v>74</c:v>
                </c:pt>
                <c:pt idx="105">
                  <c:v>74</c:v>
                </c:pt>
                <c:pt idx="106">
                  <c:v>75</c:v>
                </c:pt>
                <c:pt idx="107">
                  <c:v>76</c:v>
                </c:pt>
                <c:pt idx="108">
                  <c:v>76</c:v>
                </c:pt>
                <c:pt idx="109">
                  <c:v>77</c:v>
                </c:pt>
                <c:pt idx="110">
                  <c:v>77</c:v>
                </c:pt>
                <c:pt idx="111">
                  <c:v>78</c:v>
                </c:pt>
                <c:pt idx="112">
                  <c:v>79</c:v>
                </c:pt>
                <c:pt idx="113">
                  <c:v>80</c:v>
                </c:pt>
                <c:pt idx="114">
                  <c:v>81</c:v>
                </c:pt>
                <c:pt idx="115">
                  <c:v>81</c:v>
                </c:pt>
                <c:pt idx="116">
                  <c:v>82</c:v>
                </c:pt>
                <c:pt idx="117">
                  <c:v>83</c:v>
                </c:pt>
                <c:pt idx="118">
                  <c:v>84</c:v>
                </c:pt>
                <c:pt idx="119">
                  <c:v>85</c:v>
                </c:pt>
                <c:pt idx="120">
                  <c:v>86</c:v>
                </c:pt>
                <c:pt idx="121">
                  <c:v>87</c:v>
                </c:pt>
                <c:pt idx="122">
                  <c:v>88</c:v>
                </c:pt>
                <c:pt idx="123">
                  <c:v>89</c:v>
                </c:pt>
                <c:pt idx="124">
                  <c:v>89</c:v>
                </c:pt>
                <c:pt idx="125">
                  <c:v>90</c:v>
                </c:pt>
              </c:numCache>
            </c:numRef>
          </c:cat>
          <c:val>
            <c:numRef>
              <c:f>'90 Day'!$C$5:$C$130</c:f>
              <c:numCache>
                <c:formatCode>########0</c:formatCode>
                <c:ptCount val="126"/>
                <c:pt idx="0">
                  <c:v>0</c:v>
                </c:pt>
                <c:pt idx="1">
                  <c:v>0</c:v>
                </c:pt>
                <c:pt idx="2" formatCode="0.0000000">
                  <c:v>6.1012812690660001E-2</c:v>
                </c:pt>
                <c:pt idx="3" formatCode="0.0000000">
                  <c:v>6.1012812690660001E-2</c:v>
                </c:pt>
                <c:pt idx="4" formatCode="0.0000000">
                  <c:v>6.1012812690660001E-2</c:v>
                </c:pt>
                <c:pt idx="5" formatCode="0.0000000">
                  <c:v>6.1012812690660001E-2</c:v>
                </c:pt>
                <c:pt idx="6" formatCode="0.0000000">
                  <c:v>6.1012812690660001E-2</c:v>
                </c:pt>
                <c:pt idx="7" formatCode="0.0000000">
                  <c:v>6.1012812690660001E-2</c:v>
                </c:pt>
                <c:pt idx="8" formatCode="0.0000000">
                  <c:v>6.1012812690660001E-2</c:v>
                </c:pt>
                <c:pt idx="9" formatCode="0.0000000">
                  <c:v>6.1012812690660001E-2</c:v>
                </c:pt>
                <c:pt idx="10" formatCode="0.0000000">
                  <c:v>6.1012812690660001E-2</c:v>
                </c:pt>
                <c:pt idx="11" formatCode="0.0000000">
                  <c:v>6.1012812690660001E-2</c:v>
                </c:pt>
                <c:pt idx="12" formatCode="0.0000000">
                  <c:v>6.1012812690660001E-2</c:v>
                </c:pt>
                <c:pt idx="13" formatCode="0.0000000">
                  <c:v>6.1012812690660001E-2</c:v>
                </c:pt>
                <c:pt idx="14" formatCode="0.0000000">
                  <c:v>6.1012812690660001E-2</c:v>
                </c:pt>
                <c:pt idx="15" formatCode="0.0000000">
                  <c:v>6.1012812690660001E-2</c:v>
                </c:pt>
                <c:pt idx="16" formatCode="0.0000000">
                  <c:v>6.1012812690660001E-2</c:v>
                </c:pt>
                <c:pt idx="17" formatCode="0.0000000">
                  <c:v>9.1612625056649993E-2</c:v>
                </c:pt>
                <c:pt idx="18" formatCode="0.0000000">
                  <c:v>9.1612625056649993E-2</c:v>
                </c:pt>
                <c:pt idx="19" formatCode="0.0000000">
                  <c:v>0.15281224978863001</c:v>
                </c:pt>
                <c:pt idx="20" formatCode="0.0000000">
                  <c:v>0.15281224978863001</c:v>
                </c:pt>
                <c:pt idx="21" formatCode="0.0000000">
                  <c:v>0.27521149925256999</c:v>
                </c:pt>
                <c:pt idx="22" formatCode="0.0000000">
                  <c:v>0.27521149925256999</c:v>
                </c:pt>
                <c:pt idx="23" formatCode="0.0000000">
                  <c:v>0.27521149925256999</c:v>
                </c:pt>
                <c:pt idx="24" formatCode="0.0000000">
                  <c:v>0.36701093635052001</c:v>
                </c:pt>
                <c:pt idx="25" formatCode="0.0000000">
                  <c:v>0.36701093635052001</c:v>
                </c:pt>
                <c:pt idx="26" formatCode="0.0000000">
                  <c:v>0.39761074871649998</c:v>
                </c:pt>
                <c:pt idx="27" formatCode="0.0000000">
                  <c:v>0.42821056108249</c:v>
                </c:pt>
                <c:pt idx="28" formatCode="0.0000000">
                  <c:v>0.48941018581445001</c:v>
                </c:pt>
                <c:pt idx="29" formatCode="0.0000000">
                  <c:v>0.58120962291241995</c:v>
                </c:pt>
                <c:pt idx="30" formatCode="0.0000000">
                  <c:v>0.58120962291241995</c:v>
                </c:pt>
                <c:pt idx="31" formatCode="0.0000000">
                  <c:v>0.61181885640290001</c:v>
                </c:pt>
                <c:pt idx="32" formatCode="0.0000000">
                  <c:v>0.70364655687434996</c:v>
                </c:pt>
                <c:pt idx="33" formatCode="0.0000000">
                  <c:v>0.82608349083626997</c:v>
                </c:pt>
                <c:pt idx="34" formatCode="0.0000000">
                  <c:v>0.85669272432676002</c:v>
                </c:pt>
                <c:pt idx="35" formatCode="0.0000000">
                  <c:v>0.85669272432676002</c:v>
                </c:pt>
                <c:pt idx="36" formatCode="#0.000000">
                  <c:v>0.88730195781722998</c:v>
                </c:pt>
                <c:pt idx="37" formatCode="0.0000000">
                  <c:v>0.91791119130771004</c:v>
                </c:pt>
                <c:pt idx="38" formatCode="0.0000000">
                  <c:v>0.91791119130771004</c:v>
                </c:pt>
                <c:pt idx="39" formatCode="0.0000000">
                  <c:v>0.97912965828867005</c:v>
                </c:pt>
                <c:pt idx="40" formatCode="0.0000000">
                  <c:v>1.0403481252696301</c:v>
                </c:pt>
                <c:pt idx="41" formatCode="0.0000000">
                  <c:v>1.07095735876012</c:v>
                </c:pt>
                <c:pt idx="42" formatCode="0.0000000">
                  <c:v>1.1015665922505899</c:v>
                </c:pt>
                <c:pt idx="43" formatCode="0.0000000">
                  <c:v>1.1321758257410801</c:v>
                </c:pt>
                <c:pt idx="44" formatCode="#0.000000">
                  <c:v>1.2852219931935001</c:v>
                </c:pt>
                <c:pt idx="45" formatCode="0.0000000">
                  <c:v>1.3770496936649399</c:v>
                </c:pt>
                <c:pt idx="46" formatCode="0.0000000">
                  <c:v>1.3770496936649399</c:v>
                </c:pt>
                <c:pt idx="47" formatCode="0.0000000">
                  <c:v>1.3770496936649399</c:v>
                </c:pt>
                <c:pt idx="48" formatCode="0.0000000">
                  <c:v>1.3770496936649399</c:v>
                </c:pt>
                <c:pt idx="49" formatCode="0.0000000">
                  <c:v>1.3770496936649399</c:v>
                </c:pt>
                <c:pt idx="50" formatCode="0.0000000">
                  <c:v>1.3770496936649399</c:v>
                </c:pt>
                <c:pt idx="51" formatCode="0.0000000">
                  <c:v>1.40770650134487</c:v>
                </c:pt>
                <c:pt idx="52" formatCode="0.0000000">
                  <c:v>1.40770650134487</c:v>
                </c:pt>
                <c:pt idx="53" formatCode="0.0000000">
                  <c:v>1.40770650134487</c:v>
                </c:pt>
                <c:pt idx="54" formatCode="0.0000000">
                  <c:v>1.40770650134487</c:v>
                </c:pt>
                <c:pt idx="55" formatCode="0.0000000">
                  <c:v>1.40770650134487</c:v>
                </c:pt>
                <c:pt idx="56" formatCode="0.0000000">
                  <c:v>1.40770650134487</c:v>
                </c:pt>
                <c:pt idx="57" formatCode="0.0000000">
                  <c:v>1.43838238606754</c:v>
                </c:pt>
                <c:pt idx="58" formatCode="0.0000000">
                  <c:v>1.43838238606754</c:v>
                </c:pt>
                <c:pt idx="59" formatCode="0.0000000">
                  <c:v>1.46905827079021</c:v>
                </c:pt>
                <c:pt idx="60" formatCode="0.0000000">
                  <c:v>1.46905827079021</c:v>
                </c:pt>
                <c:pt idx="61" formatCode="0.0000000">
                  <c:v>1.46905827079021</c:v>
                </c:pt>
                <c:pt idx="62" formatCode="0.0000000">
                  <c:v>1.5304291469840601</c:v>
                </c:pt>
                <c:pt idx="63" formatCode="0.0000000">
                  <c:v>1.5304291469840601</c:v>
                </c:pt>
                <c:pt idx="64" formatCode="0.0000000">
                  <c:v>1.5918191537502699</c:v>
                </c:pt>
                <c:pt idx="65" formatCode="0.0000000">
                  <c:v>1.6839041638996</c:v>
                </c:pt>
                <c:pt idx="66" formatCode="0.0000000">
                  <c:v>1.6839041638996</c:v>
                </c:pt>
                <c:pt idx="67" formatCode="0.0000000">
                  <c:v>1.7146087534798999</c:v>
                </c:pt>
                <c:pt idx="68" formatCode="0.0000000">
                  <c:v>1.7146087534798999</c:v>
                </c:pt>
                <c:pt idx="69" formatCode="0.0000000">
                  <c:v>1.74532293824444</c:v>
                </c:pt>
                <c:pt idx="70" formatCode="0.0000000">
                  <c:v>1.77603712300899</c:v>
                </c:pt>
                <c:pt idx="71" formatCode="0.0000000">
                  <c:v>1.77603712300899</c:v>
                </c:pt>
                <c:pt idx="72" formatCode="0.0000000">
                  <c:v>1.86817967730261</c:v>
                </c:pt>
                <c:pt idx="73" formatCode="0.0000000">
                  <c:v>1.8988938620671501</c:v>
                </c:pt>
                <c:pt idx="74" formatCode="0.0000000">
                  <c:v>1.8988938620671501</c:v>
                </c:pt>
                <c:pt idx="75" formatCode="0.0000000">
                  <c:v>1.8988938620671501</c:v>
                </c:pt>
                <c:pt idx="76" formatCode="0.0000000">
                  <c:v>1.9603222315962201</c:v>
                </c:pt>
                <c:pt idx="77" formatCode="0.0000000">
                  <c:v>1.9603222315962201</c:v>
                </c:pt>
                <c:pt idx="78" formatCode="0.0000000">
                  <c:v>2.1138931554189102</c:v>
                </c:pt>
                <c:pt idx="79" formatCode="0.0000000">
                  <c:v>2.1138931554189102</c:v>
                </c:pt>
                <c:pt idx="80" formatCode="0.0000000">
                  <c:v>2.1138931554189102</c:v>
                </c:pt>
                <c:pt idx="81" formatCode="0.0000000">
                  <c:v>2.1138931554189102</c:v>
                </c:pt>
                <c:pt idx="82" formatCode="0.0000000">
                  <c:v>2.14460734018345</c:v>
                </c:pt>
                <c:pt idx="83" formatCode="0.0000000">
                  <c:v>2.14460734018345</c:v>
                </c:pt>
                <c:pt idx="84" formatCode="0.0000000">
                  <c:v>2.14460734018345</c:v>
                </c:pt>
                <c:pt idx="85" formatCode="0.0000000">
                  <c:v>2.1753311683341101</c:v>
                </c:pt>
                <c:pt idx="86" formatCode="0.0000000">
                  <c:v>2.2367788246354001</c:v>
                </c:pt>
                <c:pt idx="87" formatCode="0.0000000">
                  <c:v>2.26750265278605</c:v>
                </c:pt>
                <c:pt idx="88" formatCode="0.0000000">
                  <c:v>2.3596741372380001</c:v>
                </c:pt>
                <c:pt idx="89" formatCode="0.0000000">
                  <c:v>2.45184562168994</c:v>
                </c:pt>
                <c:pt idx="90" formatCode="0.0000000">
                  <c:v>2.4825694498406001</c:v>
                </c:pt>
                <c:pt idx="91" formatCode="0.0000000">
                  <c:v>2.5440171061418901</c:v>
                </c:pt>
                <c:pt idx="92" formatCode="0.0000000">
                  <c:v>2.6361885905938398</c:v>
                </c:pt>
                <c:pt idx="93" formatCode="0.0000000">
                  <c:v>2.6976362468951298</c:v>
                </c:pt>
                <c:pt idx="94" formatCode="0.0000000">
                  <c:v>2.7283600750457802</c:v>
                </c:pt>
                <c:pt idx="95" formatCode="0.0000000">
                  <c:v>2.7590839031964398</c:v>
                </c:pt>
                <c:pt idx="96" formatCode="0.0000000">
                  <c:v>2.7590839031964398</c:v>
                </c:pt>
                <c:pt idx="97" formatCode="0.0000000">
                  <c:v>2.7590839031964398</c:v>
                </c:pt>
                <c:pt idx="98" formatCode="0.0000000">
                  <c:v>2.7590839031964398</c:v>
                </c:pt>
                <c:pt idx="99" formatCode="0.0000000">
                  <c:v>2.7898174417858201</c:v>
                </c:pt>
                <c:pt idx="100" formatCode="#0.000000">
                  <c:v>2.8205509803752098</c:v>
                </c:pt>
                <c:pt idx="101" formatCode="0.0000000">
                  <c:v>2.88201805755397</c:v>
                </c:pt>
                <c:pt idx="102" formatCode="0.0000000">
                  <c:v>2.94348513473274</c:v>
                </c:pt>
                <c:pt idx="103" formatCode="0.0000000">
                  <c:v>2.94348513473274</c:v>
                </c:pt>
                <c:pt idx="104" formatCode="0.0000000">
                  <c:v>2.9742186733221199</c:v>
                </c:pt>
                <c:pt idx="105" formatCode="0.0000000">
                  <c:v>2.9742186733221199</c:v>
                </c:pt>
                <c:pt idx="106" formatCode="0.0000000">
                  <c:v>3.0971917802000402</c:v>
                </c:pt>
                <c:pt idx="107" formatCode="0.0000000">
                  <c:v>3.1586783336390001</c:v>
                </c:pt>
                <c:pt idx="108" formatCode="0.0000000">
                  <c:v>3.1586783336390001</c:v>
                </c:pt>
                <c:pt idx="109" formatCode="0.0000000">
                  <c:v>3.18942161035848</c:v>
                </c:pt>
                <c:pt idx="110" formatCode="0.0000000">
                  <c:v>3.18942161035848</c:v>
                </c:pt>
                <c:pt idx="111" formatCode="0.0000000">
                  <c:v>3.2816514405169199</c:v>
                </c:pt>
                <c:pt idx="112" formatCode="0.0000000">
                  <c:v>3.3123947172363999</c:v>
                </c:pt>
                <c:pt idx="113" formatCode="0.0000000">
                  <c:v>3.3738812706753598</c:v>
                </c:pt>
                <c:pt idx="114" formatCode="0.0000000">
                  <c:v>3.4661111008338001</c:v>
                </c:pt>
                <c:pt idx="115" formatCode="0.0000000">
                  <c:v>3.4661111008338001</c:v>
                </c:pt>
                <c:pt idx="116" formatCode="0.0000000">
                  <c:v>3.52761724221588</c:v>
                </c:pt>
                <c:pt idx="117" formatCode="0.0000000">
                  <c:v>3.52761724221588</c:v>
                </c:pt>
                <c:pt idx="118" formatCode="0.0000000">
                  <c:v>3.5891233835979501</c:v>
                </c:pt>
                <c:pt idx="119" formatCode="0.0000000">
                  <c:v>3.5891233835979501</c:v>
                </c:pt>
                <c:pt idx="120" formatCode="#0.000000">
                  <c:v>3.68141203383701</c:v>
                </c:pt>
                <c:pt idx="121" formatCode="0.0000000">
                  <c:v>3.7429378006630398</c:v>
                </c:pt>
                <c:pt idx="122" formatCode="0.0000000">
                  <c:v>3.7429378006630398</c:v>
                </c:pt>
                <c:pt idx="123" formatCode="0.0000000">
                  <c:v>3.7737006840760499</c:v>
                </c:pt>
                <c:pt idx="124" formatCode="0.0000000">
                  <c:v>3.7737006840760499</c:v>
                </c:pt>
                <c:pt idx="125" formatCode="0.0000000">
                  <c:v>3.8352461265550599</c:v>
                </c:pt>
              </c:numCache>
            </c:numRef>
          </c:val>
          <c:smooth val="0"/>
          <c:extLst>
            <c:ext xmlns:c16="http://schemas.microsoft.com/office/drawing/2014/chart" uri="{C3380CC4-5D6E-409C-BE32-E72D297353CC}">
              <c16:uniqueId val="{00000001-65E0-4B39-8568-96999F7F6705}"/>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30"/>
        <c:majorTimeUnit val="day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Rivaxaban</c:v>
          </c:tx>
          <c:spPr>
            <a:ln w="38100" cap="rnd">
              <a:solidFill>
                <a:srgbClr val="7030A0"/>
              </a:solidFill>
              <a:round/>
            </a:ln>
            <a:effectLst/>
          </c:spPr>
          <c:marker>
            <c:symbol val="none"/>
          </c:marker>
          <c:cat>
            <c:numRef>
              <c:f>'90 Day'!$H$5:$H$3076</c:f>
              <c:numCache>
                <c:formatCode>########0</c:formatCode>
                <c:ptCount val="3072"/>
                <c:pt idx="0">
                  <c:v>90</c:v>
                </c:pt>
                <c:pt idx="1">
                  <c:v>91</c:v>
                </c:pt>
                <c:pt idx="2">
                  <c:v>91</c:v>
                </c:pt>
                <c:pt idx="3">
                  <c:v>92</c:v>
                </c:pt>
                <c:pt idx="4">
                  <c:v>92</c:v>
                </c:pt>
                <c:pt idx="5">
                  <c:v>93</c:v>
                </c:pt>
                <c:pt idx="6">
                  <c:v>94</c:v>
                </c:pt>
                <c:pt idx="7">
                  <c:v>95</c:v>
                </c:pt>
                <c:pt idx="8">
                  <c:v>96</c:v>
                </c:pt>
                <c:pt idx="9">
                  <c:v>97</c:v>
                </c:pt>
                <c:pt idx="10">
                  <c:v>98</c:v>
                </c:pt>
                <c:pt idx="11">
                  <c:v>98</c:v>
                </c:pt>
                <c:pt idx="12">
                  <c:v>99</c:v>
                </c:pt>
                <c:pt idx="13">
                  <c:v>100</c:v>
                </c:pt>
                <c:pt idx="14">
                  <c:v>102</c:v>
                </c:pt>
                <c:pt idx="15">
                  <c:v>103</c:v>
                </c:pt>
                <c:pt idx="16">
                  <c:v>105</c:v>
                </c:pt>
                <c:pt idx="17">
                  <c:v>106</c:v>
                </c:pt>
                <c:pt idx="18">
                  <c:v>106</c:v>
                </c:pt>
                <c:pt idx="19">
                  <c:v>107</c:v>
                </c:pt>
                <c:pt idx="20">
                  <c:v>110</c:v>
                </c:pt>
                <c:pt idx="21">
                  <c:v>111</c:v>
                </c:pt>
                <c:pt idx="22">
                  <c:v>112</c:v>
                </c:pt>
                <c:pt idx="23">
                  <c:v>113</c:v>
                </c:pt>
                <c:pt idx="24">
                  <c:v>114</c:v>
                </c:pt>
                <c:pt idx="25">
                  <c:v>114</c:v>
                </c:pt>
                <c:pt idx="26">
                  <c:v>115</c:v>
                </c:pt>
                <c:pt idx="27">
                  <c:v>116</c:v>
                </c:pt>
                <c:pt idx="28">
                  <c:v>117</c:v>
                </c:pt>
                <c:pt idx="29">
                  <c:v>118</c:v>
                </c:pt>
                <c:pt idx="30">
                  <c:v>119</c:v>
                </c:pt>
                <c:pt idx="31">
                  <c:v>119</c:v>
                </c:pt>
                <c:pt idx="32">
                  <c:v>120</c:v>
                </c:pt>
                <c:pt idx="33">
                  <c:v>121</c:v>
                </c:pt>
                <c:pt idx="34">
                  <c:v>122</c:v>
                </c:pt>
                <c:pt idx="35">
                  <c:v>124</c:v>
                </c:pt>
                <c:pt idx="36">
                  <c:v>125</c:v>
                </c:pt>
                <c:pt idx="37">
                  <c:v>126</c:v>
                </c:pt>
                <c:pt idx="38">
                  <c:v>128</c:v>
                </c:pt>
                <c:pt idx="39">
                  <c:v>131</c:v>
                </c:pt>
                <c:pt idx="40">
                  <c:v>132</c:v>
                </c:pt>
                <c:pt idx="41">
                  <c:v>133</c:v>
                </c:pt>
                <c:pt idx="42">
                  <c:v>134</c:v>
                </c:pt>
                <c:pt idx="43">
                  <c:v>136</c:v>
                </c:pt>
                <c:pt idx="44">
                  <c:v>137</c:v>
                </c:pt>
                <c:pt idx="45">
                  <c:v>138</c:v>
                </c:pt>
                <c:pt idx="46">
                  <c:v>138</c:v>
                </c:pt>
                <c:pt idx="47">
                  <c:v>139</c:v>
                </c:pt>
                <c:pt idx="48">
                  <c:v>140</c:v>
                </c:pt>
                <c:pt idx="49">
                  <c:v>141</c:v>
                </c:pt>
                <c:pt idx="50">
                  <c:v>142</c:v>
                </c:pt>
                <c:pt idx="51">
                  <c:v>143</c:v>
                </c:pt>
                <c:pt idx="52">
                  <c:v>144</c:v>
                </c:pt>
                <c:pt idx="53">
                  <c:v>145</c:v>
                </c:pt>
                <c:pt idx="54">
                  <c:v>146</c:v>
                </c:pt>
                <c:pt idx="55">
                  <c:v>147</c:v>
                </c:pt>
                <c:pt idx="56">
                  <c:v>148</c:v>
                </c:pt>
                <c:pt idx="57">
                  <c:v>149</c:v>
                </c:pt>
                <c:pt idx="58">
                  <c:v>150</c:v>
                </c:pt>
                <c:pt idx="59">
                  <c:v>152</c:v>
                </c:pt>
                <c:pt idx="60">
                  <c:v>154</c:v>
                </c:pt>
                <c:pt idx="61">
                  <c:v>155</c:v>
                </c:pt>
                <c:pt idx="62">
                  <c:v>156</c:v>
                </c:pt>
                <c:pt idx="63">
                  <c:v>157</c:v>
                </c:pt>
                <c:pt idx="64">
                  <c:v>157</c:v>
                </c:pt>
                <c:pt idx="65">
                  <c:v>157</c:v>
                </c:pt>
                <c:pt idx="66">
                  <c:v>158</c:v>
                </c:pt>
                <c:pt idx="67">
                  <c:v>159</c:v>
                </c:pt>
                <c:pt idx="68">
                  <c:v>162</c:v>
                </c:pt>
                <c:pt idx="69">
                  <c:v>162</c:v>
                </c:pt>
                <c:pt idx="70">
                  <c:v>163</c:v>
                </c:pt>
                <c:pt idx="71">
                  <c:v>166</c:v>
                </c:pt>
                <c:pt idx="72">
                  <c:v>167</c:v>
                </c:pt>
                <c:pt idx="73">
                  <c:v>168</c:v>
                </c:pt>
                <c:pt idx="74">
                  <c:v>169</c:v>
                </c:pt>
                <c:pt idx="75">
                  <c:v>169</c:v>
                </c:pt>
                <c:pt idx="76">
                  <c:v>170</c:v>
                </c:pt>
                <c:pt idx="77">
                  <c:v>171</c:v>
                </c:pt>
                <c:pt idx="78">
                  <c:v>171</c:v>
                </c:pt>
                <c:pt idx="79">
                  <c:v>172</c:v>
                </c:pt>
                <c:pt idx="80">
                  <c:v>173</c:v>
                </c:pt>
                <c:pt idx="81">
                  <c:v>174</c:v>
                </c:pt>
                <c:pt idx="82">
                  <c:v>175</c:v>
                </c:pt>
                <c:pt idx="83">
                  <c:v>176</c:v>
                </c:pt>
                <c:pt idx="84">
                  <c:v>177</c:v>
                </c:pt>
                <c:pt idx="85">
                  <c:v>178</c:v>
                </c:pt>
                <c:pt idx="86">
                  <c:v>179</c:v>
                </c:pt>
                <c:pt idx="87">
                  <c:v>180</c:v>
                </c:pt>
                <c:pt idx="88">
                  <c:v>181</c:v>
                </c:pt>
                <c:pt idx="89">
                  <c:v>182</c:v>
                </c:pt>
                <c:pt idx="90">
                  <c:v>183</c:v>
                </c:pt>
                <c:pt idx="91">
                  <c:v>183</c:v>
                </c:pt>
                <c:pt idx="92">
                  <c:v>184</c:v>
                </c:pt>
                <c:pt idx="93">
                  <c:v>184</c:v>
                </c:pt>
                <c:pt idx="94">
                  <c:v>185</c:v>
                </c:pt>
                <c:pt idx="95">
                  <c:v>185</c:v>
                </c:pt>
                <c:pt idx="96">
                  <c:v>185</c:v>
                </c:pt>
                <c:pt idx="97">
                  <c:v>186</c:v>
                </c:pt>
                <c:pt idx="98">
                  <c:v>187</c:v>
                </c:pt>
                <c:pt idx="99">
                  <c:v>188</c:v>
                </c:pt>
                <c:pt idx="100">
                  <c:v>189</c:v>
                </c:pt>
                <c:pt idx="101">
                  <c:v>190</c:v>
                </c:pt>
                <c:pt idx="102">
                  <c:v>190</c:v>
                </c:pt>
                <c:pt idx="103">
                  <c:v>191</c:v>
                </c:pt>
                <c:pt idx="104">
                  <c:v>192</c:v>
                </c:pt>
                <c:pt idx="105">
                  <c:v>193</c:v>
                </c:pt>
                <c:pt idx="106">
                  <c:v>193</c:v>
                </c:pt>
                <c:pt idx="107">
                  <c:v>194</c:v>
                </c:pt>
                <c:pt idx="108">
                  <c:v>195</c:v>
                </c:pt>
                <c:pt idx="109">
                  <c:v>197</c:v>
                </c:pt>
                <c:pt idx="110">
                  <c:v>199</c:v>
                </c:pt>
                <c:pt idx="111">
                  <c:v>199</c:v>
                </c:pt>
                <c:pt idx="112">
                  <c:v>200</c:v>
                </c:pt>
                <c:pt idx="113">
                  <c:v>201</c:v>
                </c:pt>
                <c:pt idx="114">
                  <c:v>202</c:v>
                </c:pt>
                <c:pt idx="115">
                  <c:v>203</c:v>
                </c:pt>
                <c:pt idx="116">
                  <c:v>204</c:v>
                </c:pt>
                <c:pt idx="117">
                  <c:v>205</c:v>
                </c:pt>
                <c:pt idx="118">
                  <c:v>207</c:v>
                </c:pt>
                <c:pt idx="119">
                  <c:v>208</c:v>
                </c:pt>
                <c:pt idx="120">
                  <c:v>208</c:v>
                </c:pt>
                <c:pt idx="121">
                  <c:v>209</c:v>
                </c:pt>
                <c:pt idx="122">
                  <c:v>211</c:v>
                </c:pt>
                <c:pt idx="123">
                  <c:v>214</c:v>
                </c:pt>
                <c:pt idx="124">
                  <c:v>215</c:v>
                </c:pt>
                <c:pt idx="125">
                  <c:v>216</c:v>
                </c:pt>
                <c:pt idx="126">
                  <c:v>217</c:v>
                </c:pt>
                <c:pt idx="127">
                  <c:v>218</c:v>
                </c:pt>
                <c:pt idx="128">
                  <c:v>219</c:v>
                </c:pt>
                <c:pt idx="129">
                  <c:v>220</c:v>
                </c:pt>
                <c:pt idx="130">
                  <c:v>221</c:v>
                </c:pt>
                <c:pt idx="131">
                  <c:v>223</c:v>
                </c:pt>
                <c:pt idx="132">
                  <c:v>224</c:v>
                </c:pt>
                <c:pt idx="133">
                  <c:v>225</c:v>
                </c:pt>
                <c:pt idx="134">
                  <c:v>227</c:v>
                </c:pt>
                <c:pt idx="135">
                  <c:v>228</c:v>
                </c:pt>
                <c:pt idx="136">
                  <c:v>229</c:v>
                </c:pt>
                <c:pt idx="137">
                  <c:v>230</c:v>
                </c:pt>
                <c:pt idx="138">
                  <c:v>231</c:v>
                </c:pt>
                <c:pt idx="139">
                  <c:v>232</c:v>
                </c:pt>
                <c:pt idx="140">
                  <c:v>233</c:v>
                </c:pt>
                <c:pt idx="141">
                  <c:v>234</c:v>
                </c:pt>
                <c:pt idx="142">
                  <c:v>235</c:v>
                </c:pt>
                <c:pt idx="143">
                  <c:v>236</c:v>
                </c:pt>
                <c:pt idx="144">
                  <c:v>236</c:v>
                </c:pt>
                <c:pt idx="145">
                  <c:v>237</c:v>
                </c:pt>
                <c:pt idx="146">
                  <c:v>238</c:v>
                </c:pt>
                <c:pt idx="147">
                  <c:v>239</c:v>
                </c:pt>
                <c:pt idx="148">
                  <c:v>240</c:v>
                </c:pt>
                <c:pt idx="149">
                  <c:v>240</c:v>
                </c:pt>
                <c:pt idx="150">
                  <c:v>241</c:v>
                </c:pt>
                <c:pt idx="151">
                  <c:v>242</c:v>
                </c:pt>
                <c:pt idx="152">
                  <c:v>243</c:v>
                </c:pt>
                <c:pt idx="153">
                  <c:v>245</c:v>
                </c:pt>
                <c:pt idx="154">
                  <c:v>246</c:v>
                </c:pt>
                <c:pt idx="155">
                  <c:v>246</c:v>
                </c:pt>
                <c:pt idx="156">
                  <c:v>247</c:v>
                </c:pt>
                <c:pt idx="157">
                  <c:v>247</c:v>
                </c:pt>
                <c:pt idx="158">
                  <c:v>248</c:v>
                </c:pt>
                <c:pt idx="159">
                  <c:v>249</c:v>
                </c:pt>
                <c:pt idx="160">
                  <c:v>250</c:v>
                </c:pt>
                <c:pt idx="161">
                  <c:v>251</c:v>
                </c:pt>
                <c:pt idx="162">
                  <c:v>252</c:v>
                </c:pt>
                <c:pt idx="163">
                  <c:v>253</c:v>
                </c:pt>
                <c:pt idx="164">
                  <c:v>254</c:v>
                </c:pt>
                <c:pt idx="165">
                  <c:v>254</c:v>
                </c:pt>
                <c:pt idx="166">
                  <c:v>255</c:v>
                </c:pt>
                <c:pt idx="167">
                  <c:v>256</c:v>
                </c:pt>
                <c:pt idx="168">
                  <c:v>257</c:v>
                </c:pt>
                <c:pt idx="169">
                  <c:v>258</c:v>
                </c:pt>
                <c:pt idx="170">
                  <c:v>259</c:v>
                </c:pt>
                <c:pt idx="171">
                  <c:v>260</c:v>
                </c:pt>
                <c:pt idx="172">
                  <c:v>261</c:v>
                </c:pt>
                <c:pt idx="173">
                  <c:v>262</c:v>
                </c:pt>
                <c:pt idx="174">
                  <c:v>263</c:v>
                </c:pt>
                <c:pt idx="175">
                  <c:v>265</c:v>
                </c:pt>
                <c:pt idx="176">
                  <c:v>267</c:v>
                </c:pt>
                <c:pt idx="177">
                  <c:v>267</c:v>
                </c:pt>
                <c:pt idx="178">
                  <c:v>268</c:v>
                </c:pt>
                <c:pt idx="179">
                  <c:v>269</c:v>
                </c:pt>
                <c:pt idx="180">
                  <c:v>270</c:v>
                </c:pt>
                <c:pt idx="181">
                  <c:v>270</c:v>
                </c:pt>
                <c:pt idx="182">
                  <c:v>271</c:v>
                </c:pt>
                <c:pt idx="183">
                  <c:v>272</c:v>
                </c:pt>
                <c:pt idx="184">
                  <c:v>274</c:v>
                </c:pt>
                <c:pt idx="185">
                  <c:v>275</c:v>
                </c:pt>
                <c:pt idx="186">
                  <c:v>275</c:v>
                </c:pt>
                <c:pt idx="187">
                  <c:v>281</c:v>
                </c:pt>
                <c:pt idx="188">
                  <c:v>281</c:v>
                </c:pt>
                <c:pt idx="189">
                  <c:v>282</c:v>
                </c:pt>
                <c:pt idx="190">
                  <c:v>283</c:v>
                </c:pt>
                <c:pt idx="191">
                  <c:v>284</c:v>
                </c:pt>
                <c:pt idx="192">
                  <c:v>285</c:v>
                </c:pt>
                <c:pt idx="193">
                  <c:v>285</c:v>
                </c:pt>
                <c:pt idx="194">
                  <c:v>288</c:v>
                </c:pt>
                <c:pt idx="195">
                  <c:v>290</c:v>
                </c:pt>
                <c:pt idx="196">
                  <c:v>291</c:v>
                </c:pt>
                <c:pt idx="197">
                  <c:v>292</c:v>
                </c:pt>
                <c:pt idx="198">
                  <c:v>292</c:v>
                </c:pt>
                <c:pt idx="199">
                  <c:v>293</c:v>
                </c:pt>
                <c:pt idx="200">
                  <c:v>293</c:v>
                </c:pt>
                <c:pt idx="201">
                  <c:v>294</c:v>
                </c:pt>
                <c:pt idx="202">
                  <c:v>295</c:v>
                </c:pt>
                <c:pt idx="203">
                  <c:v>296</c:v>
                </c:pt>
                <c:pt idx="204">
                  <c:v>297</c:v>
                </c:pt>
                <c:pt idx="205">
                  <c:v>297</c:v>
                </c:pt>
                <c:pt idx="206">
                  <c:v>298</c:v>
                </c:pt>
                <c:pt idx="207">
                  <c:v>301</c:v>
                </c:pt>
                <c:pt idx="208">
                  <c:v>302</c:v>
                </c:pt>
                <c:pt idx="209">
                  <c:v>303</c:v>
                </c:pt>
                <c:pt idx="210">
                  <c:v>304</c:v>
                </c:pt>
                <c:pt idx="211">
                  <c:v>305</c:v>
                </c:pt>
                <c:pt idx="212">
                  <c:v>306</c:v>
                </c:pt>
                <c:pt idx="213">
                  <c:v>307</c:v>
                </c:pt>
                <c:pt idx="214">
                  <c:v>308</c:v>
                </c:pt>
                <c:pt idx="215">
                  <c:v>309</c:v>
                </c:pt>
                <c:pt idx="216">
                  <c:v>311</c:v>
                </c:pt>
                <c:pt idx="217">
                  <c:v>314</c:v>
                </c:pt>
                <c:pt idx="218">
                  <c:v>314</c:v>
                </c:pt>
                <c:pt idx="219">
                  <c:v>315</c:v>
                </c:pt>
                <c:pt idx="220">
                  <c:v>315</c:v>
                </c:pt>
                <c:pt idx="221">
                  <c:v>316</c:v>
                </c:pt>
                <c:pt idx="222">
                  <c:v>317</c:v>
                </c:pt>
                <c:pt idx="223">
                  <c:v>318</c:v>
                </c:pt>
                <c:pt idx="224">
                  <c:v>319</c:v>
                </c:pt>
                <c:pt idx="225">
                  <c:v>322</c:v>
                </c:pt>
                <c:pt idx="226">
                  <c:v>324</c:v>
                </c:pt>
                <c:pt idx="227">
                  <c:v>325</c:v>
                </c:pt>
                <c:pt idx="228">
                  <c:v>327</c:v>
                </c:pt>
                <c:pt idx="229">
                  <c:v>328</c:v>
                </c:pt>
                <c:pt idx="230">
                  <c:v>329</c:v>
                </c:pt>
                <c:pt idx="231">
                  <c:v>330</c:v>
                </c:pt>
                <c:pt idx="232">
                  <c:v>331</c:v>
                </c:pt>
                <c:pt idx="233">
                  <c:v>332</c:v>
                </c:pt>
                <c:pt idx="234">
                  <c:v>333</c:v>
                </c:pt>
                <c:pt idx="235">
                  <c:v>334</c:v>
                </c:pt>
                <c:pt idx="236">
                  <c:v>335</c:v>
                </c:pt>
                <c:pt idx="237">
                  <c:v>335</c:v>
                </c:pt>
                <c:pt idx="238">
                  <c:v>337</c:v>
                </c:pt>
                <c:pt idx="239">
                  <c:v>338</c:v>
                </c:pt>
                <c:pt idx="240">
                  <c:v>339</c:v>
                </c:pt>
                <c:pt idx="241">
                  <c:v>340</c:v>
                </c:pt>
                <c:pt idx="242">
                  <c:v>341</c:v>
                </c:pt>
                <c:pt idx="243">
                  <c:v>342</c:v>
                </c:pt>
                <c:pt idx="244">
                  <c:v>343</c:v>
                </c:pt>
                <c:pt idx="245">
                  <c:v>344</c:v>
                </c:pt>
                <c:pt idx="246">
                  <c:v>344</c:v>
                </c:pt>
                <c:pt idx="247">
                  <c:v>349</c:v>
                </c:pt>
                <c:pt idx="248">
                  <c:v>351</c:v>
                </c:pt>
                <c:pt idx="249">
                  <c:v>352</c:v>
                </c:pt>
                <c:pt idx="250">
                  <c:v>353</c:v>
                </c:pt>
                <c:pt idx="251">
                  <c:v>354</c:v>
                </c:pt>
                <c:pt idx="252">
                  <c:v>356</c:v>
                </c:pt>
                <c:pt idx="253">
                  <c:v>358</c:v>
                </c:pt>
                <c:pt idx="254">
                  <c:v>359</c:v>
                </c:pt>
                <c:pt idx="255">
                  <c:v>360</c:v>
                </c:pt>
                <c:pt idx="256">
                  <c:v>361</c:v>
                </c:pt>
                <c:pt idx="257">
                  <c:v>361</c:v>
                </c:pt>
                <c:pt idx="258">
                  <c:v>362</c:v>
                </c:pt>
                <c:pt idx="259">
                  <c:v>363</c:v>
                </c:pt>
                <c:pt idx="260">
                  <c:v>365</c:v>
                </c:pt>
                <c:pt idx="261">
                  <c:v>366</c:v>
                </c:pt>
                <c:pt idx="262">
                  <c:v>367</c:v>
                </c:pt>
                <c:pt idx="263">
                  <c:v>368</c:v>
                </c:pt>
                <c:pt idx="264">
                  <c:v>369</c:v>
                </c:pt>
                <c:pt idx="265">
                  <c:v>369</c:v>
                </c:pt>
                <c:pt idx="266">
                  <c:v>371</c:v>
                </c:pt>
                <c:pt idx="267">
                  <c:v>372</c:v>
                </c:pt>
                <c:pt idx="268">
                  <c:v>374</c:v>
                </c:pt>
                <c:pt idx="269">
                  <c:v>375</c:v>
                </c:pt>
                <c:pt idx="270">
                  <c:v>376</c:v>
                </c:pt>
                <c:pt idx="271">
                  <c:v>377</c:v>
                </c:pt>
                <c:pt idx="272">
                  <c:v>378</c:v>
                </c:pt>
                <c:pt idx="273">
                  <c:v>379</c:v>
                </c:pt>
                <c:pt idx="274">
                  <c:v>381</c:v>
                </c:pt>
                <c:pt idx="275">
                  <c:v>381</c:v>
                </c:pt>
                <c:pt idx="276">
                  <c:v>383</c:v>
                </c:pt>
                <c:pt idx="277">
                  <c:v>385</c:v>
                </c:pt>
                <c:pt idx="278">
                  <c:v>386</c:v>
                </c:pt>
                <c:pt idx="279">
                  <c:v>386</c:v>
                </c:pt>
                <c:pt idx="280">
                  <c:v>390</c:v>
                </c:pt>
                <c:pt idx="281">
                  <c:v>392</c:v>
                </c:pt>
                <c:pt idx="282">
                  <c:v>393</c:v>
                </c:pt>
                <c:pt idx="283">
                  <c:v>393</c:v>
                </c:pt>
                <c:pt idx="284">
                  <c:v>395</c:v>
                </c:pt>
                <c:pt idx="285">
                  <c:v>396</c:v>
                </c:pt>
                <c:pt idx="286">
                  <c:v>400</c:v>
                </c:pt>
                <c:pt idx="287">
                  <c:v>401</c:v>
                </c:pt>
                <c:pt idx="288">
                  <c:v>401</c:v>
                </c:pt>
                <c:pt idx="289">
                  <c:v>402</c:v>
                </c:pt>
                <c:pt idx="290">
                  <c:v>404</c:v>
                </c:pt>
                <c:pt idx="291">
                  <c:v>405</c:v>
                </c:pt>
                <c:pt idx="292">
                  <c:v>407</c:v>
                </c:pt>
                <c:pt idx="293">
                  <c:v>408</c:v>
                </c:pt>
                <c:pt idx="294">
                  <c:v>410</c:v>
                </c:pt>
                <c:pt idx="295">
                  <c:v>411</c:v>
                </c:pt>
                <c:pt idx="296">
                  <c:v>412</c:v>
                </c:pt>
                <c:pt idx="297">
                  <c:v>413</c:v>
                </c:pt>
                <c:pt idx="298">
                  <c:v>414</c:v>
                </c:pt>
                <c:pt idx="299">
                  <c:v>415</c:v>
                </c:pt>
                <c:pt idx="300">
                  <c:v>416</c:v>
                </c:pt>
                <c:pt idx="301">
                  <c:v>419</c:v>
                </c:pt>
                <c:pt idx="302">
                  <c:v>420</c:v>
                </c:pt>
                <c:pt idx="303">
                  <c:v>421</c:v>
                </c:pt>
                <c:pt idx="304">
                  <c:v>422</c:v>
                </c:pt>
                <c:pt idx="305">
                  <c:v>425</c:v>
                </c:pt>
                <c:pt idx="306">
                  <c:v>426</c:v>
                </c:pt>
                <c:pt idx="307">
                  <c:v>427</c:v>
                </c:pt>
                <c:pt idx="308">
                  <c:v>427</c:v>
                </c:pt>
                <c:pt idx="309">
                  <c:v>428</c:v>
                </c:pt>
                <c:pt idx="310">
                  <c:v>429</c:v>
                </c:pt>
                <c:pt idx="311">
                  <c:v>430</c:v>
                </c:pt>
                <c:pt idx="312">
                  <c:v>432</c:v>
                </c:pt>
                <c:pt idx="313">
                  <c:v>433</c:v>
                </c:pt>
                <c:pt idx="314">
                  <c:v>435</c:v>
                </c:pt>
                <c:pt idx="315">
                  <c:v>435</c:v>
                </c:pt>
                <c:pt idx="316">
                  <c:v>436</c:v>
                </c:pt>
                <c:pt idx="317">
                  <c:v>438</c:v>
                </c:pt>
                <c:pt idx="318">
                  <c:v>439</c:v>
                </c:pt>
                <c:pt idx="319">
                  <c:v>440</c:v>
                </c:pt>
                <c:pt idx="320">
                  <c:v>441</c:v>
                </c:pt>
                <c:pt idx="321">
                  <c:v>442</c:v>
                </c:pt>
                <c:pt idx="322">
                  <c:v>443</c:v>
                </c:pt>
                <c:pt idx="323">
                  <c:v>444</c:v>
                </c:pt>
                <c:pt idx="324">
                  <c:v>445</c:v>
                </c:pt>
                <c:pt idx="325">
                  <c:v>446</c:v>
                </c:pt>
                <c:pt idx="326">
                  <c:v>447</c:v>
                </c:pt>
                <c:pt idx="327">
                  <c:v>448</c:v>
                </c:pt>
                <c:pt idx="328">
                  <c:v>449</c:v>
                </c:pt>
                <c:pt idx="329">
                  <c:v>450</c:v>
                </c:pt>
                <c:pt idx="330">
                  <c:v>451</c:v>
                </c:pt>
                <c:pt idx="331">
                  <c:v>452</c:v>
                </c:pt>
                <c:pt idx="332">
                  <c:v>454</c:v>
                </c:pt>
                <c:pt idx="333">
                  <c:v>455</c:v>
                </c:pt>
                <c:pt idx="334">
                  <c:v>458</c:v>
                </c:pt>
                <c:pt idx="335">
                  <c:v>458</c:v>
                </c:pt>
                <c:pt idx="336">
                  <c:v>459</c:v>
                </c:pt>
                <c:pt idx="337">
                  <c:v>460</c:v>
                </c:pt>
                <c:pt idx="338">
                  <c:v>461</c:v>
                </c:pt>
                <c:pt idx="339">
                  <c:v>462</c:v>
                </c:pt>
                <c:pt idx="340">
                  <c:v>465</c:v>
                </c:pt>
                <c:pt idx="341">
                  <c:v>466</c:v>
                </c:pt>
                <c:pt idx="342">
                  <c:v>467</c:v>
                </c:pt>
                <c:pt idx="343">
                  <c:v>469</c:v>
                </c:pt>
                <c:pt idx="344">
                  <c:v>469</c:v>
                </c:pt>
                <c:pt idx="345">
                  <c:v>470</c:v>
                </c:pt>
                <c:pt idx="346">
                  <c:v>471</c:v>
                </c:pt>
                <c:pt idx="347">
                  <c:v>472</c:v>
                </c:pt>
                <c:pt idx="348">
                  <c:v>472</c:v>
                </c:pt>
                <c:pt idx="349">
                  <c:v>474</c:v>
                </c:pt>
                <c:pt idx="350">
                  <c:v>476</c:v>
                </c:pt>
                <c:pt idx="351">
                  <c:v>477</c:v>
                </c:pt>
                <c:pt idx="352">
                  <c:v>481</c:v>
                </c:pt>
                <c:pt idx="353">
                  <c:v>483</c:v>
                </c:pt>
                <c:pt idx="354">
                  <c:v>483</c:v>
                </c:pt>
                <c:pt idx="355">
                  <c:v>485</c:v>
                </c:pt>
                <c:pt idx="356">
                  <c:v>486</c:v>
                </c:pt>
                <c:pt idx="357">
                  <c:v>487</c:v>
                </c:pt>
                <c:pt idx="358">
                  <c:v>488</c:v>
                </c:pt>
                <c:pt idx="359">
                  <c:v>490</c:v>
                </c:pt>
                <c:pt idx="360">
                  <c:v>491</c:v>
                </c:pt>
                <c:pt idx="361">
                  <c:v>491</c:v>
                </c:pt>
                <c:pt idx="362">
                  <c:v>493</c:v>
                </c:pt>
                <c:pt idx="363">
                  <c:v>494</c:v>
                </c:pt>
                <c:pt idx="364">
                  <c:v>496</c:v>
                </c:pt>
                <c:pt idx="365">
                  <c:v>497</c:v>
                </c:pt>
                <c:pt idx="366">
                  <c:v>499</c:v>
                </c:pt>
                <c:pt idx="367">
                  <c:v>500</c:v>
                </c:pt>
                <c:pt idx="368">
                  <c:v>500</c:v>
                </c:pt>
                <c:pt idx="369">
                  <c:v>501</c:v>
                </c:pt>
                <c:pt idx="370">
                  <c:v>506</c:v>
                </c:pt>
                <c:pt idx="371">
                  <c:v>507</c:v>
                </c:pt>
                <c:pt idx="372">
                  <c:v>508</c:v>
                </c:pt>
                <c:pt idx="373">
                  <c:v>511</c:v>
                </c:pt>
                <c:pt idx="374">
                  <c:v>512</c:v>
                </c:pt>
                <c:pt idx="375">
                  <c:v>516</c:v>
                </c:pt>
                <c:pt idx="376">
                  <c:v>516</c:v>
                </c:pt>
                <c:pt idx="377">
                  <c:v>517</c:v>
                </c:pt>
                <c:pt idx="378">
                  <c:v>518</c:v>
                </c:pt>
                <c:pt idx="379">
                  <c:v>519</c:v>
                </c:pt>
                <c:pt idx="380">
                  <c:v>520</c:v>
                </c:pt>
                <c:pt idx="381">
                  <c:v>521</c:v>
                </c:pt>
                <c:pt idx="382">
                  <c:v>523</c:v>
                </c:pt>
                <c:pt idx="383">
                  <c:v>524</c:v>
                </c:pt>
                <c:pt idx="384">
                  <c:v>526</c:v>
                </c:pt>
                <c:pt idx="385">
                  <c:v>528</c:v>
                </c:pt>
                <c:pt idx="386">
                  <c:v>529</c:v>
                </c:pt>
                <c:pt idx="387">
                  <c:v>532</c:v>
                </c:pt>
                <c:pt idx="388">
                  <c:v>533</c:v>
                </c:pt>
                <c:pt idx="389">
                  <c:v>535</c:v>
                </c:pt>
                <c:pt idx="390">
                  <c:v>536</c:v>
                </c:pt>
                <c:pt idx="391">
                  <c:v>536</c:v>
                </c:pt>
                <c:pt idx="392">
                  <c:v>537</c:v>
                </c:pt>
                <c:pt idx="393">
                  <c:v>541</c:v>
                </c:pt>
                <c:pt idx="394">
                  <c:v>543</c:v>
                </c:pt>
                <c:pt idx="395">
                  <c:v>544</c:v>
                </c:pt>
                <c:pt idx="396">
                  <c:v>545</c:v>
                </c:pt>
                <c:pt idx="397">
                  <c:v>546</c:v>
                </c:pt>
                <c:pt idx="398">
                  <c:v>547</c:v>
                </c:pt>
                <c:pt idx="399">
                  <c:v>549</c:v>
                </c:pt>
                <c:pt idx="400">
                  <c:v>549</c:v>
                </c:pt>
                <c:pt idx="401">
                  <c:v>552</c:v>
                </c:pt>
                <c:pt idx="402">
                  <c:v>556</c:v>
                </c:pt>
                <c:pt idx="403">
                  <c:v>556</c:v>
                </c:pt>
                <c:pt idx="404">
                  <c:v>557</c:v>
                </c:pt>
                <c:pt idx="405">
                  <c:v>557</c:v>
                </c:pt>
                <c:pt idx="406">
                  <c:v>558</c:v>
                </c:pt>
                <c:pt idx="407">
                  <c:v>558</c:v>
                </c:pt>
                <c:pt idx="408">
                  <c:v>559</c:v>
                </c:pt>
                <c:pt idx="409">
                  <c:v>561</c:v>
                </c:pt>
                <c:pt idx="410">
                  <c:v>562</c:v>
                </c:pt>
                <c:pt idx="411">
                  <c:v>563</c:v>
                </c:pt>
                <c:pt idx="412">
                  <c:v>565</c:v>
                </c:pt>
                <c:pt idx="413">
                  <c:v>565</c:v>
                </c:pt>
                <c:pt idx="414">
                  <c:v>566</c:v>
                </c:pt>
                <c:pt idx="415">
                  <c:v>567</c:v>
                </c:pt>
                <c:pt idx="416">
                  <c:v>569</c:v>
                </c:pt>
                <c:pt idx="417">
                  <c:v>569</c:v>
                </c:pt>
                <c:pt idx="418">
                  <c:v>573</c:v>
                </c:pt>
                <c:pt idx="419">
                  <c:v>576</c:v>
                </c:pt>
                <c:pt idx="420">
                  <c:v>577</c:v>
                </c:pt>
                <c:pt idx="421">
                  <c:v>579</c:v>
                </c:pt>
                <c:pt idx="422">
                  <c:v>579</c:v>
                </c:pt>
                <c:pt idx="423">
                  <c:v>580</c:v>
                </c:pt>
                <c:pt idx="424">
                  <c:v>581</c:v>
                </c:pt>
                <c:pt idx="425">
                  <c:v>583</c:v>
                </c:pt>
                <c:pt idx="426">
                  <c:v>589</c:v>
                </c:pt>
                <c:pt idx="427">
                  <c:v>590</c:v>
                </c:pt>
                <c:pt idx="428">
                  <c:v>591</c:v>
                </c:pt>
                <c:pt idx="429">
                  <c:v>592</c:v>
                </c:pt>
                <c:pt idx="430">
                  <c:v>593</c:v>
                </c:pt>
                <c:pt idx="431">
                  <c:v>594</c:v>
                </c:pt>
                <c:pt idx="432">
                  <c:v>595</c:v>
                </c:pt>
                <c:pt idx="433">
                  <c:v>596</c:v>
                </c:pt>
                <c:pt idx="434">
                  <c:v>597</c:v>
                </c:pt>
                <c:pt idx="435">
                  <c:v>598</c:v>
                </c:pt>
                <c:pt idx="436">
                  <c:v>601</c:v>
                </c:pt>
                <c:pt idx="437">
                  <c:v>602</c:v>
                </c:pt>
                <c:pt idx="438">
                  <c:v>604</c:v>
                </c:pt>
                <c:pt idx="439">
                  <c:v>604</c:v>
                </c:pt>
                <c:pt idx="440">
                  <c:v>605</c:v>
                </c:pt>
                <c:pt idx="441">
                  <c:v>605</c:v>
                </c:pt>
                <c:pt idx="442">
                  <c:v>609</c:v>
                </c:pt>
                <c:pt idx="443">
                  <c:v>610</c:v>
                </c:pt>
                <c:pt idx="444">
                  <c:v>612</c:v>
                </c:pt>
                <c:pt idx="445">
                  <c:v>616</c:v>
                </c:pt>
                <c:pt idx="446">
                  <c:v>617</c:v>
                </c:pt>
                <c:pt idx="447">
                  <c:v>618</c:v>
                </c:pt>
                <c:pt idx="448">
                  <c:v>619</c:v>
                </c:pt>
                <c:pt idx="449">
                  <c:v>619</c:v>
                </c:pt>
                <c:pt idx="450">
                  <c:v>619</c:v>
                </c:pt>
                <c:pt idx="451">
                  <c:v>620</c:v>
                </c:pt>
                <c:pt idx="452">
                  <c:v>620</c:v>
                </c:pt>
                <c:pt idx="453">
                  <c:v>620</c:v>
                </c:pt>
                <c:pt idx="454">
                  <c:v>621</c:v>
                </c:pt>
                <c:pt idx="455">
                  <c:v>621</c:v>
                </c:pt>
                <c:pt idx="456">
                  <c:v>621</c:v>
                </c:pt>
                <c:pt idx="457">
                  <c:v>622</c:v>
                </c:pt>
                <c:pt idx="458">
                  <c:v>622</c:v>
                </c:pt>
                <c:pt idx="459">
                  <c:v>623</c:v>
                </c:pt>
                <c:pt idx="460">
                  <c:v>623</c:v>
                </c:pt>
                <c:pt idx="461">
                  <c:v>624</c:v>
                </c:pt>
                <c:pt idx="462">
                  <c:v>625</c:v>
                </c:pt>
                <c:pt idx="463">
                  <c:v>626</c:v>
                </c:pt>
                <c:pt idx="464">
                  <c:v>626</c:v>
                </c:pt>
                <c:pt idx="465">
                  <c:v>627</c:v>
                </c:pt>
                <c:pt idx="466">
                  <c:v>627</c:v>
                </c:pt>
                <c:pt idx="467">
                  <c:v>627</c:v>
                </c:pt>
                <c:pt idx="468">
                  <c:v>627</c:v>
                </c:pt>
                <c:pt idx="469">
                  <c:v>628</c:v>
                </c:pt>
                <c:pt idx="470">
                  <c:v>629</c:v>
                </c:pt>
                <c:pt idx="471">
                  <c:v>630</c:v>
                </c:pt>
                <c:pt idx="472">
                  <c:v>630</c:v>
                </c:pt>
                <c:pt idx="473">
                  <c:v>630</c:v>
                </c:pt>
                <c:pt idx="474">
                  <c:v>631</c:v>
                </c:pt>
                <c:pt idx="475">
                  <c:v>632</c:v>
                </c:pt>
                <c:pt idx="476">
                  <c:v>633</c:v>
                </c:pt>
                <c:pt idx="477">
                  <c:v>633</c:v>
                </c:pt>
                <c:pt idx="478">
                  <c:v>633</c:v>
                </c:pt>
                <c:pt idx="479">
                  <c:v>633</c:v>
                </c:pt>
                <c:pt idx="480">
                  <c:v>633</c:v>
                </c:pt>
                <c:pt idx="481">
                  <c:v>633</c:v>
                </c:pt>
                <c:pt idx="482">
                  <c:v>634</c:v>
                </c:pt>
                <c:pt idx="483">
                  <c:v>634</c:v>
                </c:pt>
                <c:pt idx="484">
                  <c:v>634</c:v>
                </c:pt>
                <c:pt idx="485">
                  <c:v>634</c:v>
                </c:pt>
                <c:pt idx="486">
                  <c:v>634</c:v>
                </c:pt>
                <c:pt idx="487">
                  <c:v>634</c:v>
                </c:pt>
                <c:pt idx="488">
                  <c:v>634</c:v>
                </c:pt>
                <c:pt idx="489">
                  <c:v>635</c:v>
                </c:pt>
                <c:pt idx="490">
                  <c:v>635</c:v>
                </c:pt>
                <c:pt idx="491">
                  <c:v>635</c:v>
                </c:pt>
                <c:pt idx="492">
                  <c:v>635</c:v>
                </c:pt>
                <c:pt idx="493">
                  <c:v>635</c:v>
                </c:pt>
                <c:pt idx="494">
                  <c:v>635</c:v>
                </c:pt>
                <c:pt idx="495">
                  <c:v>635</c:v>
                </c:pt>
                <c:pt idx="496">
                  <c:v>635</c:v>
                </c:pt>
                <c:pt idx="497">
                  <c:v>636</c:v>
                </c:pt>
                <c:pt idx="498">
                  <c:v>636</c:v>
                </c:pt>
                <c:pt idx="499">
                  <c:v>636</c:v>
                </c:pt>
                <c:pt idx="500">
                  <c:v>636</c:v>
                </c:pt>
                <c:pt idx="501">
                  <c:v>636</c:v>
                </c:pt>
                <c:pt idx="502">
                  <c:v>636</c:v>
                </c:pt>
                <c:pt idx="503">
                  <c:v>637</c:v>
                </c:pt>
                <c:pt idx="504">
                  <c:v>637</c:v>
                </c:pt>
                <c:pt idx="505">
                  <c:v>637</c:v>
                </c:pt>
                <c:pt idx="506">
                  <c:v>637</c:v>
                </c:pt>
                <c:pt idx="507">
                  <c:v>637</c:v>
                </c:pt>
                <c:pt idx="508">
                  <c:v>637</c:v>
                </c:pt>
                <c:pt idx="509">
                  <c:v>638</c:v>
                </c:pt>
                <c:pt idx="510">
                  <c:v>639</c:v>
                </c:pt>
                <c:pt idx="511">
                  <c:v>640</c:v>
                </c:pt>
                <c:pt idx="512">
                  <c:v>640</c:v>
                </c:pt>
                <c:pt idx="513">
                  <c:v>640</c:v>
                </c:pt>
                <c:pt idx="514">
                  <c:v>640</c:v>
                </c:pt>
                <c:pt idx="515">
                  <c:v>640</c:v>
                </c:pt>
                <c:pt idx="516">
                  <c:v>640</c:v>
                </c:pt>
                <c:pt idx="517">
                  <c:v>640</c:v>
                </c:pt>
                <c:pt idx="518">
                  <c:v>640</c:v>
                </c:pt>
                <c:pt idx="519">
                  <c:v>640</c:v>
                </c:pt>
                <c:pt idx="520">
                  <c:v>640</c:v>
                </c:pt>
                <c:pt idx="521">
                  <c:v>640</c:v>
                </c:pt>
                <c:pt idx="522">
                  <c:v>640</c:v>
                </c:pt>
                <c:pt idx="523">
                  <c:v>640</c:v>
                </c:pt>
                <c:pt idx="524">
                  <c:v>640</c:v>
                </c:pt>
                <c:pt idx="525">
                  <c:v>640</c:v>
                </c:pt>
                <c:pt idx="526">
                  <c:v>640</c:v>
                </c:pt>
                <c:pt idx="527">
                  <c:v>640</c:v>
                </c:pt>
                <c:pt idx="528">
                  <c:v>640</c:v>
                </c:pt>
                <c:pt idx="529">
                  <c:v>641</c:v>
                </c:pt>
                <c:pt idx="530">
                  <c:v>641</c:v>
                </c:pt>
                <c:pt idx="531">
                  <c:v>641</c:v>
                </c:pt>
                <c:pt idx="532">
                  <c:v>641</c:v>
                </c:pt>
                <c:pt idx="533">
                  <c:v>641</c:v>
                </c:pt>
                <c:pt idx="534">
                  <c:v>641</c:v>
                </c:pt>
                <c:pt idx="535">
                  <c:v>641</c:v>
                </c:pt>
                <c:pt idx="536">
                  <c:v>641</c:v>
                </c:pt>
                <c:pt idx="537">
                  <c:v>641</c:v>
                </c:pt>
                <c:pt idx="538">
                  <c:v>641</c:v>
                </c:pt>
                <c:pt idx="539">
                  <c:v>641</c:v>
                </c:pt>
                <c:pt idx="540">
                  <c:v>641</c:v>
                </c:pt>
                <c:pt idx="541">
                  <c:v>641</c:v>
                </c:pt>
                <c:pt idx="542">
                  <c:v>641</c:v>
                </c:pt>
                <c:pt idx="543">
                  <c:v>641</c:v>
                </c:pt>
                <c:pt idx="544">
                  <c:v>641</c:v>
                </c:pt>
                <c:pt idx="545">
                  <c:v>641</c:v>
                </c:pt>
                <c:pt idx="546">
                  <c:v>642</c:v>
                </c:pt>
                <c:pt idx="547">
                  <c:v>642</c:v>
                </c:pt>
                <c:pt idx="548">
                  <c:v>642</c:v>
                </c:pt>
                <c:pt idx="549">
                  <c:v>642</c:v>
                </c:pt>
                <c:pt idx="550">
                  <c:v>642</c:v>
                </c:pt>
                <c:pt idx="551">
                  <c:v>642</c:v>
                </c:pt>
                <c:pt idx="552">
                  <c:v>642</c:v>
                </c:pt>
                <c:pt idx="553">
                  <c:v>642</c:v>
                </c:pt>
                <c:pt idx="554">
                  <c:v>642</c:v>
                </c:pt>
                <c:pt idx="555">
                  <c:v>642</c:v>
                </c:pt>
                <c:pt idx="556">
                  <c:v>642</c:v>
                </c:pt>
                <c:pt idx="557">
                  <c:v>642</c:v>
                </c:pt>
                <c:pt idx="558">
                  <c:v>643</c:v>
                </c:pt>
                <c:pt idx="559">
                  <c:v>643</c:v>
                </c:pt>
                <c:pt idx="560">
                  <c:v>643</c:v>
                </c:pt>
                <c:pt idx="561">
                  <c:v>643</c:v>
                </c:pt>
                <c:pt idx="562">
                  <c:v>643</c:v>
                </c:pt>
                <c:pt idx="563">
                  <c:v>643</c:v>
                </c:pt>
                <c:pt idx="564">
                  <c:v>643</c:v>
                </c:pt>
                <c:pt idx="565">
                  <c:v>643</c:v>
                </c:pt>
                <c:pt idx="566">
                  <c:v>643</c:v>
                </c:pt>
                <c:pt idx="567">
                  <c:v>643</c:v>
                </c:pt>
                <c:pt idx="568">
                  <c:v>643</c:v>
                </c:pt>
                <c:pt idx="569">
                  <c:v>643</c:v>
                </c:pt>
                <c:pt idx="570">
                  <c:v>643</c:v>
                </c:pt>
                <c:pt idx="571">
                  <c:v>644</c:v>
                </c:pt>
                <c:pt idx="572">
                  <c:v>644</c:v>
                </c:pt>
                <c:pt idx="573">
                  <c:v>644</c:v>
                </c:pt>
                <c:pt idx="574">
                  <c:v>644</c:v>
                </c:pt>
                <c:pt idx="575">
                  <c:v>644</c:v>
                </c:pt>
                <c:pt idx="576">
                  <c:v>644</c:v>
                </c:pt>
                <c:pt idx="577">
                  <c:v>644</c:v>
                </c:pt>
                <c:pt idx="578">
                  <c:v>644</c:v>
                </c:pt>
                <c:pt idx="579">
                  <c:v>644</c:v>
                </c:pt>
                <c:pt idx="580">
                  <c:v>645</c:v>
                </c:pt>
                <c:pt idx="581">
                  <c:v>645</c:v>
                </c:pt>
                <c:pt idx="582">
                  <c:v>646</c:v>
                </c:pt>
                <c:pt idx="583">
                  <c:v>646</c:v>
                </c:pt>
                <c:pt idx="584">
                  <c:v>646</c:v>
                </c:pt>
                <c:pt idx="585">
                  <c:v>647</c:v>
                </c:pt>
                <c:pt idx="586">
                  <c:v>647</c:v>
                </c:pt>
                <c:pt idx="587">
                  <c:v>647</c:v>
                </c:pt>
                <c:pt idx="588">
                  <c:v>647</c:v>
                </c:pt>
                <c:pt idx="589">
                  <c:v>647</c:v>
                </c:pt>
                <c:pt idx="590">
                  <c:v>647</c:v>
                </c:pt>
                <c:pt idx="591">
                  <c:v>647</c:v>
                </c:pt>
                <c:pt idx="592">
                  <c:v>647</c:v>
                </c:pt>
                <c:pt idx="593">
                  <c:v>647</c:v>
                </c:pt>
                <c:pt idx="594">
                  <c:v>647</c:v>
                </c:pt>
                <c:pt idx="595">
                  <c:v>647</c:v>
                </c:pt>
                <c:pt idx="596">
                  <c:v>647</c:v>
                </c:pt>
                <c:pt idx="597">
                  <c:v>647</c:v>
                </c:pt>
                <c:pt idx="598">
                  <c:v>648</c:v>
                </c:pt>
                <c:pt idx="599">
                  <c:v>648</c:v>
                </c:pt>
                <c:pt idx="600">
                  <c:v>648</c:v>
                </c:pt>
                <c:pt idx="601">
                  <c:v>648</c:v>
                </c:pt>
                <c:pt idx="602">
                  <c:v>648</c:v>
                </c:pt>
                <c:pt idx="603">
                  <c:v>648</c:v>
                </c:pt>
                <c:pt idx="604">
                  <c:v>648</c:v>
                </c:pt>
                <c:pt idx="605">
                  <c:v>649</c:v>
                </c:pt>
                <c:pt idx="606">
                  <c:v>649</c:v>
                </c:pt>
                <c:pt idx="607">
                  <c:v>649</c:v>
                </c:pt>
                <c:pt idx="608">
                  <c:v>649</c:v>
                </c:pt>
                <c:pt idx="609">
                  <c:v>649</c:v>
                </c:pt>
                <c:pt idx="610">
                  <c:v>649</c:v>
                </c:pt>
                <c:pt idx="611">
                  <c:v>649</c:v>
                </c:pt>
                <c:pt idx="612">
                  <c:v>649</c:v>
                </c:pt>
                <c:pt idx="613">
                  <c:v>649</c:v>
                </c:pt>
                <c:pt idx="614">
                  <c:v>649</c:v>
                </c:pt>
                <c:pt idx="615">
                  <c:v>649</c:v>
                </c:pt>
                <c:pt idx="616">
                  <c:v>650</c:v>
                </c:pt>
                <c:pt idx="617">
                  <c:v>650</c:v>
                </c:pt>
                <c:pt idx="618">
                  <c:v>650</c:v>
                </c:pt>
                <c:pt idx="619">
                  <c:v>650</c:v>
                </c:pt>
                <c:pt idx="620">
                  <c:v>650</c:v>
                </c:pt>
                <c:pt idx="621">
                  <c:v>651</c:v>
                </c:pt>
                <c:pt idx="622">
                  <c:v>651</c:v>
                </c:pt>
                <c:pt idx="623">
                  <c:v>651</c:v>
                </c:pt>
                <c:pt idx="624">
                  <c:v>651</c:v>
                </c:pt>
                <c:pt idx="625">
                  <c:v>651</c:v>
                </c:pt>
                <c:pt idx="626">
                  <c:v>651</c:v>
                </c:pt>
                <c:pt idx="627">
                  <c:v>651</c:v>
                </c:pt>
                <c:pt idx="628">
                  <c:v>651</c:v>
                </c:pt>
                <c:pt idx="629">
                  <c:v>651</c:v>
                </c:pt>
                <c:pt idx="630">
                  <c:v>651</c:v>
                </c:pt>
                <c:pt idx="631">
                  <c:v>651</c:v>
                </c:pt>
                <c:pt idx="632">
                  <c:v>652</c:v>
                </c:pt>
                <c:pt idx="633">
                  <c:v>652</c:v>
                </c:pt>
                <c:pt idx="634">
                  <c:v>653</c:v>
                </c:pt>
                <c:pt idx="635">
                  <c:v>654</c:v>
                </c:pt>
                <c:pt idx="636">
                  <c:v>654</c:v>
                </c:pt>
                <c:pt idx="637">
                  <c:v>654</c:v>
                </c:pt>
                <c:pt idx="638">
                  <c:v>654</c:v>
                </c:pt>
                <c:pt idx="639">
                  <c:v>654</c:v>
                </c:pt>
                <c:pt idx="640">
                  <c:v>654</c:v>
                </c:pt>
                <c:pt idx="641">
                  <c:v>654</c:v>
                </c:pt>
                <c:pt idx="642">
                  <c:v>654</c:v>
                </c:pt>
                <c:pt idx="643">
                  <c:v>655</c:v>
                </c:pt>
                <c:pt idx="644">
                  <c:v>655</c:v>
                </c:pt>
                <c:pt idx="645">
                  <c:v>655</c:v>
                </c:pt>
                <c:pt idx="646">
                  <c:v>655</c:v>
                </c:pt>
                <c:pt idx="647">
                  <c:v>655</c:v>
                </c:pt>
                <c:pt idx="648">
                  <c:v>655</c:v>
                </c:pt>
                <c:pt idx="649">
                  <c:v>656</c:v>
                </c:pt>
                <c:pt idx="650">
                  <c:v>656</c:v>
                </c:pt>
                <c:pt idx="651">
                  <c:v>656</c:v>
                </c:pt>
                <c:pt idx="652">
                  <c:v>656</c:v>
                </c:pt>
                <c:pt idx="653">
                  <c:v>657</c:v>
                </c:pt>
                <c:pt idx="654">
                  <c:v>657</c:v>
                </c:pt>
                <c:pt idx="655">
                  <c:v>657</c:v>
                </c:pt>
                <c:pt idx="656">
                  <c:v>657</c:v>
                </c:pt>
                <c:pt idx="657">
                  <c:v>657</c:v>
                </c:pt>
                <c:pt idx="658">
                  <c:v>657</c:v>
                </c:pt>
                <c:pt idx="659">
                  <c:v>657</c:v>
                </c:pt>
                <c:pt idx="660">
                  <c:v>657</c:v>
                </c:pt>
                <c:pt idx="661">
                  <c:v>657</c:v>
                </c:pt>
                <c:pt idx="662">
                  <c:v>657</c:v>
                </c:pt>
                <c:pt idx="663">
                  <c:v>658</c:v>
                </c:pt>
                <c:pt idx="664">
                  <c:v>658</c:v>
                </c:pt>
                <c:pt idx="665">
                  <c:v>658</c:v>
                </c:pt>
                <c:pt idx="666">
                  <c:v>658</c:v>
                </c:pt>
                <c:pt idx="667">
                  <c:v>658</c:v>
                </c:pt>
                <c:pt idx="668">
                  <c:v>658</c:v>
                </c:pt>
                <c:pt idx="669">
                  <c:v>658</c:v>
                </c:pt>
                <c:pt idx="670">
                  <c:v>659</c:v>
                </c:pt>
                <c:pt idx="671">
                  <c:v>660</c:v>
                </c:pt>
                <c:pt idx="672">
                  <c:v>661</c:v>
                </c:pt>
                <c:pt idx="673">
                  <c:v>661</c:v>
                </c:pt>
                <c:pt idx="674">
                  <c:v>661</c:v>
                </c:pt>
                <c:pt idx="675">
                  <c:v>661</c:v>
                </c:pt>
                <c:pt idx="676">
                  <c:v>661</c:v>
                </c:pt>
                <c:pt idx="677">
                  <c:v>661</c:v>
                </c:pt>
                <c:pt idx="678">
                  <c:v>661</c:v>
                </c:pt>
                <c:pt idx="679">
                  <c:v>661</c:v>
                </c:pt>
                <c:pt idx="680">
                  <c:v>661</c:v>
                </c:pt>
                <c:pt idx="681">
                  <c:v>661</c:v>
                </c:pt>
                <c:pt idx="682">
                  <c:v>661</c:v>
                </c:pt>
                <c:pt idx="683">
                  <c:v>661</c:v>
                </c:pt>
                <c:pt idx="684">
                  <c:v>661</c:v>
                </c:pt>
                <c:pt idx="685">
                  <c:v>661</c:v>
                </c:pt>
                <c:pt idx="686">
                  <c:v>662</c:v>
                </c:pt>
                <c:pt idx="687">
                  <c:v>662</c:v>
                </c:pt>
                <c:pt idx="688">
                  <c:v>662</c:v>
                </c:pt>
                <c:pt idx="689">
                  <c:v>662</c:v>
                </c:pt>
                <c:pt idx="690">
                  <c:v>662</c:v>
                </c:pt>
                <c:pt idx="691">
                  <c:v>662</c:v>
                </c:pt>
                <c:pt idx="692">
                  <c:v>662</c:v>
                </c:pt>
                <c:pt idx="693">
                  <c:v>662</c:v>
                </c:pt>
                <c:pt idx="694">
                  <c:v>662</c:v>
                </c:pt>
                <c:pt idx="695">
                  <c:v>663</c:v>
                </c:pt>
                <c:pt idx="696">
                  <c:v>663</c:v>
                </c:pt>
                <c:pt idx="697">
                  <c:v>663</c:v>
                </c:pt>
                <c:pt idx="698">
                  <c:v>663</c:v>
                </c:pt>
                <c:pt idx="699">
                  <c:v>663</c:v>
                </c:pt>
                <c:pt idx="700">
                  <c:v>663</c:v>
                </c:pt>
                <c:pt idx="701">
                  <c:v>663</c:v>
                </c:pt>
                <c:pt idx="702">
                  <c:v>664</c:v>
                </c:pt>
                <c:pt idx="703">
                  <c:v>664</c:v>
                </c:pt>
                <c:pt idx="704">
                  <c:v>664</c:v>
                </c:pt>
                <c:pt idx="705">
                  <c:v>664</c:v>
                </c:pt>
                <c:pt idx="706">
                  <c:v>664</c:v>
                </c:pt>
                <c:pt idx="707">
                  <c:v>664</c:v>
                </c:pt>
                <c:pt idx="708">
                  <c:v>664</c:v>
                </c:pt>
                <c:pt idx="709">
                  <c:v>664</c:v>
                </c:pt>
                <c:pt idx="710">
                  <c:v>665</c:v>
                </c:pt>
                <c:pt idx="711">
                  <c:v>665</c:v>
                </c:pt>
                <c:pt idx="712">
                  <c:v>665</c:v>
                </c:pt>
                <c:pt idx="713">
                  <c:v>665</c:v>
                </c:pt>
                <c:pt idx="714">
                  <c:v>665</c:v>
                </c:pt>
                <c:pt idx="715">
                  <c:v>665</c:v>
                </c:pt>
                <c:pt idx="716">
                  <c:v>665</c:v>
                </c:pt>
                <c:pt idx="717">
                  <c:v>665</c:v>
                </c:pt>
                <c:pt idx="718">
                  <c:v>665</c:v>
                </c:pt>
                <c:pt idx="719">
                  <c:v>666</c:v>
                </c:pt>
                <c:pt idx="720">
                  <c:v>667</c:v>
                </c:pt>
                <c:pt idx="721">
                  <c:v>667</c:v>
                </c:pt>
                <c:pt idx="722">
                  <c:v>668</c:v>
                </c:pt>
                <c:pt idx="723">
                  <c:v>668</c:v>
                </c:pt>
                <c:pt idx="724">
                  <c:v>668</c:v>
                </c:pt>
                <c:pt idx="725">
                  <c:v>668</c:v>
                </c:pt>
                <c:pt idx="726">
                  <c:v>668</c:v>
                </c:pt>
                <c:pt idx="727">
                  <c:v>668</c:v>
                </c:pt>
                <c:pt idx="728">
                  <c:v>668</c:v>
                </c:pt>
                <c:pt idx="729">
                  <c:v>668</c:v>
                </c:pt>
                <c:pt idx="730">
                  <c:v>668</c:v>
                </c:pt>
                <c:pt idx="731">
                  <c:v>668</c:v>
                </c:pt>
                <c:pt idx="732">
                  <c:v>668</c:v>
                </c:pt>
                <c:pt idx="733">
                  <c:v>668</c:v>
                </c:pt>
                <c:pt idx="734">
                  <c:v>668</c:v>
                </c:pt>
                <c:pt idx="735">
                  <c:v>669</c:v>
                </c:pt>
                <c:pt idx="736">
                  <c:v>669</c:v>
                </c:pt>
                <c:pt idx="737">
                  <c:v>669</c:v>
                </c:pt>
                <c:pt idx="738">
                  <c:v>669</c:v>
                </c:pt>
                <c:pt idx="739">
                  <c:v>669</c:v>
                </c:pt>
                <c:pt idx="740">
                  <c:v>670</c:v>
                </c:pt>
                <c:pt idx="741">
                  <c:v>670</c:v>
                </c:pt>
                <c:pt idx="742">
                  <c:v>670</c:v>
                </c:pt>
                <c:pt idx="743">
                  <c:v>670</c:v>
                </c:pt>
                <c:pt idx="744">
                  <c:v>670</c:v>
                </c:pt>
                <c:pt idx="745">
                  <c:v>670</c:v>
                </c:pt>
                <c:pt idx="746">
                  <c:v>670</c:v>
                </c:pt>
                <c:pt idx="747">
                  <c:v>670</c:v>
                </c:pt>
                <c:pt idx="748">
                  <c:v>671</c:v>
                </c:pt>
                <c:pt idx="749">
                  <c:v>671</c:v>
                </c:pt>
                <c:pt idx="750">
                  <c:v>671</c:v>
                </c:pt>
                <c:pt idx="751">
                  <c:v>671</c:v>
                </c:pt>
                <c:pt idx="752">
                  <c:v>671</c:v>
                </c:pt>
                <c:pt idx="753">
                  <c:v>671</c:v>
                </c:pt>
                <c:pt idx="754">
                  <c:v>671</c:v>
                </c:pt>
                <c:pt idx="755">
                  <c:v>672</c:v>
                </c:pt>
                <c:pt idx="756">
                  <c:v>672</c:v>
                </c:pt>
                <c:pt idx="757">
                  <c:v>672</c:v>
                </c:pt>
                <c:pt idx="758">
                  <c:v>672</c:v>
                </c:pt>
                <c:pt idx="759">
                  <c:v>672</c:v>
                </c:pt>
                <c:pt idx="760">
                  <c:v>672</c:v>
                </c:pt>
                <c:pt idx="761">
                  <c:v>672</c:v>
                </c:pt>
                <c:pt idx="762">
                  <c:v>672</c:v>
                </c:pt>
                <c:pt idx="763">
                  <c:v>674</c:v>
                </c:pt>
                <c:pt idx="764">
                  <c:v>674</c:v>
                </c:pt>
                <c:pt idx="765">
                  <c:v>674</c:v>
                </c:pt>
                <c:pt idx="766">
                  <c:v>674</c:v>
                </c:pt>
                <c:pt idx="767">
                  <c:v>675</c:v>
                </c:pt>
                <c:pt idx="768">
                  <c:v>675</c:v>
                </c:pt>
                <c:pt idx="769">
                  <c:v>675</c:v>
                </c:pt>
                <c:pt idx="770">
                  <c:v>675</c:v>
                </c:pt>
                <c:pt idx="771">
                  <c:v>675</c:v>
                </c:pt>
                <c:pt idx="772">
                  <c:v>675</c:v>
                </c:pt>
                <c:pt idx="773">
                  <c:v>675</c:v>
                </c:pt>
                <c:pt idx="774">
                  <c:v>675</c:v>
                </c:pt>
                <c:pt idx="775">
                  <c:v>675</c:v>
                </c:pt>
                <c:pt idx="776">
                  <c:v>675</c:v>
                </c:pt>
                <c:pt idx="777">
                  <c:v>675</c:v>
                </c:pt>
                <c:pt idx="778">
                  <c:v>676</c:v>
                </c:pt>
                <c:pt idx="779">
                  <c:v>676</c:v>
                </c:pt>
                <c:pt idx="780">
                  <c:v>676</c:v>
                </c:pt>
                <c:pt idx="781">
                  <c:v>676</c:v>
                </c:pt>
                <c:pt idx="782">
                  <c:v>676</c:v>
                </c:pt>
                <c:pt idx="783">
                  <c:v>676</c:v>
                </c:pt>
                <c:pt idx="784">
                  <c:v>676</c:v>
                </c:pt>
                <c:pt idx="785">
                  <c:v>677</c:v>
                </c:pt>
                <c:pt idx="786">
                  <c:v>677</c:v>
                </c:pt>
                <c:pt idx="787">
                  <c:v>677</c:v>
                </c:pt>
                <c:pt idx="788">
                  <c:v>677</c:v>
                </c:pt>
                <c:pt idx="789">
                  <c:v>677</c:v>
                </c:pt>
                <c:pt idx="790">
                  <c:v>677</c:v>
                </c:pt>
                <c:pt idx="791">
                  <c:v>677</c:v>
                </c:pt>
                <c:pt idx="792">
                  <c:v>678</c:v>
                </c:pt>
                <c:pt idx="793">
                  <c:v>678</c:v>
                </c:pt>
                <c:pt idx="794">
                  <c:v>678</c:v>
                </c:pt>
                <c:pt idx="795">
                  <c:v>678</c:v>
                </c:pt>
                <c:pt idx="796">
                  <c:v>678</c:v>
                </c:pt>
                <c:pt idx="797">
                  <c:v>678</c:v>
                </c:pt>
                <c:pt idx="798">
                  <c:v>678</c:v>
                </c:pt>
                <c:pt idx="799">
                  <c:v>678</c:v>
                </c:pt>
                <c:pt idx="800">
                  <c:v>678</c:v>
                </c:pt>
                <c:pt idx="801">
                  <c:v>679</c:v>
                </c:pt>
                <c:pt idx="802">
                  <c:v>679</c:v>
                </c:pt>
                <c:pt idx="803">
                  <c:v>679</c:v>
                </c:pt>
                <c:pt idx="804">
                  <c:v>679</c:v>
                </c:pt>
                <c:pt idx="805">
                  <c:v>679</c:v>
                </c:pt>
                <c:pt idx="806">
                  <c:v>679</c:v>
                </c:pt>
                <c:pt idx="807">
                  <c:v>679</c:v>
                </c:pt>
                <c:pt idx="808">
                  <c:v>679</c:v>
                </c:pt>
                <c:pt idx="809">
                  <c:v>679</c:v>
                </c:pt>
                <c:pt idx="810">
                  <c:v>679</c:v>
                </c:pt>
                <c:pt idx="811">
                  <c:v>679</c:v>
                </c:pt>
                <c:pt idx="812">
                  <c:v>679</c:v>
                </c:pt>
                <c:pt idx="813">
                  <c:v>679</c:v>
                </c:pt>
                <c:pt idx="814">
                  <c:v>680</c:v>
                </c:pt>
                <c:pt idx="815">
                  <c:v>680</c:v>
                </c:pt>
                <c:pt idx="816">
                  <c:v>681</c:v>
                </c:pt>
                <c:pt idx="817">
                  <c:v>681</c:v>
                </c:pt>
                <c:pt idx="818">
                  <c:v>681</c:v>
                </c:pt>
                <c:pt idx="819">
                  <c:v>682</c:v>
                </c:pt>
                <c:pt idx="820">
                  <c:v>682</c:v>
                </c:pt>
                <c:pt idx="821">
                  <c:v>682</c:v>
                </c:pt>
                <c:pt idx="822">
                  <c:v>682</c:v>
                </c:pt>
                <c:pt idx="823">
                  <c:v>682</c:v>
                </c:pt>
                <c:pt idx="824">
                  <c:v>682</c:v>
                </c:pt>
                <c:pt idx="825">
                  <c:v>682</c:v>
                </c:pt>
                <c:pt idx="826">
                  <c:v>682</c:v>
                </c:pt>
                <c:pt idx="827">
                  <c:v>682</c:v>
                </c:pt>
                <c:pt idx="828">
                  <c:v>682</c:v>
                </c:pt>
                <c:pt idx="829">
                  <c:v>682</c:v>
                </c:pt>
                <c:pt idx="830">
                  <c:v>682</c:v>
                </c:pt>
                <c:pt idx="831">
                  <c:v>682</c:v>
                </c:pt>
                <c:pt idx="832">
                  <c:v>682</c:v>
                </c:pt>
                <c:pt idx="833">
                  <c:v>682</c:v>
                </c:pt>
                <c:pt idx="834">
                  <c:v>682</c:v>
                </c:pt>
                <c:pt idx="835">
                  <c:v>682</c:v>
                </c:pt>
                <c:pt idx="836">
                  <c:v>682</c:v>
                </c:pt>
                <c:pt idx="837">
                  <c:v>683</c:v>
                </c:pt>
                <c:pt idx="838">
                  <c:v>683</c:v>
                </c:pt>
                <c:pt idx="839">
                  <c:v>683</c:v>
                </c:pt>
                <c:pt idx="840">
                  <c:v>683</c:v>
                </c:pt>
                <c:pt idx="841">
                  <c:v>683</c:v>
                </c:pt>
                <c:pt idx="842">
                  <c:v>683</c:v>
                </c:pt>
                <c:pt idx="843">
                  <c:v>683</c:v>
                </c:pt>
                <c:pt idx="844">
                  <c:v>683</c:v>
                </c:pt>
                <c:pt idx="845">
                  <c:v>684</c:v>
                </c:pt>
                <c:pt idx="846">
                  <c:v>684</c:v>
                </c:pt>
                <c:pt idx="847">
                  <c:v>684</c:v>
                </c:pt>
                <c:pt idx="848">
                  <c:v>684</c:v>
                </c:pt>
                <c:pt idx="849">
                  <c:v>684</c:v>
                </c:pt>
                <c:pt idx="850">
                  <c:v>684</c:v>
                </c:pt>
                <c:pt idx="851">
                  <c:v>684</c:v>
                </c:pt>
                <c:pt idx="852">
                  <c:v>684</c:v>
                </c:pt>
                <c:pt idx="853">
                  <c:v>684</c:v>
                </c:pt>
                <c:pt idx="854">
                  <c:v>684</c:v>
                </c:pt>
                <c:pt idx="855">
                  <c:v>684</c:v>
                </c:pt>
                <c:pt idx="856">
                  <c:v>684</c:v>
                </c:pt>
                <c:pt idx="857">
                  <c:v>684</c:v>
                </c:pt>
                <c:pt idx="858">
                  <c:v>685</c:v>
                </c:pt>
                <c:pt idx="859">
                  <c:v>685</c:v>
                </c:pt>
                <c:pt idx="860">
                  <c:v>685</c:v>
                </c:pt>
                <c:pt idx="861">
                  <c:v>685</c:v>
                </c:pt>
                <c:pt idx="862">
                  <c:v>685</c:v>
                </c:pt>
                <c:pt idx="863">
                  <c:v>685</c:v>
                </c:pt>
                <c:pt idx="864">
                  <c:v>686</c:v>
                </c:pt>
                <c:pt idx="865">
                  <c:v>686</c:v>
                </c:pt>
                <c:pt idx="866">
                  <c:v>686</c:v>
                </c:pt>
                <c:pt idx="867">
                  <c:v>686</c:v>
                </c:pt>
                <c:pt idx="868">
                  <c:v>686</c:v>
                </c:pt>
                <c:pt idx="869">
                  <c:v>686</c:v>
                </c:pt>
                <c:pt idx="870">
                  <c:v>686</c:v>
                </c:pt>
                <c:pt idx="871">
                  <c:v>686</c:v>
                </c:pt>
                <c:pt idx="872">
                  <c:v>686</c:v>
                </c:pt>
                <c:pt idx="873">
                  <c:v>686</c:v>
                </c:pt>
                <c:pt idx="874">
                  <c:v>686</c:v>
                </c:pt>
                <c:pt idx="875">
                  <c:v>687</c:v>
                </c:pt>
                <c:pt idx="876">
                  <c:v>688</c:v>
                </c:pt>
                <c:pt idx="877">
                  <c:v>688</c:v>
                </c:pt>
                <c:pt idx="878">
                  <c:v>689</c:v>
                </c:pt>
                <c:pt idx="879">
                  <c:v>689</c:v>
                </c:pt>
                <c:pt idx="880">
                  <c:v>689</c:v>
                </c:pt>
                <c:pt idx="881">
                  <c:v>689</c:v>
                </c:pt>
                <c:pt idx="882">
                  <c:v>689</c:v>
                </c:pt>
                <c:pt idx="883">
                  <c:v>689</c:v>
                </c:pt>
                <c:pt idx="884">
                  <c:v>689</c:v>
                </c:pt>
                <c:pt idx="885">
                  <c:v>689</c:v>
                </c:pt>
                <c:pt idx="886">
                  <c:v>689</c:v>
                </c:pt>
                <c:pt idx="887">
                  <c:v>690</c:v>
                </c:pt>
                <c:pt idx="888">
                  <c:v>690</c:v>
                </c:pt>
                <c:pt idx="889">
                  <c:v>690</c:v>
                </c:pt>
                <c:pt idx="890">
                  <c:v>690</c:v>
                </c:pt>
                <c:pt idx="891">
                  <c:v>690</c:v>
                </c:pt>
                <c:pt idx="892">
                  <c:v>690</c:v>
                </c:pt>
                <c:pt idx="893">
                  <c:v>690</c:v>
                </c:pt>
                <c:pt idx="894">
                  <c:v>690</c:v>
                </c:pt>
                <c:pt idx="895">
                  <c:v>691</c:v>
                </c:pt>
                <c:pt idx="896">
                  <c:v>691</c:v>
                </c:pt>
                <c:pt idx="897">
                  <c:v>691</c:v>
                </c:pt>
                <c:pt idx="898">
                  <c:v>691</c:v>
                </c:pt>
                <c:pt idx="899">
                  <c:v>691</c:v>
                </c:pt>
                <c:pt idx="900">
                  <c:v>691</c:v>
                </c:pt>
                <c:pt idx="901">
                  <c:v>692</c:v>
                </c:pt>
                <c:pt idx="902">
                  <c:v>692</c:v>
                </c:pt>
                <c:pt idx="903">
                  <c:v>692</c:v>
                </c:pt>
                <c:pt idx="904">
                  <c:v>692</c:v>
                </c:pt>
                <c:pt idx="905">
                  <c:v>692</c:v>
                </c:pt>
                <c:pt idx="906">
                  <c:v>692</c:v>
                </c:pt>
                <c:pt idx="907">
                  <c:v>692</c:v>
                </c:pt>
                <c:pt idx="908">
                  <c:v>692</c:v>
                </c:pt>
                <c:pt idx="909">
                  <c:v>692</c:v>
                </c:pt>
                <c:pt idx="910">
                  <c:v>693</c:v>
                </c:pt>
                <c:pt idx="911">
                  <c:v>693</c:v>
                </c:pt>
                <c:pt idx="912">
                  <c:v>693</c:v>
                </c:pt>
                <c:pt idx="913">
                  <c:v>693</c:v>
                </c:pt>
                <c:pt idx="914">
                  <c:v>693</c:v>
                </c:pt>
                <c:pt idx="915">
                  <c:v>693</c:v>
                </c:pt>
                <c:pt idx="916">
                  <c:v>693</c:v>
                </c:pt>
                <c:pt idx="917">
                  <c:v>693</c:v>
                </c:pt>
                <c:pt idx="918">
                  <c:v>694</c:v>
                </c:pt>
                <c:pt idx="919">
                  <c:v>695</c:v>
                </c:pt>
                <c:pt idx="920">
                  <c:v>696</c:v>
                </c:pt>
                <c:pt idx="921">
                  <c:v>696</c:v>
                </c:pt>
                <c:pt idx="922">
                  <c:v>696</c:v>
                </c:pt>
                <c:pt idx="923">
                  <c:v>696</c:v>
                </c:pt>
                <c:pt idx="924">
                  <c:v>696</c:v>
                </c:pt>
                <c:pt idx="925">
                  <c:v>696</c:v>
                </c:pt>
                <c:pt idx="926">
                  <c:v>696</c:v>
                </c:pt>
                <c:pt idx="927">
                  <c:v>696</c:v>
                </c:pt>
                <c:pt idx="928">
                  <c:v>696</c:v>
                </c:pt>
                <c:pt idx="929">
                  <c:v>697</c:v>
                </c:pt>
                <c:pt idx="930">
                  <c:v>697</c:v>
                </c:pt>
                <c:pt idx="931">
                  <c:v>697</c:v>
                </c:pt>
                <c:pt idx="932">
                  <c:v>697</c:v>
                </c:pt>
                <c:pt idx="933">
                  <c:v>697</c:v>
                </c:pt>
                <c:pt idx="934">
                  <c:v>697</c:v>
                </c:pt>
                <c:pt idx="935">
                  <c:v>697</c:v>
                </c:pt>
                <c:pt idx="936">
                  <c:v>697</c:v>
                </c:pt>
                <c:pt idx="937">
                  <c:v>697</c:v>
                </c:pt>
                <c:pt idx="938">
                  <c:v>698</c:v>
                </c:pt>
                <c:pt idx="939">
                  <c:v>698</c:v>
                </c:pt>
                <c:pt idx="940">
                  <c:v>698</c:v>
                </c:pt>
                <c:pt idx="941">
                  <c:v>698</c:v>
                </c:pt>
                <c:pt idx="942">
                  <c:v>698</c:v>
                </c:pt>
                <c:pt idx="943">
                  <c:v>698</c:v>
                </c:pt>
                <c:pt idx="944">
                  <c:v>698</c:v>
                </c:pt>
                <c:pt idx="945">
                  <c:v>699</c:v>
                </c:pt>
                <c:pt idx="946">
                  <c:v>699</c:v>
                </c:pt>
                <c:pt idx="947">
                  <c:v>699</c:v>
                </c:pt>
                <c:pt idx="948">
                  <c:v>699</c:v>
                </c:pt>
                <c:pt idx="949">
                  <c:v>699</c:v>
                </c:pt>
                <c:pt idx="950">
                  <c:v>699</c:v>
                </c:pt>
                <c:pt idx="951">
                  <c:v>699</c:v>
                </c:pt>
                <c:pt idx="952">
                  <c:v>699</c:v>
                </c:pt>
                <c:pt idx="953">
                  <c:v>699</c:v>
                </c:pt>
                <c:pt idx="954">
                  <c:v>700</c:v>
                </c:pt>
                <c:pt idx="955">
                  <c:v>700</c:v>
                </c:pt>
                <c:pt idx="956">
                  <c:v>700</c:v>
                </c:pt>
                <c:pt idx="957">
                  <c:v>700</c:v>
                </c:pt>
                <c:pt idx="958">
                  <c:v>700</c:v>
                </c:pt>
                <c:pt idx="959">
                  <c:v>700</c:v>
                </c:pt>
                <c:pt idx="960">
                  <c:v>700</c:v>
                </c:pt>
                <c:pt idx="961">
                  <c:v>701</c:v>
                </c:pt>
                <c:pt idx="962">
                  <c:v>701</c:v>
                </c:pt>
                <c:pt idx="963">
                  <c:v>703</c:v>
                </c:pt>
                <c:pt idx="964">
                  <c:v>703</c:v>
                </c:pt>
                <c:pt idx="965">
                  <c:v>703</c:v>
                </c:pt>
                <c:pt idx="966">
                  <c:v>703</c:v>
                </c:pt>
                <c:pt idx="967">
                  <c:v>703</c:v>
                </c:pt>
                <c:pt idx="968">
                  <c:v>703</c:v>
                </c:pt>
                <c:pt idx="969">
                  <c:v>703</c:v>
                </c:pt>
                <c:pt idx="970">
                  <c:v>703</c:v>
                </c:pt>
                <c:pt idx="971">
                  <c:v>703</c:v>
                </c:pt>
                <c:pt idx="972">
                  <c:v>704</c:v>
                </c:pt>
                <c:pt idx="973">
                  <c:v>704</c:v>
                </c:pt>
                <c:pt idx="974">
                  <c:v>704</c:v>
                </c:pt>
                <c:pt idx="975">
                  <c:v>704</c:v>
                </c:pt>
                <c:pt idx="976">
                  <c:v>704</c:v>
                </c:pt>
                <c:pt idx="977">
                  <c:v>704</c:v>
                </c:pt>
                <c:pt idx="978">
                  <c:v>704</c:v>
                </c:pt>
                <c:pt idx="979">
                  <c:v>704</c:v>
                </c:pt>
                <c:pt idx="980">
                  <c:v>704</c:v>
                </c:pt>
                <c:pt idx="981">
                  <c:v>704</c:v>
                </c:pt>
                <c:pt idx="982">
                  <c:v>704</c:v>
                </c:pt>
                <c:pt idx="983">
                  <c:v>705</c:v>
                </c:pt>
                <c:pt idx="984">
                  <c:v>705</c:v>
                </c:pt>
                <c:pt idx="985">
                  <c:v>705</c:v>
                </c:pt>
                <c:pt idx="986">
                  <c:v>705</c:v>
                </c:pt>
                <c:pt idx="987">
                  <c:v>705</c:v>
                </c:pt>
                <c:pt idx="988">
                  <c:v>705</c:v>
                </c:pt>
                <c:pt idx="989">
                  <c:v>706</c:v>
                </c:pt>
                <c:pt idx="990">
                  <c:v>706</c:v>
                </c:pt>
                <c:pt idx="991">
                  <c:v>706</c:v>
                </c:pt>
                <c:pt idx="992">
                  <c:v>706</c:v>
                </c:pt>
                <c:pt idx="993">
                  <c:v>706</c:v>
                </c:pt>
                <c:pt idx="994">
                  <c:v>706</c:v>
                </c:pt>
                <c:pt idx="995">
                  <c:v>706</c:v>
                </c:pt>
                <c:pt idx="996">
                  <c:v>706</c:v>
                </c:pt>
                <c:pt idx="997">
                  <c:v>707</c:v>
                </c:pt>
                <c:pt idx="998">
                  <c:v>707</c:v>
                </c:pt>
                <c:pt idx="999">
                  <c:v>707</c:v>
                </c:pt>
                <c:pt idx="1000">
                  <c:v>707</c:v>
                </c:pt>
                <c:pt idx="1001">
                  <c:v>707</c:v>
                </c:pt>
                <c:pt idx="1002">
                  <c:v>707</c:v>
                </c:pt>
                <c:pt idx="1003">
                  <c:v>707</c:v>
                </c:pt>
                <c:pt idx="1004">
                  <c:v>707</c:v>
                </c:pt>
                <c:pt idx="1005">
                  <c:v>707</c:v>
                </c:pt>
                <c:pt idx="1006">
                  <c:v>707</c:v>
                </c:pt>
                <c:pt idx="1007">
                  <c:v>707</c:v>
                </c:pt>
                <c:pt idx="1008">
                  <c:v>708</c:v>
                </c:pt>
                <c:pt idx="1009">
                  <c:v>708</c:v>
                </c:pt>
                <c:pt idx="1010">
                  <c:v>708</c:v>
                </c:pt>
                <c:pt idx="1011">
                  <c:v>709</c:v>
                </c:pt>
                <c:pt idx="1012">
                  <c:v>710</c:v>
                </c:pt>
                <c:pt idx="1013">
                  <c:v>710</c:v>
                </c:pt>
                <c:pt idx="1014">
                  <c:v>710</c:v>
                </c:pt>
                <c:pt idx="1015">
                  <c:v>710</c:v>
                </c:pt>
                <c:pt idx="1016">
                  <c:v>710</c:v>
                </c:pt>
                <c:pt idx="1017">
                  <c:v>710</c:v>
                </c:pt>
                <c:pt idx="1018">
                  <c:v>710</c:v>
                </c:pt>
                <c:pt idx="1019">
                  <c:v>710</c:v>
                </c:pt>
                <c:pt idx="1020">
                  <c:v>710</c:v>
                </c:pt>
                <c:pt idx="1021">
                  <c:v>710</c:v>
                </c:pt>
                <c:pt idx="1022">
                  <c:v>710</c:v>
                </c:pt>
                <c:pt idx="1023">
                  <c:v>710</c:v>
                </c:pt>
                <c:pt idx="1024">
                  <c:v>710</c:v>
                </c:pt>
                <c:pt idx="1025">
                  <c:v>710</c:v>
                </c:pt>
                <c:pt idx="1026">
                  <c:v>711</c:v>
                </c:pt>
                <c:pt idx="1027">
                  <c:v>711</c:v>
                </c:pt>
                <c:pt idx="1028">
                  <c:v>711</c:v>
                </c:pt>
                <c:pt idx="1029">
                  <c:v>711</c:v>
                </c:pt>
                <c:pt idx="1030">
                  <c:v>711</c:v>
                </c:pt>
                <c:pt idx="1031">
                  <c:v>712</c:v>
                </c:pt>
                <c:pt idx="1032">
                  <c:v>712</c:v>
                </c:pt>
                <c:pt idx="1033">
                  <c:v>712</c:v>
                </c:pt>
                <c:pt idx="1034">
                  <c:v>712</c:v>
                </c:pt>
                <c:pt idx="1035">
                  <c:v>712</c:v>
                </c:pt>
                <c:pt idx="1036">
                  <c:v>712</c:v>
                </c:pt>
                <c:pt idx="1037">
                  <c:v>712</c:v>
                </c:pt>
                <c:pt idx="1038">
                  <c:v>712</c:v>
                </c:pt>
                <c:pt idx="1039">
                  <c:v>712</c:v>
                </c:pt>
                <c:pt idx="1040">
                  <c:v>713</c:v>
                </c:pt>
                <c:pt idx="1041">
                  <c:v>713</c:v>
                </c:pt>
                <c:pt idx="1042">
                  <c:v>713</c:v>
                </c:pt>
                <c:pt idx="1043">
                  <c:v>713</c:v>
                </c:pt>
                <c:pt idx="1044">
                  <c:v>713</c:v>
                </c:pt>
                <c:pt idx="1045">
                  <c:v>713</c:v>
                </c:pt>
                <c:pt idx="1046">
                  <c:v>713</c:v>
                </c:pt>
                <c:pt idx="1047">
                  <c:v>713</c:v>
                </c:pt>
                <c:pt idx="1048">
                  <c:v>713</c:v>
                </c:pt>
                <c:pt idx="1049">
                  <c:v>713</c:v>
                </c:pt>
                <c:pt idx="1050">
                  <c:v>713</c:v>
                </c:pt>
                <c:pt idx="1051">
                  <c:v>714</c:v>
                </c:pt>
                <c:pt idx="1052">
                  <c:v>714</c:v>
                </c:pt>
                <c:pt idx="1053">
                  <c:v>714</c:v>
                </c:pt>
                <c:pt idx="1054">
                  <c:v>714</c:v>
                </c:pt>
                <c:pt idx="1055">
                  <c:v>714</c:v>
                </c:pt>
                <c:pt idx="1056">
                  <c:v>714</c:v>
                </c:pt>
                <c:pt idx="1057">
                  <c:v>714</c:v>
                </c:pt>
                <c:pt idx="1058">
                  <c:v>714</c:v>
                </c:pt>
                <c:pt idx="1059">
                  <c:v>715</c:v>
                </c:pt>
                <c:pt idx="1060">
                  <c:v>716</c:v>
                </c:pt>
                <c:pt idx="1061">
                  <c:v>717</c:v>
                </c:pt>
                <c:pt idx="1062">
                  <c:v>717</c:v>
                </c:pt>
                <c:pt idx="1063">
                  <c:v>717</c:v>
                </c:pt>
                <c:pt idx="1064">
                  <c:v>717</c:v>
                </c:pt>
                <c:pt idx="1065">
                  <c:v>717</c:v>
                </c:pt>
                <c:pt idx="1066">
                  <c:v>717</c:v>
                </c:pt>
                <c:pt idx="1067">
                  <c:v>717</c:v>
                </c:pt>
                <c:pt idx="1068">
                  <c:v>717</c:v>
                </c:pt>
                <c:pt idx="1069">
                  <c:v>717</c:v>
                </c:pt>
                <c:pt idx="1070">
                  <c:v>717</c:v>
                </c:pt>
                <c:pt idx="1071">
                  <c:v>718</c:v>
                </c:pt>
                <c:pt idx="1072">
                  <c:v>718</c:v>
                </c:pt>
                <c:pt idx="1073">
                  <c:v>718</c:v>
                </c:pt>
                <c:pt idx="1074">
                  <c:v>718</c:v>
                </c:pt>
                <c:pt idx="1075">
                  <c:v>718</c:v>
                </c:pt>
                <c:pt idx="1076">
                  <c:v>718</c:v>
                </c:pt>
                <c:pt idx="1077">
                  <c:v>718</c:v>
                </c:pt>
                <c:pt idx="1078">
                  <c:v>718</c:v>
                </c:pt>
                <c:pt idx="1079">
                  <c:v>718</c:v>
                </c:pt>
                <c:pt idx="1080">
                  <c:v>718</c:v>
                </c:pt>
                <c:pt idx="1081">
                  <c:v>718</c:v>
                </c:pt>
                <c:pt idx="1082">
                  <c:v>719</c:v>
                </c:pt>
                <c:pt idx="1083">
                  <c:v>719</c:v>
                </c:pt>
                <c:pt idx="1084">
                  <c:v>719</c:v>
                </c:pt>
                <c:pt idx="1085">
                  <c:v>719</c:v>
                </c:pt>
                <c:pt idx="1086">
                  <c:v>719</c:v>
                </c:pt>
                <c:pt idx="1087">
                  <c:v>719</c:v>
                </c:pt>
                <c:pt idx="1088">
                  <c:v>719</c:v>
                </c:pt>
                <c:pt idx="1089">
                  <c:v>719</c:v>
                </c:pt>
                <c:pt idx="1090">
                  <c:v>719</c:v>
                </c:pt>
                <c:pt idx="1091">
                  <c:v>720</c:v>
                </c:pt>
                <c:pt idx="1092">
                  <c:v>720</c:v>
                </c:pt>
                <c:pt idx="1093">
                  <c:v>720</c:v>
                </c:pt>
                <c:pt idx="1094">
                  <c:v>720</c:v>
                </c:pt>
                <c:pt idx="1095">
                  <c:v>720</c:v>
                </c:pt>
                <c:pt idx="1096">
                  <c:v>720</c:v>
                </c:pt>
                <c:pt idx="1097">
                  <c:v>720</c:v>
                </c:pt>
                <c:pt idx="1098">
                  <c:v>720</c:v>
                </c:pt>
                <c:pt idx="1099">
                  <c:v>721</c:v>
                </c:pt>
                <c:pt idx="1100">
                  <c:v>721</c:v>
                </c:pt>
                <c:pt idx="1101">
                  <c:v>721</c:v>
                </c:pt>
                <c:pt idx="1102">
                  <c:v>721</c:v>
                </c:pt>
                <c:pt idx="1103">
                  <c:v>721</c:v>
                </c:pt>
                <c:pt idx="1104">
                  <c:v>721</c:v>
                </c:pt>
                <c:pt idx="1105">
                  <c:v>721</c:v>
                </c:pt>
                <c:pt idx="1106">
                  <c:v>721</c:v>
                </c:pt>
                <c:pt idx="1107">
                  <c:v>721</c:v>
                </c:pt>
                <c:pt idx="1108">
                  <c:v>722</c:v>
                </c:pt>
                <c:pt idx="1109">
                  <c:v>722</c:v>
                </c:pt>
                <c:pt idx="1110">
                  <c:v>722</c:v>
                </c:pt>
                <c:pt idx="1111">
                  <c:v>723</c:v>
                </c:pt>
                <c:pt idx="1112">
                  <c:v>723</c:v>
                </c:pt>
                <c:pt idx="1113">
                  <c:v>724</c:v>
                </c:pt>
                <c:pt idx="1114">
                  <c:v>724</c:v>
                </c:pt>
                <c:pt idx="1115">
                  <c:v>724</c:v>
                </c:pt>
                <c:pt idx="1116">
                  <c:v>724</c:v>
                </c:pt>
                <c:pt idx="1117">
                  <c:v>724</c:v>
                </c:pt>
                <c:pt idx="1118">
                  <c:v>724</c:v>
                </c:pt>
                <c:pt idx="1119">
                  <c:v>724</c:v>
                </c:pt>
                <c:pt idx="1120">
                  <c:v>725</c:v>
                </c:pt>
                <c:pt idx="1121">
                  <c:v>725</c:v>
                </c:pt>
                <c:pt idx="1122">
                  <c:v>725</c:v>
                </c:pt>
                <c:pt idx="1123">
                  <c:v>725</c:v>
                </c:pt>
                <c:pt idx="1124">
                  <c:v>725</c:v>
                </c:pt>
                <c:pt idx="1125">
                  <c:v>725</c:v>
                </c:pt>
                <c:pt idx="1126">
                  <c:v>725</c:v>
                </c:pt>
                <c:pt idx="1127">
                  <c:v>725</c:v>
                </c:pt>
                <c:pt idx="1128">
                  <c:v>726</c:v>
                </c:pt>
                <c:pt idx="1129">
                  <c:v>726</c:v>
                </c:pt>
                <c:pt idx="1130">
                  <c:v>726</c:v>
                </c:pt>
                <c:pt idx="1131">
                  <c:v>726</c:v>
                </c:pt>
                <c:pt idx="1132">
                  <c:v>726</c:v>
                </c:pt>
                <c:pt idx="1133">
                  <c:v>726</c:v>
                </c:pt>
                <c:pt idx="1134">
                  <c:v>726</c:v>
                </c:pt>
                <c:pt idx="1135">
                  <c:v>726</c:v>
                </c:pt>
                <c:pt idx="1136">
                  <c:v>727</c:v>
                </c:pt>
                <c:pt idx="1137">
                  <c:v>727</c:v>
                </c:pt>
                <c:pt idx="1138">
                  <c:v>727</c:v>
                </c:pt>
                <c:pt idx="1139">
                  <c:v>727</c:v>
                </c:pt>
                <c:pt idx="1140">
                  <c:v>727</c:v>
                </c:pt>
                <c:pt idx="1141">
                  <c:v>727</c:v>
                </c:pt>
                <c:pt idx="1142">
                  <c:v>727</c:v>
                </c:pt>
                <c:pt idx="1143">
                  <c:v>727</c:v>
                </c:pt>
                <c:pt idx="1144">
                  <c:v>727</c:v>
                </c:pt>
                <c:pt idx="1145">
                  <c:v>728</c:v>
                </c:pt>
                <c:pt idx="1146">
                  <c:v>728</c:v>
                </c:pt>
                <c:pt idx="1147">
                  <c:v>728</c:v>
                </c:pt>
                <c:pt idx="1148">
                  <c:v>728</c:v>
                </c:pt>
                <c:pt idx="1149">
                  <c:v>728</c:v>
                </c:pt>
                <c:pt idx="1150">
                  <c:v>728</c:v>
                </c:pt>
                <c:pt idx="1151">
                  <c:v>729</c:v>
                </c:pt>
                <c:pt idx="1152">
                  <c:v>730</c:v>
                </c:pt>
                <c:pt idx="1153">
                  <c:v>731</c:v>
                </c:pt>
                <c:pt idx="1154">
                  <c:v>731</c:v>
                </c:pt>
                <c:pt idx="1155">
                  <c:v>731</c:v>
                </c:pt>
                <c:pt idx="1156">
                  <c:v>731</c:v>
                </c:pt>
                <c:pt idx="1157">
                  <c:v>731</c:v>
                </c:pt>
                <c:pt idx="1158">
                  <c:v>731</c:v>
                </c:pt>
                <c:pt idx="1159">
                  <c:v>731</c:v>
                </c:pt>
                <c:pt idx="1160">
                  <c:v>732</c:v>
                </c:pt>
                <c:pt idx="1161">
                  <c:v>732</c:v>
                </c:pt>
                <c:pt idx="1162">
                  <c:v>732</c:v>
                </c:pt>
                <c:pt idx="1163">
                  <c:v>732</c:v>
                </c:pt>
                <c:pt idx="1164">
                  <c:v>732</c:v>
                </c:pt>
                <c:pt idx="1165">
                  <c:v>733</c:v>
                </c:pt>
                <c:pt idx="1166">
                  <c:v>733</c:v>
                </c:pt>
                <c:pt idx="1167">
                  <c:v>733</c:v>
                </c:pt>
                <c:pt idx="1168">
                  <c:v>733</c:v>
                </c:pt>
                <c:pt idx="1169">
                  <c:v>733</c:v>
                </c:pt>
                <c:pt idx="1170">
                  <c:v>733</c:v>
                </c:pt>
                <c:pt idx="1171">
                  <c:v>733</c:v>
                </c:pt>
                <c:pt idx="1172">
                  <c:v>733</c:v>
                </c:pt>
                <c:pt idx="1173">
                  <c:v>733</c:v>
                </c:pt>
                <c:pt idx="1174">
                  <c:v>733</c:v>
                </c:pt>
                <c:pt idx="1175">
                  <c:v>734</c:v>
                </c:pt>
                <c:pt idx="1176">
                  <c:v>734</c:v>
                </c:pt>
                <c:pt idx="1177">
                  <c:v>734</c:v>
                </c:pt>
                <c:pt idx="1178">
                  <c:v>734</c:v>
                </c:pt>
                <c:pt idx="1179">
                  <c:v>734</c:v>
                </c:pt>
                <c:pt idx="1180">
                  <c:v>734</c:v>
                </c:pt>
                <c:pt idx="1181">
                  <c:v>734</c:v>
                </c:pt>
                <c:pt idx="1182">
                  <c:v>734</c:v>
                </c:pt>
                <c:pt idx="1183">
                  <c:v>734</c:v>
                </c:pt>
                <c:pt idx="1184">
                  <c:v>735</c:v>
                </c:pt>
                <c:pt idx="1185">
                  <c:v>735</c:v>
                </c:pt>
                <c:pt idx="1186">
                  <c:v>735</c:v>
                </c:pt>
                <c:pt idx="1187">
                  <c:v>735</c:v>
                </c:pt>
                <c:pt idx="1188">
                  <c:v>735</c:v>
                </c:pt>
                <c:pt idx="1189">
                  <c:v>735</c:v>
                </c:pt>
                <c:pt idx="1190">
                  <c:v>735</c:v>
                </c:pt>
                <c:pt idx="1191">
                  <c:v>735</c:v>
                </c:pt>
                <c:pt idx="1192">
                  <c:v>735</c:v>
                </c:pt>
                <c:pt idx="1193">
                  <c:v>735</c:v>
                </c:pt>
                <c:pt idx="1194">
                  <c:v>738</c:v>
                </c:pt>
                <c:pt idx="1195">
                  <c:v>738</c:v>
                </c:pt>
                <c:pt idx="1196">
                  <c:v>738</c:v>
                </c:pt>
                <c:pt idx="1197">
                  <c:v>738</c:v>
                </c:pt>
                <c:pt idx="1198">
                  <c:v>738</c:v>
                </c:pt>
                <c:pt idx="1199">
                  <c:v>738</c:v>
                </c:pt>
                <c:pt idx="1200">
                  <c:v>738</c:v>
                </c:pt>
                <c:pt idx="1201">
                  <c:v>738</c:v>
                </c:pt>
                <c:pt idx="1202">
                  <c:v>739</c:v>
                </c:pt>
                <c:pt idx="1203">
                  <c:v>739</c:v>
                </c:pt>
                <c:pt idx="1204">
                  <c:v>739</c:v>
                </c:pt>
                <c:pt idx="1205">
                  <c:v>739</c:v>
                </c:pt>
                <c:pt idx="1206">
                  <c:v>739</c:v>
                </c:pt>
                <c:pt idx="1207">
                  <c:v>739</c:v>
                </c:pt>
                <c:pt idx="1208">
                  <c:v>739</c:v>
                </c:pt>
                <c:pt idx="1209">
                  <c:v>740</c:v>
                </c:pt>
                <c:pt idx="1210">
                  <c:v>740</c:v>
                </c:pt>
                <c:pt idx="1211">
                  <c:v>740</c:v>
                </c:pt>
                <c:pt idx="1212">
                  <c:v>740</c:v>
                </c:pt>
                <c:pt idx="1213">
                  <c:v>740</c:v>
                </c:pt>
                <c:pt idx="1214">
                  <c:v>740</c:v>
                </c:pt>
                <c:pt idx="1215">
                  <c:v>740</c:v>
                </c:pt>
                <c:pt idx="1216">
                  <c:v>740</c:v>
                </c:pt>
                <c:pt idx="1217">
                  <c:v>740</c:v>
                </c:pt>
                <c:pt idx="1218">
                  <c:v>740</c:v>
                </c:pt>
                <c:pt idx="1219">
                  <c:v>741</c:v>
                </c:pt>
                <c:pt idx="1220">
                  <c:v>741</c:v>
                </c:pt>
                <c:pt idx="1221">
                  <c:v>741</c:v>
                </c:pt>
                <c:pt idx="1222">
                  <c:v>741</c:v>
                </c:pt>
                <c:pt idx="1223">
                  <c:v>741</c:v>
                </c:pt>
                <c:pt idx="1224">
                  <c:v>742</c:v>
                </c:pt>
                <c:pt idx="1225">
                  <c:v>742</c:v>
                </c:pt>
                <c:pt idx="1226">
                  <c:v>742</c:v>
                </c:pt>
                <c:pt idx="1227">
                  <c:v>742</c:v>
                </c:pt>
                <c:pt idx="1228">
                  <c:v>742</c:v>
                </c:pt>
                <c:pt idx="1229">
                  <c:v>742</c:v>
                </c:pt>
                <c:pt idx="1230">
                  <c:v>742</c:v>
                </c:pt>
                <c:pt idx="1231">
                  <c:v>742</c:v>
                </c:pt>
                <c:pt idx="1232">
                  <c:v>742</c:v>
                </c:pt>
                <c:pt idx="1233">
                  <c:v>743</c:v>
                </c:pt>
                <c:pt idx="1234">
                  <c:v>744</c:v>
                </c:pt>
                <c:pt idx="1235">
                  <c:v>744</c:v>
                </c:pt>
                <c:pt idx="1236">
                  <c:v>745</c:v>
                </c:pt>
                <c:pt idx="1237">
                  <c:v>745</c:v>
                </c:pt>
                <c:pt idx="1238">
                  <c:v>745</c:v>
                </c:pt>
                <c:pt idx="1239">
                  <c:v>745</c:v>
                </c:pt>
                <c:pt idx="1240">
                  <c:v>745</c:v>
                </c:pt>
                <c:pt idx="1241">
                  <c:v>745</c:v>
                </c:pt>
                <c:pt idx="1242">
                  <c:v>746</c:v>
                </c:pt>
                <c:pt idx="1243">
                  <c:v>746</c:v>
                </c:pt>
                <c:pt idx="1244">
                  <c:v>746</c:v>
                </c:pt>
                <c:pt idx="1245">
                  <c:v>746</c:v>
                </c:pt>
                <c:pt idx="1246">
                  <c:v>746</c:v>
                </c:pt>
                <c:pt idx="1247">
                  <c:v>746</c:v>
                </c:pt>
                <c:pt idx="1248">
                  <c:v>746</c:v>
                </c:pt>
                <c:pt idx="1249">
                  <c:v>746</c:v>
                </c:pt>
                <c:pt idx="1250">
                  <c:v>746</c:v>
                </c:pt>
                <c:pt idx="1251">
                  <c:v>747</c:v>
                </c:pt>
                <c:pt idx="1252">
                  <c:v>747</c:v>
                </c:pt>
                <c:pt idx="1253">
                  <c:v>747</c:v>
                </c:pt>
                <c:pt idx="1254">
                  <c:v>747</c:v>
                </c:pt>
                <c:pt idx="1255">
                  <c:v>747</c:v>
                </c:pt>
                <c:pt idx="1256">
                  <c:v>747</c:v>
                </c:pt>
                <c:pt idx="1257">
                  <c:v>747</c:v>
                </c:pt>
                <c:pt idx="1258">
                  <c:v>747</c:v>
                </c:pt>
                <c:pt idx="1259">
                  <c:v>747</c:v>
                </c:pt>
                <c:pt idx="1260">
                  <c:v>748</c:v>
                </c:pt>
                <c:pt idx="1261">
                  <c:v>748</c:v>
                </c:pt>
                <c:pt idx="1262">
                  <c:v>748</c:v>
                </c:pt>
                <c:pt idx="1263">
                  <c:v>748</c:v>
                </c:pt>
                <c:pt idx="1264">
                  <c:v>749</c:v>
                </c:pt>
                <c:pt idx="1265">
                  <c:v>749</c:v>
                </c:pt>
                <c:pt idx="1266">
                  <c:v>749</c:v>
                </c:pt>
                <c:pt idx="1267">
                  <c:v>750</c:v>
                </c:pt>
                <c:pt idx="1268">
                  <c:v>752</c:v>
                </c:pt>
                <c:pt idx="1269">
                  <c:v>752</c:v>
                </c:pt>
                <c:pt idx="1270">
                  <c:v>752</c:v>
                </c:pt>
                <c:pt idx="1271">
                  <c:v>752</c:v>
                </c:pt>
                <c:pt idx="1272">
                  <c:v>752</c:v>
                </c:pt>
                <c:pt idx="1273">
                  <c:v>752</c:v>
                </c:pt>
                <c:pt idx="1274">
                  <c:v>752</c:v>
                </c:pt>
                <c:pt idx="1275">
                  <c:v>752</c:v>
                </c:pt>
                <c:pt idx="1276">
                  <c:v>752</c:v>
                </c:pt>
                <c:pt idx="1277">
                  <c:v>752</c:v>
                </c:pt>
                <c:pt idx="1278">
                  <c:v>753</c:v>
                </c:pt>
                <c:pt idx="1279">
                  <c:v>753</c:v>
                </c:pt>
                <c:pt idx="1280">
                  <c:v>753</c:v>
                </c:pt>
                <c:pt idx="1281">
                  <c:v>753</c:v>
                </c:pt>
                <c:pt idx="1282">
                  <c:v>753</c:v>
                </c:pt>
                <c:pt idx="1283">
                  <c:v>753</c:v>
                </c:pt>
                <c:pt idx="1284">
                  <c:v>753</c:v>
                </c:pt>
                <c:pt idx="1285">
                  <c:v>753</c:v>
                </c:pt>
                <c:pt idx="1286">
                  <c:v>753</c:v>
                </c:pt>
                <c:pt idx="1287">
                  <c:v>753</c:v>
                </c:pt>
                <c:pt idx="1288">
                  <c:v>753</c:v>
                </c:pt>
                <c:pt idx="1289">
                  <c:v>753</c:v>
                </c:pt>
                <c:pt idx="1290">
                  <c:v>754</c:v>
                </c:pt>
                <c:pt idx="1291">
                  <c:v>754</c:v>
                </c:pt>
                <c:pt idx="1292">
                  <c:v>754</c:v>
                </c:pt>
                <c:pt idx="1293">
                  <c:v>754</c:v>
                </c:pt>
                <c:pt idx="1294">
                  <c:v>754</c:v>
                </c:pt>
                <c:pt idx="1295">
                  <c:v>754</c:v>
                </c:pt>
                <c:pt idx="1296">
                  <c:v>755</c:v>
                </c:pt>
                <c:pt idx="1297">
                  <c:v>755</c:v>
                </c:pt>
                <c:pt idx="1298">
                  <c:v>755</c:v>
                </c:pt>
                <c:pt idx="1299">
                  <c:v>755</c:v>
                </c:pt>
                <c:pt idx="1300">
                  <c:v>756</c:v>
                </c:pt>
                <c:pt idx="1301">
                  <c:v>756</c:v>
                </c:pt>
                <c:pt idx="1302">
                  <c:v>756</c:v>
                </c:pt>
                <c:pt idx="1303">
                  <c:v>756</c:v>
                </c:pt>
                <c:pt idx="1304">
                  <c:v>756</c:v>
                </c:pt>
                <c:pt idx="1305">
                  <c:v>757</c:v>
                </c:pt>
                <c:pt idx="1306">
                  <c:v>758</c:v>
                </c:pt>
                <c:pt idx="1307">
                  <c:v>759</c:v>
                </c:pt>
                <c:pt idx="1308">
                  <c:v>759</c:v>
                </c:pt>
                <c:pt idx="1309">
                  <c:v>759</c:v>
                </c:pt>
                <c:pt idx="1310">
                  <c:v>759</c:v>
                </c:pt>
                <c:pt idx="1311">
                  <c:v>759</c:v>
                </c:pt>
                <c:pt idx="1312">
                  <c:v>760</c:v>
                </c:pt>
                <c:pt idx="1313">
                  <c:v>760</c:v>
                </c:pt>
                <c:pt idx="1314">
                  <c:v>760</c:v>
                </c:pt>
                <c:pt idx="1315">
                  <c:v>760</c:v>
                </c:pt>
                <c:pt idx="1316">
                  <c:v>760</c:v>
                </c:pt>
                <c:pt idx="1317">
                  <c:v>760</c:v>
                </c:pt>
                <c:pt idx="1318">
                  <c:v>760</c:v>
                </c:pt>
                <c:pt idx="1319">
                  <c:v>761</c:v>
                </c:pt>
                <c:pt idx="1320">
                  <c:v>761</c:v>
                </c:pt>
                <c:pt idx="1321">
                  <c:v>761</c:v>
                </c:pt>
                <c:pt idx="1322">
                  <c:v>761</c:v>
                </c:pt>
                <c:pt idx="1323">
                  <c:v>761</c:v>
                </c:pt>
                <c:pt idx="1324">
                  <c:v>761</c:v>
                </c:pt>
                <c:pt idx="1325">
                  <c:v>762</c:v>
                </c:pt>
                <c:pt idx="1326">
                  <c:v>762</c:v>
                </c:pt>
                <c:pt idx="1327">
                  <c:v>762</c:v>
                </c:pt>
                <c:pt idx="1328">
                  <c:v>762</c:v>
                </c:pt>
                <c:pt idx="1329">
                  <c:v>762</c:v>
                </c:pt>
                <c:pt idx="1330">
                  <c:v>762</c:v>
                </c:pt>
                <c:pt idx="1331">
                  <c:v>762</c:v>
                </c:pt>
                <c:pt idx="1332">
                  <c:v>763</c:v>
                </c:pt>
                <c:pt idx="1333">
                  <c:v>763</c:v>
                </c:pt>
                <c:pt idx="1334">
                  <c:v>763</c:v>
                </c:pt>
                <c:pt idx="1335">
                  <c:v>763</c:v>
                </c:pt>
                <c:pt idx="1336">
                  <c:v>763</c:v>
                </c:pt>
                <c:pt idx="1337">
                  <c:v>763</c:v>
                </c:pt>
                <c:pt idx="1338">
                  <c:v>763</c:v>
                </c:pt>
                <c:pt idx="1339">
                  <c:v>763</c:v>
                </c:pt>
                <c:pt idx="1340">
                  <c:v>764</c:v>
                </c:pt>
                <c:pt idx="1341">
                  <c:v>765</c:v>
                </c:pt>
                <c:pt idx="1342">
                  <c:v>765</c:v>
                </c:pt>
                <c:pt idx="1343">
                  <c:v>766</c:v>
                </c:pt>
                <c:pt idx="1344">
                  <c:v>766</c:v>
                </c:pt>
                <c:pt idx="1345">
                  <c:v>766</c:v>
                </c:pt>
                <c:pt idx="1346">
                  <c:v>766</c:v>
                </c:pt>
                <c:pt idx="1347">
                  <c:v>766</c:v>
                </c:pt>
                <c:pt idx="1348">
                  <c:v>766</c:v>
                </c:pt>
                <c:pt idx="1349">
                  <c:v>766</c:v>
                </c:pt>
                <c:pt idx="1350">
                  <c:v>766</c:v>
                </c:pt>
                <c:pt idx="1351">
                  <c:v>766</c:v>
                </c:pt>
                <c:pt idx="1352">
                  <c:v>766</c:v>
                </c:pt>
                <c:pt idx="1353">
                  <c:v>766</c:v>
                </c:pt>
                <c:pt idx="1354">
                  <c:v>766</c:v>
                </c:pt>
                <c:pt idx="1355">
                  <c:v>766</c:v>
                </c:pt>
                <c:pt idx="1356">
                  <c:v>766</c:v>
                </c:pt>
                <c:pt idx="1357">
                  <c:v>766</c:v>
                </c:pt>
                <c:pt idx="1358">
                  <c:v>766</c:v>
                </c:pt>
                <c:pt idx="1359">
                  <c:v>766</c:v>
                </c:pt>
                <c:pt idx="1360">
                  <c:v>767</c:v>
                </c:pt>
                <c:pt idx="1361">
                  <c:v>767</c:v>
                </c:pt>
                <c:pt idx="1362">
                  <c:v>767</c:v>
                </c:pt>
                <c:pt idx="1363">
                  <c:v>767</c:v>
                </c:pt>
                <c:pt idx="1364">
                  <c:v>767</c:v>
                </c:pt>
                <c:pt idx="1365">
                  <c:v>767</c:v>
                </c:pt>
                <c:pt idx="1366">
                  <c:v>767</c:v>
                </c:pt>
                <c:pt idx="1367">
                  <c:v>768</c:v>
                </c:pt>
                <c:pt idx="1368">
                  <c:v>768</c:v>
                </c:pt>
                <c:pt idx="1369">
                  <c:v>768</c:v>
                </c:pt>
                <c:pt idx="1370">
                  <c:v>768</c:v>
                </c:pt>
                <c:pt idx="1371">
                  <c:v>768</c:v>
                </c:pt>
                <c:pt idx="1372">
                  <c:v>769</c:v>
                </c:pt>
                <c:pt idx="1373">
                  <c:v>769</c:v>
                </c:pt>
                <c:pt idx="1374">
                  <c:v>769</c:v>
                </c:pt>
                <c:pt idx="1375">
                  <c:v>769</c:v>
                </c:pt>
                <c:pt idx="1376">
                  <c:v>769</c:v>
                </c:pt>
                <c:pt idx="1377">
                  <c:v>769</c:v>
                </c:pt>
                <c:pt idx="1378">
                  <c:v>770</c:v>
                </c:pt>
                <c:pt idx="1379">
                  <c:v>770</c:v>
                </c:pt>
                <c:pt idx="1380">
                  <c:v>770</c:v>
                </c:pt>
                <c:pt idx="1381">
                  <c:v>770</c:v>
                </c:pt>
                <c:pt idx="1382">
                  <c:v>772</c:v>
                </c:pt>
                <c:pt idx="1383">
                  <c:v>772</c:v>
                </c:pt>
                <c:pt idx="1384">
                  <c:v>773</c:v>
                </c:pt>
                <c:pt idx="1385">
                  <c:v>773</c:v>
                </c:pt>
                <c:pt idx="1386">
                  <c:v>773</c:v>
                </c:pt>
                <c:pt idx="1387">
                  <c:v>773</c:v>
                </c:pt>
                <c:pt idx="1388">
                  <c:v>773</c:v>
                </c:pt>
                <c:pt idx="1389">
                  <c:v>773</c:v>
                </c:pt>
                <c:pt idx="1390">
                  <c:v>774</c:v>
                </c:pt>
                <c:pt idx="1391">
                  <c:v>774</c:v>
                </c:pt>
                <c:pt idx="1392">
                  <c:v>774</c:v>
                </c:pt>
                <c:pt idx="1393">
                  <c:v>774</c:v>
                </c:pt>
                <c:pt idx="1394">
                  <c:v>774</c:v>
                </c:pt>
                <c:pt idx="1395">
                  <c:v>774</c:v>
                </c:pt>
                <c:pt idx="1396">
                  <c:v>774</c:v>
                </c:pt>
                <c:pt idx="1397">
                  <c:v>774</c:v>
                </c:pt>
                <c:pt idx="1398">
                  <c:v>774</c:v>
                </c:pt>
                <c:pt idx="1399">
                  <c:v>775</c:v>
                </c:pt>
                <c:pt idx="1400">
                  <c:v>775</c:v>
                </c:pt>
                <c:pt idx="1401">
                  <c:v>775</c:v>
                </c:pt>
                <c:pt idx="1402">
                  <c:v>775</c:v>
                </c:pt>
                <c:pt idx="1403">
                  <c:v>775</c:v>
                </c:pt>
                <c:pt idx="1404">
                  <c:v>775</c:v>
                </c:pt>
                <c:pt idx="1405">
                  <c:v>775</c:v>
                </c:pt>
                <c:pt idx="1406">
                  <c:v>775</c:v>
                </c:pt>
                <c:pt idx="1407">
                  <c:v>776</c:v>
                </c:pt>
                <c:pt idx="1408">
                  <c:v>776</c:v>
                </c:pt>
                <c:pt idx="1409">
                  <c:v>776</c:v>
                </c:pt>
                <c:pt idx="1410">
                  <c:v>776</c:v>
                </c:pt>
                <c:pt idx="1411">
                  <c:v>776</c:v>
                </c:pt>
                <c:pt idx="1412">
                  <c:v>776</c:v>
                </c:pt>
                <c:pt idx="1413">
                  <c:v>776</c:v>
                </c:pt>
                <c:pt idx="1414">
                  <c:v>777</c:v>
                </c:pt>
                <c:pt idx="1415">
                  <c:v>777</c:v>
                </c:pt>
                <c:pt idx="1416">
                  <c:v>777</c:v>
                </c:pt>
                <c:pt idx="1417">
                  <c:v>777</c:v>
                </c:pt>
                <c:pt idx="1418">
                  <c:v>777</c:v>
                </c:pt>
                <c:pt idx="1419">
                  <c:v>777</c:v>
                </c:pt>
                <c:pt idx="1420">
                  <c:v>777</c:v>
                </c:pt>
                <c:pt idx="1421">
                  <c:v>777</c:v>
                </c:pt>
                <c:pt idx="1422">
                  <c:v>779</c:v>
                </c:pt>
                <c:pt idx="1423">
                  <c:v>779</c:v>
                </c:pt>
                <c:pt idx="1424">
                  <c:v>780</c:v>
                </c:pt>
                <c:pt idx="1425">
                  <c:v>780</c:v>
                </c:pt>
                <c:pt idx="1426">
                  <c:v>780</c:v>
                </c:pt>
                <c:pt idx="1427">
                  <c:v>780</c:v>
                </c:pt>
                <c:pt idx="1428">
                  <c:v>780</c:v>
                </c:pt>
                <c:pt idx="1429">
                  <c:v>780</c:v>
                </c:pt>
                <c:pt idx="1430">
                  <c:v>781</c:v>
                </c:pt>
                <c:pt idx="1431">
                  <c:v>781</c:v>
                </c:pt>
                <c:pt idx="1432">
                  <c:v>781</c:v>
                </c:pt>
                <c:pt idx="1433">
                  <c:v>781</c:v>
                </c:pt>
                <c:pt idx="1434">
                  <c:v>781</c:v>
                </c:pt>
                <c:pt idx="1435">
                  <c:v>781</c:v>
                </c:pt>
                <c:pt idx="1436">
                  <c:v>781</c:v>
                </c:pt>
                <c:pt idx="1437">
                  <c:v>781</c:v>
                </c:pt>
                <c:pt idx="1438">
                  <c:v>781</c:v>
                </c:pt>
                <c:pt idx="1439">
                  <c:v>781</c:v>
                </c:pt>
                <c:pt idx="1440">
                  <c:v>781</c:v>
                </c:pt>
                <c:pt idx="1441">
                  <c:v>782</c:v>
                </c:pt>
                <c:pt idx="1442">
                  <c:v>782</c:v>
                </c:pt>
                <c:pt idx="1443">
                  <c:v>782</c:v>
                </c:pt>
                <c:pt idx="1444">
                  <c:v>782</c:v>
                </c:pt>
                <c:pt idx="1445">
                  <c:v>782</c:v>
                </c:pt>
                <c:pt idx="1446">
                  <c:v>782</c:v>
                </c:pt>
                <c:pt idx="1447">
                  <c:v>782</c:v>
                </c:pt>
                <c:pt idx="1448">
                  <c:v>783</c:v>
                </c:pt>
                <c:pt idx="1449">
                  <c:v>783</c:v>
                </c:pt>
                <c:pt idx="1450">
                  <c:v>783</c:v>
                </c:pt>
                <c:pt idx="1451">
                  <c:v>783</c:v>
                </c:pt>
                <c:pt idx="1452">
                  <c:v>783</c:v>
                </c:pt>
                <c:pt idx="1453">
                  <c:v>784</c:v>
                </c:pt>
                <c:pt idx="1454">
                  <c:v>784</c:v>
                </c:pt>
                <c:pt idx="1455">
                  <c:v>784</c:v>
                </c:pt>
                <c:pt idx="1456">
                  <c:v>784</c:v>
                </c:pt>
                <c:pt idx="1457">
                  <c:v>784</c:v>
                </c:pt>
                <c:pt idx="1458">
                  <c:v>785</c:v>
                </c:pt>
                <c:pt idx="1459">
                  <c:v>786</c:v>
                </c:pt>
                <c:pt idx="1460">
                  <c:v>787</c:v>
                </c:pt>
                <c:pt idx="1461">
                  <c:v>787</c:v>
                </c:pt>
                <c:pt idx="1462">
                  <c:v>787</c:v>
                </c:pt>
                <c:pt idx="1463">
                  <c:v>787</c:v>
                </c:pt>
                <c:pt idx="1464">
                  <c:v>787</c:v>
                </c:pt>
                <c:pt idx="1465">
                  <c:v>787</c:v>
                </c:pt>
                <c:pt idx="1466">
                  <c:v>787</c:v>
                </c:pt>
                <c:pt idx="1467">
                  <c:v>787</c:v>
                </c:pt>
                <c:pt idx="1468">
                  <c:v>787</c:v>
                </c:pt>
                <c:pt idx="1469">
                  <c:v>787</c:v>
                </c:pt>
                <c:pt idx="1470">
                  <c:v>788</c:v>
                </c:pt>
                <c:pt idx="1471">
                  <c:v>788</c:v>
                </c:pt>
                <c:pt idx="1472">
                  <c:v>788</c:v>
                </c:pt>
                <c:pt idx="1473">
                  <c:v>788</c:v>
                </c:pt>
                <c:pt idx="1474">
                  <c:v>788</c:v>
                </c:pt>
                <c:pt idx="1475">
                  <c:v>788</c:v>
                </c:pt>
                <c:pt idx="1476">
                  <c:v>788</c:v>
                </c:pt>
                <c:pt idx="1477">
                  <c:v>788</c:v>
                </c:pt>
                <c:pt idx="1478">
                  <c:v>788</c:v>
                </c:pt>
                <c:pt idx="1479">
                  <c:v>789</c:v>
                </c:pt>
                <c:pt idx="1480">
                  <c:v>789</c:v>
                </c:pt>
                <c:pt idx="1481">
                  <c:v>789</c:v>
                </c:pt>
                <c:pt idx="1482">
                  <c:v>789</c:v>
                </c:pt>
                <c:pt idx="1483">
                  <c:v>789</c:v>
                </c:pt>
                <c:pt idx="1484">
                  <c:v>789</c:v>
                </c:pt>
                <c:pt idx="1485">
                  <c:v>790</c:v>
                </c:pt>
                <c:pt idx="1486">
                  <c:v>790</c:v>
                </c:pt>
                <c:pt idx="1487">
                  <c:v>790</c:v>
                </c:pt>
                <c:pt idx="1488">
                  <c:v>790</c:v>
                </c:pt>
                <c:pt idx="1489">
                  <c:v>790</c:v>
                </c:pt>
                <c:pt idx="1490">
                  <c:v>790</c:v>
                </c:pt>
                <c:pt idx="1491">
                  <c:v>790</c:v>
                </c:pt>
                <c:pt idx="1492">
                  <c:v>791</c:v>
                </c:pt>
                <c:pt idx="1493">
                  <c:v>791</c:v>
                </c:pt>
                <c:pt idx="1494">
                  <c:v>791</c:v>
                </c:pt>
                <c:pt idx="1495">
                  <c:v>791</c:v>
                </c:pt>
                <c:pt idx="1496">
                  <c:v>791</c:v>
                </c:pt>
                <c:pt idx="1497">
                  <c:v>793</c:v>
                </c:pt>
                <c:pt idx="1498">
                  <c:v>794</c:v>
                </c:pt>
                <c:pt idx="1499">
                  <c:v>794</c:v>
                </c:pt>
                <c:pt idx="1500">
                  <c:v>794</c:v>
                </c:pt>
                <c:pt idx="1501">
                  <c:v>794</c:v>
                </c:pt>
                <c:pt idx="1502">
                  <c:v>794</c:v>
                </c:pt>
                <c:pt idx="1503">
                  <c:v>794</c:v>
                </c:pt>
                <c:pt idx="1504">
                  <c:v>794</c:v>
                </c:pt>
                <c:pt idx="1505">
                  <c:v>794</c:v>
                </c:pt>
                <c:pt idx="1506">
                  <c:v>794</c:v>
                </c:pt>
                <c:pt idx="1507">
                  <c:v>794</c:v>
                </c:pt>
                <c:pt idx="1508">
                  <c:v>795</c:v>
                </c:pt>
                <c:pt idx="1509">
                  <c:v>795</c:v>
                </c:pt>
                <c:pt idx="1510">
                  <c:v>795</c:v>
                </c:pt>
                <c:pt idx="1511">
                  <c:v>795</c:v>
                </c:pt>
                <c:pt idx="1512">
                  <c:v>795</c:v>
                </c:pt>
                <c:pt idx="1513">
                  <c:v>795</c:v>
                </c:pt>
                <c:pt idx="1514">
                  <c:v>795</c:v>
                </c:pt>
                <c:pt idx="1515">
                  <c:v>796</c:v>
                </c:pt>
                <c:pt idx="1516">
                  <c:v>796</c:v>
                </c:pt>
                <c:pt idx="1517">
                  <c:v>796</c:v>
                </c:pt>
                <c:pt idx="1518">
                  <c:v>796</c:v>
                </c:pt>
                <c:pt idx="1519">
                  <c:v>796</c:v>
                </c:pt>
                <c:pt idx="1520">
                  <c:v>797</c:v>
                </c:pt>
                <c:pt idx="1521">
                  <c:v>797</c:v>
                </c:pt>
                <c:pt idx="1522">
                  <c:v>797</c:v>
                </c:pt>
                <c:pt idx="1523">
                  <c:v>797</c:v>
                </c:pt>
                <c:pt idx="1524">
                  <c:v>797</c:v>
                </c:pt>
                <c:pt idx="1525">
                  <c:v>797</c:v>
                </c:pt>
                <c:pt idx="1526">
                  <c:v>798</c:v>
                </c:pt>
                <c:pt idx="1527">
                  <c:v>798</c:v>
                </c:pt>
                <c:pt idx="1528">
                  <c:v>798</c:v>
                </c:pt>
                <c:pt idx="1529">
                  <c:v>798</c:v>
                </c:pt>
                <c:pt idx="1530">
                  <c:v>798</c:v>
                </c:pt>
                <c:pt idx="1531">
                  <c:v>798</c:v>
                </c:pt>
                <c:pt idx="1532">
                  <c:v>798</c:v>
                </c:pt>
                <c:pt idx="1533">
                  <c:v>798</c:v>
                </c:pt>
                <c:pt idx="1534">
                  <c:v>798</c:v>
                </c:pt>
                <c:pt idx="1535">
                  <c:v>798</c:v>
                </c:pt>
                <c:pt idx="1536">
                  <c:v>799</c:v>
                </c:pt>
                <c:pt idx="1537">
                  <c:v>800</c:v>
                </c:pt>
                <c:pt idx="1538">
                  <c:v>800</c:v>
                </c:pt>
                <c:pt idx="1539">
                  <c:v>801</c:v>
                </c:pt>
                <c:pt idx="1540">
                  <c:v>801</c:v>
                </c:pt>
                <c:pt idx="1541">
                  <c:v>801</c:v>
                </c:pt>
                <c:pt idx="1542">
                  <c:v>801</c:v>
                </c:pt>
                <c:pt idx="1543">
                  <c:v>801</c:v>
                </c:pt>
                <c:pt idx="1544">
                  <c:v>802</c:v>
                </c:pt>
                <c:pt idx="1545">
                  <c:v>802</c:v>
                </c:pt>
                <c:pt idx="1546">
                  <c:v>802</c:v>
                </c:pt>
                <c:pt idx="1547">
                  <c:v>802</c:v>
                </c:pt>
                <c:pt idx="1548">
                  <c:v>802</c:v>
                </c:pt>
                <c:pt idx="1549">
                  <c:v>802</c:v>
                </c:pt>
                <c:pt idx="1550">
                  <c:v>802</c:v>
                </c:pt>
                <c:pt idx="1551">
                  <c:v>802</c:v>
                </c:pt>
                <c:pt idx="1552">
                  <c:v>803</c:v>
                </c:pt>
                <c:pt idx="1553">
                  <c:v>803</c:v>
                </c:pt>
                <c:pt idx="1554">
                  <c:v>803</c:v>
                </c:pt>
                <c:pt idx="1555">
                  <c:v>803</c:v>
                </c:pt>
                <c:pt idx="1556">
                  <c:v>803</c:v>
                </c:pt>
                <c:pt idx="1557">
                  <c:v>803</c:v>
                </c:pt>
                <c:pt idx="1558">
                  <c:v>804</c:v>
                </c:pt>
                <c:pt idx="1559">
                  <c:v>804</c:v>
                </c:pt>
                <c:pt idx="1560">
                  <c:v>804</c:v>
                </c:pt>
                <c:pt idx="1561">
                  <c:v>804</c:v>
                </c:pt>
                <c:pt idx="1562">
                  <c:v>804</c:v>
                </c:pt>
                <c:pt idx="1563">
                  <c:v>804</c:v>
                </c:pt>
                <c:pt idx="1564">
                  <c:v>805</c:v>
                </c:pt>
                <c:pt idx="1565">
                  <c:v>805</c:v>
                </c:pt>
                <c:pt idx="1566">
                  <c:v>805</c:v>
                </c:pt>
                <c:pt idx="1567">
                  <c:v>805</c:v>
                </c:pt>
                <c:pt idx="1568">
                  <c:v>805</c:v>
                </c:pt>
                <c:pt idx="1569">
                  <c:v>805</c:v>
                </c:pt>
                <c:pt idx="1570">
                  <c:v>805</c:v>
                </c:pt>
                <c:pt idx="1571">
                  <c:v>805</c:v>
                </c:pt>
                <c:pt idx="1572">
                  <c:v>805</c:v>
                </c:pt>
                <c:pt idx="1573">
                  <c:v>805</c:v>
                </c:pt>
                <c:pt idx="1574">
                  <c:v>806</c:v>
                </c:pt>
                <c:pt idx="1575">
                  <c:v>806</c:v>
                </c:pt>
                <c:pt idx="1576">
                  <c:v>807</c:v>
                </c:pt>
                <c:pt idx="1577">
                  <c:v>807</c:v>
                </c:pt>
                <c:pt idx="1578">
                  <c:v>807</c:v>
                </c:pt>
                <c:pt idx="1579">
                  <c:v>808</c:v>
                </c:pt>
                <c:pt idx="1580">
                  <c:v>808</c:v>
                </c:pt>
                <c:pt idx="1581">
                  <c:v>808</c:v>
                </c:pt>
                <c:pt idx="1582">
                  <c:v>808</c:v>
                </c:pt>
                <c:pt idx="1583">
                  <c:v>808</c:v>
                </c:pt>
                <c:pt idx="1584">
                  <c:v>809</c:v>
                </c:pt>
                <c:pt idx="1585">
                  <c:v>809</c:v>
                </c:pt>
                <c:pt idx="1586">
                  <c:v>809</c:v>
                </c:pt>
                <c:pt idx="1587">
                  <c:v>809</c:v>
                </c:pt>
                <c:pt idx="1588">
                  <c:v>809</c:v>
                </c:pt>
                <c:pt idx="1589">
                  <c:v>809</c:v>
                </c:pt>
                <c:pt idx="1590">
                  <c:v>809</c:v>
                </c:pt>
                <c:pt idx="1591">
                  <c:v>809</c:v>
                </c:pt>
                <c:pt idx="1592">
                  <c:v>809</c:v>
                </c:pt>
                <c:pt idx="1593">
                  <c:v>810</c:v>
                </c:pt>
                <c:pt idx="1594">
                  <c:v>810</c:v>
                </c:pt>
                <c:pt idx="1595">
                  <c:v>810</c:v>
                </c:pt>
                <c:pt idx="1596">
                  <c:v>810</c:v>
                </c:pt>
                <c:pt idx="1597">
                  <c:v>810</c:v>
                </c:pt>
                <c:pt idx="1598">
                  <c:v>810</c:v>
                </c:pt>
                <c:pt idx="1599">
                  <c:v>810</c:v>
                </c:pt>
                <c:pt idx="1600">
                  <c:v>810</c:v>
                </c:pt>
                <c:pt idx="1601">
                  <c:v>810</c:v>
                </c:pt>
                <c:pt idx="1602">
                  <c:v>810</c:v>
                </c:pt>
                <c:pt idx="1603">
                  <c:v>811</c:v>
                </c:pt>
                <c:pt idx="1604">
                  <c:v>811</c:v>
                </c:pt>
                <c:pt idx="1605">
                  <c:v>811</c:v>
                </c:pt>
                <c:pt idx="1606">
                  <c:v>811</c:v>
                </c:pt>
                <c:pt idx="1607">
                  <c:v>811</c:v>
                </c:pt>
                <c:pt idx="1608">
                  <c:v>811</c:v>
                </c:pt>
                <c:pt idx="1609">
                  <c:v>811</c:v>
                </c:pt>
                <c:pt idx="1610">
                  <c:v>811</c:v>
                </c:pt>
                <c:pt idx="1611">
                  <c:v>811</c:v>
                </c:pt>
                <c:pt idx="1612">
                  <c:v>812</c:v>
                </c:pt>
                <c:pt idx="1613">
                  <c:v>812</c:v>
                </c:pt>
                <c:pt idx="1614">
                  <c:v>812</c:v>
                </c:pt>
                <c:pt idx="1615">
                  <c:v>812</c:v>
                </c:pt>
                <c:pt idx="1616">
                  <c:v>812</c:v>
                </c:pt>
                <c:pt idx="1617">
                  <c:v>812</c:v>
                </c:pt>
                <c:pt idx="1618">
                  <c:v>812</c:v>
                </c:pt>
                <c:pt idx="1619">
                  <c:v>812</c:v>
                </c:pt>
                <c:pt idx="1620">
                  <c:v>812</c:v>
                </c:pt>
                <c:pt idx="1621">
                  <c:v>812</c:v>
                </c:pt>
                <c:pt idx="1622">
                  <c:v>812</c:v>
                </c:pt>
                <c:pt idx="1623">
                  <c:v>813</c:v>
                </c:pt>
                <c:pt idx="1624">
                  <c:v>814</c:v>
                </c:pt>
                <c:pt idx="1625">
                  <c:v>815</c:v>
                </c:pt>
                <c:pt idx="1626">
                  <c:v>815</c:v>
                </c:pt>
                <c:pt idx="1627">
                  <c:v>815</c:v>
                </c:pt>
                <c:pt idx="1628">
                  <c:v>815</c:v>
                </c:pt>
                <c:pt idx="1629">
                  <c:v>815</c:v>
                </c:pt>
                <c:pt idx="1630">
                  <c:v>815</c:v>
                </c:pt>
                <c:pt idx="1631">
                  <c:v>815</c:v>
                </c:pt>
                <c:pt idx="1632">
                  <c:v>815</c:v>
                </c:pt>
                <c:pt idx="1633">
                  <c:v>815</c:v>
                </c:pt>
                <c:pt idx="1634">
                  <c:v>816</c:v>
                </c:pt>
                <c:pt idx="1635">
                  <c:v>816</c:v>
                </c:pt>
                <c:pt idx="1636">
                  <c:v>816</c:v>
                </c:pt>
                <c:pt idx="1637">
                  <c:v>816</c:v>
                </c:pt>
                <c:pt idx="1638">
                  <c:v>816</c:v>
                </c:pt>
                <c:pt idx="1639">
                  <c:v>816</c:v>
                </c:pt>
                <c:pt idx="1640">
                  <c:v>816</c:v>
                </c:pt>
                <c:pt idx="1641">
                  <c:v>816</c:v>
                </c:pt>
                <c:pt idx="1642">
                  <c:v>817</c:v>
                </c:pt>
                <c:pt idx="1643">
                  <c:v>817</c:v>
                </c:pt>
                <c:pt idx="1644">
                  <c:v>817</c:v>
                </c:pt>
                <c:pt idx="1645">
                  <c:v>817</c:v>
                </c:pt>
                <c:pt idx="1646">
                  <c:v>817</c:v>
                </c:pt>
                <c:pt idx="1647">
                  <c:v>817</c:v>
                </c:pt>
                <c:pt idx="1648">
                  <c:v>817</c:v>
                </c:pt>
                <c:pt idx="1649">
                  <c:v>817</c:v>
                </c:pt>
                <c:pt idx="1650">
                  <c:v>818</c:v>
                </c:pt>
                <c:pt idx="1651">
                  <c:v>818</c:v>
                </c:pt>
                <c:pt idx="1652">
                  <c:v>818</c:v>
                </c:pt>
                <c:pt idx="1653">
                  <c:v>818</c:v>
                </c:pt>
                <c:pt idx="1654">
                  <c:v>818</c:v>
                </c:pt>
                <c:pt idx="1655">
                  <c:v>818</c:v>
                </c:pt>
                <c:pt idx="1656">
                  <c:v>818</c:v>
                </c:pt>
                <c:pt idx="1657">
                  <c:v>818</c:v>
                </c:pt>
                <c:pt idx="1658">
                  <c:v>818</c:v>
                </c:pt>
                <c:pt idx="1659">
                  <c:v>818</c:v>
                </c:pt>
                <c:pt idx="1660">
                  <c:v>819</c:v>
                </c:pt>
                <c:pt idx="1661">
                  <c:v>819</c:v>
                </c:pt>
                <c:pt idx="1662">
                  <c:v>819</c:v>
                </c:pt>
                <c:pt idx="1663">
                  <c:v>819</c:v>
                </c:pt>
                <c:pt idx="1664">
                  <c:v>819</c:v>
                </c:pt>
                <c:pt idx="1665">
                  <c:v>819</c:v>
                </c:pt>
                <c:pt idx="1666">
                  <c:v>819</c:v>
                </c:pt>
                <c:pt idx="1667">
                  <c:v>822</c:v>
                </c:pt>
                <c:pt idx="1668">
                  <c:v>822</c:v>
                </c:pt>
                <c:pt idx="1669">
                  <c:v>822</c:v>
                </c:pt>
                <c:pt idx="1670">
                  <c:v>822</c:v>
                </c:pt>
                <c:pt idx="1671">
                  <c:v>822</c:v>
                </c:pt>
                <c:pt idx="1672">
                  <c:v>822</c:v>
                </c:pt>
                <c:pt idx="1673">
                  <c:v>822</c:v>
                </c:pt>
                <c:pt idx="1674">
                  <c:v>822</c:v>
                </c:pt>
                <c:pt idx="1675">
                  <c:v>822</c:v>
                </c:pt>
                <c:pt idx="1676">
                  <c:v>822</c:v>
                </c:pt>
                <c:pt idx="1677">
                  <c:v>822</c:v>
                </c:pt>
                <c:pt idx="1678">
                  <c:v>823</c:v>
                </c:pt>
                <c:pt idx="1679">
                  <c:v>823</c:v>
                </c:pt>
                <c:pt idx="1680">
                  <c:v>823</c:v>
                </c:pt>
                <c:pt idx="1681">
                  <c:v>823</c:v>
                </c:pt>
                <c:pt idx="1682">
                  <c:v>823</c:v>
                </c:pt>
                <c:pt idx="1683">
                  <c:v>823</c:v>
                </c:pt>
                <c:pt idx="1684">
                  <c:v>823</c:v>
                </c:pt>
                <c:pt idx="1685">
                  <c:v>824</c:v>
                </c:pt>
                <c:pt idx="1686">
                  <c:v>824</c:v>
                </c:pt>
                <c:pt idx="1687">
                  <c:v>824</c:v>
                </c:pt>
                <c:pt idx="1688">
                  <c:v>824</c:v>
                </c:pt>
                <c:pt idx="1689">
                  <c:v>824</c:v>
                </c:pt>
                <c:pt idx="1690">
                  <c:v>824</c:v>
                </c:pt>
                <c:pt idx="1691">
                  <c:v>824</c:v>
                </c:pt>
                <c:pt idx="1692">
                  <c:v>824</c:v>
                </c:pt>
                <c:pt idx="1693">
                  <c:v>824</c:v>
                </c:pt>
                <c:pt idx="1694">
                  <c:v>824</c:v>
                </c:pt>
                <c:pt idx="1695">
                  <c:v>824</c:v>
                </c:pt>
                <c:pt idx="1696">
                  <c:v>825</c:v>
                </c:pt>
                <c:pt idx="1697">
                  <c:v>825</c:v>
                </c:pt>
                <c:pt idx="1698">
                  <c:v>825</c:v>
                </c:pt>
                <c:pt idx="1699">
                  <c:v>825</c:v>
                </c:pt>
                <c:pt idx="1700">
                  <c:v>825</c:v>
                </c:pt>
                <c:pt idx="1701">
                  <c:v>825</c:v>
                </c:pt>
                <c:pt idx="1702">
                  <c:v>825</c:v>
                </c:pt>
                <c:pt idx="1703">
                  <c:v>826</c:v>
                </c:pt>
                <c:pt idx="1704">
                  <c:v>826</c:v>
                </c:pt>
                <c:pt idx="1705">
                  <c:v>826</c:v>
                </c:pt>
                <c:pt idx="1706">
                  <c:v>826</c:v>
                </c:pt>
                <c:pt idx="1707">
                  <c:v>826</c:v>
                </c:pt>
                <c:pt idx="1708">
                  <c:v>826</c:v>
                </c:pt>
                <c:pt idx="1709">
                  <c:v>826</c:v>
                </c:pt>
                <c:pt idx="1710">
                  <c:v>827</c:v>
                </c:pt>
                <c:pt idx="1711">
                  <c:v>827</c:v>
                </c:pt>
                <c:pt idx="1712">
                  <c:v>828</c:v>
                </c:pt>
                <c:pt idx="1713">
                  <c:v>828</c:v>
                </c:pt>
                <c:pt idx="1714">
                  <c:v>828</c:v>
                </c:pt>
                <c:pt idx="1715">
                  <c:v>829</c:v>
                </c:pt>
                <c:pt idx="1716">
                  <c:v>829</c:v>
                </c:pt>
                <c:pt idx="1717">
                  <c:v>829</c:v>
                </c:pt>
                <c:pt idx="1718">
                  <c:v>829</c:v>
                </c:pt>
                <c:pt idx="1719">
                  <c:v>829</c:v>
                </c:pt>
                <c:pt idx="1720">
                  <c:v>829</c:v>
                </c:pt>
                <c:pt idx="1721">
                  <c:v>829</c:v>
                </c:pt>
                <c:pt idx="1722">
                  <c:v>829</c:v>
                </c:pt>
                <c:pt idx="1723">
                  <c:v>829</c:v>
                </c:pt>
                <c:pt idx="1724">
                  <c:v>830</c:v>
                </c:pt>
                <c:pt idx="1725">
                  <c:v>830</c:v>
                </c:pt>
                <c:pt idx="1726">
                  <c:v>830</c:v>
                </c:pt>
                <c:pt idx="1727">
                  <c:v>831</c:v>
                </c:pt>
                <c:pt idx="1728">
                  <c:v>831</c:v>
                </c:pt>
                <c:pt idx="1729">
                  <c:v>832</c:v>
                </c:pt>
                <c:pt idx="1730">
                  <c:v>832</c:v>
                </c:pt>
                <c:pt idx="1731">
                  <c:v>832</c:v>
                </c:pt>
                <c:pt idx="1732">
                  <c:v>832</c:v>
                </c:pt>
                <c:pt idx="1733">
                  <c:v>832</c:v>
                </c:pt>
                <c:pt idx="1734">
                  <c:v>832</c:v>
                </c:pt>
                <c:pt idx="1735">
                  <c:v>832</c:v>
                </c:pt>
                <c:pt idx="1736">
                  <c:v>832</c:v>
                </c:pt>
                <c:pt idx="1737">
                  <c:v>832</c:v>
                </c:pt>
                <c:pt idx="1738">
                  <c:v>832</c:v>
                </c:pt>
                <c:pt idx="1739">
                  <c:v>832</c:v>
                </c:pt>
                <c:pt idx="1740">
                  <c:v>832</c:v>
                </c:pt>
                <c:pt idx="1741">
                  <c:v>832</c:v>
                </c:pt>
                <c:pt idx="1742">
                  <c:v>833</c:v>
                </c:pt>
                <c:pt idx="1743">
                  <c:v>833</c:v>
                </c:pt>
                <c:pt idx="1744">
                  <c:v>833</c:v>
                </c:pt>
                <c:pt idx="1745">
                  <c:v>833</c:v>
                </c:pt>
                <c:pt idx="1746">
                  <c:v>833</c:v>
                </c:pt>
                <c:pt idx="1747">
                  <c:v>833</c:v>
                </c:pt>
                <c:pt idx="1748">
                  <c:v>834</c:v>
                </c:pt>
                <c:pt idx="1749">
                  <c:v>834</c:v>
                </c:pt>
                <c:pt idx="1750">
                  <c:v>835</c:v>
                </c:pt>
                <c:pt idx="1751">
                  <c:v>835</c:v>
                </c:pt>
                <c:pt idx="1752">
                  <c:v>835</c:v>
                </c:pt>
                <c:pt idx="1753">
                  <c:v>836</c:v>
                </c:pt>
                <c:pt idx="1754">
                  <c:v>836</c:v>
                </c:pt>
                <c:pt idx="1755">
                  <c:v>836</c:v>
                </c:pt>
                <c:pt idx="1756">
                  <c:v>836</c:v>
                </c:pt>
                <c:pt idx="1757">
                  <c:v>836</c:v>
                </c:pt>
                <c:pt idx="1758">
                  <c:v>836</c:v>
                </c:pt>
                <c:pt idx="1759">
                  <c:v>836</c:v>
                </c:pt>
                <c:pt idx="1760">
                  <c:v>836</c:v>
                </c:pt>
                <c:pt idx="1761">
                  <c:v>837</c:v>
                </c:pt>
                <c:pt idx="1762">
                  <c:v>837</c:v>
                </c:pt>
                <c:pt idx="1763">
                  <c:v>837</c:v>
                </c:pt>
                <c:pt idx="1764">
                  <c:v>837</c:v>
                </c:pt>
                <c:pt idx="1765">
                  <c:v>837</c:v>
                </c:pt>
                <c:pt idx="1766">
                  <c:v>838</c:v>
                </c:pt>
                <c:pt idx="1767">
                  <c:v>838</c:v>
                </c:pt>
                <c:pt idx="1768">
                  <c:v>838</c:v>
                </c:pt>
                <c:pt idx="1769">
                  <c:v>838</c:v>
                </c:pt>
                <c:pt idx="1770">
                  <c:v>838</c:v>
                </c:pt>
                <c:pt idx="1771">
                  <c:v>839</c:v>
                </c:pt>
                <c:pt idx="1772">
                  <c:v>839</c:v>
                </c:pt>
                <c:pt idx="1773">
                  <c:v>839</c:v>
                </c:pt>
                <c:pt idx="1774">
                  <c:v>839</c:v>
                </c:pt>
                <c:pt idx="1775">
                  <c:v>839</c:v>
                </c:pt>
                <c:pt idx="1776">
                  <c:v>839</c:v>
                </c:pt>
                <c:pt idx="1777">
                  <c:v>839</c:v>
                </c:pt>
                <c:pt idx="1778">
                  <c:v>839</c:v>
                </c:pt>
                <c:pt idx="1779">
                  <c:v>840</c:v>
                </c:pt>
                <c:pt idx="1780">
                  <c:v>840</c:v>
                </c:pt>
                <c:pt idx="1781">
                  <c:v>840</c:v>
                </c:pt>
                <c:pt idx="1782">
                  <c:v>840</c:v>
                </c:pt>
                <c:pt idx="1783">
                  <c:v>840</c:v>
                </c:pt>
                <c:pt idx="1784">
                  <c:v>840</c:v>
                </c:pt>
                <c:pt idx="1785">
                  <c:v>840</c:v>
                </c:pt>
                <c:pt idx="1786">
                  <c:v>840</c:v>
                </c:pt>
                <c:pt idx="1787">
                  <c:v>840</c:v>
                </c:pt>
                <c:pt idx="1788">
                  <c:v>841</c:v>
                </c:pt>
                <c:pt idx="1789">
                  <c:v>842</c:v>
                </c:pt>
                <c:pt idx="1790">
                  <c:v>843</c:v>
                </c:pt>
                <c:pt idx="1791">
                  <c:v>843</c:v>
                </c:pt>
                <c:pt idx="1792">
                  <c:v>843</c:v>
                </c:pt>
                <c:pt idx="1793">
                  <c:v>843</c:v>
                </c:pt>
                <c:pt idx="1794">
                  <c:v>843</c:v>
                </c:pt>
                <c:pt idx="1795">
                  <c:v>843</c:v>
                </c:pt>
                <c:pt idx="1796">
                  <c:v>843</c:v>
                </c:pt>
                <c:pt idx="1797">
                  <c:v>843</c:v>
                </c:pt>
                <c:pt idx="1798">
                  <c:v>843</c:v>
                </c:pt>
                <c:pt idx="1799">
                  <c:v>844</c:v>
                </c:pt>
                <c:pt idx="1800">
                  <c:v>844</c:v>
                </c:pt>
                <c:pt idx="1801">
                  <c:v>844</c:v>
                </c:pt>
                <c:pt idx="1802">
                  <c:v>844</c:v>
                </c:pt>
                <c:pt idx="1803">
                  <c:v>844</c:v>
                </c:pt>
                <c:pt idx="1804">
                  <c:v>844</c:v>
                </c:pt>
                <c:pt idx="1805">
                  <c:v>844</c:v>
                </c:pt>
                <c:pt idx="1806">
                  <c:v>845</c:v>
                </c:pt>
                <c:pt idx="1807">
                  <c:v>845</c:v>
                </c:pt>
                <c:pt idx="1808">
                  <c:v>845</c:v>
                </c:pt>
                <c:pt idx="1809">
                  <c:v>845</c:v>
                </c:pt>
                <c:pt idx="1810">
                  <c:v>845</c:v>
                </c:pt>
                <c:pt idx="1811">
                  <c:v>845</c:v>
                </c:pt>
                <c:pt idx="1812">
                  <c:v>846</c:v>
                </c:pt>
                <c:pt idx="1813">
                  <c:v>846</c:v>
                </c:pt>
                <c:pt idx="1814">
                  <c:v>846</c:v>
                </c:pt>
                <c:pt idx="1815">
                  <c:v>846</c:v>
                </c:pt>
                <c:pt idx="1816">
                  <c:v>846</c:v>
                </c:pt>
                <c:pt idx="1817">
                  <c:v>846</c:v>
                </c:pt>
                <c:pt idx="1818">
                  <c:v>847</c:v>
                </c:pt>
                <c:pt idx="1819">
                  <c:v>847</c:v>
                </c:pt>
                <c:pt idx="1820">
                  <c:v>847</c:v>
                </c:pt>
                <c:pt idx="1821">
                  <c:v>847</c:v>
                </c:pt>
                <c:pt idx="1822">
                  <c:v>847</c:v>
                </c:pt>
                <c:pt idx="1823">
                  <c:v>848</c:v>
                </c:pt>
                <c:pt idx="1824">
                  <c:v>849</c:v>
                </c:pt>
                <c:pt idx="1825">
                  <c:v>850</c:v>
                </c:pt>
                <c:pt idx="1826">
                  <c:v>850</c:v>
                </c:pt>
                <c:pt idx="1827">
                  <c:v>850</c:v>
                </c:pt>
                <c:pt idx="1828">
                  <c:v>850</c:v>
                </c:pt>
                <c:pt idx="1829">
                  <c:v>850</c:v>
                </c:pt>
                <c:pt idx="1830">
                  <c:v>850</c:v>
                </c:pt>
                <c:pt idx="1831">
                  <c:v>850</c:v>
                </c:pt>
                <c:pt idx="1832">
                  <c:v>850</c:v>
                </c:pt>
                <c:pt idx="1833">
                  <c:v>851</c:v>
                </c:pt>
                <c:pt idx="1834">
                  <c:v>851</c:v>
                </c:pt>
                <c:pt idx="1835">
                  <c:v>851</c:v>
                </c:pt>
                <c:pt idx="1836">
                  <c:v>851</c:v>
                </c:pt>
                <c:pt idx="1837">
                  <c:v>851</c:v>
                </c:pt>
                <c:pt idx="1838">
                  <c:v>851</c:v>
                </c:pt>
                <c:pt idx="1839">
                  <c:v>851</c:v>
                </c:pt>
                <c:pt idx="1840">
                  <c:v>851</c:v>
                </c:pt>
                <c:pt idx="1841">
                  <c:v>851</c:v>
                </c:pt>
                <c:pt idx="1842">
                  <c:v>851</c:v>
                </c:pt>
                <c:pt idx="1843">
                  <c:v>851</c:v>
                </c:pt>
                <c:pt idx="1844">
                  <c:v>851</c:v>
                </c:pt>
                <c:pt idx="1845">
                  <c:v>852</c:v>
                </c:pt>
                <c:pt idx="1846">
                  <c:v>852</c:v>
                </c:pt>
                <c:pt idx="1847">
                  <c:v>852</c:v>
                </c:pt>
                <c:pt idx="1848">
                  <c:v>852</c:v>
                </c:pt>
                <c:pt idx="1849">
                  <c:v>852</c:v>
                </c:pt>
                <c:pt idx="1850">
                  <c:v>852</c:v>
                </c:pt>
                <c:pt idx="1851">
                  <c:v>853</c:v>
                </c:pt>
                <c:pt idx="1852">
                  <c:v>853</c:v>
                </c:pt>
                <c:pt idx="1853">
                  <c:v>853</c:v>
                </c:pt>
                <c:pt idx="1854">
                  <c:v>853</c:v>
                </c:pt>
                <c:pt idx="1855">
                  <c:v>854</c:v>
                </c:pt>
                <c:pt idx="1856">
                  <c:v>854</c:v>
                </c:pt>
                <c:pt idx="1857">
                  <c:v>854</c:v>
                </c:pt>
                <c:pt idx="1858">
                  <c:v>854</c:v>
                </c:pt>
                <c:pt idx="1859">
                  <c:v>854</c:v>
                </c:pt>
                <c:pt idx="1860">
                  <c:v>854</c:v>
                </c:pt>
                <c:pt idx="1861">
                  <c:v>857</c:v>
                </c:pt>
                <c:pt idx="1862">
                  <c:v>857</c:v>
                </c:pt>
                <c:pt idx="1863">
                  <c:v>857</c:v>
                </c:pt>
                <c:pt idx="1864">
                  <c:v>857</c:v>
                </c:pt>
                <c:pt idx="1865">
                  <c:v>857</c:v>
                </c:pt>
                <c:pt idx="1866">
                  <c:v>857</c:v>
                </c:pt>
                <c:pt idx="1867">
                  <c:v>857</c:v>
                </c:pt>
                <c:pt idx="1868">
                  <c:v>858</c:v>
                </c:pt>
                <c:pt idx="1869">
                  <c:v>858</c:v>
                </c:pt>
                <c:pt idx="1870">
                  <c:v>858</c:v>
                </c:pt>
                <c:pt idx="1871">
                  <c:v>858</c:v>
                </c:pt>
                <c:pt idx="1872">
                  <c:v>858</c:v>
                </c:pt>
                <c:pt idx="1873">
                  <c:v>858</c:v>
                </c:pt>
                <c:pt idx="1874">
                  <c:v>858</c:v>
                </c:pt>
                <c:pt idx="1875">
                  <c:v>859</c:v>
                </c:pt>
                <c:pt idx="1876">
                  <c:v>859</c:v>
                </c:pt>
                <c:pt idx="1877">
                  <c:v>859</c:v>
                </c:pt>
                <c:pt idx="1878">
                  <c:v>859</c:v>
                </c:pt>
                <c:pt idx="1879">
                  <c:v>859</c:v>
                </c:pt>
                <c:pt idx="1880">
                  <c:v>859</c:v>
                </c:pt>
                <c:pt idx="1881">
                  <c:v>859</c:v>
                </c:pt>
                <c:pt idx="1882">
                  <c:v>860</c:v>
                </c:pt>
                <c:pt idx="1883">
                  <c:v>860</c:v>
                </c:pt>
                <c:pt idx="1884">
                  <c:v>860</c:v>
                </c:pt>
                <c:pt idx="1885">
                  <c:v>860</c:v>
                </c:pt>
                <c:pt idx="1886">
                  <c:v>860</c:v>
                </c:pt>
                <c:pt idx="1887">
                  <c:v>860</c:v>
                </c:pt>
                <c:pt idx="1888">
                  <c:v>861</c:v>
                </c:pt>
                <c:pt idx="1889">
                  <c:v>861</c:v>
                </c:pt>
                <c:pt idx="1890">
                  <c:v>862</c:v>
                </c:pt>
                <c:pt idx="1891">
                  <c:v>863</c:v>
                </c:pt>
                <c:pt idx="1892">
                  <c:v>863</c:v>
                </c:pt>
                <c:pt idx="1893">
                  <c:v>864</c:v>
                </c:pt>
                <c:pt idx="1894">
                  <c:v>864</c:v>
                </c:pt>
                <c:pt idx="1895">
                  <c:v>864</c:v>
                </c:pt>
                <c:pt idx="1896">
                  <c:v>864</c:v>
                </c:pt>
                <c:pt idx="1897">
                  <c:v>864</c:v>
                </c:pt>
                <c:pt idx="1898">
                  <c:v>864</c:v>
                </c:pt>
                <c:pt idx="1899">
                  <c:v>864</c:v>
                </c:pt>
                <c:pt idx="1900">
                  <c:v>864</c:v>
                </c:pt>
                <c:pt idx="1901">
                  <c:v>864</c:v>
                </c:pt>
                <c:pt idx="1902">
                  <c:v>865</c:v>
                </c:pt>
                <c:pt idx="1903">
                  <c:v>865</c:v>
                </c:pt>
                <c:pt idx="1904">
                  <c:v>865</c:v>
                </c:pt>
                <c:pt idx="1905">
                  <c:v>865</c:v>
                </c:pt>
                <c:pt idx="1906">
                  <c:v>865</c:v>
                </c:pt>
                <c:pt idx="1907">
                  <c:v>865</c:v>
                </c:pt>
                <c:pt idx="1908">
                  <c:v>865</c:v>
                </c:pt>
                <c:pt idx="1909">
                  <c:v>865</c:v>
                </c:pt>
                <c:pt idx="1910">
                  <c:v>865</c:v>
                </c:pt>
                <c:pt idx="1911">
                  <c:v>865</c:v>
                </c:pt>
                <c:pt idx="1912">
                  <c:v>866</c:v>
                </c:pt>
                <c:pt idx="1913">
                  <c:v>866</c:v>
                </c:pt>
                <c:pt idx="1914">
                  <c:v>866</c:v>
                </c:pt>
                <c:pt idx="1915">
                  <c:v>866</c:v>
                </c:pt>
                <c:pt idx="1916">
                  <c:v>866</c:v>
                </c:pt>
                <c:pt idx="1917">
                  <c:v>866</c:v>
                </c:pt>
                <c:pt idx="1918">
                  <c:v>866</c:v>
                </c:pt>
                <c:pt idx="1919">
                  <c:v>867</c:v>
                </c:pt>
                <c:pt idx="1920">
                  <c:v>867</c:v>
                </c:pt>
                <c:pt idx="1921">
                  <c:v>867</c:v>
                </c:pt>
                <c:pt idx="1922">
                  <c:v>867</c:v>
                </c:pt>
                <c:pt idx="1923">
                  <c:v>867</c:v>
                </c:pt>
                <c:pt idx="1924">
                  <c:v>867</c:v>
                </c:pt>
                <c:pt idx="1925">
                  <c:v>867</c:v>
                </c:pt>
                <c:pt idx="1926">
                  <c:v>868</c:v>
                </c:pt>
                <c:pt idx="1927">
                  <c:v>868</c:v>
                </c:pt>
                <c:pt idx="1928">
                  <c:v>868</c:v>
                </c:pt>
                <c:pt idx="1929">
                  <c:v>868</c:v>
                </c:pt>
                <c:pt idx="1930">
                  <c:v>868</c:v>
                </c:pt>
                <c:pt idx="1931">
                  <c:v>868</c:v>
                </c:pt>
                <c:pt idx="1932">
                  <c:v>868</c:v>
                </c:pt>
                <c:pt idx="1933">
                  <c:v>868</c:v>
                </c:pt>
                <c:pt idx="1934">
                  <c:v>869</c:v>
                </c:pt>
                <c:pt idx="1935">
                  <c:v>870</c:v>
                </c:pt>
                <c:pt idx="1936">
                  <c:v>870</c:v>
                </c:pt>
                <c:pt idx="1937">
                  <c:v>871</c:v>
                </c:pt>
                <c:pt idx="1938">
                  <c:v>871</c:v>
                </c:pt>
                <c:pt idx="1939">
                  <c:v>871</c:v>
                </c:pt>
                <c:pt idx="1940">
                  <c:v>871</c:v>
                </c:pt>
                <c:pt idx="1941">
                  <c:v>871</c:v>
                </c:pt>
                <c:pt idx="1942">
                  <c:v>871</c:v>
                </c:pt>
                <c:pt idx="1943">
                  <c:v>872</c:v>
                </c:pt>
                <c:pt idx="1944">
                  <c:v>872</c:v>
                </c:pt>
                <c:pt idx="1945">
                  <c:v>872</c:v>
                </c:pt>
                <c:pt idx="1946">
                  <c:v>872</c:v>
                </c:pt>
                <c:pt idx="1947">
                  <c:v>872</c:v>
                </c:pt>
                <c:pt idx="1948">
                  <c:v>872</c:v>
                </c:pt>
                <c:pt idx="1949">
                  <c:v>872</c:v>
                </c:pt>
                <c:pt idx="1950">
                  <c:v>873</c:v>
                </c:pt>
                <c:pt idx="1951">
                  <c:v>873</c:v>
                </c:pt>
                <c:pt idx="1952">
                  <c:v>873</c:v>
                </c:pt>
                <c:pt idx="1953">
                  <c:v>874</c:v>
                </c:pt>
                <c:pt idx="1954">
                  <c:v>874</c:v>
                </c:pt>
                <c:pt idx="1955">
                  <c:v>874</c:v>
                </c:pt>
                <c:pt idx="1956">
                  <c:v>874</c:v>
                </c:pt>
                <c:pt idx="1957">
                  <c:v>875</c:v>
                </c:pt>
                <c:pt idx="1958">
                  <c:v>875</c:v>
                </c:pt>
                <c:pt idx="1959">
                  <c:v>875</c:v>
                </c:pt>
                <c:pt idx="1960">
                  <c:v>877</c:v>
                </c:pt>
                <c:pt idx="1961">
                  <c:v>877</c:v>
                </c:pt>
                <c:pt idx="1962">
                  <c:v>878</c:v>
                </c:pt>
                <c:pt idx="1963">
                  <c:v>878</c:v>
                </c:pt>
                <c:pt idx="1964">
                  <c:v>878</c:v>
                </c:pt>
                <c:pt idx="1965">
                  <c:v>878</c:v>
                </c:pt>
                <c:pt idx="1966">
                  <c:v>879</c:v>
                </c:pt>
                <c:pt idx="1967">
                  <c:v>879</c:v>
                </c:pt>
                <c:pt idx="1968">
                  <c:v>879</c:v>
                </c:pt>
                <c:pt idx="1969">
                  <c:v>879</c:v>
                </c:pt>
                <c:pt idx="1970">
                  <c:v>879</c:v>
                </c:pt>
                <c:pt idx="1971">
                  <c:v>879</c:v>
                </c:pt>
                <c:pt idx="1972">
                  <c:v>879</c:v>
                </c:pt>
                <c:pt idx="1973">
                  <c:v>880</c:v>
                </c:pt>
                <c:pt idx="1974">
                  <c:v>880</c:v>
                </c:pt>
                <c:pt idx="1975">
                  <c:v>880</c:v>
                </c:pt>
                <c:pt idx="1976">
                  <c:v>880</c:v>
                </c:pt>
                <c:pt idx="1977">
                  <c:v>880</c:v>
                </c:pt>
                <c:pt idx="1978">
                  <c:v>880</c:v>
                </c:pt>
                <c:pt idx="1979">
                  <c:v>880</c:v>
                </c:pt>
                <c:pt idx="1980">
                  <c:v>881</c:v>
                </c:pt>
                <c:pt idx="1981">
                  <c:v>881</c:v>
                </c:pt>
                <c:pt idx="1982">
                  <c:v>881</c:v>
                </c:pt>
                <c:pt idx="1983">
                  <c:v>881</c:v>
                </c:pt>
                <c:pt idx="1984">
                  <c:v>881</c:v>
                </c:pt>
                <c:pt idx="1985">
                  <c:v>882</c:v>
                </c:pt>
                <c:pt idx="1986">
                  <c:v>882</c:v>
                </c:pt>
                <c:pt idx="1987">
                  <c:v>882</c:v>
                </c:pt>
                <c:pt idx="1988">
                  <c:v>882</c:v>
                </c:pt>
                <c:pt idx="1989">
                  <c:v>882</c:v>
                </c:pt>
                <c:pt idx="1990">
                  <c:v>883</c:v>
                </c:pt>
                <c:pt idx="1991">
                  <c:v>883</c:v>
                </c:pt>
                <c:pt idx="1992">
                  <c:v>883</c:v>
                </c:pt>
                <c:pt idx="1993">
                  <c:v>884</c:v>
                </c:pt>
                <c:pt idx="1994">
                  <c:v>885</c:v>
                </c:pt>
                <c:pt idx="1995">
                  <c:v>885</c:v>
                </c:pt>
                <c:pt idx="1996">
                  <c:v>885</c:v>
                </c:pt>
                <c:pt idx="1997">
                  <c:v>885</c:v>
                </c:pt>
                <c:pt idx="1998">
                  <c:v>885</c:v>
                </c:pt>
                <c:pt idx="1999">
                  <c:v>885</c:v>
                </c:pt>
                <c:pt idx="2000">
                  <c:v>885</c:v>
                </c:pt>
                <c:pt idx="2001">
                  <c:v>885</c:v>
                </c:pt>
                <c:pt idx="2002">
                  <c:v>885</c:v>
                </c:pt>
                <c:pt idx="2003">
                  <c:v>885</c:v>
                </c:pt>
                <c:pt idx="2004">
                  <c:v>886</c:v>
                </c:pt>
                <c:pt idx="2005">
                  <c:v>886</c:v>
                </c:pt>
                <c:pt idx="2006">
                  <c:v>886</c:v>
                </c:pt>
                <c:pt idx="2007">
                  <c:v>886</c:v>
                </c:pt>
                <c:pt idx="2008">
                  <c:v>886</c:v>
                </c:pt>
                <c:pt idx="2009">
                  <c:v>886</c:v>
                </c:pt>
                <c:pt idx="2010">
                  <c:v>886</c:v>
                </c:pt>
                <c:pt idx="2011">
                  <c:v>886</c:v>
                </c:pt>
                <c:pt idx="2012">
                  <c:v>886</c:v>
                </c:pt>
                <c:pt idx="2013">
                  <c:v>886</c:v>
                </c:pt>
                <c:pt idx="2014">
                  <c:v>887</c:v>
                </c:pt>
                <c:pt idx="2015">
                  <c:v>887</c:v>
                </c:pt>
                <c:pt idx="2016">
                  <c:v>887</c:v>
                </c:pt>
                <c:pt idx="2017">
                  <c:v>887</c:v>
                </c:pt>
                <c:pt idx="2018">
                  <c:v>887</c:v>
                </c:pt>
                <c:pt idx="2019">
                  <c:v>888</c:v>
                </c:pt>
                <c:pt idx="2020">
                  <c:v>888</c:v>
                </c:pt>
                <c:pt idx="2021">
                  <c:v>888</c:v>
                </c:pt>
                <c:pt idx="2022">
                  <c:v>888</c:v>
                </c:pt>
                <c:pt idx="2023">
                  <c:v>888</c:v>
                </c:pt>
                <c:pt idx="2024">
                  <c:v>888</c:v>
                </c:pt>
                <c:pt idx="2025">
                  <c:v>889</c:v>
                </c:pt>
                <c:pt idx="2026">
                  <c:v>889</c:v>
                </c:pt>
                <c:pt idx="2027">
                  <c:v>889</c:v>
                </c:pt>
                <c:pt idx="2028">
                  <c:v>889</c:v>
                </c:pt>
                <c:pt idx="2029">
                  <c:v>889</c:v>
                </c:pt>
                <c:pt idx="2030">
                  <c:v>889</c:v>
                </c:pt>
                <c:pt idx="2031">
                  <c:v>890</c:v>
                </c:pt>
                <c:pt idx="2032">
                  <c:v>891</c:v>
                </c:pt>
                <c:pt idx="2033">
                  <c:v>891</c:v>
                </c:pt>
                <c:pt idx="2034">
                  <c:v>891</c:v>
                </c:pt>
                <c:pt idx="2035">
                  <c:v>891</c:v>
                </c:pt>
                <c:pt idx="2036">
                  <c:v>891</c:v>
                </c:pt>
                <c:pt idx="2037">
                  <c:v>892</c:v>
                </c:pt>
                <c:pt idx="2038">
                  <c:v>892</c:v>
                </c:pt>
                <c:pt idx="2039">
                  <c:v>892</c:v>
                </c:pt>
                <c:pt idx="2040">
                  <c:v>892</c:v>
                </c:pt>
                <c:pt idx="2041">
                  <c:v>892</c:v>
                </c:pt>
                <c:pt idx="2042">
                  <c:v>892</c:v>
                </c:pt>
                <c:pt idx="2043">
                  <c:v>892</c:v>
                </c:pt>
                <c:pt idx="2044">
                  <c:v>892</c:v>
                </c:pt>
                <c:pt idx="2045">
                  <c:v>893</c:v>
                </c:pt>
                <c:pt idx="2046">
                  <c:v>893</c:v>
                </c:pt>
                <c:pt idx="2047">
                  <c:v>893</c:v>
                </c:pt>
                <c:pt idx="2048">
                  <c:v>893</c:v>
                </c:pt>
                <c:pt idx="2049">
                  <c:v>893</c:v>
                </c:pt>
                <c:pt idx="2050">
                  <c:v>893</c:v>
                </c:pt>
                <c:pt idx="2051">
                  <c:v>893</c:v>
                </c:pt>
                <c:pt idx="2052">
                  <c:v>893</c:v>
                </c:pt>
                <c:pt idx="2053">
                  <c:v>894</c:v>
                </c:pt>
                <c:pt idx="2054">
                  <c:v>894</c:v>
                </c:pt>
                <c:pt idx="2055">
                  <c:v>894</c:v>
                </c:pt>
                <c:pt idx="2056">
                  <c:v>894</c:v>
                </c:pt>
                <c:pt idx="2057">
                  <c:v>894</c:v>
                </c:pt>
                <c:pt idx="2058">
                  <c:v>894</c:v>
                </c:pt>
                <c:pt idx="2059">
                  <c:v>894</c:v>
                </c:pt>
                <c:pt idx="2060">
                  <c:v>894</c:v>
                </c:pt>
                <c:pt idx="2061">
                  <c:v>895</c:v>
                </c:pt>
                <c:pt idx="2062">
                  <c:v>895</c:v>
                </c:pt>
                <c:pt idx="2063">
                  <c:v>895</c:v>
                </c:pt>
                <c:pt idx="2064">
                  <c:v>895</c:v>
                </c:pt>
                <c:pt idx="2065">
                  <c:v>895</c:v>
                </c:pt>
                <c:pt idx="2066">
                  <c:v>896</c:v>
                </c:pt>
                <c:pt idx="2067">
                  <c:v>896</c:v>
                </c:pt>
                <c:pt idx="2068">
                  <c:v>896</c:v>
                </c:pt>
                <c:pt idx="2069">
                  <c:v>896</c:v>
                </c:pt>
                <c:pt idx="2070">
                  <c:v>896</c:v>
                </c:pt>
                <c:pt idx="2071">
                  <c:v>896</c:v>
                </c:pt>
                <c:pt idx="2072">
                  <c:v>899</c:v>
                </c:pt>
                <c:pt idx="2073">
                  <c:v>899</c:v>
                </c:pt>
                <c:pt idx="2074">
                  <c:v>899</c:v>
                </c:pt>
                <c:pt idx="2075">
                  <c:v>899</c:v>
                </c:pt>
                <c:pt idx="2076">
                  <c:v>899</c:v>
                </c:pt>
                <c:pt idx="2077">
                  <c:v>899</c:v>
                </c:pt>
                <c:pt idx="2078">
                  <c:v>899</c:v>
                </c:pt>
                <c:pt idx="2079">
                  <c:v>899</c:v>
                </c:pt>
                <c:pt idx="2080">
                  <c:v>900</c:v>
                </c:pt>
                <c:pt idx="2081">
                  <c:v>900</c:v>
                </c:pt>
                <c:pt idx="2082">
                  <c:v>900</c:v>
                </c:pt>
                <c:pt idx="2083">
                  <c:v>900</c:v>
                </c:pt>
                <c:pt idx="2084">
                  <c:v>900</c:v>
                </c:pt>
                <c:pt idx="2085">
                  <c:v>900</c:v>
                </c:pt>
                <c:pt idx="2086">
                  <c:v>901</c:v>
                </c:pt>
                <c:pt idx="2087">
                  <c:v>901</c:v>
                </c:pt>
                <c:pt idx="2088">
                  <c:v>901</c:v>
                </c:pt>
                <c:pt idx="2089">
                  <c:v>901</c:v>
                </c:pt>
                <c:pt idx="2090">
                  <c:v>901</c:v>
                </c:pt>
                <c:pt idx="2091">
                  <c:v>901</c:v>
                </c:pt>
                <c:pt idx="2092">
                  <c:v>901</c:v>
                </c:pt>
                <c:pt idx="2093">
                  <c:v>902</c:v>
                </c:pt>
                <c:pt idx="2094">
                  <c:v>902</c:v>
                </c:pt>
                <c:pt idx="2095">
                  <c:v>902</c:v>
                </c:pt>
                <c:pt idx="2096">
                  <c:v>902</c:v>
                </c:pt>
                <c:pt idx="2097">
                  <c:v>902</c:v>
                </c:pt>
                <c:pt idx="2098">
                  <c:v>902</c:v>
                </c:pt>
                <c:pt idx="2099">
                  <c:v>903</c:v>
                </c:pt>
                <c:pt idx="2100">
                  <c:v>903</c:v>
                </c:pt>
                <c:pt idx="2101">
                  <c:v>903</c:v>
                </c:pt>
                <c:pt idx="2102">
                  <c:v>903</c:v>
                </c:pt>
                <c:pt idx="2103">
                  <c:v>903</c:v>
                </c:pt>
                <c:pt idx="2104">
                  <c:v>903</c:v>
                </c:pt>
                <c:pt idx="2105">
                  <c:v>904</c:v>
                </c:pt>
                <c:pt idx="2106">
                  <c:v>904</c:v>
                </c:pt>
                <c:pt idx="2107">
                  <c:v>905</c:v>
                </c:pt>
                <c:pt idx="2108">
                  <c:v>906</c:v>
                </c:pt>
                <c:pt idx="2109">
                  <c:v>906</c:v>
                </c:pt>
                <c:pt idx="2110">
                  <c:v>906</c:v>
                </c:pt>
                <c:pt idx="2111">
                  <c:v>906</c:v>
                </c:pt>
                <c:pt idx="2112">
                  <c:v>906</c:v>
                </c:pt>
                <c:pt idx="2113">
                  <c:v>906</c:v>
                </c:pt>
                <c:pt idx="2114">
                  <c:v>907</c:v>
                </c:pt>
                <c:pt idx="2115">
                  <c:v>907</c:v>
                </c:pt>
                <c:pt idx="2116">
                  <c:v>907</c:v>
                </c:pt>
                <c:pt idx="2117">
                  <c:v>907</c:v>
                </c:pt>
                <c:pt idx="2118">
                  <c:v>907</c:v>
                </c:pt>
                <c:pt idx="2119">
                  <c:v>907</c:v>
                </c:pt>
                <c:pt idx="2120">
                  <c:v>907</c:v>
                </c:pt>
                <c:pt idx="2121">
                  <c:v>907</c:v>
                </c:pt>
                <c:pt idx="2122">
                  <c:v>908</c:v>
                </c:pt>
                <c:pt idx="2123">
                  <c:v>908</c:v>
                </c:pt>
                <c:pt idx="2124">
                  <c:v>908</c:v>
                </c:pt>
                <c:pt idx="2125">
                  <c:v>908</c:v>
                </c:pt>
                <c:pt idx="2126">
                  <c:v>908</c:v>
                </c:pt>
                <c:pt idx="2127">
                  <c:v>908</c:v>
                </c:pt>
                <c:pt idx="2128">
                  <c:v>909</c:v>
                </c:pt>
                <c:pt idx="2129">
                  <c:v>909</c:v>
                </c:pt>
                <c:pt idx="2130">
                  <c:v>909</c:v>
                </c:pt>
                <c:pt idx="2131">
                  <c:v>909</c:v>
                </c:pt>
                <c:pt idx="2132">
                  <c:v>909</c:v>
                </c:pt>
                <c:pt idx="2133">
                  <c:v>909</c:v>
                </c:pt>
                <c:pt idx="2134">
                  <c:v>909</c:v>
                </c:pt>
                <c:pt idx="2135">
                  <c:v>909</c:v>
                </c:pt>
                <c:pt idx="2136">
                  <c:v>910</c:v>
                </c:pt>
                <c:pt idx="2137">
                  <c:v>910</c:v>
                </c:pt>
                <c:pt idx="2138">
                  <c:v>910</c:v>
                </c:pt>
                <c:pt idx="2139">
                  <c:v>910</c:v>
                </c:pt>
                <c:pt idx="2140">
                  <c:v>910</c:v>
                </c:pt>
                <c:pt idx="2141">
                  <c:v>910</c:v>
                </c:pt>
                <c:pt idx="2142">
                  <c:v>910</c:v>
                </c:pt>
                <c:pt idx="2143">
                  <c:v>910</c:v>
                </c:pt>
                <c:pt idx="2144">
                  <c:v>911</c:v>
                </c:pt>
                <c:pt idx="2145">
                  <c:v>912</c:v>
                </c:pt>
                <c:pt idx="2146">
                  <c:v>913</c:v>
                </c:pt>
                <c:pt idx="2147">
                  <c:v>913</c:v>
                </c:pt>
                <c:pt idx="2148">
                  <c:v>913</c:v>
                </c:pt>
                <c:pt idx="2149">
                  <c:v>913</c:v>
                </c:pt>
                <c:pt idx="2150">
                  <c:v>913</c:v>
                </c:pt>
                <c:pt idx="2151">
                  <c:v>913</c:v>
                </c:pt>
                <c:pt idx="2152">
                  <c:v>913</c:v>
                </c:pt>
                <c:pt idx="2153">
                  <c:v>913</c:v>
                </c:pt>
                <c:pt idx="2154">
                  <c:v>913</c:v>
                </c:pt>
                <c:pt idx="2155">
                  <c:v>913</c:v>
                </c:pt>
                <c:pt idx="2156">
                  <c:v>913</c:v>
                </c:pt>
                <c:pt idx="2157">
                  <c:v>913</c:v>
                </c:pt>
                <c:pt idx="2158">
                  <c:v>913</c:v>
                </c:pt>
                <c:pt idx="2159">
                  <c:v>914</c:v>
                </c:pt>
                <c:pt idx="2160">
                  <c:v>914</c:v>
                </c:pt>
                <c:pt idx="2161">
                  <c:v>914</c:v>
                </c:pt>
                <c:pt idx="2162">
                  <c:v>914</c:v>
                </c:pt>
                <c:pt idx="2163">
                  <c:v>914</c:v>
                </c:pt>
                <c:pt idx="2164">
                  <c:v>914</c:v>
                </c:pt>
                <c:pt idx="2165">
                  <c:v>915</c:v>
                </c:pt>
                <c:pt idx="2166">
                  <c:v>915</c:v>
                </c:pt>
                <c:pt idx="2167">
                  <c:v>915</c:v>
                </c:pt>
                <c:pt idx="2168">
                  <c:v>915</c:v>
                </c:pt>
                <c:pt idx="2169">
                  <c:v>915</c:v>
                </c:pt>
                <c:pt idx="2170">
                  <c:v>915</c:v>
                </c:pt>
                <c:pt idx="2171">
                  <c:v>915</c:v>
                </c:pt>
                <c:pt idx="2172">
                  <c:v>915</c:v>
                </c:pt>
                <c:pt idx="2173">
                  <c:v>916</c:v>
                </c:pt>
                <c:pt idx="2174">
                  <c:v>916</c:v>
                </c:pt>
                <c:pt idx="2175">
                  <c:v>916</c:v>
                </c:pt>
                <c:pt idx="2176">
                  <c:v>916</c:v>
                </c:pt>
                <c:pt idx="2177">
                  <c:v>916</c:v>
                </c:pt>
                <c:pt idx="2178">
                  <c:v>916</c:v>
                </c:pt>
                <c:pt idx="2179">
                  <c:v>916</c:v>
                </c:pt>
                <c:pt idx="2180">
                  <c:v>917</c:v>
                </c:pt>
                <c:pt idx="2181">
                  <c:v>917</c:v>
                </c:pt>
                <c:pt idx="2182">
                  <c:v>917</c:v>
                </c:pt>
                <c:pt idx="2183">
                  <c:v>917</c:v>
                </c:pt>
                <c:pt idx="2184">
                  <c:v>917</c:v>
                </c:pt>
                <c:pt idx="2185">
                  <c:v>917</c:v>
                </c:pt>
                <c:pt idx="2186">
                  <c:v>917</c:v>
                </c:pt>
                <c:pt idx="2187">
                  <c:v>918</c:v>
                </c:pt>
                <c:pt idx="2188">
                  <c:v>920</c:v>
                </c:pt>
                <c:pt idx="2189">
                  <c:v>920</c:v>
                </c:pt>
                <c:pt idx="2190">
                  <c:v>920</c:v>
                </c:pt>
                <c:pt idx="2191">
                  <c:v>920</c:v>
                </c:pt>
                <c:pt idx="2192">
                  <c:v>920</c:v>
                </c:pt>
                <c:pt idx="2193">
                  <c:v>920</c:v>
                </c:pt>
                <c:pt idx="2194">
                  <c:v>920</c:v>
                </c:pt>
                <c:pt idx="2195">
                  <c:v>920</c:v>
                </c:pt>
                <c:pt idx="2196">
                  <c:v>920</c:v>
                </c:pt>
                <c:pt idx="2197">
                  <c:v>921</c:v>
                </c:pt>
                <c:pt idx="2198">
                  <c:v>921</c:v>
                </c:pt>
                <c:pt idx="2199">
                  <c:v>921</c:v>
                </c:pt>
                <c:pt idx="2200">
                  <c:v>921</c:v>
                </c:pt>
                <c:pt idx="2201">
                  <c:v>921</c:v>
                </c:pt>
                <c:pt idx="2202">
                  <c:v>921</c:v>
                </c:pt>
                <c:pt idx="2203">
                  <c:v>921</c:v>
                </c:pt>
                <c:pt idx="2204">
                  <c:v>921</c:v>
                </c:pt>
                <c:pt idx="2205">
                  <c:v>921</c:v>
                </c:pt>
                <c:pt idx="2206">
                  <c:v>922</c:v>
                </c:pt>
                <c:pt idx="2207">
                  <c:v>922</c:v>
                </c:pt>
                <c:pt idx="2208">
                  <c:v>922</c:v>
                </c:pt>
                <c:pt idx="2209">
                  <c:v>922</c:v>
                </c:pt>
                <c:pt idx="2210">
                  <c:v>923</c:v>
                </c:pt>
                <c:pt idx="2211">
                  <c:v>923</c:v>
                </c:pt>
                <c:pt idx="2212">
                  <c:v>923</c:v>
                </c:pt>
                <c:pt idx="2213">
                  <c:v>923</c:v>
                </c:pt>
                <c:pt idx="2214">
                  <c:v>923</c:v>
                </c:pt>
                <c:pt idx="2215">
                  <c:v>923</c:v>
                </c:pt>
                <c:pt idx="2216">
                  <c:v>923</c:v>
                </c:pt>
                <c:pt idx="2217">
                  <c:v>923</c:v>
                </c:pt>
                <c:pt idx="2218">
                  <c:v>924</c:v>
                </c:pt>
                <c:pt idx="2219">
                  <c:v>924</c:v>
                </c:pt>
                <c:pt idx="2220">
                  <c:v>924</c:v>
                </c:pt>
                <c:pt idx="2221">
                  <c:v>924</c:v>
                </c:pt>
                <c:pt idx="2222">
                  <c:v>925</c:v>
                </c:pt>
                <c:pt idx="2223">
                  <c:v>926</c:v>
                </c:pt>
                <c:pt idx="2224">
                  <c:v>927</c:v>
                </c:pt>
                <c:pt idx="2225">
                  <c:v>927</c:v>
                </c:pt>
                <c:pt idx="2226">
                  <c:v>927</c:v>
                </c:pt>
                <c:pt idx="2227">
                  <c:v>927</c:v>
                </c:pt>
                <c:pt idx="2228">
                  <c:v>927</c:v>
                </c:pt>
                <c:pt idx="2229">
                  <c:v>927</c:v>
                </c:pt>
                <c:pt idx="2230">
                  <c:v>927</c:v>
                </c:pt>
                <c:pt idx="2231">
                  <c:v>927</c:v>
                </c:pt>
                <c:pt idx="2232">
                  <c:v>927</c:v>
                </c:pt>
                <c:pt idx="2233">
                  <c:v>927</c:v>
                </c:pt>
                <c:pt idx="2234">
                  <c:v>928</c:v>
                </c:pt>
                <c:pt idx="2235">
                  <c:v>928</c:v>
                </c:pt>
                <c:pt idx="2236">
                  <c:v>928</c:v>
                </c:pt>
                <c:pt idx="2237">
                  <c:v>928</c:v>
                </c:pt>
                <c:pt idx="2238">
                  <c:v>928</c:v>
                </c:pt>
                <c:pt idx="2239">
                  <c:v>928</c:v>
                </c:pt>
                <c:pt idx="2240">
                  <c:v>928</c:v>
                </c:pt>
                <c:pt idx="2241">
                  <c:v>929</c:v>
                </c:pt>
                <c:pt idx="2242">
                  <c:v>929</c:v>
                </c:pt>
                <c:pt idx="2243">
                  <c:v>929</c:v>
                </c:pt>
                <c:pt idx="2244">
                  <c:v>929</c:v>
                </c:pt>
                <c:pt idx="2245">
                  <c:v>929</c:v>
                </c:pt>
                <c:pt idx="2246">
                  <c:v>929</c:v>
                </c:pt>
                <c:pt idx="2247">
                  <c:v>929</c:v>
                </c:pt>
                <c:pt idx="2248">
                  <c:v>930</c:v>
                </c:pt>
                <c:pt idx="2249">
                  <c:v>930</c:v>
                </c:pt>
                <c:pt idx="2250">
                  <c:v>930</c:v>
                </c:pt>
                <c:pt idx="2251">
                  <c:v>930</c:v>
                </c:pt>
                <c:pt idx="2252">
                  <c:v>930</c:v>
                </c:pt>
                <c:pt idx="2253">
                  <c:v>930</c:v>
                </c:pt>
                <c:pt idx="2254">
                  <c:v>930</c:v>
                </c:pt>
                <c:pt idx="2255">
                  <c:v>931</c:v>
                </c:pt>
                <c:pt idx="2256">
                  <c:v>931</c:v>
                </c:pt>
                <c:pt idx="2257">
                  <c:v>931</c:v>
                </c:pt>
                <c:pt idx="2258">
                  <c:v>931</c:v>
                </c:pt>
                <c:pt idx="2259">
                  <c:v>931</c:v>
                </c:pt>
                <c:pt idx="2260">
                  <c:v>931</c:v>
                </c:pt>
                <c:pt idx="2261">
                  <c:v>931</c:v>
                </c:pt>
                <c:pt idx="2262">
                  <c:v>931</c:v>
                </c:pt>
                <c:pt idx="2263">
                  <c:v>931</c:v>
                </c:pt>
                <c:pt idx="2264">
                  <c:v>932</c:v>
                </c:pt>
                <c:pt idx="2265">
                  <c:v>933</c:v>
                </c:pt>
                <c:pt idx="2266">
                  <c:v>933</c:v>
                </c:pt>
                <c:pt idx="2267">
                  <c:v>934</c:v>
                </c:pt>
                <c:pt idx="2268">
                  <c:v>934</c:v>
                </c:pt>
                <c:pt idx="2269">
                  <c:v>934</c:v>
                </c:pt>
                <c:pt idx="2270">
                  <c:v>934</c:v>
                </c:pt>
                <c:pt idx="2271">
                  <c:v>934</c:v>
                </c:pt>
                <c:pt idx="2272">
                  <c:v>934</c:v>
                </c:pt>
                <c:pt idx="2273">
                  <c:v>934</c:v>
                </c:pt>
                <c:pt idx="2274">
                  <c:v>935</c:v>
                </c:pt>
                <c:pt idx="2275">
                  <c:v>935</c:v>
                </c:pt>
                <c:pt idx="2276">
                  <c:v>935</c:v>
                </c:pt>
                <c:pt idx="2277">
                  <c:v>935</c:v>
                </c:pt>
                <c:pt idx="2278">
                  <c:v>935</c:v>
                </c:pt>
                <c:pt idx="2279">
                  <c:v>935</c:v>
                </c:pt>
                <c:pt idx="2280">
                  <c:v>935</c:v>
                </c:pt>
                <c:pt idx="2281">
                  <c:v>936</c:v>
                </c:pt>
                <c:pt idx="2282">
                  <c:v>936</c:v>
                </c:pt>
                <c:pt idx="2283">
                  <c:v>936</c:v>
                </c:pt>
                <c:pt idx="2284">
                  <c:v>936</c:v>
                </c:pt>
                <c:pt idx="2285">
                  <c:v>936</c:v>
                </c:pt>
                <c:pt idx="2286">
                  <c:v>936</c:v>
                </c:pt>
                <c:pt idx="2287">
                  <c:v>936</c:v>
                </c:pt>
                <c:pt idx="2288">
                  <c:v>936</c:v>
                </c:pt>
                <c:pt idx="2289">
                  <c:v>936</c:v>
                </c:pt>
                <c:pt idx="2290">
                  <c:v>936</c:v>
                </c:pt>
                <c:pt idx="2291">
                  <c:v>937</c:v>
                </c:pt>
                <c:pt idx="2292">
                  <c:v>937</c:v>
                </c:pt>
                <c:pt idx="2293">
                  <c:v>937</c:v>
                </c:pt>
                <c:pt idx="2294">
                  <c:v>937</c:v>
                </c:pt>
                <c:pt idx="2295">
                  <c:v>937</c:v>
                </c:pt>
                <c:pt idx="2296">
                  <c:v>937</c:v>
                </c:pt>
                <c:pt idx="2297">
                  <c:v>937</c:v>
                </c:pt>
                <c:pt idx="2298">
                  <c:v>937</c:v>
                </c:pt>
                <c:pt idx="2299">
                  <c:v>938</c:v>
                </c:pt>
                <c:pt idx="2300">
                  <c:v>938</c:v>
                </c:pt>
                <c:pt idx="2301">
                  <c:v>938</c:v>
                </c:pt>
                <c:pt idx="2302">
                  <c:v>938</c:v>
                </c:pt>
                <c:pt idx="2303">
                  <c:v>938</c:v>
                </c:pt>
                <c:pt idx="2304">
                  <c:v>938</c:v>
                </c:pt>
                <c:pt idx="2305">
                  <c:v>940</c:v>
                </c:pt>
                <c:pt idx="2306">
                  <c:v>941</c:v>
                </c:pt>
                <c:pt idx="2307">
                  <c:v>941</c:v>
                </c:pt>
                <c:pt idx="2308">
                  <c:v>941</c:v>
                </c:pt>
                <c:pt idx="2309">
                  <c:v>941</c:v>
                </c:pt>
                <c:pt idx="2310">
                  <c:v>941</c:v>
                </c:pt>
                <c:pt idx="2311">
                  <c:v>942</c:v>
                </c:pt>
                <c:pt idx="2312">
                  <c:v>942</c:v>
                </c:pt>
                <c:pt idx="2313">
                  <c:v>942</c:v>
                </c:pt>
                <c:pt idx="2314">
                  <c:v>942</c:v>
                </c:pt>
                <c:pt idx="2315">
                  <c:v>942</c:v>
                </c:pt>
                <c:pt idx="2316">
                  <c:v>942</c:v>
                </c:pt>
                <c:pt idx="2317">
                  <c:v>942</c:v>
                </c:pt>
                <c:pt idx="2318">
                  <c:v>942</c:v>
                </c:pt>
                <c:pt idx="2319">
                  <c:v>942</c:v>
                </c:pt>
                <c:pt idx="2320">
                  <c:v>942</c:v>
                </c:pt>
                <c:pt idx="2321">
                  <c:v>942</c:v>
                </c:pt>
                <c:pt idx="2322">
                  <c:v>942</c:v>
                </c:pt>
                <c:pt idx="2323">
                  <c:v>943</c:v>
                </c:pt>
                <c:pt idx="2324">
                  <c:v>943</c:v>
                </c:pt>
                <c:pt idx="2325">
                  <c:v>943</c:v>
                </c:pt>
                <c:pt idx="2326">
                  <c:v>943</c:v>
                </c:pt>
                <c:pt idx="2327">
                  <c:v>943</c:v>
                </c:pt>
                <c:pt idx="2328">
                  <c:v>943</c:v>
                </c:pt>
                <c:pt idx="2329">
                  <c:v>943</c:v>
                </c:pt>
                <c:pt idx="2330">
                  <c:v>943</c:v>
                </c:pt>
                <c:pt idx="2331">
                  <c:v>943</c:v>
                </c:pt>
                <c:pt idx="2332">
                  <c:v>944</c:v>
                </c:pt>
                <c:pt idx="2333">
                  <c:v>944</c:v>
                </c:pt>
                <c:pt idx="2334">
                  <c:v>944</c:v>
                </c:pt>
                <c:pt idx="2335">
                  <c:v>944</c:v>
                </c:pt>
                <c:pt idx="2336">
                  <c:v>944</c:v>
                </c:pt>
                <c:pt idx="2337">
                  <c:v>945</c:v>
                </c:pt>
                <c:pt idx="2338">
                  <c:v>945</c:v>
                </c:pt>
                <c:pt idx="2339">
                  <c:v>945</c:v>
                </c:pt>
                <c:pt idx="2340">
                  <c:v>945</c:v>
                </c:pt>
                <c:pt idx="2341">
                  <c:v>945</c:v>
                </c:pt>
                <c:pt idx="2342">
                  <c:v>945</c:v>
                </c:pt>
                <c:pt idx="2343">
                  <c:v>945</c:v>
                </c:pt>
                <c:pt idx="2344">
                  <c:v>946</c:v>
                </c:pt>
                <c:pt idx="2345">
                  <c:v>947</c:v>
                </c:pt>
                <c:pt idx="2346">
                  <c:v>947</c:v>
                </c:pt>
                <c:pt idx="2347">
                  <c:v>948</c:v>
                </c:pt>
                <c:pt idx="2348">
                  <c:v>948</c:v>
                </c:pt>
                <c:pt idx="2349">
                  <c:v>948</c:v>
                </c:pt>
                <c:pt idx="2350">
                  <c:v>948</c:v>
                </c:pt>
                <c:pt idx="2351">
                  <c:v>948</c:v>
                </c:pt>
                <c:pt idx="2352">
                  <c:v>948</c:v>
                </c:pt>
                <c:pt idx="2353">
                  <c:v>948</c:v>
                </c:pt>
                <c:pt idx="2354">
                  <c:v>949</c:v>
                </c:pt>
                <c:pt idx="2355">
                  <c:v>949</c:v>
                </c:pt>
                <c:pt idx="2356">
                  <c:v>949</c:v>
                </c:pt>
                <c:pt idx="2357">
                  <c:v>949</c:v>
                </c:pt>
                <c:pt idx="2358">
                  <c:v>949</c:v>
                </c:pt>
                <c:pt idx="2359">
                  <c:v>949</c:v>
                </c:pt>
                <c:pt idx="2360">
                  <c:v>949</c:v>
                </c:pt>
                <c:pt idx="2361">
                  <c:v>950</c:v>
                </c:pt>
                <c:pt idx="2362">
                  <c:v>950</c:v>
                </c:pt>
                <c:pt idx="2363">
                  <c:v>950</c:v>
                </c:pt>
                <c:pt idx="2364">
                  <c:v>950</c:v>
                </c:pt>
                <c:pt idx="2365">
                  <c:v>950</c:v>
                </c:pt>
                <c:pt idx="2366">
                  <c:v>950</c:v>
                </c:pt>
                <c:pt idx="2367">
                  <c:v>950</c:v>
                </c:pt>
                <c:pt idx="2368">
                  <c:v>950</c:v>
                </c:pt>
                <c:pt idx="2369">
                  <c:v>950</c:v>
                </c:pt>
                <c:pt idx="2370">
                  <c:v>950</c:v>
                </c:pt>
                <c:pt idx="2371">
                  <c:v>950</c:v>
                </c:pt>
                <c:pt idx="2372">
                  <c:v>951</c:v>
                </c:pt>
                <c:pt idx="2373">
                  <c:v>951</c:v>
                </c:pt>
                <c:pt idx="2374">
                  <c:v>951</c:v>
                </c:pt>
                <c:pt idx="2375">
                  <c:v>951</c:v>
                </c:pt>
                <c:pt idx="2376">
                  <c:v>951</c:v>
                </c:pt>
                <c:pt idx="2377">
                  <c:v>952</c:v>
                </c:pt>
                <c:pt idx="2378">
                  <c:v>952</c:v>
                </c:pt>
                <c:pt idx="2379">
                  <c:v>952</c:v>
                </c:pt>
                <c:pt idx="2380">
                  <c:v>952</c:v>
                </c:pt>
                <c:pt idx="2381">
                  <c:v>952</c:v>
                </c:pt>
                <c:pt idx="2382">
                  <c:v>952</c:v>
                </c:pt>
                <c:pt idx="2383">
                  <c:v>952</c:v>
                </c:pt>
                <c:pt idx="2384">
                  <c:v>953</c:v>
                </c:pt>
                <c:pt idx="2385">
                  <c:v>955</c:v>
                </c:pt>
                <c:pt idx="2386">
                  <c:v>955</c:v>
                </c:pt>
                <c:pt idx="2387">
                  <c:v>955</c:v>
                </c:pt>
                <c:pt idx="2388">
                  <c:v>955</c:v>
                </c:pt>
                <c:pt idx="2389">
                  <c:v>955</c:v>
                </c:pt>
                <c:pt idx="2390">
                  <c:v>955</c:v>
                </c:pt>
                <c:pt idx="2391">
                  <c:v>955</c:v>
                </c:pt>
                <c:pt idx="2392">
                  <c:v>956</c:v>
                </c:pt>
                <c:pt idx="2393">
                  <c:v>956</c:v>
                </c:pt>
                <c:pt idx="2394">
                  <c:v>956</c:v>
                </c:pt>
                <c:pt idx="2395">
                  <c:v>956</c:v>
                </c:pt>
                <c:pt idx="2396">
                  <c:v>956</c:v>
                </c:pt>
                <c:pt idx="2397">
                  <c:v>956</c:v>
                </c:pt>
                <c:pt idx="2398">
                  <c:v>956</c:v>
                </c:pt>
                <c:pt idx="2399">
                  <c:v>956</c:v>
                </c:pt>
                <c:pt idx="2400">
                  <c:v>956</c:v>
                </c:pt>
                <c:pt idx="2401">
                  <c:v>956</c:v>
                </c:pt>
                <c:pt idx="2402">
                  <c:v>957</c:v>
                </c:pt>
                <c:pt idx="2403">
                  <c:v>957</c:v>
                </c:pt>
                <c:pt idx="2404">
                  <c:v>957</c:v>
                </c:pt>
                <c:pt idx="2405">
                  <c:v>957</c:v>
                </c:pt>
                <c:pt idx="2406">
                  <c:v>957</c:v>
                </c:pt>
                <c:pt idx="2407">
                  <c:v>958</c:v>
                </c:pt>
                <c:pt idx="2408">
                  <c:v>958</c:v>
                </c:pt>
                <c:pt idx="2409">
                  <c:v>958</c:v>
                </c:pt>
                <c:pt idx="2410">
                  <c:v>958</c:v>
                </c:pt>
                <c:pt idx="2411">
                  <c:v>958</c:v>
                </c:pt>
                <c:pt idx="2412">
                  <c:v>958</c:v>
                </c:pt>
                <c:pt idx="2413">
                  <c:v>958</c:v>
                </c:pt>
                <c:pt idx="2414">
                  <c:v>959</c:v>
                </c:pt>
                <c:pt idx="2415">
                  <c:v>959</c:v>
                </c:pt>
                <c:pt idx="2416">
                  <c:v>959</c:v>
                </c:pt>
                <c:pt idx="2417">
                  <c:v>959</c:v>
                </c:pt>
                <c:pt idx="2418">
                  <c:v>959</c:v>
                </c:pt>
                <c:pt idx="2419">
                  <c:v>959</c:v>
                </c:pt>
                <c:pt idx="2420">
                  <c:v>959</c:v>
                </c:pt>
                <c:pt idx="2421">
                  <c:v>959</c:v>
                </c:pt>
                <c:pt idx="2422">
                  <c:v>961</c:v>
                </c:pt>
                <c:pt idx="2423">
                  <c:v>962</c:v>
                </c:pt>
                <c:pt idx="2424">
                  <c:v>962</c:v>
                </c:pt>
                <c:pt idx="2425">
                  <c:v>962</c:v>
                </c:pt>
                <c:pt idx="2426">
                  <c:v>962</c:v>
                </c:pt>
                <c:pt idx="2427">
                  <c:v>962</c:v>
                </c:pt>
                <c:pt idx="2428">
                  <c:v>962</c:v>
                </c:pt>
                <c:pt idx="2429">
                  <c:v>962</c:v>
                </c:pt>
                <c:pt idx="2430">
                  <c:v>963</c:v>
                </c:pt>
                <c:pt idx="2431">
                  <c:v>963</c:v>
                </c:pt>
                <c:pt idx="2432">
                  <c:v>963</c:v>
                </c:pt>
                <c:pt idx="2433">
                  <c:v>963</c:v>
                </c:pt>
                <c:pt idx="2434">
                  <c:v>963</c:v>
                </c:pt>
                <c:pt idx="2435">
                  <c:v>963</c:v>
                </c:pt>
                <c:pt idx="2436">
                  <c:v>963</c:v>
                </c:pt>
                <c:pt idx="2437">
                  <c:v>963</c:v>
                </c:pt>
                <c:pt idx="2438">
                  <c:v>963</c:v>
                </c:pt>
                <c:pt idx="2439">
                  <c:v>964</c:v>
                </c:pt>
                <c:pt idx="2440">
                  <c:v>964</c:v>
                </c:pt>
                <c:pt idx="2441">
                  <c:v>964</c:v>
                </c:pt>
                <c:pt idx="2442">
                  <c:v>964</c:v>
                </c:pt>
                <c:pt idx="2443">
                  <c:v>964</c:v>
                </c:pt>
                <c:pt idx="2444">
                  <c:v>965</c:v>
                </c:pt>
                <c:pt idx="2445">
                  <c:v>965</c:v>
                </c:pt>
                <c:pt idx="2446">
                  <c:v>965</c:v>
                </c:pt>
                <c:pt idx="2447">
                  <c:v>965</c:v>
                </c:pt>
                <c:pt idx="2448">
                  <c:v>965</c:v>
                </c:pt>
                <c:pt idx="2449">
                  <c:v>965</c:v>
                </c:pt>
                <c:pt idx="2450">
                  <c:v>965</c:v>
                </c:pt>
                <c:pt idx="2451">
                  <c:v>965</c:v>
                </c:pt>
                <c:pt idx="2452">
                  <c:v>966</c:v>
                </c:pt>
                <c:pt idx="2453">
                  <c:v>966</c:v>
                </c:pt>
                <c:pt idx="2454">
                  <c:v>966</c:v>
                </c:pt>
                <c:pt idx="2455">
                  <c:v>966</c:v>
                </c:pt>
                <c:pt idx="2456">
                  <c:v>966</c:v>
                </c:pt>
                <c:pt idx="2457">
                  <c:v>966</c:v>
                </c:pt>
                <c:pt idx="2458">
                  <c:v>967</c:v>
                </c:pt>
                <c:pt idx="2459">
                  <c:v>969</c:v>
                </c:pt>
                <c:pt idx="2460">
                  <c:v>969</c:v>
                </c:pt>
                <c:pt idx="2461">
                  <c:v>969</c:v>
                </c:pt>
                <c:pt idx="2462">
                  <c:v>969</c:v>
                </c:pt>
                <c:pt idx="2463">
                  <c:v>969</c:v>
                </c:pt>
                <c:pt idx="2464">
                  <c:v>969</c:v>
                </c:pt>
                <c:pt idx="2465">
                  <c:v>970</c:v>
                </c:pt>
                <c:pt idx="2466">
                  <c:v>970</c:v>
                </c:pt>
                <c:pt idx="2467">
                  <c:v>970</c:v>
                </c:pt>
                <c:pt idx="2468">
                  <c:v>970</c:v>
                </c:pt>
                <c:pt idx="2469">
                  <c:v>970</c:v>
                </c:pt>
                <c:pt idx="2470">
                  <c:v>971</c:v>
                </c:pt>
                <c:pt idx="2471">
                  <c:v>971</c:v>
                </c:pt>
                <c:pt idx="2472">
                  <c:v>971</c:v>
                </c:pt>
                <c:pt idx="2473">
                  <c:v>971</c:v>
                </c:pt>
                <c:pt idx="2474">
                  <c:v>971</c:v>
                </c:pt>
                <c:pt idx="2475">
                  <c:v>971</c:v>
                </c:pt>
                <c:pt idx="2476">
                  <c:v>971</c:v>
                </c:pt>
                <c:pt idx="2477">
                  <c:v>971</c:v>
                </c:pt>
                <c:pt idx="2478">
                  <c:v>972</c:v>
                </c:pt>
                <c:pt idx="2479">
                  <c:v>972</c:v>
                </c:pt>
                <c:pt idx="2480">
                  <c:v>972</c:v>
                </c:pt>
                <c:pt idx="2481">
                  <c:v>973</c:v>
                </c:pt>
                <c:pt idx="2482">
                  <c:v>973</c:v>
                </c:pt>
                <c:pt idx="2483">
                  <c:v>975</c:v>
                </c:pt>
                <c:pt idx="2484">
                  <c:v>976</c:v>
                </c:pt>
                <c:pt idx="2485">
                  <c:v>976</c:v>
                </c:pt>
                <c:pt idx="2486">
                  <c:v>976</c:v>
                </c:pt>
                <c:pt idx="2487">
                  <c:v>976</c:v>
                </c:pt>
                <c:pt idx="2488">
                  <c:v>976</c:v>
                </c:pt>
                <c:pt idx="2489">
                  <c:v>976</c:v>
                </c:pt>
                <c:pt idx="2490">
                  <c:v>977</c:v>
                </c:pt>
                <c:pt idx="2491">
                  <c:v>977</c:v>
                </c:pt>
                <c:pt idx="2492">
                  <c:v>977</c:v>
                </c:pt>
                <c:pt idx="2493">
                  <c:v>977</c:v>
                </c:pt>
                <c:pt idx="2494">
                  <c:v>977</c:v>
                </c:pt>
                <c:pt idx="2495">
                  <c:v>978</c:v>
                </c:pt>
                <c:pt idx="2496">
                  <c:v>978</c:v>
                </c:pt>
                <c:pt idx="2497">
                  <c:v>978</c:v>
                </c:pt>
                <c:pt idx="2498">
                  <c:v>979</c:v>
                </c:pt>
                <c:pt idx="2499">
                  <c:v>979</c:v>
                </c:pt>
                <c:pt idx="2500">
                  <c:v>979</c:v>
                </c:pt>
                <c:pt idx="2501">
                  <c:v>979</c:v>
                </c:pt>
                <c:pt idx="2502">
                  <c:v>980</c:v>
                </c:pt>
                <c:pt idx="2503">
                  <c:v>980</c:v>
                </c:pt>
                <c:pt idx="2504">
                  <c:v>983</c:v>
                </c:pt>
                <c:pt idx="2505">
                  <c:v>983</c:v>
                </c:pt>
                <c:pt idx="2506">
                  <c:v>983</c:v>
                </c:pt>
                <c:pt idx="2507">
                  <c:v>983</c:v>
                </c:pt>
                <c:pt idx="2508">
                  <c:v>984</c:v>
                </c:pt>
                <c:pt idx="2509">
                  <c:v>984</c:v>
                </c:pt>
                <c:pt idx="2510">
                  <c:v>984</c:v>
                </c:pt>
                <c:pt idx="2511">
                  <c:v>985</c:v>
                </c:pt>
                <c:pt idx="2512">
                  <c:v>985</c:v>
                </c:pt>
                <c:pt idx="2513">
                  <c:v>986</c:v>
                </c:pt>
                <c:pt idx="2514">
                  <c:v>986</c:v>
                </c:pt>
                <c:pt idx="2515">
                  <c:v>986</c:v>
                </c:pt>
                <c:pt idx="2516">
                  <c:v>987</c:v>
                </c:pt>
                <c:pt idx="2517">
                  <c:v>987</c:v>
                </c:pt>
                <c:pt idx="2518">
                  <c:v>987</c:v>
                </c:pt>
                <c:pt idx="2519">
                  <c:v>989</c:v>
                </c:pt>
                <c:pt idx="2520">
                  <c:v>990</c:v>
                </c:pt>
                <c:pt idx="2521">
                  <c:v>990</c:v>
                </c:pt>
                <c:pt idx="2522">
                  <c:v>990</c:v>
                </c:pt>
                <c:pt idx="2523">
                  <c:v>990</c:v>
                </c:pt>
                <c:pt idx="2524">
                  <c:v>991</c:v>
                </c:pt>
                <c:pt idx="2525">
                  <c:v>991</c:v>
                </c:pt>
                <c:pt idx="2526">
                  <c:v>991</c:v>
                </c:pt>
                <c:pt idx="2527">
                  <c:v>991</c:v>
                </c:pt>
                <c:pt idx="2528">
                  <c:v>991</c:v>
                </c:pt>
                <c:pt idx="2529">
                  <c:v>991</c:v>
                </c:pt>
                <c:pt idx="2530">
                  <c:v>991</c:v>
                </c:pt>
                <c:pt idx="2531">
                  <c:v>991</c:v>
                </c:pt>
                <c:pt idx="2532">
                  <c:v>991</c:v>
                </c:pt>
                <c:pt idx="2533">
                  <c:v>991</c:v>
                </c:pt>
                <c:pt idx="2534">
                  <c:v>991</c:v>
                </c:pt>
                <c:pt idx="2535">
                  <c:v>991</c:v>
                </c:pt>
                <c:pt idx="2536">
                  <c:v>992</c:v>
                </c:pt>
                <c:pt idx="2537">
                  <c:v>992</c:v>
                </c:pt>
                <c:pt idx="2538">
                  <c:v>992</c:v>
                </c:pt>
                <c:pt idx="2539">
                  <c:v>992</c:v>
                </c:pt>
                <c:pt idx="2540">
                  <c:v>992</c:v>
                </c:pt>
                <c:pt idx="2541">
                  <c:v>992</c:v>
                </c:pt>
                <c:pt idx="2542">
                  <c:v>992</c:v>
                </c:pt>
                <c:pt idx="2543">
                  <c:v>992</c:v>
                </c:pt>
                <c:pt idx="2544">
                  <c:v>992</c:v>
                </c:pt>
                <c:pt idx="2545">
                  <c:v>993</c:v>
                </c:pt>
                <c:pt idx="2546">
                  <c:v>993</c:v>
                </c:pt>
                <c:pt idx="2547">
                  <c:v>993</c:v>
                </c:pt>
                <c:pt idx="2548">
                  <c:v>993</c:v>
                </c:pt>
                <c:pt idx="2549">
                  <c:v>993</c:v>
                </c:pt>
                <c:pt idx="2550">
                  <c:v>993</c:v>
                </c:pt>
                <c:pt idx="2551">
                  <c:v>993</c:v>
                </c:pt>
                <c:pt idx="2552">
                  <c:v>993</c:v>
                </c:pt>
                <c:pt idx="2553">
                  <c:v>994</c:v>
                </c:pt>
                <c:pt idx="2554">
                  <c:v>994</c:v>
                </c:pt>
                <c:pt idx="2555">
                  <c:v>994</c:v>
                </c:pt>
                <c:pt idx="2556">
                  <c:v>994</c:v>
                </c:pt>
                <c:pt idx="2557">
                  <c:v>994</c:v>
                </c:pt>
                <c:pt idx="2558">
                  <c:v>994</c:v>
                </c:pt>
                <c:pt idx="2559">
                  <c:v>994</c:v>
                </c:pt>
                <c:pt idx="2560">
                  <c:v>994</c:v>
                </c:pt>
                <c:pt idx="2561">
                  <c:v>994</c:v>
                </c:pt>
                <c:pt idx="2562">
                  <c:v>994</c:v>
                </c:pt>
                <c:pt idx="2563">
                  <c:v>994</c:v>
                </c:pt>
                <c:pt idx="2564">
                  <c:v>996</c:v>
                </c:pt>
                <c:pt idx="2565">
                  <c:v>997</c:v>
                </c:pt>
                <c:pt idx="2566">
                  <c:v>997</c:v>
                </c:pt>
                <c:pt idx="2567">
                  <c:v>997</c:v>
                </c:pt>
                <c:pt idx="2568">
                  <c:v>997</c:v>
                </c:pt>
                <c:pt idx="2569">
                  <c:v>997</c:v>
                </c:pt>
                <c:pt idx="2570">
                  <c:v>997</c:v>
                </c:pt>
                <c:pt idx="2571">
                  <c:v>997</c:v>
                </c:pt>
                <c:pt idx="2572">
                  <c:v>997</c:v>
                </c:pt>
                <c:pt idx="2573">
                  <c:v>997</c:v>
                </c:pt>
                <c:pt idx="2574">
                  <c:v>997</c:v>
                </c:pt>
                <c:pt idx="2575">
                  <c:v>997</c:v>
                </c:pt>
                <c:pt idx="2576">
                  <c:v>997</c:v>
                </c:pt>
                <c:pt idx="2577">
                  <c:v>997</c:v>
                </c:pt>
                <c:pt idx="2578">
                  <c:v>998</c:v>
                </c:pt>
                <c:pt idx="2579">
                  <c:v>998</c:v>
                </c:pt>
                <c:pt idx="2580">
                  <c:v>998</c:v>
                </c:pt>
                <c:pt idx="2581">
                  <c:v>998</c:v>
                </c:pt>
                <c:pt idx="2582">
                  <c:v>998</c:v>
                </c:pt>
                <c:pt idx="2583">
                  <c:v>998</c:v>
                </c:pt>
                <c:pt idx="2584">
                  <c:v>998</c:v>
                </c:pt>
                <c:pt idx="2585">
                  <c:v>998</c:v>
                </c:pt>
                <c:pt idx="2586">
                  <c:v>999</c:v>
                </c:pt>
                <c:pt idx="2587">
                  <c:v>999</c:v>
                </c:pt>
                <c:pt idx="2588">
                  <c:v>999</c:v>
                </c:pt>
                <c:pt idx="2589">
                  <c:v>999</c:v>
                </c:pt>
                <c:pt idx="2590">
                  <c:v>999</c:v>
                </c:pt>
                <c:pt idx="2591">
                  <c:v>999</c:v>
                </c:pt>
                <c:pt idx="2592">
                  <c:v>999</c:v>
                </c:pt>
                <c:pt idx="2593">
                  <c:v>1000</c:v>
                </c:pt>
                <c:pt idx="2594">
                  <c:v>1000</c:v>
                </c:pt>
                <c:pt idx="2595">
                  <c:v>1000</c:v>
                </c:pt>
                <c:pt idx="2596">
                  <c:v>1000</c:v>
                </c:pt>
                <c:pt idx="2597">
                  <c:v>1000</c:v>
                </c:pt>
                <c:pt idx="2598">
                  <c:v>1000</c:v>
                </c:pt>
                <c:pt idx="2599">
                  <c:v>1001</c:v>
                </c:pt>
                <c:pt idx="2600">
                  <c:v>1001</c:v>
                </c:pt>
                <c:pt idx="2601">
                  <c:v>1001</c:v>
                </c:pt>
                <c:pt idx="2602">
                  <c:v>1001</c:v>
                </c:pt>
                <c:pt idx="2603">
                  <c:v>1001</c:v>
                </c:pt>
                <c:pt idx="2604">
                  <c:v>1003</c:v>
                </c:pt>
                <c:pt idx="2605">
                  <c:v>1004</c:v>
                </c:pt>
                <c:pt idx="2606">
                  <c:v>1004</c:v>
                </c:pt>
                <c:pt idx="2607">
                  <c:v>1004</c:v>
                </c:pt>
                <c:pt idx="2608">
                  <c:v>1004</c:v>
                </c:pt>
                <c:pt idx="2609">
                  <c:v>1004</c:v>
                </c:pt>
                <c:pt idx="2610">
                  <c:v>1004</c:v>
                </c:pt>
                <c:pt idx="2611">
                  <c:v>1005</c:v>
                </c:pt>
                <c:pt idx="2612">
                  <c:v>1005</c:v>
                </c:pt>
                <c:pt idx="2613">
                  <c:v>1005</c:v>
                </c:pt>
                <c:pt idx="2614">
                  <c:v>1005</c:v>
                </c:pt>
                <c:pt idx="2615">
                  <c:v>1005</c:v>
                </c:pt>
                <c:pt idx="2616">
                  <c:v>1006</c:v>
                </c:pt>
                <c:pt idx="2617">
                  <c:v>1006</c:v>
                </c:pt>
                <c:pt idx="2618">
                  <c:v>1006</c:v>
                </c:pt>
                <c:pt idx="2619">
                  <c:v>1006</c:v>
                </c:pt>
                <c:pt idx="2620">
                  <c:v>1006</c:v>
                </c:pt>
                <c:pt idx="2621">
                  <c:v>1006</c:v>
                </c:pt>
                <c:pt idx="2622">
                  <c:v>1006</c:v>
                </c:pt>
                <c:pt idx="2623">
                  <c:v>1006</c:v>
                </c:pt>
                <c:pt idx="2624">
                  <c:v>1007</c:v>
                </c:pt>
                <c:pt idx="2625">
                  <c:v>1007</c:v>
                </c:pt>
                <c:pt idx="2626">
                  <c:v>1007</c:v>
                </c:pt>
                <c:pt idx="2627">
                  <c:v>1007</c:v>
                </c:pt>
                <c:pt idx="2628">
                  <c:v>1007</c:v>
                </c:pt>
                <c:pt idx="2629">
                  <c:v>1007</c:v>
                </c:pt>
                <c:pt idx="2630">
                  <c:v>1007</c:v>
                </c:pt>
                <c:pt idx="2631">
                  <c:v>1007</c:v>
                </c:pt>
                <c:pt idx="2632">
                  <c:v>1007</c:v>
                </c:pt>
                <c:pt idx="2633">
                  <c:v>1007</c:v>
                </c:pt>
                <c:pt idx="2634">
                  <c:v>1008</c:v>
                </c:pt>
                <c:pt idx="2635">
                  <c:v>1008</c:v>
                </c:pt>
                <c:pt idx="2636">
                  <c:v>1008</c:v>
                </c:pt>
                <c:pt idx="2637">
                  <c:v>1008</c:v>
                </c:pt>
                <c:pt idx="2638">
                  <c:v>1008</c:v>
                </c:pt>
                <c:pt idx="2639">
                  <c:v>1008</c:v>
                </c:pt>
                <c:pt idx="2640">
                  <c:v>1008</c:v>
                </c:pt>
                <c:pt idx="2641">
                  <c:v>1008</c:v>
                </c:pt>
                <c:pt idx="2642">
                  <c:v>1008</c:v>
                </c:pt>
                <c:pt idx="2643">
                  <c:v>1008</c:v>
                </c:pt>
                <c:pt idx="2644">
                  <c:v>1009</c:v>
                </c:pt>
                <c:pt idx="2645">
                  <c:v>1011</c:v>
                </c:pt>
                <c:pt idx="2646">
                  <c:v>1011</c:v>
                </c:pt>
                <c:pt idx="2647">
                  <c:v>1011</c:v>
                </c:pt>
                <c:pt idx="2648">
                  <c:v>1011</c:v>
                </c:pt>
                <c:pt idx="2649">
                  <c:v>1011</c:v>
                </c:pt>
                <c:pt idx="2650">
                  <c:v>1012</c:v>
                </c:pt>
                <c:pt idx="2651">
                  <c:v>1012</c:v>
                </c:pt>
                <c:pt idx="2652">
                  <c:v>1012</c:v>
                </c:pt>
                <c:pt idx="2653">
                  <c:v>1012</c:v>
                </c:pt>
                <c:pt idx="2654">
                  <c:v>1012</c:v>
                </c:pt>
                <c:pt idx="2655">
                  <c:v>1012</c:v>
                </c:pt>
                <c:pt idx="2656">
                  <c:v>1012</c:v>
                </c:pt>
                <c:pt idx="2657">
                  <c:v>1012</c:v>
                </c:pt>
                <c:pt idx="2658">
                  <c:v>1012</c:v>
                </c:pt>
                <c:pt idx="2659">
                  <c:v>1012</c:v>
                </c:pt>
                <c:pt idx="2660">
                  <c:v>1012</c:v>
                </c:pt>
                <c:pt idx="2661">
                  <c:v>1012</c:v>
                </c:pt>
                <c:pt idx="2662">
                  <c:v>1013</c:v>
                </c:pt>
                <c:pt idx="2663">
                  <c:v>1013</c:v>
                </c:pt>
                <c:pt idx="2664">
                  <c:v>1013</c:v>
                </c:pt>
                <c:pt idx="2665">
                  <c:v>1013</c:v>
                </c:pt>
                <c:pt idx="2666">
                  <c:v>1013</c:v>
                </c:pt>
                <c:pt idx="2667">
                  <c:v>1014</c:v>
                </c:pt>
                <c:pt idx="2668">
                  <c:v>1014</c:v>
                </c:pt>
                <c:pt idx="2669">
                  <c:v>1014</c:v>
                </c:pt>
                <c:pt idx="2670">
                  <c:v>1014</c:v>
                </c:pt>
                <c:pt idx="2671">
                  <c:v>1014</c:v>
                </c:pt>
                <c:pt idx="2672">
                  <c:v>1015</c:v>
                </c:pt>
                <c:pt idx="2673">
                  <c:v>1015</c:v>
                </c:pt>
                <c:pt idx="2674">
                  <c:v>1015</c:v>
                </c:pt>
                <c:pt idx="2675">
                  <c:v>1015</c:v>
                </c:pt>
                <c:pt idx="2676">
                  <c:v>1015</c:v>
                </c:pt>
                <c:pt idx="2677">
                  <c:v>1016</c:v>
                </c:pt>
                <c:pt idx="2678">
                  <c:v>1018</c:v>
                </c:pt>
                <c:pt idx="2679">
                  <c:v>1018</c:v>
                </c:pt>
                <c:pt idx="2680">
                  <c:v>1018</c:v>
                </c:pt>
                <c:pt idx="2681">
                  <c:v>1018</c:v>
                </c:pt>
                <c:pt idx="2682">
                  <c:v>1018</c:v>
                </c:pt>
                <c:pt idx="2683">
                  <c:v>1018</c:v>
                </c:pt>
                <c:pt idx="2684">
                  <c:v>1018</c:v>
                </c:pt>
                <c:pt idx="2685">
                  <c:v>1018</c:v>
                </c:pt>
                <c:pt idx="2686">
                  <c:v>1018</c:v>
                </c:pt>
                <c:pt idx="2687">
                  <c:v>1019</c:v>
                </c:pt>
                <c:pt idx="2688">
                  <c:v>1019</c:v>
                </c:pt>
                <c:pt idx="2689">
                  <c:v>1019</c:v>
                </c:pt>
                <c:pt idx="2690">
                  <c:v>1019</c:v>
                </c:pt>
                <c:pt idx="2691">
                  <c:v>1019</c:v>
                </c:pt>
                <c:pt idx="2692">
                  <c:v>1020</c:v>
                </c:pt>
                <c:pt idx="2693">
                  <c:v>1020</c:v>
                </c:pt>
                <c:pt idx="2694">
                  <c:v>1020</c:v>
                </c:pt>
                <c:pt idx="2695">
                  <c:v>1020</c:v>
                </c:pt>
                <c:pt idx="2696">
                  <c:v>1020</c:v>
                </c:pt>
                <c:pt idx="2697">
                  <c:v>1020</c:v>
                </c:pt>
                <c:pt idx="2698">
                  <c:v>1020</c:v>
                </c:pt>
                <c:pt idx="2699">
                  <c:v>1020</c:v>
                </c:pt>
                <c:pt idx="2700">
                  <c:v>1020</c:v>
                </c:pt>
                <c:pt idx="2701">
                  <c:v>1021</c:v>
                </c:pt>
                <c:pt idx="2702">
                  <c:v>1021</c:v>
                </c:pt>
                <c:pt idx="2703">
                  <c:v>1021</c:v>
                </c:pt>
                <c:pt idx="2704">
                  <c:v>1021</c:v>
                </c:pt>
                <c:pt idx="2705">
                  <c:v>1021</c:v>
                </c:pt>
                <c:pt idx="2706">
                  <c:v>1021</c:v>
                </c:pt>
                <c:pt idx="2707">
                  <c:v>1021</c:v>
                </c:pt>
                <c:pt idx="2708">
                  <c:v>1022</c:v>
                </c:pt>
                <c:pt idx="2709">
                  <c:v>1022</c:v>
                </c:pt>
                <c:pt idx="2710">
                  <c:v>1022</c:v>
                </c:pt>
                <c:pt idx="2711">
                  <c:v>1022</c:v>
                </c:pt>
                <c:pt idx="2712">
                  <c:v>1022</c:v>
                </c:pt>
                <c:pt idx="2713">
                  <c:v>1022</c:v>
                </c:pt>
                <c:pt idx="2714">
                  <c:v>1023</c:v>
                </c:pt>
                <c:pt idx="2715">
                  <c:v>1024</c:v>
                </c:pt>
                <c:pt idx="2716">
                  <c:v>1024</c:v>
                </c:pt>
                <c:pt idx="2717">
                  <c:v>1025</c:v>
                </c:pt>
                <c:pt idx="2718">
                  <c:v>1025</c:v>
                </c:pt>
                <c:pt idx="2719">
                  <c:v>1025</c:v>
                </c:pt>
                <c:pt idx="2720">
                  <c:v>1025</c:v>
                </c:pt>
                <c:pt idx="2721">
                  <c:v>1025</c:v>
                </c:pt>
                <c:pt idx="2722">
                  <c:v>1025</c:v>
                </c:pt>
                <c:pt idx="2723">
                  <c:v>1026</c:v>
                </c:pt>
                <c:pt idx="2724">
                  <c:v>1026</c:v>
                </c:pt>
                <c:pt idx="2725">
                  <c:v>1026</c:v>
                </c:pt>
                <c:pt idx="2726">
                  <c:v>1026</c:v>
                </c:pt>
                <c:pt idx="2727">
                  <c:v>1026</c:v>
                </c:pt>
                <c:pt idx="2728">
                  <c:v>1026</c:v>
                </c:pt>
                <c:pt idx="2729">
                  <c:v>1027</c:v>
                </c:pt>
                <c:pt idx="2730">
                  <c:v>1027</c:v>
                </c:pt>
                <c:pt idx="2731">
                  <c:v>1027</c:v>
                </c:pt>
                <c:pt idx="2732">
                  <c:v>1027</c:v>
                </c:pt>
                <c:pt idx="2733">
                  <c:v>1027</c:v>
                </c:pt>
                <c:pt idx="2734">
                  <c:v>1027</c:v>
                </c:pt>
                <c:pt idx="2735">
                  <c:v>1027</c:v>
                </c:pt>
                <c:pt idx="2736">
                  <c:v>1028</c:v>
                </c:pt>
                <c:pt idx="2737">
                  <c:v>1028</c:v>
                </c:pt>
                <c:pt idx="2738">
                  <c:v>1028</c:v>
                </c:pt>
                <c:pt idx="2739">
                  <c:v>1028</c:v>
                </c:pt>
                <c:pt idx="2740">
                  <c:v>1028</c:v>
                </c:pt>
                <c:pt idx="2741">
                  <c:v>1028</c:v>
                </c:pt>
                <c:pt idx="2742">
                  <c:v>1028</c:v>
                </c:pt>
                <c:pt idx="2743">
                  <c:v>1028</c:v>
                </c:pt>
                <c:pt idx="2744">
                  <c:v>1029</c:v>
                </c:pt>
                <c:pt idx="2745">
                  <c:v>1029</c:v>
                </c:pt>
                <c:pt idx="2746">
                  <c:v>1029</c:v>
                </c:pt>
                <c:pt idx="2747">
                  <c:v>1029</c:v>
                </c:pt>
                <c:pt idx="2748">
                  <c:v>1029</c:v>
                </c:pt>
                <c:pt idx="2749">
                  <c:v>1029</c:v>
                </c:pt>
                <c:pt idx="2750">
                  <c:v>1030</c:v>
                </c:pt>
                <c:pt idx="2751">
                  <c:v>1030</c:v>
                </c:pt>
                <c:pt idx="2752">
                  <c:v>1030</c:v>
                </c:pt>
                <c:pt idx="2753">
                  <c:v>1031</c:v>
                </c:pt>
                <c:pt idx="2754">
                  <c:v>1031</c:v>
                </c:pt>
                <c:pt idx="2755">
                  <c:v>1032</c:v>
                </c:pt>
                <c:pt idx="2756">
                  <c:v>1032</c:v>
                </c:pt>
                <c:pt idx="2757">
                  <c:v>1032</c:v>
                </c:pt>
                <c:pt idx="2758">
                  <c:v>1032</c:v>
                </c:pt>
                <c:pt idx="2759">
                  <c:v>1032</c:v>
                </c:pt>
                <c:pt idx="2760">
                  <c:v>1032</c:v>
                </c:pt>
                <c:pt idx="2761">
                  <c:v>1032</c:v>
                </c:pt>
                <c:pt idx="2762">
                  <c:v>1032</c:v>
                </c:pt>
                <c:pt idx="2763">
                  <c:v>1032</c:v>
                </c:pt>
                <c:pt idx="2764">
                  <c:v>1033</c:v>
                </c:pt>
                <c:pt idx="2765">
                  <c:v>1033</c:v>
                </c:pt>
                <c:pt idx="2766">
                  <c:v>1033</c:v>
                </c:pt>
                <c:pt idx="2767">
                  <c:v>1033</c:v>
                </c:pt>
                <c:pt idx="2768">
                  <c:v>1033</c:v>
                </c:pt>
                <c:pt idx="2769">
                  <c:v>1033</c:v>
                </c:pt>
                <c:pt idx="2770">
                  <c:v>1034</c:v>
                </c:pt>
                <c:pt idx="2771">
                  <c:v>1034</c:v>
                </c:pt>
                <c:pt idx="2772">
                  <c:v>1034</c:v>
                </c:pt>
                <c:pt idx="2773">
                  <c:v>1034</c:v>
                </c:pt>
                <c:pt idx="2774">
                  <c:v>1034</c:v>
                </c:pt>
                <c:pt idx="2775">
                  <c:v>1034</c:v>
                </c:pt>
                <c:pt idx="2776">
                  <c:v>1034</c:v>
                </c:pt>
                <c:pt idx="2777">
                  <c:v>1034</c:v>
                </c:pt>
                <c:pt idx="2778">
                  <c:v>1034</c:v>
                </c:pt>
                <c:pt idx="2779">
                  <c:v>1034</c:v>
                </c:pt>
                <c:pt idx="2780">
                  <c:v>1035</c:v>
                </c:pt>
                <c:pt idx="2781">
                  <c:v>1035</c:v>
                </c:pt>
                <c:pt idx="2782">
                  <c:v>1035</c:v>
                </c:pt>
                <c:pt idx="2783">
                  <c:v>1035</c:v>
                </c:pt>
                <c:pt idx="2784">
                  <c:v>1035</c:v>
                </c:pt>
                <c:pt idx="2785">
                  <c:v>1035</c:v>
                </c:pt>
                <c:pt idx="2786">
                  <c:v>1035</c:v>
                </c:pt>
                <c:pt idx="2787">
                  <c:v>1036</c:v>
                </c:pt>
                <c:pt idx="2788">
                  <c:v>1036</c:v>
                </c:pt>
                <c:pt idx="2789">
                  <c:v>1036</c:v>
                </c:pt>
                <c:pt idx="2790">
                  <c:v>1039</c:v>
                </c:pt>
                <c:pt idx="2791">
                  <c:v>1039</c:v>
                </c:pt>
                <c:pt idx="2792">
                  <c:v>1039</c:v>
                </c:pt>
                <c:pt idx="2793">
                  <c:v>1039</c:v>
                </c:pt>
                <c:pt idx="2794">
                  <c:v>1040</c:v>
                </c:pt>
                <c:pt idx="2795">
                  <c:v>1040</c:v>
                </c:pt>
                <c:pt idx="2796">
                  <c:v>1040</c:v>
                </c:pt>
                <c:pt idx="2797">
                  <c:v>1040</c:v>
                </c:pt>
                <c:pt idx="2798">
                  <c:v>1040</c:v>
                </c:pt>
                <c:pt idx="2799">
                  <c:v>1040</c:v>
                </c:pt>
                <c:pt idx="2800">
                  <c:v>1040</c:v>
                </c:pt>
                <c:pt idx="2801">
                  <c:v>1040</c:v>
                </c:pt>
                <c:pt idx="2802">
                  <c:v>1040</c:v>
                </c:pt>
                <c:pt idx="2803">
                  <c:v>1041</c:v>
                </c:pt>
                <c:pt idx="2804">
                  <c:v>1041</c:v>
                </c:pt>
                <c:pt idx="2805">
                  <c:v>1041</c:v>
                </c:pt>
                <c:pt idx="2806">
                  <c:v>1041</c:v>
                </c:pt>
                <c:pt idx="2807">
                  <c:v>1041</c:v>
                </c:pt>
                <c:pt idx="2808">
                  <c:v>1041</c:v>
                </c:pt>
                <c:pt idx="2809">
                  <c:v>1041</c:v>
                </c:pt>
                <c:pt idx="2810">
                  <c:v>1041</c:v>
                </c:pt>
                <c:pt idx="2811">
                  <c:v>1041</c:v>
                </c:pt>
                <c:pt idx="2812">
                  <c:v>1042</c:v>
                </c:pt>
                <c:pt idx="2813">
                  <c:v>1042</c:v>
                </c:pt>
                <c:pt idx="2814">
                  <c:v>1042</c:v>
                </c:pt>
                <c:pt idx="2815">
                  <c:v>1042</c:v>
                </c:pt>
                <c:pt idx="2816">
                  <c:v>1043</c:v>
                </c:pt>
                <c:pt idx="2817">
                  <c:v>1043</c:v>
                </c:pt>
                <c:pt idx="2818">
                  <c:v>1043</c:v>
                </c:pt>
                <c:pt idx="2819">
                  <c:v>1043</c:v>
                </c:pt>
                <c:pt idx="2820">
                  <c:v>1043</c:v>
                </c:pt>
                <c:pt idx="2821">
                  <c:v>1043</c:v>
                </c:pt>
                <c:pt idx="2822">
                  <c:v>1044</c:v>
                </c:pt>
                <c:pt idx="2823">
                  <c:v>1045</c:v>
                </c:pt>
                <c:pt idx="2824">
                  <c:v>1046</c:v>
                </c:pt>
                <c:pt idx="2825">
                  <c:v>1046</c:v>
                </c:pt>
                <c:pt idx="2826">
                  <c:v>1046</c:v>
                </c:pt>
                <c:pt idx="2827">
                  <c:v>1046</c:v>
                </c:pt>
                <c:pt idx="2828">
                  <c:v>1046</c:v>
                </c:pt>
                <c:pt idx="2829">
                  <c:v>1046</c:v>
                </c:pt>
                <c:pt idx="2830">
                  <c:v>1046</c:v>
                </c:pt>
                <c:pt idx="2831">
                  <c:v>1046</c:v>
                </c:pt>
                <c:pt idx="2832">
                  <c:v>1047</c:v>
                </c:pt>
                <c:pt idx="2833">
                  <c:v>1047</c:v>
                </c:pt>
                <c:pt idx="2834">
                  <c:v>1047</c:v>
                </c:pt>
                <c:pt idx="2835">
                  <c:v>1047</c:v>
                </c:pt>
                <c:pt idx="2836">
                  <c:v>1047</c:v>
                </c:pt>
                <c:pt idx="2837">
                  <c:v>1047</c:v>
                </c:pt>
                <c:pt idx="2838">
                  <c:v>1047</c:v>
                </c:pt>
                <c:pt idx="2839">
                  <c:v>1048</c:v>
                </c:pt>
                <c:pt idx="2840">
                  <c:v>1048</c:v>
                </c:pt>
                <c:pt idx="2841">
                  <c:v>1048</c:v>
                </c:pt>
                <c:pt idx="2842">
                  <c:v>1048</c:v>
                </c:pt>
                <c:pt idx="2843">
                  <c:v>1048</c:v>
                </c:pt>
                <c:pt idx="2844">
                  <c:v>1048</c:v>
                </c:pt>
                <c:pt idx="2845">
                  <c:v>1048</c:v>
                </c:pt>
                <c:pt idx="2846">
                  <c:v>1049</c:v>
                </c:pt>
                <c:pt idx="2847">
                  <c:v>1049</c:v>
                </c:pt>
                <c:pt idx="2848">
                  <c:v>1049</c:v>
                </c:pt>
                <c:pt idx="2849">
                  <c:v>1049</c:v>
                </c:pt>
                <c:pt idx="2850">
                  <c:v>1049</c:v>
                </c:pt>
                <c:pt idx="2851">
                  <c:v>1049</c:v>
                </c:pt>
                <c:pt idx="2852">
                  <c:v>1049</c:v>
                </c:pt>
                <c:pt idx="2853">
                  <c:v>1049</c:v>
                </c:pt>
                <c:pt idx="2854">
                  <c:v>1049</c:v>
                </c:pt>
                <c:pt idx="2855">
                  <c:v>1049</c:v>
                </c:pt>
                <c:pt idx="2856">
                  <c:v>1049</c:v>
                </c:pt>
                <c:pt idx="2857">
                  <c:v>1049</c:v>
                </c:pt>
                <c:pt idx="2858">
                  <c:v>1050</c:v>
                </c:pt>
                <c:pt idx="2859">
                  <c:v>1050</c:v>
                </c:pt>
                <c:pt idx="2860">
                  <c:v>1050</c:v>
                </c:pt>
                <c:pt idx="2861">
                  <c:v>1050</c:v>
                </c:pt>
                <c:pt idx="2862">
                  <c:v>1050</c:v>
                </c:pt>
                <c:pt idx="2863">
                  <c:v>1051</c:v>
                </c:pt>
                <c:pt idx="2864">
                  <c:v>1052</c:v>
                </c:pt>
                <c:pt idx="2865">
                  <c:v>1053</c:v>
                </c:pt>
                <c:pt idx="2866">
                  <c:v>1053</c:v>
                </c:pt>
                <c:pt idx="2867">
                  <c:v>1053</c:v>
                </c:pt>
                <c:pt idx="2868">
                  <c:v>1053</c:v>
                </c:pt>
                <c:pt idx="2869">
                  <c:v>1053</c:v>
                </c:pt>
                <c:pt idx="2870">
                  <c:v>1053</c:v>
                </c:pt>
                <c:pt idx="2871">
                  <c:v>1054</c:v>
                </c:pt>
                <c:pt idx="2872">
                  <c:v>1054</c:v>
                </c:pt>
                <c:pt idx="2873">
                  <c:v>1054</c:v>
                </c:pt>
                <c:pt idx="2874">
                  <c:v>1054</c:v>
                </c:pt>
                <c:pt idx="2875">
                  <c:v>1054</c:v>
                </c:pt>
                <c:pt idx="2876">
                  <c:v>1054</c:v>
                </c:pt>
                <c:pt idx="2877">
                  <c:v>1054</c:v>
                </c:pt>
                <c:pt idx="2878">
                  <c:v>1054</c:v>
                </c:pt>
                <c:pt idx="2879">
                  <c:v>1054</c:v>
                </c:pt>
                <c:pt idx="2880">
                  <c:v>1055</c:v>
                </c:pt>
                <c:pt idx="2881">
                  <c:v>1055</c:v>
                </c:pt>
                <c:pt idx="2882">
                  <c:v>1055</c:v>
                </c:pt>
                <c:pt idx="2883">
                  <c:v>1055</c:v>
                </c:pt>
                <c:pt idx="2884">
                  <c:v>1056</c:v>
                </c:pt>
                <c:pt idx="2885">
                  <c:v>1056</c:v>
                </c:pt>
                <c:pt idx="2886">
                  <c:v>1056</c:v>
                </c:pt>
                <c:pt idx="2887">
                  <c:v>1056</c:v>
                </c:pt>
                <c:pt idx="2888">
                  <c:v>1056</c:v>
                </c:pt>
                <c:pt idx="2889">
                  <c:v>1056</c:v>
                </c:pt>
                <c:pt idx="2890">
                  <c:v>1056</c:v>
                </c:pt>
                <c:pt idx="2891">
                  <c:v>1057</c:v>
                </c:pt>
                <c:pt idx="2892">
                  <c:v>1057</c:v>
                </c:pt>
                <c:pt idx="2893">
                  <c:v>1057</c:v>
                </c:pt>
                <c:pt idx="2894">
                  <c:v>1057</c:v>
                </c:pt>
                <c:pt idx="2895">
                  <c:v>1057</c:v>
                </c:pt>
                <c:pt idx="2896">
                  <c:v>1057</c:v>
                </c:pt>
                <c:pt idx="2897">
                  <c:v>1058</c:v>
                </c:pt>
                <c:pt idx="2898">
                  <c:v>1058</c:v>
                </c:pt>
                <c:pt idx="2899">
                  <c:v>1059</c:v>
                </c:pt>
                <c:pt idx="2900">
                  <c:v>1059</c:v>
                </c:pt>
                <c:pt idx="2901">
                  <c:v>1059</c:v>
                </c:pt>
                <c:pt idx="2902">
                  <c:v>1060</c:v>
                </c:pt>
                <c:pt idx="2903">
                  <c:v>1060</c:v>
                </c:pt>
                <c:pt idx="2904">
                  <c:v>1060</c:v>
                </c:pt>
                <c:pt idx="2905">
                  <c:v>1060</c:v>
                </c:pt>
                <c:pt idx="2906">
                  <c:v>1060</c:v>
                </c:pt>
                <c:pt idx="2907">
                  <c:v>1060</c:v>
                </c:pt>
                <c:pt idx="2908">
                  <c:v>1060</c:v>
                </c:pt>
                <c:pt idx="2909">
                  <c:v>1060</c:v>
                </c:pt>
                <c:pt idx="2910">
                  <c:v>1060</c:v>
                </c:pt>
                <c:pt idx="2911">
                  <c:v>1061</c:v>
                </c:pt>
                <c:pt idx="2912">
                  <c:v>1061</c:v>
                </c:pt>
                <c:pt idx="2913">
                  <c:v>1061</c:v>
                </c:pt>
                <c:pt idx="2914">
                  <c:v>1061</c:v>
                </c:pt>
                <c:pt idx="2915">
                  <c:v>1062</c:v>
                </c:pt>
                <c:pt idx="2916">
                  <c:v>1062</c:v>
                </c:pt>
                <c:pt idx="2917">
                  <c:v>1062</c:v>
                </c:pt>
                <c:pt idx="2918">
                  <c:v>1062</c:v>
                </c:pt>
                <c:pt idx="2919">
                  <c:v>1062</c:v>
                </c:pt>
                <c:pt idx="2920">
                  <c:v>1062</c:v>
                </c:pt>
                <c:pt idx="2921">
                  <c:v>1062</c:v>
                </c:pt>
                <c:pt idx="2922">
                  <c:v>1062</c:v>
                </c:pt>
                <c:pt idx="2923">
                  <c:v>1062</c:v>
                </c:pt>
                <c:pt idx="2924">
                  <c:v>1063</c:v>
                </c:pt>
                <c:pt idx="2925">
                  <c:v>1063</c:v>
                </c:pt>
                <c:pt idx="2926">
                  <c:v>1063</c:v>
                </c:pt>
                <c:pt idx="2927">
                  <c:v>1063</c:v>
                </c:pt>
                <c:pt idx="2928">
                  <c:v>1063</c:v>
                </c:pt>
                <c:pt idx="2929">
                  <c:v>1064</c:v>
                </c:pt>
                <c:pt idx="2930">
                  <c:v>1064</c:v>
                </c:pt>
                <c:pt idx="2931">
                  <c:v>1064</c:v>
                </c:pt>
                <c:pt idx="2932">
                  <c:v>1064</c:v>
                </c:pt>
                <c:pt idx="2933">
                  <c:v>1064</c:v>
                </c:pt>
                <c:pt idx="2934">
                  <c:v>1064</c:v>
                </c:pt>
                <c:pt idx="2935">
                  <c:v>1066</c:v>
                </c:pt>
                <c:pt idx="2936">
                  <c:v>1067</c:v>
                </c:pt>
                <c:pt idx="2937">
                  <c:v>1067</c:v>
                </c:pt>
                <c:pt idx="2938">
                  <c:v>1067</c:v>
                </c:pt>
                <c:pt idx="2939">
                  <c:v>1067</c:v>
                </c:pt>
                <c:pt idx="2940">
                  <c:v>1067</c:v>
                </c:pt>
                <c:pt idx="2941">
                  <c:v>1067</c:v>
                </c:pt>
                <c:pt idx="2942">
                  <c:v>1067</c:v>
                </c:pt>
                <c:pt idx="2943">
                  <c:v>1068</c:v>
                </c:pt>
                <c:pt idx="2944">
                  <c:v>1068</c:v>
                </c:pt>
                <c:pt idx="2945">
                  <c:v>1068</c:v>
                </c:pt>
                <c:pt idx="2946">
                  <c:v>1068</c:v>
                </c:pt>
                <c:pt idx="2947">
                  <c:v>1068</c:v>
                </c:pt>
                <c:pt idx="2948">
                  <c:v>1068</c:v>
                </c:pt>
                <c:pt idx="2949">
                  <c:v>1068</c:v>
                </c:pt>
                <c:pt idx="2950">
                  <c:v>1068</c:v>
                </c:pt>
                <c:pt idx="2951">
                  <c:v>1068</c:v>
                </c:pt>
                <c:pt idx="2952">
                  <c:v>1069</c:v>
                </c:pt>
                <c:pt idx="2953">
                  <c:v>1069</c:v>
                </c:pt>
                <c:pt idx="2954">
                  <c:v>1069</c:v>
                </c:pt>
                <c:pt idx="2955">
                  <c:v>1069</c:v>
                </c:pt>
                <c:pt idx="2956">
                  <c:v>1069</c:v>
                </c:pt>
                <c:pt idx="2957">
                  <c:v>1069</c:v>
                </c:pt>
                <c:pt idx="2958">
                  <c:v>1070</c:v>
                </c:pt>
                <c:pt idx="2959">
                  <c:v>1070</c:v>
                </c:pt>
                <c:pt idx="2960">
                  <c:v>1070</c:v>
                </c:pt>
                <c:pt idx="2961">
                  <c:v>1070</c:v>
                </c:pt>
                <c:pt idx="2962">
                  <c:v>1071</c:v>
                </c:pt>
                <c:pt idx="2963">
                  <c:v>1071</c:v>
                </c:pt>
                <c:pt idx="2964">
                  <c:v>1071</c:v>
                </c:pt>
                <c:pt idx="2965">
                  <c:v>1071</c:v>
                </c:pt>
                <c:pt idx="2966">
                  <c:v>1071</c:v>
                </c:pt>
                <c:pt idx="2967">
                  <c:v>1074</c:v>
                </c:pt>
                <c:pt idx="2968">
                  <c:v>1074</c:v>
                </c:pt>
                <c:pt idx="2969">
                  <c:v>1074</c:v>
                </c:pt>
                <c:pt idx="2970">
                  <c:v>1074</c:v>
                </c:pt>
                <c:pt idx="2971">
                  <c:v>1074</c:v>
                </c:pt>
                <c:pt idx="2972">
                  <c:v>1074</c:v>
                </c:pt>
                <c:pt idx="2973">
                  <c:v>1074</c:v>
                </c:pt>
                <c:pt idx="2974">
                  <c:v>1075</c:v>
                </c:pt>
                <c:pt idx="2975">
                  <c:v>1075</c:v>
                </c:pt>
                <c:pt idx="2976">
                  <c:v>1075</c:v>
                </c:pt>
                <c:pt idx="2977">
                  <c:v>1076</c:v>
                </c:pt>
                <c:pt idx="2978">
                  <c:v>1076</c:v>
                </c:pt>
                <c:pt idx="2979">
                  <c:v>1076</c:v>
                </c:pt>
                <c:pt idx="2980">
                  <c:v>1076</c:v>
                </c:pt>
                <c:pt idx="2981">
                  <c:v>1076</c:v>
                </c:pt>
                <c:pt idx="2982">
                  <c:v>1076</c:v>
                </c:pt>
                <c:pt idx="2983">
                  <c:v>1076</c:v>
                </c:pt>
                <c:pt idx="2984">
                  <c:v>1076</c:v>
                </c:pt>
                <c:pt idx="2985">
                  <c:v>1077</c:v>
                </c:pt>
                <c:pt idx="2986">
                  <c:v>1077</c:v>
                </c:pt>
                <c:pt idx="2987">
                  <c:v>1077</c:v>
                </c:pt>
                <c:pt idx="2988">
                  <c:v>1077</c:v>
                </c:pt>
                <c:pt idx="2989">
                  <c:v>1078</c:v>
                </c:pt>
                <c:pt idx="2990">
                  <c:v>1078</c:v>
                </c:pt>
                <c:pt idx="2991">
                  <c:v>1078</c:v>
                </c:pt>
                <c:pt idx="2992">
                  <c:v>1078</c:v>
                </c:pt>
                <c:pt idx="2993">
                  <c:v>1078</c:v>
                </c:pt>
                <c:pt idx="2994">
                  <c:v>1078</c:v>
                </c:pt>
                <c:pt idx="2995">
                  <c:v>1078</c:v>
                </c:pt>
                <c:pt idx="2996">
                  <c:v>1081</c:v>
                </c:pt>
                <c:pt idx="2997">
                  <c:v>1081</c:v>
                </c:pt>
                <c:pt idx="2998">
                  <c:v>1081</c:v>
                </c:pt>
                <c:pt idx="2999">
                  <c:v>1081</c:v>
                </c:pt>
                <c:pt idx="3000">
                  <c:v>1081</c:v>
                </c:pt>
                <c:pt idx="3001">
                  <c:v>1081</c:v>
                </c:pt>
                <c:pt idx="3002">
                  <c:v>1082</c:v>
                </c:pt>
                <c:pt idx="3003">
                  <c:v>1082</c:v>
                </c:pt>
                <c:pt idx="3004">
                  <c:v>1082</c:v>
                </c:pt>
                <c:pt idx="3005">
                  <c:v>1082</c:v>
                </c:pt>
                <c:pt idx="3006">
                  <c:v>1082</c:v>
                </c:pt>
                <c:pt idx="3007">
                  <c:v>1082</c:v>
                </c:pt>
                <c:pt idx="3008">
                  <c:v>1082</c:v>
                </c:pt>
                <c:pt idx="3009">
                  <c:v>1082</c:v>
                </c:pt>
                <c:pt idx="3010">
                  <c:v>1083</c:v>
                </c:pt>
                <c:pt idx="3011">
                  <c:v>1083</c:v>
                </c:pt>
                <c:pt idx="3012">
                  <c:v>1083</c:v>
                </c:pt>
                <c:pt idx="3013">
                  <c:v>1083</c:v>
                </c:pt>
                <c:pt idx="3014">
                  <c:v>1083</c:v>
                </c:pt>
                <c:pt idx="3015">
                  <c:v>1084</c:v>
                </c:pt>
                <c:pt idx="3016">
                  <c:v>1084</c:v>
                </c:pt>
                <c:pt idx="3017">
                  <c:v>1084</c:v>
                </c:pt>
                <c:pt idx="3018">
                  <c:v>1084</c:v>
                </c:pt>
                <c:pt idx="3019">
                  <c:v>1084</c:v>
                </c:pt>
                <c:pt idx="3020">
                  <c:v>1085</c:v>
                </c:pt>
                <c:pt idx="3021">
                  <c:v>1085</c:v>
                </c:pt>
                <c:pt idx="3022">
                  <c:v>1085</c:v>
                </c:pt>
                <c:pt idx="3023">
                  <c:v>1085</c:v>
                </c:pt>
                <c:pt idx="3024">
                  <c:v>1086</c:v>
                </c:pt>
                <c:pt idx="3025">
                  <c:v>1087</c:v>
                </c:pt>
                <c:pt idx="3026">
                  <c:v>1088</c:v>
                </c:pt>
                <c:pt idx="3027">
                  <c:v>1088</c:v>
                </c:pt>
                <c:pt idx="3028">
                  <c:v>1088</c:v>
                </c:pt>
                <c:pt idx="3029">
                  <c:v>1088</c:v>
                </c:pt>
                <c:pt idx="3030">
                  <c:v>1089</c:v>
                </c:pt>
                <c:pt idx="3031">
                  <c:v>1089</c:v>
                </c:pt>
                <c:pt idx="3032">
                  <c:v>1090</c:v>
                </c:pt>
                <c:pt idx="3033">
                  <c:v>1090</c:v>
                </c:pt>
                <c:pt idx="3034">
                  <c:v>1090</c:v>
                </c:pt>
                <c:pt idx="3035">
                  <c:v>1090</c:v>
                </c:pt>
                <c:pt idx="3036">
                  <c:v>1090</c:v>
                </c:pt>
                <c:pt idx="3037">
                  <c:v>1090</c:v>
                </c:pt>
                <c:pt idx="3038">
                  <c:v>1090</c:v>
                </c:pt>
                <c:pt idx="3039">
                  <c:v>1090</c:v>
                </c:pt>
                <c:pt idx="3040">
                  <c:v>1091</c:v>
                </c:pt>
                <c:pt idx="3041">
                  <c:v>1091</c:v>
                </c:pt>
                <c:pt idx="3042">
                  <c:v>1091</c:v>
                </c:pt>
                <c:pt idx="3043">
                  <c:v>1091</c:v>
                </c:pt>
                <c:pt idx="3044">
                  <c:v>1092</c:v>
                </c:pt>
                <c:pt idx="3045">
                  <c:v>1092</c:v>
                </c:pt>
                <c:pt idx="3046">
                  <c:v>1092</c:v>
                </c:pt>
                <c:pt idx="3047">
                  <c:v>1092</c:v>
                </c:pt>
                <c:pt idx="3048">
                  <c:v>1093</c:v>
                </c:pt>
                <c:pt idx="3049">
                  <c:v>1093</c:v>
                </c:pt>
                <c:pt idx="3050">
                  <c:v>1095</c:v>
                </c:pt>
                <c:pt idx="3051">
                  <c:v>1095</c:v>
                </c:pt>
                <c:pt idx="3052">
                  <c:v>1095</c:v>
                </c:pt>
                <c:pt idx="3053">
                  <c:v>1095</c:v>
                </c:pt>
                <c:pt idx="3054">
                  <c:v>1095</c:v>
                </c:pt>
                <c:pt idx="3055">
                  <c:v>1095</c:v>
                </c:pt>
                <c:pt idx="3056">
                  <c:v>1096</c:v>
                </c:pt>
                <c:pt idx="3057">
                  <c:v>1096</c:v>
                </c:pt>
                <c:pt idx="3058">
                  <c:v>1096</c:v>
                </c:pt>
                <c:pt idx="3059">
                  <c:v>1096</c:v>
                </c:pt>
                <c:pt idx="3060">
                  <c:v>1096</c:v>
                </c:pt>
                <c:pt idx="3061">
                  <c:v>1097</c:v>
                </c:pt>
                <c:pt idx="3062">
                  <c:v>1097</c:v>
                </c:pt>
                <c:pt idx="3063">
                  <c:v>1097</c:v>
                </c:pt>
                <c:pt idx="3064">
                  <c:v>1097</c:v>
                </c:pt>
                <c:pt idx="3065">
                  <c:v>1097</c:v>
                </c:pt>
                <c:pt idx="3066">
                  <c:v>1098</c:v>
                </c:pt>
                <c:pt idx="3067">
                  <c:v>1098</c:v>
                </c:pt>
                <c:pt idx="3068">
                  <c:v>1098</c:v>
                </c:pt>
                <c:pt idx="3069">
                  <c:v>1098</c:v>
                </c:pt>
                <c:pt idx="3070">
                  <c:v>1098</c:v>
                </c:pt>
                <c:pt idx="3071">
                  <c:v>1098</c:v>
                </c:pt>
              </c:numCache>
            </c:numRef>
          </c:cat>
          <c:val>
            <c:numRef>
              <c:f>'90 Day'!$I$5:$I$3076</c:f>
              <c:numCache>
                <c:formatCode>0.0000000</c:formatCode>
                <c:ptCount val="3072"/>
                <c:pt idx="0">
                  <c:v>0</c:v>
                </c:pt>
                <c:pt idx="1">
                  <c:v>3.0753189253780011E-2</c:v>
                </c:pt>
                <c:pt idx="2">
                  <c:v>3.0753189253780011E-2</c:v>
                </c:pt>
                <c:pt idx="3">
                  <c:v>6.1506378507550252E-2</c:v>
                </c:pt>
                <c:pt idx="4">
                  <c:v>6.1506378507550252E-2</c:v>
                </c:pt>
                <c:pt idx="5">
                  <c:v>6.1506378507550252E-2</c:v>
                </c:pt>
                <c:pt idx="6">
                  <c:v>9.2279093595760031E-2</c:v>
                </c:pt>
                <c:pt idx="7">
                  <c:v>0.12305180868399024</c:v>
                </c:pt>
                <c:pt idx="8">
                  <c:v>0.12305180868399024</c:v>
                </c:pt>
                <c:pt idx="9">
                  <c:v>0.15382452377220002</c:v>
                </c:pt>
                <c:pt idx="10">
                  <c:v>0.18459723886041024</c:v>
                </c:pt>
                <c:pt idx="11">
                  <c:v>0.18459723886041024</c:v>
                </c:pt>
                <c:pt idx="12">
                  <c:v>0.21536995394863023</c:v>
                </c:pt>
                <c:pt idx="13">
                  <c:v>0.27691538412507999</c:v>
                </c:pt>
                <c:pt idx="14">
                  <c:v>0.30768809921329998</c:v>
                </c:pt>
                <c:pt idx="15">
                  <c:v>0.30768809921329998</c:v>
                </c:pt>
                <c:pt idx="16">
                  <c:v>0.30768809921329998</c:v>
                </c:pt>
                <c:pt idx="17">
                  <c:v>0.30768809921329998</c:v>
                </c:pt>
                <c:pt idx="18">
                  <c:v>0.30768809921329998</c:v>
                </c:pt>
                <c:pt idx="19">
                  <c:v>0.36925312360501028</c:v>
                </c:pt>
                <c:pt idx="20">
                  <c:v>0.43081814799673035</c:v>
                </c:pt>
                <c:pt idx="21">
                  <c:v>0.43081814799673035</c:v>
                </c:pt>
                <c:pt idx="22">
                  <c:v>0.46160066019259016</c:v>
                </c:pt>
                <c:pt idx="23">
                  <c:v>0.49238317238844997</c:v>
                </c:pt>
                <c:pt idx="24">
                  <c:v>0.52316568458431023</c:v>
                </c:pt>
                <c:pt idx="25">
                  <c:v>0.52316568458431023</c:v>
                </c:pt>
                <c:pt idx="26">
                  <c:v>0.52316568458431023</c:v>
                </c:pt>
                <c:pt idx="27">
                  <c:v>0.58475035947853993</c:v>
                </c:pt>
                <c:pt idx="28">
                  <c:v>0.64633503437277007</c:v>
                </c:pt>
                <c:pt idx="29">
                  <c:v>0.64633503437277007</c:v>
                </c:pt>
                <c:pt idx="30">
                  <c:v>0.67712737181989002</c:v>
                </c:pt>
                <c:pt idx="31">
                  <c:v>0.67712737181989002</c:v>
                </c:pt>
                <c:pt idx="32">
                  <c:v>0.67712737181989002</c:v>
                </c:pt>
                <c:pt idx="33">
                  <c:v>0.73873174120561025</c:v>
                </c:pt>
                <c:pt idx="34">
                  <c:v>0.73873174120561025</c:v>
                </c:pt>
                <c:pt idx="35">
                  <c:v>0.80033611059133003</c:v>
                </c:pt>
                <c:pt idx="36">
                  <c:v>0.80033611059133003</c:v>
                </c:pt>
                <c:pt idx="37">
                  <c:v>0.86194047997704004</c:v>
                </c:pt>
                <c:pt idx="38">
                  <c:v>0.86194047997704004</c:v>
                </c:pt>
                <c:pt idx="39">
                  <c:v>0.89274266466990992</c:v>
                </c:pt>
                <c:pt idx="40">
                  <c:v>0.89274266466990992</c:v>
                </c:pt>
                <c:pt idx="41">
                  <c:v>0.92354484936277004</c:v>
                </c:pt>
                <c:pt idx="42">
                  <c:v>0.95434703405563992</c:v>
                </c:pt>
                <c:pt idx="43">
                  <c:v>0.98514921874850003</c:v>
                </c:pt>
                <c:pt idx="44">
                  <c:v>0.98514921874850003</c:v>
                </c:pt>
                <c:pt idx="45">
                  <c:v>1.0159612886097498</c:v>
                </c:pt>
                <c:pt idx="46">
                  <c:v>1.0159612886097498</c:v>
                </c:pt>
                <c:pt idx="47">
                  <c:v>1.0467832531626704</c:v>
                </c:pt>
                <c:pt idx="48">
                  <c:v>1.0467832531626704</c:v>
                </c:pt>
                <c:pt idx="49">
                  <c:v>1.0776052177155901</c:v>
                </c:pt>
                <c:pt idx="50">
                  <c:v>1.1084271822685001</c:v>
                </c:pt>
                <c:pt idx="51">
                  <c:v>1.1392491468214199</c:v>
                </c:pt>
                <c:pt idx="52">
                  <c:v>1.1392491468214199</c:v>
                </c:pt>
                <c:pt idx="53">
                  <c:v>1.1700711113743405</c:v>
                </c:pt>
                <c:pt idx="54">
                  <c:v>1.1700711113743405</c:v>
                </c:pt>
                <c:pt idx="55">
                  <c:v>1.2008930759272602</c:v>
                </c:pt>
                <c:pt idx="56">
                  <c:v>1.23171504048018</c:v>
                </c:pt>
                <c:pt idx="57">
                  <c:v>1.23171504048018</c:v>
                </c:pt>
                <c:pt idx="58">
                  <c:v>1.23171504048018</c:v>
                </c:pt>
                <c:pt idx="59">
                  <c:v>1.23171504048018</c:v>
                </c:pt>
                <c:pt idx="60">
                  <c:v>1.2933788163114204</c:v>
                </c:pt>
                <c:pt idx="61">
                  <c:v>1.3858744800582801</c:v>
                </c:pt>
                <c:pt idx="62">
                  <c:v>1.41670636797391</c:v>
                </c:pt>
                <c:pt idx="63">
                  <c:v>1.44753825588954</c:v>
                </c:pt>
                <c:pt idx="64">
                  <c:v>1.44753825588954</c:v>
                </c:pt>
                <c:pt idx="65">
                  <c:v>1.44753825588954</c:v>
                </c:pt>
                <c:pt idx="66">
                  <c:v>1.44753825588954</c:v>
                </c:pt>
                <c:pt idx="67">
                  <c:v>1.4783900546142799</c:v>
                </c:pt>
                <c:pt idx="68">
                  <c:v>1.4783900546142799</c:v>
                </c:pt>
                <c:pt idx="69">
                  <c:v>1.4783900546142799</c:v>
                </c:pt>
                <c:pt idx="70">
                  <c:v>1.4783900546142799</c:v>
                </c:pt>
                <c:pt idx="71">
                  <c:v>1.4783900546142799</c:v>
                </c:pt>
                <c:pt idx="72">
                  <c:v>1.4783900546142799</c:v>
                </c:pt>
                <c:pt idx="73">
                  <c:v>1.5401335380349503</c:v>
                </c:pt>
                <c:pt idx="74">
                  <c:v>1.5401335380349503</c:v>
                </c:pt>
                <c:pt idx="75">
                  <c:v>1.5401335380349503</c:v>
                </c:pt>
                <c:pt idx="76">
                  <c:v>1.6018770214556199</c:v>
                </c:pt>
                <c:pt idx="77">
                  <c:v>1.6327487631659605</c:v>
                </c:pt>
                <c:pt idx="78">
                  <c:v>1.6327487631659605</c:v>
                </c:pt>
                <c:pt idx="79">
                  <c:v>1.6945122412380003</c:v>
                </c:pt>
                <c:pt idx="80">
                  <c:v>1.7253939802740299</c:v>
                </c:pt>
                <c:pt idx="81">
                  <c:v>1.7253939802740299</c:v>
                </c:pt>
                <c:pt idx="82">
                  <c:v>1.7253939802740299</c:v>
                </c:pt>
                <c:pt idx="83">
                  <c:v>1.7253939802740299</c:v>
                </c:pt>
                <c:pt idx="84">
                  <c:v>1.7253939802740299</c:v>
                </c:pt>
                <c:pt idx="85">
                  <c:v>1.7562857328441104</c:v>
                </c:pt>
                <c:pt idx="86">
                  <c:v>1.7871774854141997</c:v>
                </c:pt>
                <c:pt idx="87">
                  <c:v>1.7871774854141997</c:v>
                </c:pt>
                <c:pt idx="88">
                  <c:v>1.7871774854141997</c:v>
                </c:pt>
                <c:pt idx="89">
                  <c:v>1.8180692379842802</c:v>
                </c:pt>
                <c:pt idx="90">
                  <c:v>1.8180692379842802</c:v>
                </c:pt>
                <c:pt idx="91">
                  <c:v>1.8180692379842802</c:v>
                </c:pt>
                <c:pt idx="92">
                  <c:v>1.84898105664892</c:v>
                </c:pt>
                <c:pt idx="93">
                  <c:v>1.84898105664892</c:v>
                </c:pt>
                <c:pt idx="94">
                  <c:v>1.84898105664892</c:v>
                </c:pt>
                <c:pt idx="95">
                  <c:v>1.84898105664892</c:v>
                </c:pt>
                <c:pt idx="96">
                  <c:v>1.84898105664892</c:v>
                </c:pt>
                <c:pt idx="97">
                  <c:v>1.84898105664892</c:v>
                </c:pt>
                <c:pt idx="98">
                  <c:v>1.8799129740253</c:v>
                </c:pt>
                <c:pt idx="99">
                  <c:v>2.0036406435308298</c:v>
                </c:pt>
                <c:pt idx="100">
                  <c:v>2.0036406435308298</c:v>
                </c:pt>
                <c:pt idx="101">
                  <c:v>2.0655246293698304</c:v>
                </c:pt>
                <c:pt idx="102">
                  <c:v>2.0655246293698304</c:v>
                </c:pt>
                <c:pt idx="103">
                  <c:v>2.1274287925762505</c:v>
                </c:pt>
                <c:pt idx="104">
                  <c:v>2.1583808741794601</c:v>
                </c:pt>
                <c:pt idx="105">
                  <c:v>2.1893329557826502</c:v>
                </c:pt>
                <c:pt idx="106">
                  <c:v>2.1893329557826502</c:v>
                </c:pt>
                <c:pt idx="107">
                  <c:v>2.1893329557826502</c:v>
                </c:pt>
                <c:pt idx="108">
                  <c:v>2.2202951458383704</c:v>
                </c:pt>
                <c:pt idx="109">
                  <c:v>2.2512573358940897</c:v>
                </c:pt>
                <c:pt idx="110">
                  <c:v>2.2822195259498099</c:v>
                </c:pt>
                <c:pt idx="111">
                  <c:v>2.2822195259498099</c:v>
                </c:pt>
                <c:pt idx="112">
                  <c:v>2.3441641560220403</c:v>
                </c:pt>
                <c:pt idx="113">
                  <c:v>2.3441641560220403</c:v>
                </c:pt>
                <c:pt idx="114">
                  <c:v>2.3751364710581497</c:v>
                </c:pt>
                <c:pt idx="115">
                  <c:v>2.3751364710581497</c:v>
                </c:pt>
                <c:pt idx="116">
                  <c:v>2.3751364710581497</c:v>
                </c:pt>
                <c:pt idx="117">
                  <c:v>2.4370811011303801</c:v>
                </c:pt>
                <c:pt idx="118">
                  <c:v>2.5299980462387404</c:v>
                </c:pt>
                <c:pt idx="119">
                  <c:v>2.5919426763109699</c:v>
                </c:pt>
                <c:pt idx="120">
                  <c:v>2.5919426763109699</c:v>
                </c:pt>
                <c:pt idx="121">
                  <c:v>2.5919426763109699</c:v>
                </c:pt>
                <c:pt idx="122">
                  <c:v>2.5919426763109699</c:v>
                </c:pt>
                <c:pt idx="123">
                  <c:v>2.6229251562027005</c:v>
                </c:pt>
                <c:pt idx="124">
                  <c:v>2.6229251562027005</c:v>
                </c:pt>
                <c:pt idx="125">
                  <c:v>2.6229251562027005</c:v>
                </c:pt>
                <c:pt idx="126">
                  <c:v>2.6539076360944205</c:v>
                </c:pt>
                <c:pt idx="127">
                  <c:v>2.6539076360944205</c:v>
                </c:pt>
                <c:pt idx="128">
                  <c:v>2.6848901159861502</c:v>
                </c:pt>
                <c:pt idx="129">
                  <c:v>2.71587259587788</c:v>
                </c:pt>
                <c:pt idx="130">
                  <c:v>2.71587259587788</c:v>
                </c:pt>
                <c:pt idx="131">
                  <c:v>2.71587259587788</c:v>
                </c:pt>
                <c:pt idx="132">
                  <c:v>2.7468550757696097</c:v>
                </c:pt>
                <c:pt idx="133">
                  <c:v>2.8088200355530604</c:v>
                </c:pt>
                <c:pt idx="134">
                  <c:v>2.8088200355530604</c:v>
                </c:pt>
                <c:pt idx="135">
                  <c:v>2.8707849953365101</c:v>
                </c:pt>
                <c:pt idx="136">
                  <c:v>2.8707849953365101</c:v>
                </c:pt>
                <c:pt idx="137">
                  <c:v>2.8707849953365101</c:v>
                </c:pt>
                <c:pt idx="138">
                  <c:v>2.8707849953365101</c:v>
                </c:pt>
                <c:pt idx="139">
                  <c:v>2.9017674752282399</c:v>
                </c:pt>
                <c:pt idx="140">
                  <c:v>2.9017674752282399</c:v>
                </c:pt>
                <c:pt idx="141">
                  <c:v>2.9327499551199598</c:v>
                </c:pt>
                <c:pt idx="142">
                  <c:v>2.9637324350116798</c:v>
                </c:pt>
                <c:pt idx="143">
                  <c:v>2.9947149149034105</c:v>
                </c:pt>
                <c:pt idx="144">
                  <c:v>2.9947149149034105</c:v>
                </c:pt>
                <c:pt idx="145">
                  <c:v>2.9947149149034105</c:v>
                </c:pt>
                <c:pt idx="146">
                  <c:v>3.02571783178715</c:v>
                </c:pt>
                <c:pt idx="147">
                  <c:v>3.0567207486708905</c:v>
                </c:pt>
                <c:pt idx="148">
                  <c:v>3.1187265824383599</c:v>
                </c:pt>
                <c:pt idx="149">
                  <c:v>3.1187265824383599</c:v>
                </c:pt>
                <c:pt idx="150">
                  <c:v>3.1497397414485904</c:v>
                </c:pt>
                <c:pt idx="151">
                  <c:v>3.2117660594690398</c:v>
                </c:pt>
                <c:pt idx="152">
                  <c:v>3.2427792184792703</c:v>
                </c:pt>
                <c:pt idx="153">
                  <c:v>3.2427792184792703</c:v>
                </c:pt>
                <c:pt idx="154">
                  <c:v>3.2737923774894999</c:v>
                </c:pt>
                <c:pt idx="155">
                  <c:v>3.2737923774894999</c:v>
                </c:pt>
                <c:pt idx="156">
                  <c:v>3.3358392272272703</c:v>
                </c:pt>
                <c:pt idx="157">
                  <c:v>3.3358392272272703</c:v>
                </c:pt>
                <c:pt idx="158">
                  <c:v>3.3668729315609904</c:v>
                </c:pt>
                <c:pt idx="159">
                  <c:v>3.3668729315609904</c:v>
                </c:pt>
                <c:pt idx="160">
                  <c:v>3.3668729315609904</c:v>
                </c:pt>
                <c:pt idx="161">
                  <c:v>3.3668729315609904</c:v>
                </c:pt>
                <c:pt idx="162">
                  <c:v>3.4289403402284298</c:v>
                </c:pt>
                <c:pt idx="163">
                  <c:v>3.4289403402284298</c:v>
                </c:pt>
                <c:pt idx="164">
                  <c:v>3.4599843410798505</c:v>
                </c:pt>
                <c:pt idx="165">
                  <c:v>3.4599843410798505</c:v>
                </c:pt>
                <c:pt idx="166">
                  <c:v>3.5220929563290597</c:v>
                </c:pt>
                <c:pt idx="167">
                  <c:v>3.5531472639536701</c:v>
                </c:pt>
                <c:pt idx="168">
                  <c:v>3.6152558792028899</c:v>
                </c:pt>
                <c:pt idx="169">
                  <c:v>3.6463101868275003</c:v>
                </c:pt>
                <c:pt idx="170">
                  <c:v>3.6463101868275003</c:v>
                </c:pt>
                <c:pt idx="171">
                  <c:v>3.6773644944521098</c:v>
                </c:pt>
                <c:pt idx="172">
                  <c:v>3.7084188020767201</c:v>
                </c:pt>
                <c:pt idx="173">
                  <c:v>3.7394731097013305</c:v>
                </c:pt>
                <c:pt idx="174">
                  <c:v>3.7394731097013305</c:v>
                </c:pt>
                <c:pt idx="175">
                  <c:v>3.7394731097013305</c:v>
                </c:pt>
                <c:pt idx="176">
                  <c:v>3.7705377618654601</c:v>
                </c:pt>
                <c:pt idx="177">
                  <c:v>3.7705377618654601</c:v>
                </c:pt>
                <c:pt idx="178">
                  <c:v>3.8016024140295905</c:v>
                </c:pt>
                <c:pt idx="179">
                  <c:v>3.8016024140295905</c:v>
                </c:pt>
                <c:pt idx="180">
                  <c:v>3.8326670661937006</c:v>
                </c:pt>
                <c:pt idx="181">
                  <c:v>3.8326670661937006</c:v>
                </c:pt>
                <c:pt idx="182">
                  <c:v>3.8326670661937006</c:v>
                </c:pt>
                <c:pt idx="183">
                  <c:v>3.8326670661937006</c:v>
                </c:pt>
                <c:pt idx="184">
                  <c:v>3.8326670661937006</c:v>
                </c:pt>
                <c:pt idx="185">
                  <c:v>3.8326670661937006</c:v>
                </c:pt>
                <c:pt idx="186">
                  <c:v>3.8326670661937006</c:v>
                </c:pt>
                <c:pt idx="187">
                  <c:v>3.86374208014974</c:v>
                </c:pt>
                <c:pt idx="188">
                  <c:v>3.86374208014974</c:v>
                </c:pt>
                <c:pt idx="189">
                  <c:v>3.86374208014974</c:v>
                </c:pt>
                <c:pt idx="190">
                  <c:v>3.86374208014974</c:v>
                </c:pt>
                <c:pt idx="191">
                  <c:v>3.8948378453671899</c:v>
                </c:pt>
                <c:pt idx="192">
                  <c:v>3.9259336105846301</c:v>
                </c:pt>
                <c:pt idx="193">
                  <c:v>3.9259336105846301</c:v>
                </c:pt>
                <c:pt idx="194">
                  <c:v>3.9259336105846301</c:v>
                </c:pt>
                <c:pt idx="195">
                  <c:v>3.9881459269588304</c:v>
                </c:pt>
                <c:pt idx="196">
                  <c:v>3.9881459269588304</c:v>
                </c:pt>
                <c:pt idx="197">
                  <c:v>4.0503582433330401</c:v>
                </c:pt>
                <c:pt idx="198">
                  <c:v>4.0503582433330401</c:v>
                </c:pt>
                <c:pt idx="199">
                  <c:v>4.0814748153662102</c:v>
                </c:pt>
                <c:pt idx="200">
                  <c:v>4.0814748153662102</c:v>
                </c:pt>
                <c:pt idx="201">
                  <c:v>4.1126018117116203</c:v>
                </c:pt>
                <c:pt idx="202">
                  <c:v>4.1126018117116203</c:v>
                </c:pt>
                <c:pt idx="203">
                  <c:v>4.1126018117116203</c:v>
                </c:pt>
                <c:pt idx="204">
                  <c:v>4.1126018117116203</c:v>
                </c:pt>
                <c:pt idx="205">
                  <c:v>4.1126018117116203</c:v>
                </c:pt>
                <c:pt idx="206">
                  <c:v>4.1437288080570305</c:v>
                </c:pt>
                <c:pt idx="207">
                  <c:v>4.1437288080570305</c:v>
                </c:pt>
                <c:pt idx="208">
                  <c:v>4.1748558044024406</c:v>
                </c:pt>
                <c:pt idx="209">
                  <c:v>4.2682367934386409</c:v>
                </c:pt>
                <c:pt idx="210">
                  <c:v>4.2682367934386409</c:v>
                </c:pt>
                <c:pt idx="211">
                  <c:v>4.2993742420998107</c:v>
                </c:pt>
                <c:pt idx="212">
                  <c:v>4.2993742420998107</c:v>
                </c:pt>
                <c:pt idx="213">
                  <c:v>4.2993742420998107</c:v>
                </c:pt>
                <c:pt idx="214">
                  <c:v>4.3616700651268907</c:v>
                </c:pt>
                <c:pt idx="215">
                  <c:v>4.3928179766404298</c:v>
                </c:pt>
                <c:pt idx="216">
                  <c:v>4.4239658881539707</c:v>
                </c:pt>
                <c:pt idx="217">
                  <c:v>4.4239658881539707</c:v>
                </c:pt>
                <c:pt idx="218">
                  <c:v>4.4239658881539707</c:v>
                </c:pt>
                <c:pt idx="219">
                  <c:v>4.4862617111810508</c:v>
                </c:pt>
                <c:pt idx="220">
                  <c:v>4.4862617111810508</c:v>
                </c:pt>
                <c:pt idx="221">
                  <c:v>4.4862617111810508</c:v>
                </c:pt>
                <c:pt idx="222">
                  <c:v>4.5485575342081308</c:v>
                </c:pt>
                <c:pt idx="223">
                  <c:v>4.5485575342081308</c:v>
                </c:pt>
                <c:pt idx="224">
                  <c:v>4.6108533572352197</c:v>
                </c:pt>
                <c:pt idx="225">
                  <c:v>4.6420012687487606</c:v>
                </c:pt>
                <c:pt idx="226">
                  <c:v>4.6420012687487606</c:v>
                </c:pt>
                <c:pt idx="227">
                  <c:v>4.6420012687487606</c:v>
                </c:pt>
                <c:pt idx="228">
                  <c:v>4.6420012687487606</c:v>
                </c:pt>
                <c:pt idx="229">
                  <c:v>4.6420012687487606</c:v>
                </c:pt>
                <c:pt idx="230">
                  <c:v>4.6420012687487606</c:v>
                </c:pt>
                <c:pt idx="231">
                  <c:v>4.6420012687487606</c:v>
                </c:pt>
                <c:pt idx="232">
                  <c:v>4.7042970917758407</c:v>
                </c:pt>
                <c:pt idx="233">
                  <c:v>4.7042970917758407</c:v>
                </c:pt>
                <c:pt idx="234">
                  <c:v>4.7042970917758407</c:v>
                </c:pt>
                <c:pt idx="235">
                  <c:v>4.7042970917758407</c:v>
                </c:pt>
                <c:pt idx="236">
                  <c:v>4.7354555191271608</c:v>
                </c:pt>
                <c:pt idx="237">
                  <c:v>4.7354555191271608</c:v>
                </c:pt>
                <c:pt idx="238">
                  <c:v>4.7666244729742004</c:v>
                </c:pt>
                <c:pt idx="239">
                  <c:v>4.7666244729742004</c:v>
                </c:pt>
                <c:pt idx="240">
                  <c:v>4.7666244729742004</c:v>
                </c:pt>
                <c:pt idx="241">
                  <c:v>4.7978039639929406</c:v>
                </c:pt>
                <c:pt idx="242">
                  <c:v>4.7978039639929406</c:v>
                </c:pt>
                <c:pt idx="243">
                  <c:v>4.8601629460304103</c:v>
                </c:pt>
                <c:pt idx="244">
                  <c:v>4.8601629460304103</c:v>
                </c:pt>
                <c:pt idx="245">
                  <c:v>4.8913424370491398</c:v>
                </c:pt>
                <c:pt idx="246">
                  <c:v>4.8913424370491398</c:v>
                </c:pt>
                <c:pt idx="247">
                  <c:v>4.9537225362495203</c:v>
                </c:pt>
                <c:pt idx="248">
                  <c:v>5.0472926850500794</c:v>
                </c:pt>
                <c:pt idx="249">
                  <c:v>5.0472926850500794</c:v>
                </c:pt>
                <c:pt idx="250">
                  <c:v>5.0472926850500794</c:v>
                </c:pt>
                <c:pt idx="251">
                  <c:v>5.0784827346502599</c:v>
                </c:pt>
                <c:pt idx="252">
                  <c:v>5.1096727842504404</c:v>
                </c:pt>
                <c:pt idx="253">
                  <c:v>5.1096727842504404</c:v>
                </c:pt>
                <c:pt idx="254">
                  <c:v>5.2032747055972894</c:v>
                </c:pt>
                <c:pt idx="255">
                  <c:v>5.2344753460462297</c:v>
                </c:pt>
                <c:pt idx="256">
                  <c:v>5.2656759864951805</c:v>
                </c:pt>
                <c:pt idx="257">
                  <c:v>5.2656759864951805</c:v>
                </c:pt>
                <c:pt idx="258">
                  <c:v>5.29688724301778</c:v>
                </c:pt>
                <c:pt idx="259">
                  <c:v>5.29688724301778</c:v>
                </c:pt>
                <c:pt idx="260">
                  <c:v>5.29688724301778</c:v>
                </c:pt>
                <c:pt idx="261">
                  <c:v>5.3593097560629701</c:v>
                </c:pt>
                <c:pt idx="262">
                  <c:v>5.3905210125855589</c:v>
                </c:pt>
                <c:pt idx="263">
                  <c:v>5.4217322691081495</c:v>
                </c:pt>
                <c:pt idx="264">
                  <c:v>5.4529435256307401</c:v>
                </c:pt>
                <c:pt idx="265">
                  <c:v>5.4529435256307401</c:v>
                </c:pt>
                <c:pt idx="266">
                  <c:v>5.4529435256307401</c:v>
                </c:pt>
                <c:pt idx="267">
                  <c:v>5.4529435256307401</c:v>
                </c:pt>
                <c:pt idx="268">
                  <c:v>5.4841760794965797</c:v>
                </c:pt>
                <c:pt idx="269">
                  <c:v>5.5154086333624104</c:v>
                </c:pt>
                <c:pt idx="270">
                  <c:v>5.5466411872282393</c:v>
                </c:pt>
                <c:pt idx="271">
                  <c:v>5.5778737410940789</c:v>
                </c:pt>
                <c:pt idx="272">
                  <c:v>5.6091062949599095</c:v>
                </c:pt>
                <c:pt idx="273">
                  <c:v>5.6715714026915904</c:v>
                </c:pt>
                <c:pt idx="274">
                  <c:v>5.70280395655743</c:v>
                </c:pt>
                <c:pt idx="275">
                  <c:v>5.70280395655743</c:v>
                </c:pt>
                <c:pt idx="276">
                  <c:v>5.7340471991822799</c:v>
                </c:pt>
                <c:pt idx="277">
                  <c:v>5.7340471991822799</c:v>
                </c:pt>
                <c:pt idx="278">
                  <c:v>5.7652904418071405</c:v>
                </c:pt>
                <c:pt idx="279">
                  <c:v>5.7652904418071405</c:v>
                </c:pt>
                <c:pt idx="280">
                  <c:v>5.7652904418071405</c:v>
                </c:pt>
                <c:pt idx="281">
                  <c:v>5.8277769270568598</c:v>
                </c:pt>
                <c:pt idx="282">
                  <c:v>5.8277769270568598</c:v>
                </c:pt>
                <c:pt idx="283">
                  <c:v>5.8277769270568598</c:v>
                </c:pt>
                <c:pt idx="284">
                  <c:v>5.8277769270568598</c:v>
                </c:pt>
                <c:pt idx="285">
                  <c:v>5.8277769270568598</c:v>
                </c:pt>
                <c:pt idx="286">
                  <c:v>5.8590308804265501</c:v>
                </c:pt>
                <c:pt idx="287">
                  <c:v>5.9215387871659004</c:v>
                </c:pt>
                <c:pt idx="288">
                  <c:v>5.9215387871659004</c:v>
                </c:pt>
                <c:pt idx="289">
                  <c:v>5.9528034696647705</c:v>
                </c:pt>
                <c:pt idx="290">
                  <c:v>5.9840681521636494</c:v>
                </c:pt>
                <c:pt idx="291">
                  <c:v>6.0153328346625301</c:v>
                </c:pt>
                <c:pt idx="292">
                  <c:v>6.0153328346625301</c:v>
                </c:pt>
                <c:pt idx="293">
                  <c:v>6.0778621996602791</c:v>
                </c:pt>
                <c:pt idx="294">
                  <c:v>6.1091268821591598</c:v>
                </c:pt>
                <c:pt idx="295">
                  <c:v>6.1403915646580405</c:v>
                </c:pt>
                <c:pt idx="296">
                  <c:v>6.1403915646580405</c:v>
                </c:pt>
                <c:pt idx="297">
                  <c:v>6.1716562471569105</c:v>
                </c:pt>
                <c:pt idx="298">
                  <c:v>6.2029209296557895</c:v>
                </c:pt>
                <c:pt idx="299">
                  <c:v>6.2029209296557895</c:v>
                </c:pt>
                <c:pt idx="300">
                  <c:v>6.2341856121546702</c:v>
                </c:pt>
                <c:pt idx="301">
                  <c:v>6.2654502946535402</c:v>
                </c:pt>
                <c:pt idx="302">
                  <c:v>6.2967149771524191</c:v>
                </c:pt>
                <c:pt idx="303">
                  <c:v>6.3592443421501805</c:v>
                </c:pt>
                <c:pt idx="304">
                  <c:v>6.3592443421501805</c:v>
                </c:pt>
                <c:pt idx="305">
                  <c:v>6.3592443421501805</c:v>
                </c:pt>
                <c:pt idx="306">
                  <c:v>6.3592443421501805</c:v>
                </c:pt>
                <c:pt idx="307">
                  <c:v>6.3592443421501805</c:v>
                </c:pt>
                <c:pt idx="308">
                  <c:v>6.3592443421501805</c:v>
                </c:pt>
                <c:pt idx="309">
                  <c:v>6.3592443421501805</c:v>
                </c:pt>
                <c:pt idx="310">
                  <c:v>6.3592443421501805</c:v>
                </c:pt>
                <c:pt idx="311">
                  <c:v>6.3592443421501805</c:v>
                </c:pt>
                <c:pt idx="312">
                  <c:v>6.3905198130142988</c:v>
                </c:pt>
                <c:pt idx="313">
                  <c:v>6.4217952838784296</c:v>
                </c:pt>
                <c:pt idx="314">
                  <c:v>6.4530707547425603</c:v>
                </c:pt>
                <c:pt idx="315">
                  <c:v>6.4530707547425603</c:v>
                </c:pt>
                <c:pt idx="316">
                  <c:v>6.4530707547425603</c:v>
                </c:pt>
                <c:pt idx="317">
                  <c:v>6.4843570326111202</c:v>
                </c:pt>
                <c:pt idx="318">
                  <c:v>6.4843570326111202</c:v>
                </c:pt>
                <c:pt idx="319">
                  <c:v>6.4843570326111202</c:v>
                </c:pt>
                <c:pt idx="320">
                  <c:v>6.4843570326111202</c:v>
                </c:pt>
                <c:pt idx="321">
                  <c:v>6.4843570326111202</c:v>
                </c:pt>
                <c:pt idx="322">
                  <c:v>6.5469295883482594</c:v>
                </c:pt>
                <c:pt idx="323">
                  <c:v>6.5782158662168388</c:v>
                </c:pt>
                <c:pt idx="324">
                  <c:v>6.60950214408542</c:v>
                </c:pt>
                <c:pt idx="325">
                  <c:v>6.6407884219539799</c:v>
                </c:pt>
                <c:pt idx="326">
                  <c:v>6.6407884219539799</c:v>
                </c:pt>
                <c:pt idx="327">
                  <c:v>6.6720746998225504</c:v>
                </c:pt>
                <c:pt idx="328">
                  <c:v>6.7033609776911298</c:v>
                </c:pt>
                <c:pt idx="329">
                  <c:v>6.7346472555597003</c:v>
                </c:pt>
                <c:pt idx="330">
                  <c:v>6.7659335334282904</c:v>
                </c:pt>
                <c:pt idx="331">
                  <c:v>6.7659335334282904</c:v>
                </c:pt>
                <c:pt idx="332">
                  <c:v>6.7972198112968503</c:v>
                </c:pt>
                <c:pt idx="333">
                  <c:v>6.828506089165419</c:v>
                </c:pt>
                <c:pt idx="334">
                  <c:v>6.8597923670339895</c:v>
                </c:pt>
                <c:pt idx="335">
                  <c:v>6.8597923670339895</c:v>
                </c:pt>
                <c:pt idx="336">
                  <c:v>6.8597923670339895</c:v>
                </c:pt>
                <c:pt idx="337">
                  <c:v>6.8597923670339895</c:v>
                </c:pt>
                <c:pt idx="338">
                  <c:v>6.8597923670339895</c:v>
                </c:pt>
                <c:pt idx="339">
                  <c:v>6.8910786449025601</c:v>
                </c:pt>
                <c:pt idx="340">
                  <c:v>6.9223649227711395</c:v>
                </c:pt>
                <c:pt idx="341">
                  <c:v>6.9223649227711395</c:v>
                </c:pt>
                <c:pt idx="342">
                  <c:v>6.95365120063971</c:v>
                </c:pt>
                <c:pt idx="343">
                  <c:v>6.95365120063971</c:v>
                </c:pt>
                <c:pt idx="344">
                  <c:v>6.95365120063971</c:v>
                </c:pt>
                <c:pt idx="345">
                  <c:v>6.9849374785082805</c:v>
                </c:pt>
                <c:pt idx="346">
                  <c:v>6.9849374785082805</c:v>
                </c:pt>
                <c:pt idx="347">
                  <c:v>7.0475100342454304</c:v>
                </c:pt>
                <c:pt idx="348">
                  <c:v>7.0475100342454304</c:v>
                </c:pt>
                <c:pt idx="349">
                  <c:v>7.0475100342454304</c:v>
                </c:pt>
                <c:pt idx="350">
                  <c:v>7.0475100342454304</c:v>
                </c:pt>
                <c:pt idx="351">
                  <c:v>7.0475100342454304</c:v>
                </c:pt>
                <c:pt idx="352">
                  <c:v>7.0475100342454304</c:v>
                </c:pt>
                <c:pt idx="353">
                  <c:v>7.0475100342454304</c:v>
                </c:pt>
                <c:pt idx="354">
                  <c:v>7.0475100342454304</c:v>
                </c:pt>
                <c:pt idx="355">
                  <c:v>7.078818091632229</c:v>
                </c:pt>
                <c:pt idx="356">
                  <c:v>7.078818091632229</c:v>
                </c:pt>
                <c:pt idx="357">
                  <c:v>7.078818091632229</c:v>
                </c:pt>
                <c:pt idx="358">
                  <c:v>7.1414342064057301</c:v>
                </c:pt>
                <c:pt idx="359">
                  <c:v>7.1727422637924292</c:v>
                </c:pt>
                <c:pt idx="360">
                  <c:v>7.2353583785659303</c:v>
                </c:pt>
                <c:pt idx="361">
                  <c:v>7.2353583785659303</c:v>
                </c:pt>
                <c:pt idx="362">
                  <c:v>7.2353583785659303</c:v>
                </c:pt>
                <c:pt idx="363">
                  <c:v>7.2666773599085293</c:v>
                </c:pt>
                <c:pt idx="364">
                  <c:v>7.2979963412511299</c:v>
                </c:pt>
                <c:pt idx="365">
                  <c:v>7.3293153225937289</c:v>
                </c:pt>
                <c:pt idx="366">
                  <c:v>7.3293153225937289</c:v>
                </c:pt>
                <c:pt idx="367">
                  <c:v>7.3606343039362301</c:v>
                </c:pt>
                <c:pt idx="368">
                  <c:v>7.3606343039362301</c:v>
                </c:pt>
                <c:pt idx="369">
                  <c:v>7.391953285278829</c:v>
                </c:pt>
                <c:pt idx="370">
                  <c:v>7.391953285278829</c:v>
                </c:pt>
                <c:pt idx="371">
                  <c:v>7.4232722666214297</c:v>
                </c:pt>
                <c:pt idx="372">
                  <c:v>7.4859102293065298</c:v>
                </c:pt>
                <c:pt idx="373">
                  <c:v>7.4859102293065298</c:v>
                </c:pt>
                <c:pt idx="374">
                  <c:v>7.5485481919917294</c:v>
                </c:pt>
                <c:pt idx="375">
                  <c:v>7.5798671733343301</c:v>
                </c:pt>
                <c:pt idx="376">
                  <c:v>7.5798671733343301</c:v>
                </c:pt>
                <c:pt idx="377">
                  <c:v>7.6111971283914297</c:v>
                </c:pt>
                <c:pt idx="378">
                  <c:v>7.6425270834486305</c:v>
                </c:pt>
                <c:pt idx="379">
                  <c:v>7.6738570385057301</c:v>
                </c:pt>
                <c:pt idx="380">
                  <c:v>7.6738570385057301</c:v>
                </c:pt>
                <c:pt idx="381">
                  <c:v>7.7365389345533302</c:v>
                </c:pt>
                <c:pt idx="382">
                  <c:v>7.7992208306010298</c:v>
                </c:pt>
                <c:pt idx="383">
                  <c:v>7.7992208306010298</c:v>
                </c:pt>
                <c:pt idx="384">
                  <c:v>7.7992208306010298</c:v>
                </c:pt>
                <c:pt idx="385">
                  <c:v>7.7992208306010298</c:v>
                </c:pt>
                <c:pt idx="386">
                  <c:v>7.7992208306010298</c:v>
                </c:pt>
                <c:pt idx="387">
                  <c:v>7.8619468067443297</c:v>
                </c:pt>
                <c:pt idx="388">
                  <c:v>7.893309794815929</c:v>
                </c:pt>
                <c:pt idx="389">
                  <c:v>7.893309794815929</c:v>
                </c:pt>
                <c:pt idx="390">
                  <c:v>7.9246727828876296</c:v>
                </c:pt>
                <c:pt idx="391">
                  <c:v>7.9246727828876296</c:v>
                </c:pt>
                <c:pt idx="392">
                  <c:v>7.9873987590309294</c:v>
                </c:pt>
                <c:pt idx="393">
                  <c:v>8.01876174710263</c:v>
                </c:pt>
                <c:pt idx="394">
                  <c:v>8.0501247351742293</c:v>
                </c:pt>
                <c:pt idx="395">
                  <c:v>8.0501247351742293</c:v>
                </c:pt>
                <c:pt idx="396">
                  <c:v>8.0814987860283303</c:v>
                </c:pt>
                <c:pt idx="397">
                  <c:v>8.11287283688233</c:v>
                </c:pt>
                <c:pt idx="398">
                  <c:v>8.11287283688233</c:v>
                </c:pt>
                <c:pt idx="399">
                  <c:v>8.1442468877364291</c:v>
                </c:pt>
                <c:pt idx="400">
                  <c:v>8.1442468877364291</c:v>
                </c:pt>
                <c:pt idx="401">
                  <c:v>8.1756320209115305</c:v>
                </c:pt>
                <c:pt idx="402">
                  <c:v>8.2070171540865289</c:v>
                </c:pt>
                <c:pt idx="403">
                  <c:v>8.2070171540865289</c:v>
                </c:pt>
                <c:pt idx="404">
                  <c:v>8.2070171540865289</c:v>
                </c:pt>
                <c:pt idx="405">
                  <c:v>8.2070171540865289</c:v>
                </c:pt>
                <c:pt idx="406">
                  <c:v>8.2070171540865289</c:v>
                </c:pt>
                <c:pt idx="407">
                  <c:v>8.2070171540865289</c:v>
                </c:pt>
                <c:pt idx="408">
                  <c:v>8.2070171540865289</c:v>
                </c:pt>
                <c:pt idx="409">
                  <c:v>8.2070171540865289</c:v>
                </c:pt>
                <c:pt idx="410">
                  <c:v>8.2070171540865289</c:v>
                </c:pt>
                <c:pt idx="411">
                  <c:v>8.2070171540865289</c:v>
                </c:pt>
                <c:pt idx="412">
                  <c:v>8.23843560481283</c:v>
                </c:pt>
                <c:pt idx="413">
                  <c:v>8.23843560481283</c:v>
                </c:pt>
                <c:pt idx="414">
                  <c:v>8.3012947572927303</c:v>
                </c:pt>
                <c:pt idx="415">
                  <c:v>8.3012947572927303</c:v>
                </c:pt>
                <c:pt idx="416">
                  <c:v>8.3012947572927303</c:v>
                </c:pt>
                <c:pt idx="417">
                  <c:v>8.3012947572927303</c:v>
                </c:pt>
                <c:pt idx="418">
                  <c:v>8.3012947572927303</c:v>
                </c:pt>
                <c:pt idx="419">
                  <c:v>8.3012947572927303</c:v>
                </c:pt>
                <c:pt idx="420">
                  <c:v>8.3012947572927303</c:v>
                </c:pt>
                <c:pt idx="421">
                  <c:v>8.3327243335326298</c:v>
                </c:pt>
                <c:pt idx="422">
                  <c:v>8.3327243335326298</c:v>
                </c:pt>
                <c:pt idx="423">
                  <c:v>8.4270464979718298</c:v>
                </c:pt>
                <c:pt idx="424">
                  <c:v>8.4584872194515288</c:v>
                </c:pt>
                <c:pt idx="425">
                  <c:v>8.4584872194515288</c:v>
                </c:pt>
                <c:pt idx="426">
                  <c:v>8.4584872194515288</c:v>
                </c:pt>
                <c:pt idx="427">
                  <c:v>8.4584872194515288</c:v>
                </c:pt>
                <c:pt idx="428">
                  <c:v>8.4584872194515288</c:v>
                </c:pt>
                <c:pt idx="429">
                  <c:v>8.4584872194515288</c:v>
                </c:pt>
                <c:pt idx="430">
                  <c:v>8.4899279409313291</c:v>
                </c:pt>
                <c:pt idx="431">
                  <c:v>8.4899279409313291</c:v>
                </c:pt>
                <c:pt idx="432">
                  <c:v>8.5213686624110299</c:v>
                </c:pt>
                <c:pt idx="433">
                  <c:v>8.5528093838908301</c:v>
                </c:pt>
                <c:pt idx="434">
                  <c:v>8.5528093838908301</c:v>
                </c:pt>
                <c:pt idx="435">
                  <c:v>8.5842501053705291</c:v>
                </c:pt>
                <c:pt idx="436">
                  <c:v>8.5842501053705291</c:v>
                </c:pt>
                <c:pt idx="437">
                  <c:v>8.5842501053705291</c:v>
                </c:pt>
                <c:pt idx="438">
                  <c:v>8.6157132045879301</c:v>
                </c:pt>
                <c:pt idx="439">
                  <c:v>8.6157132045879301</c:v>
                </c:pt>
                <c:pt idx="440">
                  <c:v>8.6471875086128289</c:v>
                </c:pt>
                <c:pt idx="441">
                  <c:v>8.6471875086128289</c:v>
                </c:pt>
                <c:pt idx="442">
                  <c:v>8.6471875086128289</c:v>
                </c:pt>
                <c:pt idx="443">
                  <c:v>8.6786618126377295</c:v>
                </c:pt>
                <c:pt idx="444">
                  <c:v>8.7101361166625288</c:v>
                </c:pt>
                <c:pt idx="445">
                  <c:v>8.7101361166625288</c:v>
                </c:pt>
                <c:pt idx="446">
                  <c:v>8.7730847247122306</c:v>
                </c:pt>
                <c:pt idx="447">
                  <c:v>8.8045590287371294</c:v>
                </c:pt>
                <c:pt idx="448">
                  <c:v>8.8360333327619305</c:v>
                </c:pt>
                <c:pt idx="449">
                  <c:v>8.8360333327619305</c:v>
                </c:pt>
                <c:pt idx="450">
                  <c:v>8.8360333327619305</c:v>
                </c:pt>
                <c:pt idx="451">
                  <c:v>8.8675188776097293</c:v>
                </c:pt>
                <c:pt idx="452">
                  <c:v>8.8675188776097293</c:v>
                </c:pt>
                <c:pt idx="453">
                  <c:v>8.8675188776097293</c:v>
                </c:pt>
                <c:pt idx="454">
                  <c:v>8.8990269362542289</c:v>
                </c:pt>
                <c:pt idx="455">
                  <c:v>8.8990269362542289</c:v>
                </c:pt>
                <c:pt idx="456">
                  <c:v>8.8990269362542289</c:v>
                </c:pt>
                <c:pt idx="457">
                  <c:v>8.9305575489851297</c:v>
                </c:pt>
                <c:pt idx="458">
                  <c:v>8.9305575489851297</c:v>
                </c:pt>
                <c:pt idx="459">
                  <c:v>8.9305575489851297</c:v>
                </c:pt>
                <c:pt idx="460">
                  <c:v>8.9305575489851297</c:v>
                </c:pt>
                <c:pt idx="461">
                  <c:v>8.96211075620743</c:v>
                </c:pt>
                <c:pt idx="462">
                  <c:v>8.9936639634297304</c:v>
                </c:pt>
                <c:pt idx="463">
                  <c:v>8.9936639634297304</c:v>
                </c:pt>
                <c:pt idx="464">
                  <c:v>8.9936639634297304</c:v>
                </c:pt>
                <c:pt idx="465">
                  <c:v>8.9936639634297304</c:v>
                </c:pt>
                <c:pt idx="466">
                  <c:v>8.9936639634297304</c:v>
                </c:pt>
                <c:pt idx="467">
                  <c:v>8.9936639634297304</c:v>
                </c:pt>
                <c:pt idx="468">
                  <c:v>8.9936639634297304</c:v>
                </c:pt>
                <c:pt idx="469">
                  <c:v>8.9936639634297304</c:v>
                </c:pt>
                <c:pt idx="470">
                  <c:v>9.0252624894415305</c:v>
                </c:pt>
                <c:pt idx="471">
                  <c:v>9.0252624894415305</c:v>
                </c:pt>
                <c:pt idx="472">
                  <c:v>9.0252624894415305</c:v>
                </c:pt>
                <c:pt idx="473">
                  <c:v>9.0252624894415305</c:v>
                </c:pt>
                <c:pt idx="474">
                  <c:v>9.0252624894415305</c:v>
                </c:pt>
                <c:pt idx="475">
                  <c:v>9.0885504724753297</c:v>
                </c:pt>
                <c:pt idx="476">
                  <c:v>9.1201944639922292</c:v>
                </c:pt>
                <c:pt idx="477">
                  <c:v>9.1201944639922292</c:v>
                </c:pt>
                <c:pt idx="478">
                  <c:v>9.1201944639922292</c:v>
                </c:pt>
                <c:pt idx="479">
                  <c:v>9.1201944639922292</c:v>
                </c:pt>
                <c:pt idx="480">
                  <c:v>9.1201944639922292</c:v>
                </c:pt>
                <c:pt idx="481">
                  <c:v>9.1201944639922292</c:v>
                </c:pt>
                <c:pt idx="482">
                  <c:v>9.1201944639922292</c:v>
                </c:pt>
                <c:pt idx="483">
                  <c:v>9.1201944639922292</c:v>
                </c:pt>
                <c:pt idx="484">
                  <c:v>9.1201944639922292</c:v>
                </c:pt>
                <c:pt idx="485">
                  <c:v>9.1201944639922292</c:v>
                </c:pt>
                <c:pt idx="486">
                  <c:v>9.1201944639922292</c:v>
                </c:pt>
                <c:pt idx="487">
                  <c:v>9.1201944639922292</c:v>
                </c:pt>
                <c:pt idx="488">
                  <c:v>9.1201944639922292</c:v>
                </c:pt>
                <c:pt idx="489">
                  <c:v>9.1836652942142294</c:v>
                </c:pt>
                <c:pt idx="490">
                  <c:v>9.1836652942142294</c:v>
                </c:pt>
                <c:pt idx="491">
                  <c:v>9.1836652942142294</c:v>
                </c:pt>
                <c:pt idx="492">
                  <c:v>9.1836652942142294</c:v>
                </c:pt>
                <c:pt idx="493">
                  <c:v>9.1836652942142294</c:v>
                </c:pt>
                <c:pt idx="494">
                  <c:v>9.1836652942142294</c:v>
                </c:pt>
                <c:pt idx="495">
                  <c:v>9.1836652942142294</c:v>
                </c:pt>
                <c:pt idx="496">
                  <c:v>9.1836652942142294</c:v>
                </c:pt>
                <c:pt idx="497">
                  <c:v>9.1836652942142294</c:v>
                </c:pt>
                <c:pt idx="498">
                  <c:v>9.1836652942142294</c:v>
                </c:pt>
                <c:pt idx="499">
                  <c:v>9.1836652942142294</c:v>
                </c:pt>
                <c:pt idx="500">
                  <c:v>9.1836652942142294</c:v>
                </c:pt>
                <c:pt idx="501">
                  <c:v>9.1836652942142294</c:v>
                </c:pt>
                <c:pt idx="502">
                  <c:v>9.1836652942142294</c:v>
                </c:pt>
                <c:pt idx="503">
                  <c:v>9.2155389398085301</c:v>
                </c:pt>
                <c:pt idx="504">
                  <c:v>9.2155389398085301</c:v>
                </c:pt>
                <c:pt idx="505">
                  <c:v>9.2155389398085301</c:v>
                </c:pt>
                <c:pt idx="506">
                  <c:v>9.2155389398085301</c:v>
                </c:pt>
                <c:pt idx="507">
                  <c:v>9.2155389398085301</c:v>
                </c:pt>
                <c:pt idx="508">
                  <c:v>9.2155389398085301</c:v>
                </c:pt>
                <c:pt idx="509">
                  <c:v>9.2474357493894299</c:v>
                </c:pt>
                <c:pt idx="510">
                  <c:v>9.2474357493894299</c:v>
                </c:pt>
                <c:pt idx="511">
                  <c:v>9.2474357493894299</c:v>
                </c:pt>
                <c:pt idx="512">
                  <c:v>9.2474357493894299</c:v>
                </c:pt>
                <c:pt idx="513">
                  <c:v>9.2474357493894299</c:v>
                </c:pt>
                <c:pt idx="514">
                  <c:v>9.2474357493894299</c:v>
                </c:pt>
                <c:pt idx="515">
                  <c:v>9.2474357493894299</c:v>
                </c:pt>
                <c:pt idx="516">
                  <c:v>9.2474357493894299</c:v>
                </c:pt>
                <c:pt idx="517">
                  <c:v>9.2474357493894299</c:v>
                </c:pt>
                <c:pt idx="518">
                  <c:v>9.2474357493894299</c:v>
                </c:pt>
                <c:pt idx="519">
                  <c:v>9.2474357493894299</c:v>
                </c:pt>
                <c:pt idx="520">
                  <c:v>9.2474357493894299</c:v>
                </c:pt>
                <c:pt idx="521">
                  <c:v>9.2474357493894299</c:v>
                </c:pt>
                <c:pt idx="522">
                  <c:v>9.2474357493894299</c:v>
                </c:pt>
                <c:pt idx="523">
                  <c:v>9.2474357493894299</c:v>
                </c:pt>
                <c:pt idx="524">
                  <c:v>9.2474357493894299</c:v>
                </c:pt>
                <c:pt idx="525">
                  <c:v>9.2474357493894299</c:v>
                </c:pt>
                <c:pt idx="526">
                  <c:v>9.2474357493894299</c:v>
                </c:pt>
                <c:pt idx="527">
                  <c:v>9.2474357493894299</c:v>
                </c:pt>
                <c:pt idx="528">
                  <c:v>9.2474357493894299</c:v>
                </c:pt>
                <c:pt idx="529">
                  <c:v>9.2474357493894299</c:v>
                </c:pt>
                <c:pt idx="530">
                  <c:v>9.2474357493894299</c:v>
                </c:pt>
                <c:pt idx="531">
                  <c:v>9.2474357493894299</c:v>
                </c:pt>
                <c:pt idx="532">
                  <c:v>9.2474357493894299</c:v>
                </c:pt>
                <c:pt idx="533">
                  <c:v>9.2474357493894299</c:v>
                </c:pt>
                <c:pt idx="534">
                  <c:v>9.2474357493894299</c:v>
                </c:pt>
                <c:pt idx="535">
                  <c:v>9.2474357493894299</c:v>
                </c:pt>
                <c:pt idx="536">
                  <c:v>9.2474357493894299</c:v>
                </c:pt>
                <c:pt idx="537">
                  <c:v>9.2474357493894299</c:v>
                </c:pt>
                <c:pt idx="538">
                  <c:v>9.2474357493894299</c:v>
                </c:pt>
                <c:pt idx="539">
                  <c:v>9.2474357493894299</c:v>
                </c:pt>
                <c:pt idx="540">
                  <c:v>9.2474357493894299</c:v>
                </c:pt>
                <c:pt idx="541">
                  <c:v>9.2474357493894299</c:v>
                </c:pt>
                <c:pt idx="542">
                  <c:v>9.2474357493894299</c:v>
                </c:pt>
                <c:pt idx="543">
                  <c:v>9.2474357493894299</c:v>
                </c:pt>
                <c:pt idx="544">
                  <c:v>9.2474357493894299</c:v>
                </c:pt>
                <c:pt idx="545">
                  <c:v>9.2474357493894299</c:v>
                </c:pt>
                <c:pt idx="546">
                  <c:v>9.2474357493894299</c:v>
                </c:pt>
                <c:pt idx="547">
                  <c:v>9.2474357493894299</c:v>
                </c:pt>
                <c:pt idx="548">
                  <c:v>9.2474357493894299</c:v>
                </c:pt>
                <c:pt idx="549">
                  <c:v>9.2474357493894299</c:v>
                </c:pt>
                <c:pt idx="550">
                  <c:v>9.2474357493894299</c:v>
                </c:pt>
                <c:pt idx="551">
                  <c:v>9.2474357493894299</c:v>
                </c:pt>
                <c:pt idx="552">
                  <c:v>9.2474357493894299</c:v>
                </c:pt>
                <c:pt idx="553">
                  <c:v>9.2474357493894299</c:v>
                </c:pt>
                <c:pt idx="554">
                  <c:v>9.2474357493894299</c:v>
                </c:pt>
                <c:pt idx="555">
                  <c:v>9.2474357493894299</c:v>
                </c:pt>
                <c:pt idx="556">
                  <c:v>9.2474357493894299</c:v>
                </c:pt>
                <c:pt idx="557">
                  <c:v>9.2474357493894299</c:v>
                </c:pt>
                <c:pt idx="558">
                  <c:v>9.2798031869242301</c:v>
                </c:pt>
                <c:pt idx="559">
                  <c:v>9.2798031869242301</c:v>
                </c:pt>
                <c:pt idx="560">
                  <c:v>9.2798031869242301</c:v>
                </c:pt>
                <c:pt idx="561">
                  <c:v>9.2798031869242301</c:v>
                </c:pt>
                <c:pt idx="562">
                  <c:v>9.2798031869242301</c:v>
                </c:pt>
                <c:pt idx="563">
                  <c:v>9.2798031869242301</c:v>
                </c:pt>
                <c:pt idx="564">
                  <c:v>9.2798031869242301</c:v>
                </c:pt>
                <c:pt idx="565">
                  <c:v>9.2798031869242301</c:v>
                </c:pt>
                <c:pt idx="566">
                  <c:v>9.2798031869242301</c:v>
                </c:pt>
                <c:pt idx="567">
                  <c:v>9.2798031869242301</c:v>
                </c:pt>
                <c:pt idx="568">
                  <c:v>9.2798031869242301</c:v>
                </c:pt>
                <c:pt idx="569">
                  <c:v>9.2798031869242301</c:v>
                </c:pt>
                <c:pt idx="570">
                  <c:v>9.2798031869242301</c:v>
                </c:pt>
                <c:pt idx="571">
                  <c:v>9.3122424456962296</c:v>
                </c:pt>
                <c:pt idx="572">
                  <c:v>9.3122424456962296</c:v>
                </c:pt>
                <c:pt idx="573">
                  <c:v>9.3122424456962296</c:v>
                </c:pt>
                <c:pt idx="574">
                  <c:v>9.3122424456962296</c:v>
                </c:pt>
                <c:pt idx="575">
                  <c:v>9.3122424456962296</c:v>
                </c:pt>
                <c:pt idx="576">
                  <c:v>9.3122424456962296</c:v>
                </c:pt>
                <c:pt idx="577">
                  <c:v>9.3122424456962296</c:v>
                </c:pt>
                <c:pt idx="578">
                  <c:v>9.3122424456962296</c:v>
                </c:pt>
                <c:pt idx="579">
                  <c:v>9.3122424456962296</c:v>
                </c:pt>
                <c:pt idx="580">
                  <c:v>9.3122424456962296</c:v>
                </c:pt>
                <c:pt idx="581">
                  <c:v>9.3122424456962296</c:v>
                </c:pt>
                <c:pt idx="582">
                  <c:v>9.3122424456962296</c:v>
                </c:pt>
                <c:pt idx="583">
                  <c:v>9.3122424456962296</c:v>
                </c:pt>
                <c:pt idx="584">
                  <c:v>9.3122424456962296</c:v>
                </c:pt>
                <c:pt idx="585">
                  <c:v>9.3122424456962296</c:v>
                </c:pt>
                <c:pt idx="586">
                  <c:v>9.3122424456962296</c:v>
                </c:pt>
                <c:pt idx="587">
                  <c:v>9.3122424456962296</c:v>
                </c:pt>
                <c:pt idx="588">
                  <c:v>9.3122424456962296</c:v>
                </c:pt>
                <c:pt idx="589">
                  <c:v>9.3122424456962296</c:v>
                </c:pt>
                <c:pt idx="590">
                  <c:v>9.3122424456962296</c:v>
                </c:pt>
                <c:pt idx="591">
                  <c:v>9.3122424456962296</c:v>
                </c:pt>
                <c:pt idx="592">
                  <c:v>9.3122424456962296</c:v>
                </c:pt>
                <c:pt idx="593">
                  <c:v>9.3122424456962296</c:v>
                </c:pt>
                <c:pt idx="594">
                  <c:v>9.3122424456962296</c:v>
                </c:pt>
                <c:pt idx="595">
                  <c:v>9.3122424456962296</c:v>
                </c:pt>
                <c:pt idx="596">
                  <c:v>9.3122424456962296</c:v>
                </c:pt>
                <c:pt idx="597">
                  <c:v>9.3122424456962296</c:v>
                </c:pt>
                <c:pt idx="598">
                  <c:v>9.3122424456962296</c:v>
                </c:pt>
                <c:pt idx="599">
                  <c:v>9.3122424456962296</c:v>
                </c:pt>
                <c:pt idx="600">
                  <c:v>9.3122424456962296</c:v>
                </c:pt>
                <c:pt idx="601">
                  <c:v>9.3122424456962296</c:v>
                </c:pt>
                <c:pt idx="602">
                  <c:v>9.3122424456962296</c:v>
                </c:pt>
                <c:pt idx="603">
                  <c:v>9.3122424456962296</c:v>
                </c:pt>
                <c:pt idx="604">
                  <c:v>9.3122424456962296</c:v>
                </c:pt>
                <c:pt idx="605">
                  <c:v>9.345045781446629</c:v>
                </c:pt>
                <c:pt idx="606">
                  <c:v>9.345045781446629</c:v>
                </c:pt>
                <c:pt idx="607">
                  <c:v>9.345045781446629</c:v>
                </c:pt>
                <c:pt idx="608">
                  <c:v>9.345045781446629</c:v>
                </c:pt>
                <c:pt idx="609">
                  <c:v>9.345045781446629</c:v>
                </c:pt>
                <c:pt idx="610">
                  <c:v>9.345045781446629</c:v>
                </c:pt>
                <c:pt idx="611">
                  <c:v>9.345045781446629</c:v>
                </c:pt>
                <c:pt idx="612">
                  <c:v>9.345045781446629</c:v>
                </c:pt>
                <c:pt idx="613">
                  <c:v>9.345045781446629</c:v>
                </c:pt>
                <c:pt idx="614">
                  <c:v>9.345045781446629</c:v>
                </c:pt>
                <c:pt idx="615">
                  <c:v>9.345045781446629</c:v>
                </c:pt>
                <c:pt idx="616">
                  <c:v>9.3779106157641294</c:v>
                </c:pt>
                <c:pt idx="617">
                  <c:v>9.3779106157641294</c:v>
                </c:pt>
                <c:pt idx="618">
                  <c:v>9.3779106157641294</c:v>
                </c:pt>
                <c:pt idx="619">
                  <c:v>9.3779106157641294</c:v>
                </c:pt>
                <c:pt idx="620">
                  <c:v>9.3779106157641294</c:v>
                </c:pt>
                <c:pt idx="621">
                  <c:v>9.4108248337546296</c:v>
                </c:pt>
                <c:pt idx="622">
                  <c:v>9.4108248337546296</c:v>
                </c:pt>
                <c:pt idx="623">
                  <c:v>9.4108248337546296</c:v>
                </c:pt>
                <c:pt idx="624">
                  <c:v>9.4108248337546296</c:v>
                </c:pt>
                <c:pt idx="625">
                  <c:v>9.4108248337546296</c:v>
                </c:pt>
                <c:pt idx="626">
                  <c:v>9.4108248337546296</c:v>
                </c:pt>
                <c:pt idx="627">
                  <c:v>9.4108248337546296</c:v>
                </c:pt>
                <c:pt idx="628">
                  <c:v>9.4108248337546296</c:v>
                </c:pt>
                <c:pt idx="629">
                  <c:v>9.4108248337546296</c:v>
                </c:pt>
                <c:pt idx="630">
                  <c:v>9.4108248337546296</c:v>
                </c:pt>
                <c:pt idx="631">
                  <c:v>9.4108248337546296</c:v>
                </c:pt>
                <c:pt idx="632">
                  <c:v>9.4108248337546296</c:v>
                </c:pt>
                <c:pt idx="633">
                  <c:v>9.4108248337546296</c:v>
                </c:pt>
                <c:pt idx="634">
                  <c:v>9.4108248337546296</c:v>
                </c:pt>
                <c:pt idx="635">
                  <c:v>9.4108248337546296</c:v>
                </c:pt>
                <c:pt idx="636">
                  <c:v>9.4108248337546296</c:v>
                </c:pt>
                <c:pt idx="637">
                  <c:v>9.4108248337546296</c:v>
                </c:pt>
                <c:pt idx="638">
                  <c:v>9.4108248337546296</c:v>
                </c:pt>
                <c:pt idx="639">
                  <c:v>9.4108248337546296</c:v>
                </c:pt>
                <c:pt idx="640">
                  <c:v>9.4108248337546296</c:v>
                </c:pt>
                <c:pt idx="641">
                  <c:v>9.4108248337546296</c:v>
                </c:pt>
                <c:pt idx="642">
                  <c:v>9.4108248337546296</c:v>
                </c:pt>
                <c:pt idx="643">
                  <c:v>9.4108248337546296</c:v>
                </c:pt>
                <c:pt idx="644">
                  <c:v>9.4108248337546296</c:v>
                </c:pt>
                <c:pt idx="645">
                  <c:v>9.4108248337546296</c:v>
                </c:pt>
                <c:pt idx="646">
                  <c:v>9.4108248337546296</c:v>
                </c:pt>
                <c:pt idx="647">
                  <c:v>9.4108248337546296</c:v>
                </c:pt>
                <c:pt idx="648">
                  <c:v>9.4108248337546296</c:v>
                </c:pt>
                <c:pt idx="649">
                  <c:v>9.4439757550539305</c:v>
                </c:pt>
                <c:pt idx="650">
                  <c:v>9.4439757550539305</c:v>
                </c:pt>
                <c:pt idx="651">
                  <c:v>9.4439757550539305</c:v>
                </c:pt>
                <c:pt idx="652">
                  <c:v>9.4439757550539305</c:v>
                </c:pt>
                <c:pt idx="653">
                  <c:v>9.4439757550539305</c:v>
                </c:pt>
                <c:pt idx="654">
                  <c:v>9.4439757550539305</c:v>
                </c:pt>
                <c:pt idx="655">
                  <c:v>9.4439757550539305</c:v>
                </c:pt>
                <c:pt idx="656">
                  <c:v>9.4439757550539305</c:v>
                </c:pt>
                <c:pt idx="657">
                  <c:v>9.4439757550539305</c:v>
                </c:pt>
                <c:pt idx="658">
                  <c:v>9.4439757550539305</c:v>
                </c:pt>
                <c:pt idx="659">
                  <c:v>9.4439757550539305</c:v>
                </c:pt>
                <c:pt idx="660">
                  <c:v>9.4439757550539305</c:v>
                </c:pt>
                <c:pt idx="661">
                  <c:v>9.4439757550539305</c:v>
                </c:pt>
                <c:pt idx="662">
                  <c:v>9.4439757550539305</c:v>
                </c:pt>
                <c:pt idx="663">
                  <c:v>9.4439757550539305</c:v>
                </c:pt>
                <c:pt idx="664">
                  <c:v>9.4439757550539305</c:v>
                </c:pt>
                <c:pt idx="665">
                  <c:v>9.4439757550539305</c:v>
                </c:pt>
                <c:pt idx="666">
                  <c:v>9.4439757550539305</c:v>
                </c:pt>
                <c:pt idx="667">
                  <c:v>9.4439757550539305</c:v>
                </c:pt>
                <c:pt idx="668">
                  <c:v>9.4439757550539305</c:v>
                </c:pt>
                <c:pt idx="669">
                  <c:v>9.4439757550539305</c:v>
                </c:pt>
                <c:pt idx="670">
                  <c:v>9.4439757550539305</c:v>
                </c:pt>
                <c:pt idx="671">
                  <c:v>9.4439757550539305</c:v>
                </c:pt>
                <c:pt idx="672">
                  <c:v>9.4439757550539305</c:v>
                </c:pt>
                <c:pt idx="673">
                  <c:v>9.4439757550539305</c:v>
                </c:pt>
                <c:pt idx="674">
                  <c:v>9.4439757550539305</c:v>
                </c:pt>
                <c:pt idx="675">
                  <c:v>9.4439757550539305</c:v>
                </c:pt>
                <c:pt idx="676">
                  <c:v>9.4439757550539305</c:v>
                </c:pt>
                <c:pt idx="677">
                  <c:v>9.4439757550539305</c:v>
                </c:pt>
                <c:pt idx="678">
                  <c:v>9.4439757550539305</c:v>
                </c:pt>
                <c:pt idx="679">
                  <c:v>9.4439757550539305</c:v>
                </c:pt>
                <c:pt idx="680">
                  <c:v>9.4439757550539305</c:v>
                </c:pt>
                <c:pt idx="681">
                  <c:v>9.4439757550539305</c:v>
                </c:pt>
                <c:pt idx="682">
                  <c:v>9.4439757550539305</c:v>
                </c:pt>
                <c:pt idx="683">
                  <c:v>9.4439757550539305</c:v>
                </c:pt>
                <c:pt idx="684">
                  <c:v>9.4439757550539305</c:v>
                </c:pt>
                <c:pt idx="685">
                  <c:v>9.4439757550539305</c:v>
                </c:pt>
                <c:pt idx="686">
                  <c:v>9.4439757550539305</c:v>
                </c:pt>
                <c:pt idx="687">
                  <c:v>9.4439757550539305</c:v>
                </c:pt>
                <c:pt idx="688">
                  <c:v>9.4439757550539305</c:v>
                </c:pt>
                <c:pt idx="689">
                  <c:v>9.4439757550539305</c:v>
                </c:pt>
                <c:pt idx="690">
                  <c:v>9.4439757550539305</c:v>
                </c:pt>
                <c:pt idx="691">
                  <c:v>9.4439757550539305</c:v>
                </c:pt>
                <c:pt idx="692">
                  <c:v>9.4439757550539305</c:v>
                </c:pt>
                <c:pt idx="693">
                  <c:v>9.4439757550539305</c:v>
                </c:pt>
                <c:pt idx="694">
                  <c:v>9.4439757550539305</c:v>
                </c:pt>
                <c:pt idx="695">
                  <c:v>9.4439757550539305</c:v>
                </c:pt>
                <c:pt idx="696">
                  <c:v>9.4439757550539305</c:v>
                </c:pt>
                <c:pt idx="697">
                  <c:v>9.4439757550539305</c:v>
                </c:pt>
                <c:pt idx="698">
                  <c:v>9.4439757550539305</c:v>
                </c:pt>
                <c:pt idx="699">
                  <c:v>9.4439757550539305</c:v>
                </c:pt>
                <c:pt idx="700">
                  <c:v>9.4439757550539305</c:v>
                </c:pt>
                <c:pt idx="701">
                  <c:v>9.4439757550539305</c:v>
                </c:pt>
                <c:pt idx="702">
                  <c:v>9.4439757550539305</c:v>
                </c:pt>
                <c:pt idx="703">
                  <c:v>9.4439757550539305</c:v>
                </c:pt>
                <c:pt idx="704">
                  <c:v>9.4439757550539305</c:v>
                </c:pt>
                <c:pt idx="705">
                  <c:v>9.4439757550539305</c:v>
                </c:pt>
                <c:pt idx="706">
                  <c:v>9.4439757550539305</c:v>
                </c:pt>
                <c:pt idx="707">
                  <c:v>9.4439757550539305</c:v>
                </c:pt>
                <c:pt idx="708">
                  <c:v>9.4439757550539305</c:v>
                </c:pt>
                <c:pt idx="709">
                  <c:v>9.4439757550539305</c:v>
                </c:pt>
                <c:pt idx="710">
                  <c:v>9.4439757550539305</c:v>
                </c:pt>
                <c:pt idx="711">
                  <c:v>9.4439757550539305</c:v>
                </c:pt>
                <c:pt idx="712">
                  <c:v>9.4439757550539305</c:v>
                </c:pt>
                <c:pt idx="713">
                  <c:v>9.4439757550539305</c:v>
                </c:pt>
                <c:pt idx="714">
                  <c:v>9.4439757550539305</c:v>
                </c:pt>
                <c:pt idx="715">
                  <c:v>9.4439757550539305</c:v>
                </c:pt>
                <c:pt idx="716">
                  <c:v>9.4439757550539305</c:v>
                </c:pt>
                <c:pt idx="717">
                  <c:v>9.4439757550539305</c:v>
                </c:pt>
                <c:pt idx="718">
                  <c:v>9.4439757550539305</c:v>
                </c:pt>
                <c:pt idx="719">
                  <c:v>9.4439757550539305</c:v>
                </c:pt>
                <c:pt idx="720">
                  <c:v>9.4778448394451296</c:v>
                </c:pt>
                <c:pt idx="721">
                  <c:v>9.4778448394451296</c:v>
                </c:pt>
                <c:pt idx="722">
                  <c:v>9.4778448394451296</c:v>
                </c:pt>
                <c:pt idx="723">
                  <c:v>9.4778448394451296</c:v>
                </c:pt>
                <c:pt idx="724">
                  <c:v>9.4778448394451296</c:v>
                </c:pt>
                <c:pt idx="725">
                  <c:v>9.4778448394451296</c:v>
                </c:pt>
                <c:pt idx="726">
                  <c:v>9.4778448394451296</c:v>
                </c:pt>
                <c:pt idx="727">
                  <c:v>9.4778448394451296</c:v>
                </c:pt>
                <c:pt idx="728">
                  <c:v>9.4778448394451296</c:v>
                </c:pt>
                <c:pt idx="729">
                  <c:v>9.4778448394451296</c:v>
                </c:pt>
                <c:pt idx="730">
                  <c:v>9.4778448394451296</c:v>
                </c:pt>
                <c:pt idx="731">
                  <c:v>9.4778448394451296</c:v>
                </c:pt>
                <c:pt idx="732">
                  <c:v>9.4778448394451296</c:v>
                </c:pt>
                <c:pt idx="733">
                  <c:v>9.4778448394451296</c:v>
                </c:pt>
                <c:pt idx="734">
                  <c:v>9.4778448394451296</c:v>
                </c:pt>
                <c:pt idx="735">
                  <c:v>9.4778448394451296</c:v>
                </c:pt>
                <c:pt idx="736">
                  <c:v>9.4778448394451296</c:v>
                </c:pt>
                <c:pt idx="737">
                  <c:v>9.4778448394451296</c:v>
                </c:pt>
                <c:pt idx="738">
                  <c:v>9.4778448394451296</c:v>
                </c:pt>
                <c:pt idx="739">
                  <c:v>9.4778448394451296</c:v>
                </c:pt>
                <c:pt idx="740">
                  <c:v>9.5119648059429291</c:v>
                </c:pt>
                <c:pt idx="741">
                  <c:v>9.5119648059429291</c:v>
                </c:pt>
                <c:pt idx="742">
                  <c:v>9.5119648059429291</c:v>
                </c:pt>
                <c:pt idx="743">
                  <c:v>9.5119648059429291</c:v>
                </c:pt>
                <c:pt idx="744">
                  <c:v>9.5119648059429291</c:v>
                </c:pt>
                <c:pt idx="745">
                  <c:v>9.5119648059429291</c:v>
                </c:pt>
                <c:pt idx="746">
                  <c:v>9.5119648059429291</c:v>
                </c:pt>
                <c:pt idx="747">
                  <c:v>9.5119648059429291</c:v>
                </c:pt>
                <c:pt idx="748">
                  <c:v>9.5803648013303295</c:v>
                </c:pt>
                <c:pt idx="749">
                  <c:v>9.5803648013303295</c:v>
                </c:pt>
                <c:pt idx="750">
                  <c:v>9.5803648013303295</c:v>
                </c:pt>
                <c:pt idx="751">
                  <c:v>9.5803648013303295</c:v>
                </c:pt>
                <c:pt idx="752">
                  <c:v>9.5803648013303295</c:v>
                </c:pt>
                <c:pt idx="753">
                  <c:v>9.5803648013303295</c:v>
                </c:pt>
                <c:pt idx="754">
                  <c:v>9.5803648013303295</c:v>
                </c:pt>
                <c:pt idx="755">
                  <c:v>9.6146452696068305</c:v>
                </c:pt>
                <c:pt idx="756">
                  <c:v>9.6146452696068305</c:v>
                </c:pt>
                <c:pt idx="757">
                  <c:v>9.6146452696068305</c:v>
                </c:pt>
                <c:pt idx="758">
                  <c:v>9.6146452696068305</c:v>
                </c:pt>
                <c:pt idx="759">
                  <c:v>9.6146452696068305</c:v>
                </c:pt>
                <c:pt idx="760">
                  <c:v>9.6146452696068305</c:v>
                </c:pt>
                <c:pt idx="761">
                  <c:v>9.6146452696068305</c:v>
                </c:pt>
                <c:pt idx="762">
                  <c:v>9.6146452696068305</c:v>
                </c:pt>
                <c:pt idx="763">
                  <c:v>9.6833950049623301</c:v>
                </c:pt>
                <c:pt idx="764">
                  <c:v>9.6833950049623301</c:v>
                </c:pt>
                <c:pt idx="765">
                  <c:v>9.6833950049623301</c:v>
                </c:pt>
                <c:pt idx="766">
                  <c:v>9.6833950049623301</c:v>
                </c:pt>
                <c:pt idx="767">
                  <c:v>9.7178105208872303</c:v>
                </c:pt>
                <c:pt idx="768">
                  <c:v>9.7178105208872303</c:v>
                </c:pt>
                <c:pt idx="769">
                  <c:v>9.7178105208872303</c:v>
                </c:pt>
                <c:pt idx="770">
                  <c:v>9.7178105208872303</c:v>
                </c:pt>
                <c:pt idx="771">
                  <c:v>9.7178105208872303</c:v>
                </c:pt>
                <c:pt idx="772">
                  <c:v>9.7178105208872303</c:v>
                </c:pt>
                <c:pt idx="773">
                  <c:v>9.7178105208872303</c:v>
                </c:pt>
                <c:pt idx="774">
                  <c:v>9.7178105208872303</c:v>
                </c:pt>
                <c:pt idx="775">
                  <c:v>9.7178105208872303</c:v>
                </c:pt>
                <c:pt idx="776">
                  <c:v>9.7178105208872303</c:v>
                </c:pt>
                <c:pt idx="777">
                  <c:v>9.7178105208872303</c:v>
                </c:pt>
                <c:pt idx="778">
                  <c:v>9.7178105208872303</c:v>
                </c:pt>
                <c:pt idx="779">
                  <c:v>9.7178105208872303</c:v>
                </c:pt>
                <c:pt idx="780">
                  <c:v>9.7178105208872303</c:v>
                </c:pt>
                <c:pt idx="781">
                  <c:v>9.7178105208872303</c:v>
                </c:pt>
                <c:pt idx="782">
                  <c:v>9.7178105208872303</c:v>
                </c:pt>
                <c:pt idx="783">
                  <c:v>9.7178105208872303</c:v>
                </c:pt>
                <c:pt idx="784">
                  <c:v>9.7178105208872303</c:v>
                </c:pt>
                <c:pt idx="785">
                  <c:v>9.7178105208872303</c:v>
                </c:pt>
                <c:pt idx="786">
                  <c:v>9.7178105208872303</c:v>
                </c:pt>
                <c:pt idx="787">
                  <c:v>9.7178105208872303</c:v>
                </c:pt>
                <c:pt idx="788">
                  <c:v>9.7178105208872303</c:v>
                </c:pt>
                <c:pt idx="789">
                  <c:v>9.7178105208872303</c:v>
                </c:pt>
                <c:pt idx="790">
                  <c:v>9.7178105208872303</c:v>
                </c:pt>
                <c:pt idx="791">
                  <c:v>9.7178105208872303</c:v>
                </c:pt>
                <c:pt idx="792">
                  <c:v>9.7178105208872303</c:v>
                </c:pt>
                <c:pt idx="793">
                  <c:v>9.7178105208872303</c:v>
                </c:pt>
                <c:pt idx="794">
                  <c:v>9.7178105208872303</c:v>
                </c:pt>
                <c:pt idx="795">
                  <c:v>9.7178105208872303</c:v>
                </c:pt>
                <c:pt idx="796">
                  <c:v>9.7178105208872303</c:v>
                </c:pt>
                <c:pt idx="797">
                  <c:v>9.7178105208872303</c:v>
                </c:pt>
                <c:pt idx="798">
                  <c:v>9.7178105208872303</c:v>
                </c:pt>
                <c:pt idx="799">
                  <c:v>9.7178105208872303</c:v>
                </c:pt>
                <c:pt idx="800">
                  <c:v>9.7178105208872303</c:v>
                </c:pt>
                <c:pt idx="801">
                  <c:v>9.7178105208872303</c:v>
                </c:pt>
                <c:pt idx="802">
                  <c:v>9.7178105208872303</c:v>
                </c:pt>
                <c:pt idx="803">
                  <c:v>9.7178105208872303</c:v>
                </c:pt>
                <c:pt idx="804">
                  <c:v>9.7178105208872303</c:v>
                </c:pt>
                <c:pt idx="805">
                  <c:v>9.7178105208872303</c:v>
                </c:pt>
                <c:pt idx="806">
                  <c:v>9.7178105208872303</c:v>
                </c:pt>
                <c:pt idx="807">
                  <c:v>9.7178105208872303</c:v>
                </c:pt>
                <c:pt idx="808">
                  <c:v>9.7178105208872303</c:v>
                </c:pt>
                <c:pt idx="809">
                  <c:v>9.7178105208872303</c:v>
                </c:pt>
                <c:pt idx="810">
                  <c:v>9.7178105208872303</c:v>
                </c:pt>
                <c:pt idx="811">
                  <c:v>9.7178105208872303</c:v>
                </c:pt>
                <c:pt idx="812">
                  <c:v>9.7178105208872303</c:v>
                </c:pt>
                <c:pt idx="813">
                  <c:v>9.7178105208872303</c:v>
                </c:pt>
                <c:pt idx="814">
                  <c:v>9.7178105208872303</c:v>
                </c:pt>
                <c:pt idx="815">
                  <c:v>9.7178105208872303</c:v>
                </c:pt>
                <c:pt idx="816">
                  <c:v>9.7527915823643294</c:v>
                </c:pt>
                <c:pt idx="817">
                  <c:v>9.7527915823643294</c:v>
                </c:pt>
                <c:pt idx="818">
                  <c:v>9.7527915823643294</c:v>
                </c:pt>
                <c:pt idx="819">
                  <c:v>9.7527915823643294</c:v>
                </c:pt>
                <c:pt idx="820">
                  <c:v>9.7527915823643294</c:v>
                </c:pt>
                <c:pt idx="821">
                  <c:v>9.7527915823643294</c:v>
                </c:pt>
                <c:pt idx="822">
                  <c:v>9.7527915823643294</c:v>
                </c:pt>
                <c:pt idx="823">
                  <c:v>9.7527915823643294</c:v>
                </c:pt>
                <c:pt idx="824">
                  <c:v>9.7527915823643294</c:v>
                </c:pt>
                <c:pt idx="825">
                  <c:v>9.7527915823643294</c:v>
                </c:pt>
                <c:pt idx="826">
                  <c:v>9.7527915823643294</c:v>
                </c:pt>
                <c:pt idx="827">
                  <c:v>9.7527915823643294</c:v>
                </c:pt>
                <c:pt idx="828">
                  <c:v>9.7527915823643294</c:v>
                </c:pt>
                <c:pt idx="829">
                  <c:v>9.7527915823643294</c:v>
                </c:pt>
                <c:pt idx="830">
                  <c:v>9.7527915823643294</c:v>
                </c:pt>
                <c:pt idx="831">
                  <c:v>9.7527915823643294</c:v>
                </c:pt>
                <c:pt idx="832">
                  <c:v>9.7527915823643294</c:v>
                </c:pt>
                <c:pt idx="833">
                  <c:v>9.7527915823643294</c:v>
                </c:pt>
                <c:pt idx="834">
                  <c:v>9.7527915823643294</c:v>
                </c:pt>
                <c:pt idx="835">
                  <c:v>9.7527915823643294</c:v>
                </c:pt>
                <c:pt idx="836">
                  <c:v>9.7527915823643294</c:v>
                </c:pt>
                <c:pt idx="837">
                  <c:v>9.7527915823643294</c:v>
                </c:pt>
                <c:pt idx="838">
                  <c:v>9.7527915823643294</c:v>
                </c:pt>
                <c:pt idx="839">
                  <c:v>9.7527915823643294</c:v>
                </c:pt>
                <c:pt idx="840">
                  <c:v>9.7527915823643294</c:v>
                </c:pt>
                <c:pt idx="841">
                  <c:v>9.7527915823643294</c:v>
                </c:pt>
                <c:pt idx="842">
                  <c:v>9.7527915823643294</c:v>
                </c:pt>
                <c:pt idx="843">
                  <c:v>9.7527915823643294</c:v>
                </c:pt>
                <c:pt idx="844">
                  <c:v>9.7527915823643294</c:v>
                </c:pt>
                <c:pt idx="845">
                  <c:v>9.7527915823643294</c:v>
                </c:pt>
                <c:pt idx="846">
                  <c:v>9.7527915823643294</c:v>
                </c:pt>
                <c:pt idx="847">
                  <c:v>9.7527915823643294</c:v>
                </c:pt>
                <c:pt idx="848">
                  <c:v>9.7527915823643294</c:v>
                </c:pt>
                <c:pt idx="849">
                  <c:v>9.7527915823643294</c:v>
                </c:pt>
                <c:pt idx="850">
                  <c:v>9.7527915823643294</c:v>
                </c:pt>
                <c:pt idx="851">
                  <c:v>9.7527915823643294</c:v>
                </c:pt>
                <c:pt idx="852">
                  <c:v>9.7527915823643294</c:v>
                </c:pt>
                <c:pt idx="853">
                  <c:v>9.7527915823643294</c:v>
                </c:pt>
                <c:pt idx="854">
                  <c:v>9.7527915823643294</c:v>
                </c:pt>
                <c:pt idx="855">
                  <c:v>9.7527915823643294</c:v>
                </c:pt>
                <c:pt idx="856">
                  <c:v>9.7527915823643294</c:v>
                </c:pt>
                <c:pt idx="857">
                  <c:v>9.7527915823643294</c:v>
                </c:pt>
                <c:pt idx="858">
                  <c:v>9.7527915823643294</c:v>
                </c:pt>
                <c:pt idx="859">
                  <c:v>9.7527915823643294</c:v>
                </c:pt>
                <c:pt idx="860">
                  <c:v>9.7527915823643294</c:v>
                </c:pt>
                <c:pt idx="861">
                  <c:v>9.7527915823643294</c:v>
                </c:pt>
                <c:pt idx="862">
                  <c:v>9.7527915823643294</c:v>
                </c:pt>
                <c:pt idx="863">
                  <c:v>9.7527915823643294</c:v>
                </c:pt>
                <c:pt idx="864">
                  <c:v>9.7527915823643294</c:v>
                </c:pt>
                <c:pt idx="865">
                  <c:v>9.7527915823643294</c:v>
                </c:pt>
                <c:pt idx="866">
                  <c:v>9.7527915823643294</c:v>
                </c:pt>
                <c:pt idx="867">
                  <c:v>9.7527915823643294</c:v>
                </c:pt>
                <c:pt idx="868">
                  <c:v>9.7527915823643294</c:v>
                </c:pt>
                <c:pt idx="869">
                  <c:v>9.7527915823643294</c:v>
                </c:pt>
                <c:pt idx="870">
                  <c:v>9.7527915823643294</c:v>
                </c:pt>
                <c:pt idx="871">
                  <c:v>9.7527915823643294</c:v>
                </c:pt>
                <c:pt idx="872">
                  <c:v>9.7527915823643294</c:v>
                </c:pt>
                <c:pt idx="873">
                  <c:v>9.7527915823643294</c:v>
                </c:pt>
                <c:pt idx="874">
                  <c:v>9.7527915823643294</c:v>
                </c:pt>
                <c:pt idx="875">
                  <c:v>9.7527915823643294</c:v>
                </c:pt>
                <c:pt idx="876">
                  <c:v>9.7527915823643294</c:v>
                </c:pt>
                <c:pt idx="877">
                  <c:v>9.7527915823643294</c:v>
                </c:pt>
                <c:pt idx="878">
                  <c:v>9.7527915823643294</c:v>
                </c:pt>
                <c:pt idx="879">
                  <c:v>9.7527915823643294</c:v>
                </c:pt>
                <c:pt idx="880">
                  <c:v>9.7527915823643294</c:v>
                </c:pt>
                <c:pt idx="881">
                  <c:v>9.7527915823643294</c:v>
                </c:pt>
                <c:pt idx="882">
                  <c:v>9.7527915823643294</c:v>
                </c:pt>
                <c:pt idx="883">
                  <c:v>9.7527915823643294</c:v>
                </c:pt>
                <c:pt idx="884">
                  <c:v>9.7527915823643294</c:v>
                </c:pt>
                <c:pt idx="885">
                  <c:v>9.7527915823643294</c:v>
                </c:pt>
                <c:pt idx="886">
                  <c:v>9.7527915823643294</c:v>
                </c:pt>
                <c:pt idx="887">
                  <c:v>9.7527915823643294</c:v>
                </c:pt>
                <c:pt idx="888">
                  <c:v>9.7527915823643294</c:v>
                </c:pt>
                <c:pt idx="889">
                  <c:v>9.7527915823643294</c:v>
                </c:pt>
                <c:pt idx="890">
                  <c:v>9.7527915823643294</c:v>
                </c:pt>
                <c:pt idx="891">
                  <c:v>9.7527915823643294</c:v>
                </c:pt>
                <c:pt idx="892">
                  <c:v>9.7527915823643294</c:v>
                </c:pt>
                <c:pt idx="893">
                  <c:v>9.7527915823643294</c:v>
                </c:pt>
                <c:pt idx="894">
                  <c:v>9.7527915823643294</c:v>
                </c:pt>
                <c:pt idx="895">
                  <c:v>9.7527915823643294</c:v>
                </c:pt>
                <c:pt idx="896">
                  <c:v>9.7527915823643294</c:v>
                </c:pt>
                <c:pt idx="897">
                  <c:v>9.7527915823643294</c:v>
                </c:pt>
                <c:pt idx="898">
                  <c:v>9.7527915823643294</c:v>
                </c:pt>
                <c:pt idx="899">
                  <c:v>9.7527915823643294</c:v>
                </c:pt>
                <c:pt idx="900">
                  <c:v>9.7527915823643294</c:v>
                </c:pt>
                <c:pt idx="901">
                  <c:v>9.7527915823643294</c:v>
                </c:pt>
                <c:pt idx="902">
                  <c:v>9.7527915823643294</c:v>
                </c:pt>
                <c:pt idx="903">
                  <c:v>9.7527915823643294</c:v>
                </c:pt>
                <c:pt idx="904">
                  <c:v>9.7527915823643294</c:v>
                </c:pt>
                <c:pt idx="905">
                  <c:v>9.7527915823643294</c:v>
                </c:pt>
                <c:pt idx="906">
                  <c:v>9.7527915823643294</c:v>
                </c:pt>
                <c:pt idx="907">
                  <c:v>9.7527915823643294</c:v>
                </c:pt>
                <c:pt idx="908">
                  <c:v>9.7527915823643294</c:v>
                </c:pt>
                <c:pt idx="909">
                  <c:v>9.7527915823643294</c:v>
                </c:pt>
                <c:pt idx="910">
                  <c:v>9.7527915823643294</c:v>
                </c:pt>
                <c:pt idx="911">
                  <c:v>9.7527915823643294</c:v>
                </c:pt>
                <c:pt idx="912">
                  <c:v>9.7527915823643294</c:v>
                </c:pt>
                <c:pt idx="913">
                  <c:v>9.7527915823643294</c:v>
                </c:pt>
                <c:pt idx="914">
                  <c:v>9.7527915823643294</c:v>
                </c:pt>
                <c:pt idx="915">
                  <c:v>9.7527915823643294</c:v>
                </c:pt>
                <c:pt idx="916">
                  <c:v>9.7527915823643294</c:v>
                </c:pt>
                <c:pt idx="917">
                  <c:v>9.7527915823643294</c:v>
                </c:pt>
                <c:pt idx="918">
                  <c:v>9.7527915823643294</c:v>
                </c:pt>
                <c:pt idx="919">
                  <c:v>9.7889319167985303</c:v>
                </c:pt>
                <c:pt idx="920">
                  <c:v>9.7889319167985303</c:v>
                </c:pt>
                <c:pt idx="921">
                  <c:v>9.7889319167985303</c:v>
                </c:pt>
                <c:pt idx="922">
                  <c:v>9.7889319167985303</c:v>
                </c:pt>
                <c:pt idx="923">
                  <c:v>9.7889319167985303</c:v>
                </c:pt>
                <c:pt idx="924">
                  <c:v>9.7889319167985303</c:v>
                </c:pt>
                <c:pt idx="925">
                  <c:v>9.7889319167985303</c:v>
                </c:pt>
                <c:pt idx="926">
                  <c:v>9.7889319167985303</c:v>
                </c:pt>
                <c:pt idx="927">
                  <c:v>9.7889319167985303</c:v>
                </c:pt>
                <c:pt idx="928">
                  <c:v>9.7889319167985303</c:v>
                </c:pt>
                <c:pt idx="929">
                  <c:v>9.7889319167985303</c:v>
                </c:pt>
                <c:pt idx="930">
                  <c:v>9.7889319167985303</c:v>
                </c:pt>
                <c:pt idx="931">
                  <c:v>9.7889319167985303</c:v>
                </c:pt>
                <c:pt idx="932">
                  <c:v>9.7889319167985303</c:v>
                </c:pt>
                <c:pt idx="933">
                  <c:v>9.7889319167985303</c:v>
                </c:pt>
                <c:pt idx="934">
                  <c:v>9.7889319167985303</c:v>
                </c:pt>
                <c:pt idx="935">
                  <c:v>9.7889319167985303</c:v>
                </c:pt>
                <c:pt idx="936">
                  <c:v>9.7889319167985303</c:v>
                </c:pt>
                <c:pt idx="937">
                  <c:v>9.7889319167985303</c:v>
                </c:pt>
                <c:pt idx="938">
                  <c:v>9.7889319167985303</c:v>
                </c:pt>
                <c:pt idx="939">
                  <c:v>9.7889319167985303</c:v>
                </c:pt>
                <c:pt idx="940">
                  <c:v>9.7889319167985303</c:v>
                </c:pt>
                <c:pt idx="941">
                  <c:v>9.7889319167985303</c:v>
                </c:pt>
                <c:pt idx="942">
                  <c:v>9.7889319167985303</c:v>
                </c:pt>
                <c:pt idx="943">
                  <c:v>9.7889319167985303</c:v>
                </c:pt>
                <c:pt idx="944">
                  <c:v>9.7889319167985303</c:v>
                </c:pt>
                <c:pt idx="945">
                  <c:v>9.8253590792837304</c:v>
                </c:pt>
                <c:pt idx="946">
                  <c:v>9.8253590792837304</c:v>
                </c:pt>
                <c:pt idx="947">
                  <c:v>9.8253590792837304</c:v>
                </c:pt>
                <c:pt idx="948">
                  <c:v>9.8253590792837304</c:v>
                </c:pt>
                <c:pt idx="949">
                  <c:v>9.8253590792837304</c:v>
                </c:pt>
                <c:pt idx="950">
                  <c:v>9.8253590792837304</c:v>
                </c:pt>
                <c:pt idx="951">
                  <c:v>9.8253590792837304</c:v>
                </c:pt>
                <c:pt idx="952">
                  <c:v>9.8253590792837304</c:v>
                </c:pt>
                <c:pt idx="953">
                  <c:v>9.8253590792837304</c:v>
                </c:pt>
                <c:pt idx="954">
                  <c:v>9.8253590792837304</c:v>
                </c:pt>
                <c:pt idx="955">
                  <c:v>9.8253590792837304</c:v>
                </c:pt>
                <c:pt idx="956">
                  <c:v>9.8253590792837304</c:v>
                </c:pt>
                <c:pt idx="957">
                  <c:v>9.8253590792837304</c:v>
                </c:pt>
                <c:pt idx="958">
                  <c:v>9.8253590792837304</c:v>
                </c:pt>
                <c:pt idx="959">
                  <c:v>9.8253590792837304</c:v>
                </c:pt>
                <c:pt idx="960">
                  <c:v>9.8253590792837304</c:v>
                </c:pt>
                <c:pt idx="961">
                  <c:v>9.8253590792837304</c:v>
                </c:pt>
                <c:pt idx="962">
                  <c:v>9.8253590792837304</c:v>
                </c:pt>
                <c:pt idx="963">
                  <c:v>9.8619237604192289</c:v>
                </c:pt>
                <c:pt idx="964">
                  <c:v>9.8619237604192289</c:v>
                </c:pt>
                <c:pt idx="965">
                  <c:v>9.8619237604192289</c:v>
                </c:pt>
                <c:pt idx="966">
                  <c:v>9.8619237604192289</c:v>
                </c:pt>
                <c:pt idx="967">
                  <c:v>9.8619237604192289</c:v>
                </c:pt>
                <c:pt idx="968">
                  <c:v>9.8619237604192289</c:v>
                </c:pt>
                <c:pt idx="969">
                  <c:v>9.8619237604192289</c:v>
                </c:pt>
                <c:pt idx="970">
                  <c:v>9.8619237604192289</c:v>
                </c:pt>
                <c:pt idx="971">
                  <c:v>9.8619237604192289</c:v>
                </c:pt>
                <c:pt idx="972">
                  <c:v>9.8619237604192289</c:v>
                </c:pt>
                <c:pt idx="973">
                  <c:v>9.8619237604192289</c:v>
                </c:pt>
                <c:pt idx="974">
                  <c:v>9.8619237604192289</c:v>
                </c:pt>
                <c:pt idx="975">
                  <c:v>9.8619237604192289</c:v>
                </c:pt>
                <c:pt idx="976">
                  <c:v>9.8619237604192289</c:v>
                </c:pt>
                <c:pt idx="977">
                  <c:v>9.8619237604192289</c:v>
                </c:pt>
                <c:pt idx="978">
                  <c:v>9.8619237604192289</c:v>
                </c:pt>
                <c:pt idx="979">
                  <c:v>9.8619237604192289</c:v>
                </c:pt>
                <c:pt idx="980">
                  <c:v>9.8619237604192289</c:v>
                </c:pt>
                <c:pt idx="981">
                  <c:v>9.8619237604192289</c:v>
                </c:pt>
                <c:pt idx="982">
                  <c:v>9.8619237604192289</c:v>
                </c:pt>
                <c:pt idx="983">
                  <c:v>9.8619237604192289</c:v>
                </c:pt>
                <c:pt idx="984">
                  <c:v>9.8619237604192289</c:v>
                </c:pt>
                <c:pt idx="985">
                  <c:v>9.8619237604192289</c:v>
                </c:pt>
                <c:pt idx="986">
                  <c:v>9.8619237604192289</c:v>
                </c:pt>
                <c:pt idx="987">
                  <c:v>9.8619237604192289</c:v>
                </c:pt>
                <c:pt idx="988">
                  <c:v>9.8619237604192289</c:v>
                </c:pt>
                <c:pt idx="989">
                  <c:v>9.8619237604192289</c:v>
                </c:pt>
                <c:pt idx="990">
                  <c:v>9.8619237604192289</c:v>
                </c:pt>
                <c:pt idx="991">
                  <c:v>9.8619237604192289</c:v>
                </c:pt>
                <c:pt idx="992">
                  <c:v>9.8619237604192289</c:v>
                </c:pt>
                <c:pt idx="993">
                  <c:v>9.8619237604192289</c:v>
                </c:pt>
                <c:pt idx="994">
                  <c:v>9.8619237604192289</c:v>
                </c:pt>
                <c:pt idx="995">
                  <c:v>9.8619237604192289</c:v>
                </c:pt>
                <c:pt idx="996">
                  <c:v>9.8619237604192289</c:v>
                </c:pt>
                <c:pt idx="997">
                  <c:v>9.8619237604192289</c:v>
                </c:pt>
                <c:pt idx="998">
                  <c:v>9.8619237604192289</c:v>
                </c:pt>
                <c:pt idx="999">
                  <c:v>9.8619237604192289</c:v>
                </c:pt>
                <c:pt idx="1000">
                  <c:v>9.8619237604192289</c:v>
                </c:pt>
                <c:pt idx="1001">
                  <c:v>9.8619237604192289</c:v>
                </c:pt>
                <c:pt idx="1002">
                  <c:v>9.8619237604192289</c:v>
                </c:pt>
                <c:pt idx="1003">
                  <c:v>9.8619237604192289</c:v>
                </c:pt>
                <c:pt idx="1004">
                  <c:v>9.8619237604192289</c:v>
                </c:pt>
                <c:pt idx="1005">
                  <c:v>9.8619237604192289</c:v>
                </c:pt>
                <c:pt idx="1006">
                  <c:v>9.8619237604192289</c:v>
                </c:pt>
                <c:pt idx="1007">
                  <c:v>9.8619237604192289</c:v>
                </c:pt>
                <c:pt idx="1008">
                  <c:v>9.8619237604192289</c:v>
                </c:pt>
                <c:pt idx="1009">
                  <c:v>9.8619237604192289</c:v>
                </c:pt>
                <c:pt idx="1010">
                  <c:v>9.8619237604192289</c:v>
                </c:pt>
                <c:pt idx="1011">
                  <c:v>9.8619237604192289</c:v>
                </c:pt>
                <c:pt idx="1012">
                  <c:v>9.8619237604192289</c:v>
                </c:pt>
                <c:pt idx="1013">
                  <c:v>9.8619237604192289</c:v>
                </c:pt>
                <c:pt idx="1014">
                  <c:v>9.8619237604192289</c:v>
                </c:pt>
                <c:pt idx="1015">
                  <c:v>9.8619237604192289</c:v>
                </c:pt>
                <c:pt idx="1016">
                  <c:v>9.8619237604192289</c:v>
                </c:pt>
                <c:pt idx="1017">
                  <c:v>9.8619237604192289</c:v>
                </c:pt>
                <c:pt idx="1018">
                  <c:v>9.8619237604192289</c:v>
                </c:pt>
                <c:pt idx="1019">
                  <c:v>9.8619237604192289</c:v>
                </c:pt>
                <c:pt idx="1020">
                  <c:v>9.8619237604192289</c:v>
                </c:pt>
                <c:pt idx="1021">
                  <c:v>9.8619237604192289</c:v>
                </c:pt>
                <c:pt idx="1022">
                  <c:v>9.8619237604192289</c:v>
                </c:pt>
                <c:pt idx="1023">
                  <c:v>9.8619237604192289</c:v>
                </c:pt>
                <c:pt idx="1024">
                  <c:v>9.8619237604192289</c:v>
                </c:pt>
                <c:pt idx="1025">
                  <c:v>9.8619237604192289</c:v>
                </c:pt>
                <c:pt idx="1026">
                  <c:v>9.8619237604192289</c:v>
                </c:pt>
                <c:pt idx="1027">
                  <c:v>9.8619237604192289</c:v>
                </c:pt>
                <c:pt idx="1028">
                  <c:v>9.8619237604192289</c:v>
                </c:pt>
                <c:pt idx="1029">
                  <c:v>9.8619237604192289</c:v>
                </c:pt>
                <c:pt idx="1030">
                  <c:v>9.8619237604192289</c:v>
                </c:pt>
                <c:pt idx="1031">
                  <c:v>9.8993522978531292</c:v>
                </c:pt>
                <c:pt idx="1032">
                  <c:v>9.8993522978531292</c:v>
                </c:pt>
                <c:pt idx="1033">
                  <c:v>9.8993522978531292</c:v>
                </c:pt>
                <c:pt idx="1034">
                  <c:v>9.8993522978531292</c:v>
                </c:pt>
                <c:pt idx="1035">
                  <c:v>9.8993522978531292</c:v>
                </c:pt>
                <c:pt idx="1036">
                  <c:v>9.8993522978531292</c:v>
                </c:pt>
                <c:pt idx="1037">
                  <c:v>9.8993522978531292</c:v>
                </c:pt>
                <c:pt idx="1038">
                  <c:v>9.8993522978531292</c:v>
                </c:pt>
                <c:pt idx="1039">
                  <c:v>9.8993522978531292</c:v>
                </c:pt>
                <c:pt idx="1040">
                  <c:v>9.9369099548641291</c:v>
                </c:pt>
                <c:pt idx="1041">
                  <c:v>9.9369099548641291</c:v>
                </c:pt>
                <c:pt idx="1042">
                  <c:v>9.9369099548641291</c:v>
                </c:pt>
                <c:pt idx="1043">
                  <c:v>9.9369099548641291</c:v>
                </c:pt>
                <c:pt idx="1044">
                  <c:v>9.9369099548641291</c:v>
                </c:pt>
                <c:pt idx="1045">
                  <c:v>9.9369099548641291</c:v>
                </c:pt>
                <c:pt idx="1046">
                  <c:v>9.9369099548641291</c:v>
                </c:pt>
                <c:pt idx="1047">
                  <c:v>9.9369099548641291</c:v>
                </c:pt>
                <c:pt idx="1048">
                  <c:v>9.9369099548641291</c:v>
                </c:pt>
                <c:pt idx="1049">
                  <c:v>9.9369099548641291</c:v>
                </c:pt>
                <c:pt idx="1050">
                  <c:v>9.9369099548641291</c:v>
                </c:pt>
                <c:pt idx="1051">
                  <c:v>9.9369099548641291</c:v>
                </c:pt>
                <c:pt idx="1052">
                  <c:v>9.9369099548641291</c:v>
                </c:pt>
                <c:pt idx="1053">
                  <c:v>9.9369099548641291</c:v>
                </c:pt>
                <c:pt idx="1054">
                  <c:v>9.9369099548641291</c:v>
                </c:pt>
                <c:pt idx="1055">
                  <c:v>9.9369099548641291</c:v>
                </c:pt>
                <c:pt idx="1056">
                  <c:v>9.9369099548641291</c:v>
                </c:pt>
                <c:pt idx="1057">
                  <c:v>9.9369099548641291</c:v>
                </c:pt>
                <c:pt idx="1058">
                  <c:v>9.9369099548641291</c:v>
                </c:pt>
                <c:pt idx="1059">
                  <c:v>9.9369099548641291</c:v>
                </c:pt>
                <c:pt idx="1060">
                  <c:v>9.9747122340441301</c:v>
                </c:pt>
                <c:pt idx="1061">
                  <c:v>9.9747122340441301</c:v>
                </c:pt>
                <c:pt idx="1062">
                  <c:v>9.9747122340441301</c:v>
                </c:pt>
                <c:pt idx="1063">
                  <c:v>9.9747122340441301</c:v>
                </c:pt>
                <c:pt idx="1064">
                  <c:v>9.9747122340441301</c:v>
                </c:pt>
                <c:pt idx="1065">
                  <c:v>9.9747122340441301</c:v>
                </c:pt>
                <c:pt idx="1066">
                  <c:v>9.9747122340441301</c:v>
                </c:pt>
                <c:pt idx="1067">
                  <c:v>9.9747122340441301</c:v>
                </c:pt>
                <c:pt idx="1068">
                  <c:v>9.9747122340441301</c:v>
                </c:pt>
                <c:pt idx="1069">
                  <c:v>9.9747122340441301</c:v>
                </c:pt>
                <c:pt idx="1070">
                  <c:v>9.9747122340441301</c:v>
                </c:pt>
                <c:pt idx="1071">
                  <c:v>9.9747122340441301</c:v>
                </c:pt>
                <c:pt idx="1072">
                  <c:v>9.9747122340441301</c:v>
                </c:pt>
                <c:pt idx="1073">
                  <c:v>9.9747122340441301</c:v>
                </c:pt>
                <c:pt idx="1074">
                  <c:v>9.9747122340441301</c:v>
                </c:pt>
                <c:pt idx="1075">
                  <c:v>9.9747122340441301</c:v>
                </c:pt>
                <c:pt idx="1076">
                  <c:v>9.9747122340441301</c:v>
                </c:pt>
                <c:pt idx="1077">
                  <c:v>9.9747122340441301</c:v>
                </c:pt>
                <c:pt idx="1078">
                  <c:v>9.9747122340441301</c:v>
                </c:pt>
                <c:pt idx="1079">
                  <c:v>9.9747122340441301</c:v>
                </c:pt>
                <c:pt idx="1080">
                  <c:v>9.9747122340441301</c:v>
                </c:pt>
                <c:pt idx="1081">
                  <c:v>9.9747122340441301</c:v>
                </c:pt>
                <c:pt idx="1082">
                  <c:v>9.9747122340441301</c:v>
                </c:pt>
                <c:pt idx="1083">
                  <c:v>9.9747122340441301</c:v>
                </c:pt>
                <c:pt idx="1084">
                  <c:v>9.9747122340441301</c:v>
                </c:pt>
                <c:pt idx="1085">
                  <c:v>9.9747122340441301</c:v>
                </c:pt>
                <c:pt idx="1086">
                  <c:v>9.9747122340441301</c:v>
                </c:pt>
                <c:pt idx="1087">
                  <c:v>9.9747122340441301</c:v>
                </c:pt>
                <c:pt idx="1088">
                  <c:v>9.9747122340441301</c:v>
                </c:pt>
                <c:pt idx="1089">
                  <c:v>9.9747122340441301</c:v>
                </c:pt>
                <c:pt idx="1090">
                  <c:v>9.9747122340441301</c:v>
                </c:pt>
                <c:pt idx="1091">
                  <c:v>9.9747122340441301</c:v>
                </c:pt>
                <c:pt idx="1092">
                  <c:v>9.9747122340441301</c:v>
                </c:pt>
                <c:pt idx="1093">
                  <c:v>9.9747122340441301</c:v>
                </c:pt>
                <c:pt idx="1094">
                  <c:v>9.9747122340441301</c:v>
                </c:pt>
                <c:pt idx="1095">
                  <c:v>9.9747122340441301</c:v>
                </c:pt>
                <c:pt idx="1096">
                  <c:v>9.9747122340441301</c:v>
                </c:pt>
                <c:pt idx="1097">
                  <c:v>9.9747122340441301</c:v>
                </c:pt>
                <c:pt idx="1098">
                  <c:v>9.9747122340441301</c:v>
                </c:pt>
                <c:pt idx="1099">
                  <c:v>9.9747122340441301</c:v>
                </c:pt>
                <c:pt idx="1100">
                  <c:v>9.9747122340441301</c:v>
                </c:pt>
                <c:pt idx="1101">
                  <c:v>9.9747122340441301</c:v>
                </c:pt>
                <c:pt idx="1102">
                  <c:v>9.9747122340441301</c:v>
                </c:pt>
                <c:pt idx="1103">
                  <c:v>9.9747122340441301</c:v>
                </c:pt>
                <c:pt idx="1104">
                  <c:v>9.9747122340441301</c:v>
                </c:pt>
                <c:pt idx="1105">
                  <c:v>9.9747122340441301</c:v>
                </c:pt>
                <c:pt idx="1106">
                  <c:v>9.9747122340441301</c:v>
                </c:pt>
                <c:pt idx="1107">
                  <c:v>9.9747122340441301</c:v>
                </c:pt>
                <c:pt idx="1108">
                  <c:v>9.9747122340441301</c:v>
                </c:pt>
                <c:pt idx="1109">
                  <c:v>9.9747122340441301</c:v>
                </c:pt>
                <c:pt idx="1110">
                  <c:v>9.9747122340441301</c:v>
                </c:pt>
                <c:pt idx="1111">
                  <c:v>9.9747122340441301</c:v>
                </c:pt>
                <c:pt idx="1112">
                  <c:v>9.9747122340441301</c:v>
                </c:pt>
                <c:pt idx="1113">
                  <c:v>9.9747122340441301</c:v>
                </c:pt>
                <c:pt idx="1114">
                  <c:v>9.9747122340441301</c:v>
                </c:pt>
                <c:pt idx="1115">
                  <c:v>9.9747122340441301</c:v>
                </c:pt>
                <c:pt idx="1116">
                  <c:v>9.9747122340441301</c:v>
                </c:pt>
                <c:pt idx="1117">
                  <c:v>9.9747122340441301</c:v>
                </c:pt>
                <c:pt idx="1118">
                  <c:v>9.9747122340441301</c:v>
                </c:pt>
                <c:pt idx="1119">
                  <c:v>9.9747122340441301</c:v>
                </c:pt>
                <c:pt idx="1120">
                  <c:v>10.05202973441933</c:v>
                </c:pt>
                <c:pt idx="1121">
                  <c:v>10.05202973441933</c:v>
                </c:pt>
                <c:pt idx="1122">
                  <c:v>10.05202973441933</c:v>
                </c:pt>
                <c:pt idx="1123">
                  <c:v>10.05202973441933</c:v>
                </c:pt>
                <c:pt idx="1124">
                  <c:v>10.05202973441933</c:v>
                </c:pt>
                <c:pt idx="1125">
                  <c:v>10.05202973441933</c:v>
                </c:pt>
                <c:pt idx="1126">
                  <c:v>10.05202973441933</c:v>
                </c:pt>
                <c:pt idx="1127">
                  <c:v>10.05202973441933</c:v>
                </c:pt>
                <c:pt idx="1128">
                  <c:v>10.05202973441933</c:v>
                </c:pt>
                <c:pt idx="1129">
                  <c:v>10.05202973441933</c:v>
                </c:pt>
                <c:pt idx="1130">
                  <c:v>10.05202973441933</c:v>
                </c:pt>
                <c:pt idx="1131">
                  <c:v>10.05202973441933</c:v>
                </c:pt>
                <c:pt idx="1132">
                  <c:v>10.05202973441933</c:v>
                </c:pt>
                <c:pt idx="1133">
                  <c:v>10.05202973441933</c:v>
                </c:pt>
                <c:pt idx="1134">
                  <c:v>10.05202973441933</c:v>
                </c:pt>
                <c:pt idx="1135">
                  <c:v>10.05202973441933</c:v>
                </c:pt>
                <c:pt idx="1136">
                  <c:v>10.090948055445329</c:v>
                </c:pt>
                <c:pt idx="1137">
                  <c:v>10.090948055445329</c:v>
                </c:pt>
                <c:pt idx="1138">
                  <c:v>10.090948055445329</c:v>
                </c:pt>
                <c:pt idx="1139">
                  <c:v>10.090948055445329</c:v>
                </c:pt>
                <c:pt idx="1140">
                  <c:v>10.090948055445329</c:v>
                </c:pt>
                <c:pt idx="1141">
                  <c:v>10.090948055445329</c:v>
                </c:pt>
                <c:pt idx="1142">
                  <c:v>10.090948055445329</c:v>
                </c:pt>
                <c:pt idx="1143">
                  <c:v>10.090948055445329</c:v>
                </c:pt>
                <c:pt idx="1144">
                  <c:v>10.090948055445329</c:v>
                </c:pt>
                <c:pt idx="1145">
                  <c:v>10.12997123050183</c:v>
                </c:pt>
                <c:pt idx="1146">
                  <c:v>10.12997123050183</c:v>
                </c:pt>
                <c:pt idx="1147">
                  <c:v>10.12997123050183</c:v>
                </c:pt>
                <c:pt idx="1148">
                  <c:v>10.12997123050183</c:v>
                </c:pt>
                <c:pt idx="1149">
                  <c:v>10.12997123050183</c:v>
                </c:pt>
                <c:pt idx="1150">
                  <c:v>10.12997123050183</c:v>
                </c:pt>
                <c:pt idx="1151">
                  <c:v>10.12997123050183</c:v>
                </c:pt>
                <c:pt idx="1152">
                  <c:v>10.12997123050183</c:v>
                </c:pt>
                <c:pt idx="1153">
                  <c:v>10.12997123050183</c:v>
                </c:pt>
                <c:pt idx="1154">
                  <c:v>10.12997123050183</c:v>
                </c:pt>
                <c:pt idx="1155">
                  <c:v>10.12997123050183</c:v>
                </c:pt>
                <c:pt idx="1156">
                  <c:v>10.12997123050183</c:v>
                </c:pt>
                <c:pt idx="1157">
                  <c:v>10.12997123050183</c:v>
                </c:pt>
                <c:pt idx="1158">
                  <c:v>10.12997123050183</c:v>
                </c:pt>
                <c:pt idx="1159">
                  <c:v>10.12997123050183</c:v>
                </c:pt>
                <c:pt idx="1160">
                  <c:v>10.12997123050183</c:v>
                </c:pt>
                <c:pt idx="1161">
                  <c:v>10.12997123050183</c:v>
                </c:pt>
                <c:pt idx="1162">
                  <c:v>10.12997123050183</c:v>
                </c:pt>
                <c:pt idx="1163">
                  <c:v>10.12997123050183</c:v>
                </c:pt>
                <c:pt idx="1164">
                  <c:v>10.12997123050183</c:v>
                </c:pt>
                <c:pt idx="1165">
                  <c:v>10.12997123050183</c:v>
                </c:pt>
                <c:pt idx="1166">
                  <c:v>10.12997123050183</c:v>
                </c:pt>
                <c:pt idx="1167">
                  <c:v>10.12997123050183</c:v>
                </c:pt>
                <c:pt idx="1168">
                  <c:v>10.12997123050183</c:v>
                </c:pt>
                <c:pt idx="1169">
                  <c:v>10.12997123050183</c:v>
                </c:pt>
                <c:pt idx="1170">
                  <c:v>10.12997123050183</c:v>
                </c:pt>
                <c:pt idx="1171">
                  <c:v>10.12997123050183</c:v>
                </c:pt>
                <c:pt idx="1172">
                  <c:v>10.12997123050183</c:v>
                </c:pt>
                <c:pt idx="1173">
                  <c:v>10.12997123050183</c:v>
                </c:pt>
                <c:pt idx="1174">
                  <c:v>10.12997123050183</c:v>
                </c:pt>
                <c:pt idx="1175">
                  <c:v>10.16941972626743</c:v>
                </c:pt>
                <c:pt idx="1176">
                  <c:v>10.16941972626743</c:v>
                </c:pt>
                <c:pt idx="1177">
                  <c:v>10.16941972626743</c:v>
                </c:pt>
                <c:pt idx="1178">
                  <c:v>10.16941972626743</c:v>
                </c:pt>
                <c:pt idx="1179">
                  <c:v>10.16941972626743</c:v>
                </c:pt>
                <c:pt idx="1180">
                  <c:v>10.16941972626743</c:v>
                </c:pt>
                <c:pt idx="1181">
                  <c:v>10.16941972626743</c:v>
                </c:pt>
                <c:pt idx="1182">
                  <c:v>10.16941972626743</c:v>
                </c:pt>
                <c:pt idx="1183">
                  <c:v>10.16941972626743</c:v>
                </c:pt>
                <c:pt idx="1184">
                  <c:v>10.209012128994429</c:v>
                </c:pt>
                <c:pt idx="1185">
                  <c:v>10.209012128994429</c:v>
                </c:pt>
                <c:pt idx="1186">
                  <c:v>10.209012128994429</c:v>
                </c:pt>
                <c:pt idx="1187">
                  <c:v>10.209012128994429</c:v>
                </c:pt>
                <c:pt idx="1188">
                  <c:v>10.209012128994429</c:v>
                </c:pt>
                <c:pt idx="1189">
                  <c:v>10.209012128994429</c:v>
                </c:pt>
                <c:pt idx="1190">
                  <c:v>10.209012128994429</c:v>
                </c:pt>
                <c:pt idx="1191">
                  <c:v>10.209012128994429</c:v>
                </c:pt>
                <c:pt idx="1192">
                  <c:v>10.209012128994429</c:v>
                </c:pt>
                <c:pt idx="1193">
                  <c:v>10.209012128994429</c:v>
                </c:pt>
                <c:pt idx="1194">
                  <c:v>10.209012128994429</c:v>
                </c:pt>
                <c:pt idx="1195">
                  <c:v>10.209012128994429</c:v>
                </c:pt>
                <c:pt idx="1196">
                  <c:v>10.209012128994429</c:v>
                </c:pt>
                <c:pt idx="1197">
                  <c:v>10.209012128994429</c:v>
                </c:pt>
                <c:pt idx="1198">
                  <c:v>10.209012128994429</c:v>
                </c:pt>
                <c:pt idx="1199">
                  <c:v>10.209012128994429</c:v>
                </c:pt>
                <c:pt idx="1200">
                  <c:v>10.209012128994429</c:v>
                </c:pt>
                <c:pt idx="1201">
                  <c:v>10.209012128994429</c:v>
                </c:pt>
                <c:pt idx="1202">
                  <c:v>10.248877331923829</c:v>
                </c:pt>
                <c:pt idx="1203">
                  <c:v>10.248877331923829</c:v>
                </c:pt>
                <c:pt idx="1204">
                  <c:v>10.248877331923829</c:v>
                </c:pt>
                <c:pt idx="1205">
                  <c:v>10.248877331923829</c:v>
                </c:pt>
                <c:pt idx="1206">
                  <c:v>10.248877331923829</c:v>
                </c:pt>
                <c:pt idx="1207">
                  <c:v>10.248877331923829</c:v>
                </c:pt>
                <c:pt idx="1208">
                  <c:v>10.248877331923829</c:v>
                </c:pt>
                <c:pt idx="1209">
                  <c:v>10.248877331923829</c:v>
                </c:pt>
                <c:pt idx="1210">
                  <c:v>10.248877331923829</c:v>
                </c:pt>
                <c:pt idx="1211">
                  <c:v>10.248877331923829</c:v>
                </c:pt>
                <c:pt idx="1212">
                  <c:v>10.248877331923829</c:v>
                </c:pt>
                <c:pt idx="1213">
                  <c:v>10.248877331923829</c:v>
                </c:pt>
                <c:pt idx="1214">
                  <c:v>10.248877331923829</c:v>
                </c:pt>
                <c:pt idx="1215">
                  <c:v>10.248877331923829</c:v>
                </c:pt>
                <c:pt idx="1216">
                  <c:v>10.248877331923829</c:v>
                </c:pt>
                <c:pt idx="1217">
                  <c:v>10.248877331923829</c:v>
                </c:pt>
                <c:pt idx="1218">
                  <c:v>10.248877331923829</c:v>
                </c:pt>
                <c:pt idx="1219">
                  <c:v>10.28901924843213</c:v>
                </c:pt>
                <c:pt idx="1220">
                  <c:v>10.28901924843213</c:v>
                </c:pt>
                <c:pt idx="1221">
                  <c:v>10.28901924843213</c:v>
                </c:pt>
                <c:pt idx="1222">
                  <c:v>10.28901924843213</c:v>
                </c:pt>
                <c:pt idx="1223">
                  <c:v>10.28901924843213</c:v>
                </c:pt>
                <c:pt idx="1224">
                  <c:v>10.329235639739229</c:v>
                </c:pt>
                <c:pt idx="1225">
                  <c:v>10.329235639739229</c:v>
                </c:pt>
                <c:pt idx="1226">
                  <c:v>10.329235639739229</c:v>
                </c:pt>
                <c:pt idx="1227">
                  <c:v>10.329235639739229</c:v>
                </c:pt>
                <c:pt idx="1228">
                  <c:v>10.329235639739229</c:v>
                </c:pt>
                <c:pt idx="1229">
                  <c:v>10.329235639739229</c:v>
                </c:pt>
                <c:pt idx="1230">
                  <c:v>10.329235639739229</c:v>
                </c:pt>
                <c:pt idx="1231">
                  <c:v>10.329235639739229</c:v>
                </c:pt>
                <c:pt idx="1232">
                  <c:v>10.329235639739229</c:v>
                </c:pt>
                <c:pt idx="1233">
                  <c:v>10.329235639739229</c:v>
                </c:pt>
                <c:pt idx="1234">
                  <c:v>10.36960188252753</c:v>
                </c:pt>
                <c:pt idx="1235">
                  <c:v>10.36960188252753</c:v>
                </c:pt>
                <c:pt idx="1236">
                  <c:v>10.409986944077129</c:v>
                </c:pt>
                <c:pt idx="1237">
                  <c:v>10.409986944077129</c:v>
                </c:pt>
                <c:pt idx="1238">
                  <c:v>10.409986944077129</c:v>
                </c:pt>
                <c:pt idx="1239">
                  <c:v>10.409986944077129</c:v>
                </c:pt>
                <c:pt idx="1240">
                  <c:v>10.409986944077129</c:v>
                </c:pt>
                <c:pt idx="1241">
                  <c:v>10.409986944077129</c:v>
                </c:pt>
                <c:pt idx="1242">
                  <c:v>10.409986944077129</c:v>
                </c:pt>
                <c:pt idx="1243">
                  <c:v>10.409986944077129</c:v>
                </c:pt>
                <c:pt idx="1244">
                  <c:v>10.409986944077129</c:v>
                </c:pt>
                <c:pt idx="1245">
                  <c:v>10.409986944077129</c:v>
                </c:pt>
                <c:pt idx="1246">
                  <c:v>10.409986944077129</c:v>
                </c:pt>
                <c:pt idx="1247">
                  <c:v>10.409986944077129</c:v>
                </c:pt>
                <c:pt idx="1248">
                  <c:v>10.409986944077129</c:v>
                </c:pt>
                <c:pt idx="1249">
                  <c:v>10.409986944077129</c:v>
                </c:pt>
                <c:pt idx="1250">
                  <c:v>10.409986944077129</c:v>
                </c:pt>
                <c:pt idx="1251">
                  <c:v>10.409986944077129</c:v>
                </c:pt>
                <c:pt idx="1252">
                  <c:v>10.409986944077129</c:v>
                </c:pt>
                <c:pt idx="1253">
                  <c:v>10.409986944077129</c:v>
                </c:pt>
                <c:pt idx="1254">
                  <c:v>10.409986944077129</c:v>
                </c:pt>
                <c:pt idx="1255">
                  <c:v>10.409986944077129</c:v>
                </c:pt>
                <c:pt idx="1256">
                  <c:v>10.409986944077129</c:v>
                </c:pt>
                <c:pt idx="1257">
                  <c:v>10.409986944077129</c:v>
                </c:pt>
                <c:pt idx="1258">
                  <c:v>10.409986944077129</c:v>
                </c:pt>
                <c:pt idx="1259">
                  <c:v>10.409986944077129</c:v>
                </c:pt>
                <c:pt idx="1260">
                  <c:v>10.409986944077129</c:v>
                </c:pt>
                <c:pt idx="1261">
                  <c:v>10.409986944077129</c:v>
                </c:pt>
                <c:pt idx="1262">
                  <c:v>10.409986944077129</c:v>
                </c:pt>
                <c:pt idx="1263">
                  <c:v>10.409986944077129</c:v>
                </c:pt>
                <c:pt idx="1264">
                  <c:v>10.409986944077129</c:v>
                </c:pt>
                <c:pt idx="1265">
                  <c:v>10.409986944077129</c:v>
                </c:pt>
                <c:pt idx="1266">
                  <c:v>10.409986944077129</c:v>
                </c:pt>
                <c:pt idx="1267">
                  <c:v>10.409986944077129</c:v>
                </c:pt>
                <c:pt idx="1268">
                  <c:v>10.409986944077129</c:v>
                </c:pt>
                <c:pt idx="1269">
                  <c:v>10.409986944077129</c:v>
                </c:pt>
                <c:pt idx="1270">
                  <c:v>10.409986944077129</c:v>
                </c:pt>
                <c:pt idx="1271">
                  <c:v>10.409986944077129</c:v>
                </c:pt>
                <c:pt idx="1272">
                  <c:v>10.409986944077129</c:v>
                </c:pt>
                <c:pt idx="1273">
                  <c:v>10.409986944077129</c:v>
                </c:pt>
                <c:pt idx="1274">
                  <c:v>10.409986944077129</c:v>
                </c:pt>
                <c:pt idx="1275">
                  <c:v>10.409986944077129</c:v>
                </c:pt>
                <c:pt idx="1276">
                  <c:v>10.409986944077129</c:v>
                </c:pt>
                <c:pt idx="1277">
                  <c:v>10.409986944077129</c:v>
                </c:pt>
                <c:pt idx="1278">
                  <c:v>10.450887072543029</c:v>
                </c:pt>
                <c:pt idx="1279">
                  <c:v>10.450887072543029</c:v>
                </c:pt>
                <c:pt idx="1280">
                  <c:v>10.450887072543029</c:v>
                </c:pt>
                <c:pt idx="1281">
                  <c:v>10.450887072543029</c:v>
                </c:pt>
                <c:pt idx="1282">
                  <c:v>10.450887072543029</c:v>
                </c:pt>
                <c:pt idx="1283">
                  <c:v>10.450887072543029</c:v>
                </c:pt>
                <c:pt idx="1284">
                  <c:v>10.450887072543029</c:v>
                </c:pt>
                <c:pt idx="1285">
                  <c:v>10.450887072543029</c:v>
                </c:pt>
                <c:pt idx="1286">
                  <c:v>10.450887072543029</c:v>
                </c:pt>
                <c:pt idx="1287">
                  <c:v>10.450887072543029</c:v>
                </c:pt>
                <c:pt idx="1288">
                  <c:v>10.450887072543029</c:v>
                </c:pt>
                <c:pt idx="1289">
                  <c:v>10.450887072543029</c:v>
                </c:pt>
                <c:pt idx="1290">
                  <c:v>10.450887072543029</c:v>
                </c:pt>
                <c:pt idx="1291">
                  <c:v>10.450887072543029</c:v>
                </c:pt>
                <c:pt idx="1292">
                  <c:v>10.450887072543029</c:v>
                </c:pt>
                <c:pt idx="1293">
                  <c:v>10.450887072543029</c:v>
                </c:pt>
                <c:pt idx="1294">
                  <c:v>10.450887072543029</c:v>
                </c:pt>
                <c:pt idx="1295">
                  <c:v>10.450887072543029</c:v>
                </c:pt>
                <c:pt idx="1296">
                  <c:v>10.492000930896429</c:v>
                </c:pt>
                <c:pt idx="1297">
                  <c:v>10.492000930896429</c:v>
                </c:pt>
                <c:pt idx="1298">
                  <c:v>10.492000930896429</c:v>
                </c:pt>
                <c:pt idx="1299">
                  <c:v>10.492000930896429</c:v>
                </c:pt>
                <c:pt idx="1300">
                  <c:v>10.492000930896429</c:v>
                </c:pt>
                <c:pt idx="1301">
                  <c:v>10.492000930896429</c:v>
                </c:pt>
                <c:pt idx="1302">
                  <c:v>10.492000930896429</c:v>
                </c:pt>
                <c:pt idx="1303">
                  <c:v>10.492000930896429</c:v>
                </c:pt>
                <c:pt idx="1304">
                  <c:v>10.492000930896429</c:v>
                </c:pt>
                <c:pt idx="1305">
                  <c:v>10.492000930896429</c:v>
                </c:pt>
                <c:pt idx="1306">
                  <c:v>10.533271712373329</c:v>
                </c:pt>
                <c:pt idx="1307">
                  <c:v>10.533271712373329</c:v>
                </c:pt>
                <c:pt idx="1308">
                  <c:v>10.533271712373329</c:v>
                </c:pt>
                <c:pt idx="1309">
                  <c:v>10.533271712373329</c:v>
                </c:pt>
                <c:pt idx="1310">
                  <c:v>10.533271712373329</c:v>
                </c:pt>
                <c:pt idx="1311">
                  <c:v>10.533271712373329</c:v>
                </c:pt>
                <c:pt idx="1312">
                  <c:v>10.533271712373329</c:v>
                </c:pt>
                <c:pt idx="1313">
                  <c:v>10.533271712373329</c:v>
                </c:pt>
                <c:pt idx="1314">
                  <c:v>10.533271712373329</c:v>
                </c:pt>
                <c:pt idx="1315">
                  <c:v>10.533271712373329</c:v>
                </c:pt>
                <c:pt idx="1316">
                  <c:v>10.533271712373329</c:v>
                </c:pt>
                <c:pt idx="1317">
                  <c:v>10.533271712373329</c:v>
                </c:pt>
                <c:pt idx="1318">
                  <c:v>10.533271712373329</c:v>
                </c:pt>
                <c:pt idx="1319">
                  <c:v>10.533271712373329</c:v>
                </c:pt>
                <c:pt idx="1320">
                  <c:v>10.533271712373329</c:v>
                </c:pt>
                <c:pt idx="1321">
                  <c:v>10.533271712373329</c:v>
                </c:pt>
                <c:pt idx="1322">
                  <c:v>10.533271712373329</c:v>
                </c:pt>
                <c:pt idx="1323">
                  <c:v>10.533271712373329</c:v>
                </c:pt>
                <c:pt idx="1324">
                  <c:v>10.533271712373329</c:v>
                </c:pt>
                <c:pt idx="1325">
                  <c:v>10.533271712373329</c:v>
                </c:pt>
                <c:pt idx="1326">
                  <c:v>10.533271712373329</c:v>
                </c:pt>
                <c:pt idx="1327">
                  <c:v>10.533271712373329</c:v>
                </c:pt>
                <c:pt idx="1328">
                  <c:v>10.533271712373329</c:v>
                </c:pt>
                <c:pt idx="1329">
                  <c:v>10.533271712373329</c:v>
                </c:pt>
                <c:pt idx="1330">
                  <c:v>10.533271712373329</c:v>
                </c:pt>
                <c:pt idx="1331">
                  <c:v>10.533271712373329</c:v>
                </c:pt>
                <c:pt idx="1332">
                  <c:v>10.533271712373329</c:v>
                </c:pt>
                <c:pt idx="1333">
                  <c:v>10.533271712373329</c:v>
                </c:pt>
                <c:pt idx="1334">
                  <c:v>10.533271712373329</c:v>
                </c:pt>
                <c:pt idx="1335">
                  <c:v>10.533271712373329</c:v>
                </c:pt>
                <c:pt idx="1336">
                  <c:v>10.533271712373329</c:v>
                </c:pt>
                <c:pt idx="1337">
                  <c:v>10.533271712373329</c:v>
                </c:pt>
                <c:pt idx="1338">
                  <c:v>10.533271712373329</c:v>
                </c:pt>
                <c:pt idx="1339">
                  <c:v>10.533271712373329</c:v>
                </c:pt>
                <c:pt idx="1340">
                  <c:v>10.533271712373329</c:v>
                </c:pt>
                <c:pt idx="1341">
                  <c:v>10.533271712373329</c:v>
                </c:pt>
                <c:pt idx="1342">
                  <c:v>10.533271712373329</c:v>
                </c:pt>
                <c:pt idx="1343">
                  <c:v>10.533271712373329</c:v>
                </c:pt>
                <c:pt idx="1344">
                  <c:v>10.533271712373329</c:v>
                </c:pt>
                <c:pt idx="1345">
                  <c:v>10.533271712373329</c:v>
                </c:pt>
                <c:pt idx="1346">
                  <c:v>10.533271712373329</c:v>
                </c:pt>
                <c:pt idx="1347">
                  <c:v>10.533271712373329</c:v>
                </c:pt>
                <c:pt idx="1348">
                  <c:v>10.533271712373329</c:v>
                </c:pt>
                <c:pt idx="1349">
                  <c:v>10.533271712373329</c:v>
                </c:pt>
                <c:pt idx="1350">
                  <c:v>10.533271712373329</c:v>
                </c:pt>
                <c:pt idx="1351">
                  <c:v>10.533271712373329</c:v>
                </c:pt>
                <c:pt idx="1352">
                  <c:v>10.533271712373329</c:v>
                </c:pt>
                <c:pt idx="1353">
                  <c:v>10.533271712373329</c:v>
                </c:pt>
                <c:pt idx="1354">
                  <c:v>10.533271712373329</c:v>
                </c:pt>
                <c:pt idx="1355">
                  <c:v>10.533271712373329</c:v>
                </c:pt>
                <c:pt idx="1356">
                  <c:v>10.533271712373329</c:v>
                </c:pt>
                <c:pt idx="1357">
                  <c:v>10.533271712373329</c:v>
                </c:pt>
                <c:pt idx="1358">
                  <c:v>10.533271712373329</c:v>
                </c:pt>
                <c:pt idx="1359">
                  <c:v>10.533271712373329</c:v>
                </c:pt>
                <c:pt idx="1360">
                  <c:v>10.57546902188723</c:v>
                </c:pt>
                <c:pt idx="1361">
                  <c:v>10.57546902188723</c:v>
                </c:pt>
                <c:pt idx="1362">
                  <c:v>10.57546902188723</c:v>
                </c:pt>
                <c:pt idx="1363">
                  <c:v>10.57546902188723</c:v>
                </c:pt>
                <c:pt idx="1364">
                  <c:v>10.57546902188723</c:v>
                </c:pt>
                <c:pt idx="1365">
                  <c:v>10.57546902188723</c:v>
                </c:pt>
                <c:pt idx="1366">
                  <c:v>10.57546902188723</c:v>
                </c:pt>
                <c:pt idx="1367">
                  <c:v>10.57546902188723</c:v>
                </c:pt>
                <c:pt idx="1368">
                  <c:v>10.57546902188723</c:v>
                </c:pt>
                <c:pt idx="1369">
                  <c:v>10.57546902188723</c:v>
                </c:pt>
                <c:pt idx="1370">
                  <c:v>10.57546902188723</c:v>
                </c:pt>
                <c:pt idx="1371">
                  <c:v>10.57546902188723</c:v>
                </c:pt>
                <c:pt idx="1372">
                  <c:v>10.57546902188723</c:v>
                </c:pt>
                <c:pt idx="1373">
                  <c:v>10.57546902188723</c:v>
                </c:pt>
                <c:pt idx="1374">
                  <c:v>10.57546902188723</c:v>
                </c:pt>
                <c:pt idx="1375">
                  <c:v>10.57546902188723</c:v>
                </c:pt>
                <c:pt idx="1376">
                  <c:v>10.57546902188723</c:v>
                </c:pt>
                <c:pt idx="1377">
                  <c:v>10.57546902188723</c:v>
                </c:pt>
                <c:pt idx="1378">
                  <c:v>10.57546902188723</c:v>
                </c:pt>
                <c:pt idx="1379">
                  <c:v>10.57546902188723</c:v>
                </c:pt>
                <c:pt idx="1380">
                  <c:v>10.57546902188723</c:v>
                </c:pt>
                <c:pt idx="1381">
                  <c:v>10.57546902188723</c:v>
                </c:pt>
                <c:pt idx="1382">
                  <c:v>10.66065393059543</c:v>
                </c:pt>
                <c:pt idx="1383">
                  <c:v>10.66065393059543</c:v>
                </c:pt>
                <c:pt idx="1384">
                  <c:v>10.78843129365783</c:v>
                </c:pt>
                <c:pt idx="1385">
                  <c:v>10.78843129365783</c:v>
                </c:pt>
                <c:pt idx="1386">
                  <c:v>10.78843129365783</c:v>
                </c:pt>
                <c:pt idx="1387">
                  <c:v>10.78843129365783</c:v>
                </c:pt>
                <c:pt idx="1388">
                  <c:v>10.78843129365783</c:v>
                </c:pt>
                <c:pt idx="1389">
                  <c:v>10.78843129365783</c:v>
                </c:pt>
                <c:pt idx="1390">
                  <c:v>10.831129227096529</c:v>
                </c:pt>
                <c:pt idx="1391">
                  <c:v>10.831129227096529</c:v>
                </c:pt>
                <c:pt idx="1392">
                  <c:v>10.831129227096529</c:v>
                </c:pt>
                <c:pt idx="1393">
                  <c:v>10.831129227096529</c:v>
                </c:pt>
                <c:pt idx="1394">
                  <c:v>10.831129227096529</c:v>
                </c:pt>
                <c:pt idx="1395">
                  <c:v>10.831129227096529</c:v>
                </c:pt>
                <c:pt idx="1396">
                  <c:v>10.831129227096529</c:v>
                </c:pt>
                <c:pt idx="1397">
                  <c:v>10.831129227096529</c:v>
                </c:pt>
                <c:pt idx="1398">
                  <c:v>10.831129227096529</c:v>
                </c:pt>
                <c:pt idx="1399">
                  <c:v>10.831129227096529</c:v>
                </c:pt>
                <c:pt idx="1400">
                  <c:v>10.831129227096529</c:v>
                </c:pt>
                <c:pt idx="1401">
                  <c:v>10.831129227096529</c:v>
                </c:pt>
                <c:pt idx="1402">
                  <c:v>10.831129227096529</c:v>
                </c:pt>
                <c:pt idx="1403">
                  <c:v>10.831129227096529</c:v>
                </c:pt>
                <c:pt idx="1404">
                  <c:v>10.831129227096529</c:v>
                </c:pt>
                <c:pt idx="1405">
                  <c:v>10.831129227096529</c:v>
                </c:pt>
                <c:pt idx="1406">
                  <c:v>10.831129227096529</c:v>
                </c:pt>
                <c:pt idx="1407">
                  <c:v>10.874125449491329</c:v>
                </c:pt>
                <c:pt idx="1408">
                  <c:v>10.874125449491329</c:v>
                </c:pt>
                <c:pt idx="1409">
                  <c:v>10.874125449491329</c:v>
                </c:pt>
                <c:pt idx="1410">
                  <c:v>10.874125449491329</c:v>
                </c:pt>
                <c:pt idx="1411">
                  <c:v>10.874125449491329</c:v>
                </c:pt>
                <c:pt idx="1412">
                  <c:v>10.874125449491329</c:v>
                </c:pt>
                <c:pt idx="1413">
                  <c:v>10.874125449491329</c:v>
                </c:pt>
                <c:pt idx="1414">
                  <c:v>10.917250854327129</c:v>
                </c:pt>
                <c:pt idx="1415">
                  <c:v>10.917250854327129</c:v>
                </c:pt>
                <c:pt idx="1416">
                  <c:v>10.917250854327129</c:v>
                </c:pt>
                <c:pt idx="1417">
                  <c:v>10.917250854327129</c:v>
                </c:pt>
                <c:pt idx="1418">
                  <c:v>10.917250854327129</c:v>
                </c:pt>
                <c:pt idx="1419">
                  <c:v>10.917250854327129</c:v>
                </c:pt>
                <c:pt idx="1420">
                  <c:v>10.917250854327129</c:v>
                </c:pt>
                <c:pt idx="1421">
                  <c:v>10.917250854327129</c:v>
                </c:pt>
                <c:pt idx="1422">
                  <c:v>10.960528032834929</c:v>
                </c:pt>
                <c:pt idx="1423">
                  <c:v>10.960528032834929</c:v>
                </c:pt>
                <c:pt idx="1424">
                  <c:v>10.960528032834929</c:v>
                </c:pt>
                <c:pt idx="1425">
                  <c:v>10.960528032834929</c:v>
                </c:pt>
                <c:pt idx="1426">
                  <c:v>10.960528032834929</c:v>
                </c:pt>
                <c:pt idx="1427">
                  <c:v>10.960528032834929</c:v>
                </c:pt>
                <c:pt idx="1428">
                  <c:v>10.960528032834929</c:v>
                </c:pt>
                <c:pt idx="1429">
                  <c:v>10.960528032834929</c:v>
                </c:pt>
                <c:pt idx="1430">
                  <c:v>10.960528032834929</c:v>
                </c:pt>
                <c:pt idx="1431">
                  <c:v>10.960528032834929</c:v>
                </c:pt>
                <c:pt idx="1432">
                  <c:v>10.960528032834929</c:v>
                </c:pt>
                <c:pt idx="1433">
                  <c:v>10.960528032834929</c:v>
                </c:pt>
                <c:pt idx="1434">
                  <c:v>10.960528032834929</c:v>
                </c:pt>
                <c:pt idx="1435">
                  <c:v>10.960528032834929</c:v>
                </c:pt>
                <c:pt idx="1436">
                  <c:v>10.960528032834929</c:v>
                </c:pt>
                <c:pt idx="1437">
                  <c:v>10.960528032834929</c:v>
                </c:pt>
                <c:pt idx="1438">
                  <c:v>10.960528032834929</c:v>
                </c:pt>
                <c:pt idx="1439">
                  <c:v>10.960528032834929</c:v>
                </c:pt>
                <c:pt idx="1440">
                  <c:v>10.960528032834929</c:v>
                </c:pt>
                <c:pt idx="1441">
                  <c:v>10.960528032834929</c:v>
                </c:pt>
                <c:pt idx="1442">
                  <c:v>10.960528032834929</c:v>
                </c:pt>
                <c:pt idx="1443">
                  <c:v>10.960528032834929</c:v>
                </c:pt>
                <c:pt idx="1444">
                  <c:v>10.960528032834929</c:v>
                </c:pt>
                <c:pt idx="1445">
                  <c:v>10.960528032834929</c:v>
                </c:pt>
                <c:pt idx="1446">
                  <c:v>10.960528032834929</c:v>
                </c:pt>
                <c:pt idx="1447">
                  <c:v>10.960528032834929</c:v>
                </c:pt>
                <c:pt idx="1448">
                  <c:v>11.00417847975203</c:v>
                </c:pt>
                <c:pt idx="1449">
                  <c:v>11.00417847975203</c:v>
                </c:pt>
                <c:pt idx="1450">
                  <c:v>11.00417847975203</c:v>
                </c:pt>
                <c:pt idx="1451">
                  <c:v>11.00417847975203</c:v>
                </c:pt>
                <c:pt idx="1452">
                  <c:v>11.00417847975203</c:v>
                </c:pt>
                <c:pt idx="1453">
                  <c:v>11.00417847975203</c:v>
                </c:pt>
                <c:pt idx="1454">
                  <c:v>11.00417847975203</c:v>
                </c:pt>
                <c:pt idx="1455">
                  <c:v>11.00417847975203</c:v>
                </c:pt>
                <c:pt idx="1456">
                  <c:v>11.00417847975203</c:v>
                </c:pt>
                <c:pt idx="1457">
                  <c:v>11.00417847975203</c:v>
                </c:pt>
                <c:pt idx="1458">
                  <c:v>11.00417847975203</c:v>
                </c:pt>
                <c:pt idx="1459">
                  <c:v>11.00417847975203</c:v>
                </c:pt>
                <c:pt idx="1460">
                  <c:v>11.00417847975203</c:v>
                </c:pt>
                <c:pt idx="1461">
                  <c:v>11.00417847975203</c:v>
                </c:pt>
                <c:pt idx="1462">
                  <c:v>11.00417847975203</c:v>
                </c:pt>
                <c:pt idx="1463">
                  <c:v>11.00417847975203</c:v>
                </c:pt>
                <c:pt idx="1464">
                  <c:v>11.00417847975203</c:v>
                </c:pt>
                <c:pt idx="1465">
                  <c:v>11.00417847975203</c:v>
                </c:pt>
                <c:pt idx="1466">
                  <c:v>11.00417847975203</c:v>
                </c:pt>
                <c:pt idx="1467">
                  <c:v>11.00417847975203</c:v>
                </c:pt>
                <c:pt idx="1468">
                  <c:v>11.00417847975203</c:v>
                </c:pt>
                <c:pt idx="1469">
                  <c:v>11.00417847975203</c:v>
                </c:pt>
                <c:pt idx="1470">
                  <c:v>11.00417847975203</c:v>
                </c:pt>
                <c:pt idx="1471">
                  <c:v>11.00417847975203</c:v>
                </c:pt>
                <c:pt idx="1472">
                  <c:v>11.00417847975203</c:v>
                </c:pt>
                <c:pt idx="1473">
                  <c:v>11.00417847975203</c:v>
                </c:pt>
                <c:pt idx="1474">
                  <c:v>11.00417847975203</c:v>
                </c:pt>
                <c:pt idx="1475">
                  <c:v>11.00417847975203</c:v>
                </c:pt>
                <c:pt idx="1476">
                  <c:v>11.00417847975203</c:v>
                </c:pt>
                <c:pt idx="1477">
                  <c:v>11.00417847975203</c:v>
                </c:pt>
                <c:pt idx="1478">
                  <c:v>11.00417847975203</c:v>
                </c:pt>
                <c:pt idx="1479">
                  <c:v>11.00417847975203</c:v>
                </c:pt>
                <c:pt idx="1480">
                  <c:v>11.00417847975203</c:v>
                </c:pt>
                <c:pt idx="1481">
                  <c:v>11.00417847975203</c:v>
                </c:pt>
                <c:pt idx="1482">
                  <c:v>11.00417847975203</c:v>
                </c:pt>
                <c:pt idx="1483">
                  <c:v>11.00417847975203</c:v>
                </c:pt>
                <c:pt idx="1484">
                  <c:v>11.00417847975203</c:v>
                </c:pt>
                <c:pt idx="1485">
                  <c:v>11.04848109717943</c:v>
                </c:pt>
                <c:pt idx="1486">
                  <c:v>11.04848109717943</c:v>
                </c:pt>
                <c:pt idx="1487">
                  <c:v>11.04848109717943</c:v>
                </c:pt>
                <c:pt idx="1488">
                  <c:v>11.04848109717943</c:v>
                </c:pt>
                <c:pt idx="1489">
                  <c:v>11.04848109717943</c:v>
                </c:pt>
                <c:pt idx="1490">
                  <c:v>11.04848109717943</c:v>
                </c:pt>
                <c:pt idx="1491">
                  <c:v>11.04848109717943</c:v>
                </c:pt>
                <c:pt idx="1492">
                  <c:v>11.09287524894043</c:v>
                </c:pt>
                <c:pt idx="1493">
                  <c:v>11.09287524894043</c:v>
                </c:pt>
                <c:pt idx="1494">
                  <c:v>11.09287524894043</c:v>
                </c:pt>
                <c:pt idx="1495">
                  <c:v>11.09287524894043</c:v>
                </c:pt>
                <c:pt idx="1496">
                  <c:v>11.09287524894043</c:v>
                </c:pt>
                <c:pt idx="1497">
                  <c:v>11.09287524894043</c:v>
                </c:pt>
                <c:pt idx="1498">
                  <c:v>11.137361361657829</c:v>
                </c:pt>
                <c:pt idx="1499">
                  <c:v>11.137361361657829</c:v>
                </c:pt>
                <c:pt idx="1500">
                  <c:v>11.137361361657829</c:v>
                </c:pt>
                <c:pt idx="1501">
                  <c:v>11.137361361657829</c:v>
                </c:pt>
                <c:pt idx="1502">
                  <c:v>11.137361361657829</c:v>
                </c:pt>
                <c:pt idx="1503">
                  <c:v>11.137361361657829</c:v>
                </c:pt>
                <c:pt idx="1504">
                  <c:v>11.137361361657829</c:v>
                </c:pt>
                <c:pt idx="1505">
                  <c:v>11.137361361657829</c:v>
                </c:pt>
                <c:pt idx="1506">
                  <c:v>11.137361361657829</c:v>
                </c:pt>
                <c:pt idx="1507">
                  <c:v>11.137361361657829</c:v>
                </c:pt>
                <c:pt idx="1508">
                  <c:v>11.137361361657829</c:v>
                </c:pt>
                <c:pt idx="1509">
                  <c:v>11.137361361657829</c:v>
                </c:pt>
                <c:pt idx="1510">
                  <c:v>11.137361361657829</c:v>
                </c:pt>
                <c:pt idx="1511">
                  <c:v>11.137361361657829</c:v>
                </c:pt>
                <c:pt idx="1512">
                  <c:v>11.137361361657829</c:v>
                </c:pt>
                <c:pt idx="1513">
                  <c:v>11.137361361657829</c:v>
                </c:pt>
                <c:pt idx="1514">
                  <c:v>11.137361361657829</c:v>
                </c:pt>
                <c:pt idx="1515">
                  <c:v>11.137361361657829</c:v>
                </c:pt>
                <c:pt idx="1516">
                  <c:v>11.137361361657829</c:v>
                </c:pt>
                <c:pt idx="1517">
                  <c:v>11.137361361657829</c:v>
                </c:pt>
                <c:pt idx="1518">
                  <c:v>11.137361361657829</c:v>
                </c:pt>
                <c:pt idx="1519">
                  <c:v>11.137361361657829</c:v>
                </c:pt>
                <c:pt idx="1520">
                  <c:v>11.182266276691729</c:v>
                </c:pt>
                <c:pt idx="1521">
                  <c:v>11.182266276691729</c:v>
                </c:pt>
                <c:pt idx="1522">
                  <c:v>11.182266276691729</c:v>
                </c:pt>
                <c:pt idx="1523">
                  <c:v>11.182266276691729</c:v>
                </c:pt>
                <c:pt idx="1524">
                  <c:v>11.182266276691729</c:v>
                </c:pt>
                <c:pt idx="1525">
                  <c:v>11.182266276691729</c:v>
                </c:pt>
                <c:pt idx="1526">
                  <c:v>11.272311704424929</c:v>
                </c:pt>
                <c:pt idx="1527">
                  <c:v>11.272311704424929</c:v>
                </c:pt>
                <c:pt idx="1528">
                  <c:v>11.272311704424929</c:v>
                </c:pt>
                <c:pt idx="1529">
                  <c:v>11.272311704424929</c:v>
                </c:pt>
                <c:pt idx="1530">
                  <c:v>11.272311704424929</c:v>
                </c:pt>
                <c:pt idx="1531">
                  <c:v>11.272311704424929</c:v>
                </c:pt>
                <c:pt idx="1532">
                  <c:v>11.272311704424929</c:v>
                </c:pt>
                <c:pt idx="1533">
                  <c:v>11.272311704424929</c:v>
                </c:pt>
                <c:pt idx="1534">
                  <c:v>11.272311704424929</c:v>
                </c:pt>
                <c:pt idx="1535">
                  <c:v>11.272311704424929</c:v>
                </c:pt>
                <c:pt idx="1536">
                  <c:v>11.31754824648403</c:v>
                </c:pt>
                <c:pt idx="1537">
                  <c:v>11.31754824648403</c:v>
                </c:pt>
                <c:pt idx="1538">
                  <c:v>11.31754824648403</c:v>
                </c:pt>
                <c:pt idx="1539">
                  <c:v>11.31754824648403</c:v>
                </c:pt>
                <c:pt idx="1540">
                  <c:v>11.31754824648403</c:v>
                </c:pt>
                <c:pt idx="1541">
                  <c:v>11.31754824648403</c:v>
                </c:pt>
                <c:pt idx="1542">
                  <c:v>11.31754824648403</c:v>
                </c:pt>
                <c:pt idx="1543">
                  <c:v>11.31754824648403</c:v>
                </c:pt>
                <c:pt idx="1544">
                  <c:v>11.362952597655129</c:v>
                </c:pt>
                <c:pt idx="1545">
                  <c:v>11.362952597655129</c:v>
                </c:pt>
                <c:pt idx="1546">
                  <c:v>11.362952597655129</c:v>
                </c:pt>
                <c:pt idx="1547">
                  <c:v>11.362952597655129</c:v>
                </c:pt>
                <c:pt idx="1548">
                  <c:v>11.362952597655129</c:v>
                </c:pt>
                <c:pt idx="1549">
                  <c:v>11.362952597655129</c:v>
                </c:pt>
                <c:pt idx="1550">
                  <c:v>11.362952597655129</c:v>
                </c:pt>
                <c:pt idx="1551">
                  <c:v>11.362952597655129</c:v>
                </c:pt>
                <c:pt idx="1552">
                  <c:v>11.408526097553329</c:v>
                </c:pt>
                <c:pt idx="1553">
                  <c:v>11.408526097553329</c:v>
                </c:pt>
                <c:pt idx="1554">
                  <c:v>11.408526097553329</c:v>
                </c:pt>
                <c:pt idx="1555">
                  <c:v>11.408526097553329</c:v>
                </c:pt>
                <c:pt idx="1556">
                  <c:v>11.408526097553329</c:v>
                </c:pt>
                <c:pt idx="1557">
                  <c:v>11.408526097553329</c:v>
                </c:pt>
                <c:pt idx="1558">
                  <c:v>11.454172515051429</c:v>
                </c:pt>
                <c:pt idx="1559">
                  <c:v>11.454172515051429</c:v>
                </c:pt>
                <c:pt idx="1560">
                  <c:v>11.454172515051429</c:v>
                </c:pt>
                <c:pt idx="1561">
                  <c:v>11.454172515051429</c:v>
                </c:pt>
                <c:pt idx="1562">
                  <c:v>11.454172515051429</c:v>
                </c:pt>
                <c:pt idx="1563">
                  <c:v>11.454172515051429</c:v>
                </c:pt>
                <c:pt idx="1564">
                  <c:v>11.454172515051429</c:v>
                </c:pt>
                <c:pt idx="1565">
                  <c:v>11.454172515051429</c:v>
                </c:pt>
                <c:pt idx="1566">
                  <c:v>11.454172515051429</c:v>
                </c:pt>
                <c:pt idx="1567">
                  <c:v>11.454172515051429</c:v>
                </c:pt>
                <c:pt idx="1568">
                  <c:v>11.454172515051429</c:v>
                </c:pt>
                <c:pt idx="1569">
                  <c:v>11.454172515051429</c:v>
                </c:pt>
                <c:pt idx="1570">
                  <c:v>11.454172515051429</c:v>
                </c:pt>
                <c:pt idx="1571">
                  <c:v>11.454172515051429</c:v>
                </c:pt>
                <c:pt idx="1572">
                  <c:v>11.454172515051429</c:v>
                </c:pt>
                <c:pt idx="1573">
                  <c:v>11.454172515051429</c:v>
                </c:pt>
                <c:pt idx="1574">
                  <c:v>11.454172515051429</c:v>
                </c:pt>
                <c:pt idx="1575">
                  <c:v>11.454172515051429</c:v>
                </c:pt>
                <c:pt idx="1576">
                  <c:v>11.454172515051429</c:v>
                </c:pt>
                <c:pt idx="1577">
                  <c:v>11.454172515051429</c:v>
                </c:pt>
                <c:pt idx="1578">
                  <c:v>11.454172515051429</c:v>
                </c:pt>
                <c:pt idx="1579">
                  <c:v>11.454172515051429</c:v>
                </c:pt>
                <c:pt idx="1580">
                  <c:v>11.454172515051429</c:v>
                </c:pt>
                <c:pt idx="1581">
                  <c:v>11.454172515051429</c:v>
                </c:pt>
                <c:pt idx="1582">
                  <c:v>11.454172515051429</c:v>
                </c:pt>
                <c:pt idx="1583">
                  <c:v>11.454172515051429</c:v>
                </c:pt>
                <c:pt idx="1584">
                  <c:v>11.454172515051429</c:v>
                </c:pt>
                <c:pt idx="1585">
                  <c:v>11.454172515051429</c:v>
                </c:pt>
                <c:pt idx="1586">
                  <c:v>11.454172515051429</c:v>
                </c:pt>
                <c:pt idx="1587">
                  <c:v>11.454172515051429</c:v>
                </c:pt>
                <c:pt idx="1588">
                  <c:v>11.454172515051429</c:v>
                </c:pt>
                <c:pt idx="1589">
                  <c:v>11.454172515051429</c:v>
                </c:pt>
                <c:pt idx="1590">
                  <c:v>11.454172515051429</c:v>
                </c:pt>
                <c:pt idx="1591">
                  <c:v>11.454172515051429</c:v>
                </c:pt>
                <c:pt idx="1592">
                  <c:v>11.454172515051429</c:v>
                </c:pt>
                <c:pt idx="1593">
                  <c:v>11.500411102289929</c:v>
                </c:pt>
                <c:pt idx="1594">
                  <c:v>11.500411102289929</c:v>
                </c:pt>
                <c:pt idx="1595">
                  <c:v>11.500411102289929</c:v>
                </c:pt>
                <c:pt idx="1596">
                  <c:v>11.500411102289929</c:v>
                </c:pt>
                <c:pt idx="1597">
                  <c:v>11.500411102289929</c:v>
                </c:pt>
                <c:pt idx="1598">
                  <c:v>11.500411102289929</c:v>
                </c:pt>
                <c:pt idx="1599">
                  <c:v>11.500411102289929</c:v>
                </c:pt>
                <c:pt idx="1600">
                  <c:v>11.500411102289929</c:v>
                </c:pt>
                <c:pt idx="1601">
                  <c:v>11.500411102289929</c:v>
                </c:pt>
                <c:pt idx="1602">
                  <c:v>11.500411102289929</c:v>
                </c:pt>
                <c:pt idx="1603">
                  <c:v>11.500411102289929</c:v>
                </c:pt>
                <c:pt idx="1604">
                  <c:v>11.500411102289929</c:v>
                </c:pt>
                <c:pt idx="1605">
                  <c:v>11.500411102289929</c:v>
                </c:pt>
                <c:pt idx="1606">
                  <c:v>11.500411102289929</c:v>
                </c:pt>
                <c:pt idx="1607">
                  <c:v>11.500411102289929</c:v>
                </c:pt>
                <c:pt idx="1608">
                  <c:v>11.500411102289929</c:v>
                </c:pt>
                <c:pt idx="1609">
                  <c:v>11.500411102289929</c:v>
                </c:pt>
                <c:pt idx="1610">
                  <c:v>11.500411102289929</c:v>
                </c:pt>
                <c:pt idx="1611">
                  <c:v>11.500411102289929</c:v>
                </c:pt>
                <c:pt idx="1612">
                  <c:v>11.500411102289929</c:v>
                </c:pt>
                <c:pt idx="1613">
                  <c:v>11.500411102289929</c:v>
                </c:pt>
                <c:pt idx="1614">
                  <c:v>11.500411102289929</c:v>
                </c:pt>
                <c:pt idx="1615">
                  <c:v>11.500411102289929</c:v>
                </c:pt>
                <c:pt idx="1616">
                  <c:v>11.500411102289929</c:v>
                </c:pt>
                <c:pt idx="1617">
                  <c:v>11.500411102289929</c:v>
                </c:pt>
                <c:pt idx="1618">
                  <c:v>11.500411102289929</c:v>
                </c:pt>
                <c:pt idx="1619">
                  <c:v>11.500411102289929</c:v>
                </c:pt>
                <c:pt idx="1620">
                  <c:v>11.500411102289929</c:v>
                </c:pt>
                <c:pt idx="1621">
                  <c:v>11.500411102289929</c:v>
                </c:pt>
                <c:pt idx="1622">
                  <c:v>11.500411102289929</c:v>
                </c:pt>
                <c:pt idx="1623">
                  <c:v>11.500411102289929</c:v>
                </c:pt>
                <c:pt idx="1624">
                  <c:v>11.54720647601963</c:v>
                </c:pt>
                <c:pt idx="1625">
                  <c:v>11.54720647601963</c:v>
                </c:pt>
                <c:pt idx="1626">
                  <c:v>11.54720647601963</c:v>
                </c:pt>
                <c:pt idx="1627">
                  <c:v>11.54720647601963</c:v>
                </c:pt>
                <c:pt idx="1628">
                  <c:v>11.54720647601963</c:v>
                </c:pt>
                <c:pt idx="1629">
                  <c:v>11.54720647601963</c:v>
                </c:pt>
                <c:pt idx="1630">
                  <c:v>11.54720647601963</c:v>
                </c:pt>
                <c:pt idx="1631">
                  <c:v>11.54720647601963</c:v>
                </c:pt>
                <c:pt idx="1632">
                  <c:v>11.54720647601963</c:v>
                </c:pt>
                <c:pt idx="1633">
                  <c:v>11.54720647601963</c:v>
                </c:pt>
                <c:pt idx="1634">
                  <c:v>11.59423363751133</c:v>
                </c:pt>
                <c:pt idx="1635">
                  <c:v>11.59423363751133</c:v>
                </c:pt>
                <c:pt idx="1636">
                  <c:v>11.59423363751133</c:v>
                </c:pt>
                <c:pt idx="1637">
                  <c:v>11.59423363751133</c:v>
                </c:pt>
                <c:pt idx="1638">
                  <c:v>11.59423363751133</c:v>
                </c:pt>
                <c:pt idx="1639">
                  <c:v>11.59423363751133</c:v>
                </c:pt>
                <c:pt idx="1640">
                  <c:v>11.59423363751133</c:v>
                </c:pt>
                <c:pt idx="1641">
                  <c:v>11.59423363751133</c:v>
                </c:pt>
                <c:pt idx="1642">
                  <c:v>11.59423363751133</c:v>
                </c:pt>
                <c:pt idx="1643">
                  <c:v>11.59423363751133</c:v>
                </c:pt>
                <c:pt idx="1644">
                  <c:v>11.59423363751133</c:v>
                </c:pt>
                <c:pt idx="1645">
                  <c:v>11.59423363751133</c:v>
                </c:pt>
                <c:pt idx="1646">
                  <c:v>11.59423363751133</c:v>
                </c:pt>
                <c:pt idx="1647">
                  <c:v>11.59423363751133</c:v>
                </c:pt>
                <c:pt idx="1648">
                  <c:v>11.59423363751133</c:v>
                </c:pt>
                <c:pt idx="1649">
                  <c:v>11.59423363751133</c:v>
                </c:pt>
                <c:pt idx="1650">
                  <c:v>11.59423363751133</c:v>
                </c:pt>
                <c:pt idx="1651">
                  <c:v>11.59423363751133</c:v>
                </c:pt>
                <c:pt idx="1652">
                  <c:v>11.59423363751133</c:v>
                </c:pt>
                <c:pt idx="1653">
                  <c:v>11.59423363751133</c:v>
                </c:pt>
                <c:pt idx="1654">
                  <c:v>11.59423363751133</c:v>
                </c:pt>
                <c:pt idx="1655">
                  <c:v>11.59423363751133</c:v>
                </c:pt>
                <c:pt idx="1656">
                  <c:v>11.59423363751133</c:v>
                </c:pt>
                <c:pt idx="1657">
                  <c:v>11.59423363751133</c:v>
                </c:pt>
                <c:pt idx="1658">
                  <c:v>11.59423363751133</c:v>
                </c:pt>
                <c:pt idx="1659">
                  <c:v>11.59423363751133</c:v>
                </c:pt>
                <c:pt idx="1660">
                  <c:v>11.689388317476629</c:v>
                </c:pt>
                <c:pt idx="1661">
                  <c:v>11.689388317476629</c:v>
                </c:pt>
                <c:pt idx="1662">
                  <c:v>11.689388317476629</c:v>
                </c:pt>
                <c:pt idx="1663">
                  <c:v>11.689388317476629</c:v>
                </c:pt>
                <c:pt idx="1664">
                  <c:v>11.689388317476629</c:v>
                </c:pt>
                <c:pt idx="1665">
                  <c:v>11.689388317476629</c:v>
                </c:pt>
                <c:pt idx="1666">
                  <c:v>11.689388317476629</c:v>
                </c:pt>
                <c:pt idx="1667">
                  <c:v>11.689388317476629</c:v>
                </c:pt>
                <c:pt idx="1668">
                  <c:v>11.689388317476629</c:v>
                </c:pt>
                <c:pt idx="1669">
                  <c:v>11.689388317476629</c:v>
                </c:pt>
                <c:pt idx="1670">
                  <c:v>11.689388317476629</c:v>
                </c:pt>
                <c:pt idx="1671">
                  <c:v>11.689388317476629</c:v>
                </c:pt>
                <c:pt idx="1672">
                  <c:v>11.689388317476629</c:v>
                </c:pt>
                <c:pt idx="1673">
                  <c:v>11.689388317476629</c:v>
                </c:pt>
                <c:pt idx="1674">
                  <c:v>11.689388317476629</c:v>
                </c:pt>
                <c:pt idx="1675">
                  <c:v>11.689388317476629</c:v>
                </c:pt>
                <c:pt idx="1676">
                  <c:v>11.689388317476629</c:v>
                </c:pt>
                <c:pt idx="1677">
                  <c:v>11.689388317476629</c:v>
                </c:pt>
                <c:pt idx="1678">
                  <c:v>11.689388317476629</c:v>
                </c:pt>
                <c:pt idx="1679">
                  <c:v>11.689388317476629</c:v>
                </c:pt>
                <c:pt idx="1680">
                  <c:v>11.689388317476629</c:v>
                </c:pt>
                <c:pt idx="1681">
                  <c:v>11.689388317476629</c:v>
                </c:pt>
                <c:pt idx="1682">
                  <c:v>11.689388317476629</c:v>
                </c:pt>
                <c:pt idx="1683">
                  <c:v>11.689388317476629</c:v>
                </c:pt>
                <c:pt idx="1684">
                  <c:v>11.689388317476629</c:v>
                </c:pt>
                <c:pt idx="1685">
                  <c:v>11.73755668031623</c:v>
                </c:pt>
                <c:pt idx="1686">
                  <c:v>11.73755668031623</c:v>
                </c:pt>
                <c:pt idx="1687">
                  <c:v>11.73755668031623</c:v>
                </c:pt>
                <c:pt idx="1688">
                  <c:v>11.73755668031623</c:v>
                </c:pt>
                <c:pt idx="1689">
                  <c:v>11.73755668031623</c:v>
                </c:pt>
                <c:pt idx="1690">
                  <c:v>11.73755668031623</c:v>
                </c:pt>
                <c:pt idx="1691">
                  <c:v>11.73755668031623</c:v>
                </c:pt>
                <c:pt idx="1692">
                  <c:v>11.73755668031623</c:v>
                </c:pt>
                <c:pt idx="1693">
                  <c:v>11.73755668031623</c:v>
                </c:pt>
                <c:pt idx="1694">
                  <c:v>11.73755668031623</c:v>
                </c:pt>
                <c:pt idx="1695">
                  <c:v>11.73755668031623</c:v>
                </c:pt>
                <c:pt idx="1696">
                  <c:v>11.73755668031623</c:v>
                </c:pt>
                <c:pt idx="1697">
                  <c:v>11.73755668031623</c:v>
                </c:pt>
                <c:pt idx="1698">
                  <c:v>11.73755668031623</c:v>
                </c:pt>
                <c:pt idx="1699">
                  <c:v>11.73755668031623</c:v>
                </c:pt>
                <c:pt idx="1700">
                  <c:v>11.73755668031623</c:v>
                </c:pt>
                <c:pt idx="1701">
                  <c:v>11.73755668031623</c:v>
                </c:pt>
                <c:pt idx="1702">
                  <c:v>11.73755668031623</c:v>
                </c:pt>
                <c:pt idx="1703">
                  <c:v>11.73755668031623</c:v>
                </c:pt>
                <c:pt idx="1704">
                  <c:v>11.73755668031623</c:v>
                </c:pt>
                <c:pt idx="1705">
                  <c:v>11.73755668031623</c:v>
                </c:pt>
                <c:pt idx="1706">
                  <c:v>11.73755668031623</c:v>
                </c:pt>
                <c:pt idx="1707">
                  <c:v>11.73755668031623</c:v>
                </c:pt>
                <c:pt idx="1708">
                  <c:v>11.73755668031623</c:v>
                </c:pt>
                <c:pt idx="1709">
                  <c:v>11.73755668031623</c:v>
                </c:pt>
                <c:pt idx="1710">
                  <c:v>11.73755668031623</c:v>
                </c:pt>
                <c:pt idx="1711">
                  <c:v>11.73755668031623</c:v>
                </c:pt>
                <c:pt idx="1712">
                  <c:v>11.73755668031623</c:v>
                </c:pt>
                <c:pt idx="1713">
                  <c:v>11.73755668031623</c:v>
                </c:pt>
                <c:pt idx="1714">
                  <c:v>11.73755668031623</c:v>
                </c:pt>
                <c:pt idx="1715">
                  <c:v>11.73755668031623</c:v>
                </c:pt>
                <c:pt idx="1716">
                  <c:v>11.73755668031623</c:v>
                </c:pt>
                <c:pt idx="1717">
                  <c:v>11.73755668031623</c:v>
                </c:pt>
                <c:pt idx="1718">
                  <c:v>11.73755668031623</c:v>
                </c:pt>
                <c:pt idx="1719">
                  <c:v>11.73755668031623</c:v>
                </c:pt>
                <c:pt idx="1720">
                  <c:v>11.73755668031623</c:v>
                </c:pt>
                <c:pt idx="1721">
                  <c:v>11.73755668031623</c:v>
                </c:pt>
                <c:pt idx="1722">
                  <c:v>11.73755668031623</c:v>
                </c:pt>
                <c:pt idx="1723">
                  <c:v>11.73755668031623</c:v>
                </c:pt>
                <c:pt idx="1724">
                  <c:v>11.73755668031623</c:v>
                </c:pt>
                <c:pt idx="1725">
                  <c:v>11.73755668031623</c:v>
                </c:pt>
                <c:pt idx="1726">
                  <c:v>11.73755668031623</c:v>
                </c:pt>
                <c:pt idx="1727">
                  <c:v>11.73755668031623</c:v>
                </c:pt>
                <c:pt idx="1728">
                  <c:v>11.73755668031623</c:v>
                </c:pt>
                <c:pt idx="1729">
                  <c:v>11.73755668031623</c:v>
                </c:pt>
                <c:pt idx="1730">
                  <c:v>11.73755668031623</c:v>
                </c:pt>
                <c:pt idx="1731">
                  <c:v>11.73755668031623</c:v>
                </c:pt>
                <c:pt idx="1732">
                  <c:v>11.73755668031623</c:v>
                </c:pt>
                <c:pt idx="1733">
                  <c:v>11.73755668031623</c:v>
                </c:pt>
                <c:pt idx="1734">
                  <c:v>11.73755668031623</c:v>
                </c:pt>
                <c:pt idx="1735">
                  <c:v>11.73755668031623</c:v>
                </c:pt>
                <c:pt idx="1736">
                  <c:v>11.73755668031623</c:v>
                </c:pt>
                <c:pt idx="1737">
                  <c:v>11.73755668031623</c:v>
                </c:pt>
                <c:pt idx="1738">
                  <c:v>11.73755668031623</c:v>
                </c:pt>
                <c:pt idx="1739">
                  <c:v>11.73755668031623</c:v>
                </c:pt>
                <c:pt idx="1740">
                  <c:v>11.73755668031623</c:v>
                </c:pt>
                <c:pt idx="1741">
                  <c:v>11.73755668031623</c:v>
                </c:pt>
                <c:pt idx="1742">
                  <c:v>11.73755668031623</c:v>
                </c:pt>
                <c:pt idx="1743">
                  <c:v>11.73755668031623</c:v>
                </c:pt>
                <c:pt idx="1744">
                  <c:v>11.73755668031623</c:v>
                </c:pt>
                <c:pt idx="1745">
                  <c:v>11.73755668031623</c:v>
                </c:pt>
                <c:pt idx="1746">
                  <c:v>11.73755668031623</c:v>
                </c:pt>
                <c:pt idx="1747">
                  <c:v>11.73755668031623</c:v>
                </c:pt>
                <c:pt idx="1748">
                  <c:v>11.73755668031623</c:v>
                </c:pt>
                <c:pt idx="1749">
                  <c:v>11.73755668031623</c:v>
                </c:pt>
                <c:pt idx="1750">
                  <c:v>11.73755668031623</c:v>
                </c:pt>
                <c:pt idx="1751">
                  <c:v>11.73755668031623</c:v>
                </c:pt>
                <c:pt idx="1752">
                  <c:v>11.73755668031623</c:v>
                </c:pt>
                <c:pt idx="1753">
                  <c:v>11.78695297361063</c:v>
                </c:pt>
                <c:pt idx="1754">
                  <c:v>11.78695297361063</c:v>
                </c:pt>
                <c:pt idx="1755">
                  <c:v>11.78695297361063</c:v>
                </c:pt>
                <c:pt idx="1756">
                  <c:v>11.78695297361063</c:v>
                </c:pt>
                <c:pt idx="1757">
                  <c:v>11.78695297361063</c:v>
                </c:pt>
                <c:pt idx="1758">
                  <c:v>11.78695297361063</c:v>
                </c:pt>
                <c:pt idx="1759">
                  <c:v>11.78695297361063</c:v>
                </c:pt>
                <c:pt idx="1760">
                  <c:v>11.78695297361063</c:v>
                </c:pt>
                <c:pt idx="1761">
                  <c:v>11.78695297361063</c:v>
                </c:pt>
                <c:pt idx="1762">
                  <c:v>11.78695297361063</c:v>
                </c:pt>
                <c:pt idx="1763">
                  <c:v>11.78695297361063</c:v>
                </c:pt>
                <c:pt idx="1764">
                  <c:v>11.78695297361063</c:v>
                </c:pt>
                <c:pt idx="1765">
                  <c:v>11.78695297361063</c:v>
                </c:pt>
                <c:pt idx="1766">
                  <c:v>11.78695297361063</c:v>
                </c:pt>
                <c:pt idx="1767">
                  <c:v>11.78695297361063</c:v>
                </c:pt>
                <c:pt idx="1768">
                  <c:v>11.78695297361063</c:v>
                </c:pt>
                <c:pt idx="1769">
                  <c:v>11.78695297361063</c:v>
                </c:pt>
                <c:pt idx="1770">
                  <c:v>11.78695297361063</c:v>
                </c:pt>
                <c:pt idx="1771">
                  <c:v>11.78695297361063</c:v>
                </c:pt>
                <c:pt idx="1772">
                  <c:v>11.78695297361063</c:v>
                </c:pt>
                <c:pt idx="1773">
                  <c:v>11.78695297361063</c:v>
                </c:pt>
                <c:pt idx="1774">
                  <c:v>11.78695297361063</c:v>
                </c:pt>
                <c:pt idx="1775">
                  <c:v>11.78695297361063</c:v>
                </c:pt>
                <c:pt idx="1776">
                  <c:v>11.78695297361063</c:v>
                </c:pt>
                <c:pt idx="1777">
                  <c:v>11.78695297361063</c:v>
                </c:pt>
                <c:pt idx="1778">
                  <c:v>11.78695297361063</c:v>
                </c:pt>
                <c:pt idx="1779">
                  <c:v>11.78695297361063</c:v>
                </c:pt>
                <c:pt idx="1780">
                  <c:v>11.78695297361063</c:v>
                </c:pt>
                <c:pt idx="1781">
                  <c:v>11.78695297361063</c:v>
                </c:pt>
                <c:pt idx="1782">
                  <c:v>11.78695297361063</c:v>
                </c:pt>
                <c:pt idx="1783">
                  <c:v>11.78695297361063</c:v>
                </c:pt>
                <c:pt idx="1784">
                  <c:v>11.78695297361063</c:v>
                </c:pt>
                <c:pt idx="1785">
                  <c:v>11.78695297361063</c:v>
                </c:pt>
                <c:pt idx="1786">
                  <c:v>11.78695297361063</c:v>
                </c:pt>
                <c:pt idx="1787">
                  <c:v>11.78695297361063</c:v>
                </c:pt>
                <c:pt idx="1788">
                  <c:v>11.78695297361063</c:v>
                </c:pt>
                <c:pt idx="1789">
                  <c:v>11.78695297361063</c:v>
                </c:pt>
                <c:pt idx="1790">
                  <c:v>11.78695297361063</c:v>
                </c:pt>
                <c:pt idx="1791">
                  <c:v>11.78695297361063</c:v>
                </c:pt>
                <c:pt idx="1792">
                  <c:v>11.78695297361063</c:v>
                </c:pt>
                <c:pt idx="1793">
                  <c:v>11.78695297361063</c:v>
                </c:pt>
                <c:pt idx="1794">
                  <c:v>11.78695297361063</c:v>
                </c:pt>
                <c:pt idx="1795">
                  <c:v>11.78695297361063</c:v>
                </c:pt>
                <c:pt idx="1796">
                  <c:v>11.78695297361063</c:v>
                </c:pt>
                <c:pt idx="1797">
                  <c:v>11.78695297361063</c:v>
                </c:pt>
                <c:pt idx="1798">
                  <c:v>11.78695297361063</c:v>
                </c:pt>
                <c:pt idx="1799">
                  <c:v>11.78695297361063</c:v>
                </c:pt>
                <c:pt idx="1800">
                  <c:v>11.78695297361063</c:v>
                </c:pt>
                <c:pt idx="1801">
                  <c:v>11.78695297361063</c:v>
                </c:pt>
                <c:pt idx="1802">
                  <c:v>11.78695297361063</c:v>
                </c:pt>
                <c:pt idx="1803">
                  <c:v>11.78695297361063</c:v>
                </c:pt>
                <c:pt idx="1804">
                  <c:v>11.78695297361063</c:v>
                </c:pt>
                <c:pt idx="1805">
                  <c:v>11.78695297361063</c:v>
                </c:pt>
                <c:pt idx="1806">
                  <c:v>11.78695297361063</c:v>
                </c:pt>
                <c:pt idx="1807">
                  <c:v>11.78695297361063</c:v>
                </c:pt>
                <c:pt idx="1808">
                  <c:v>11.78695297361063</c:v>
                </c:pt>
                <c:pt idx="1809">
                  <c:v>11.78695297361063</c:v>
                </c:pt>
                <c:pt idx="1810">
                  <c:v>11.78695297361063</c:v>
                </c:pt>
                <c:pt idx="1811">
                  <c:v>11.78695297361063</c:v>
                </c:pt>
                <c:pt idx="1812">
                  <c:v>11.78695297361063</c:v>
                </c:pt>
                <c:pt idx="1813">
                  <c:v>11.78695297361063</c:v>
                </c:pt>
                <c:pt idx="1814">
                  <c:v>11.78695297361063</c:v>
                </c:pt>
                <c:pt idx="1815">
                  <c:v>11.78695297361063</c:v>
                </c:pt>
                <c:pt idx="1816">
                  <c:v>11.78695297361063</c:v>
                </c:pt>
                <c:pt idx="1817">
                  <c:v>11.78695297361063</c:v>
                </c:pt>
                <c:pt idx="1818">
                  <c:v>11.78695297361063</c:v>
                </c:pt>
                <c:pt idx="1819">
                  <c:v>11.78695297361063</c:v>
                </c:pt>
                <c:pt idx="1820">
                  <c:v>11.78695297361063</c:v>
                </c:pt>
                <c:pt idx="1821">
                  <c:v>11.78695297361063</c:v>
                </c:pt>
                <c:pt idx="1822">
                  <c:v>11.78695297361063</c:v>
                </c:pt>
                <c:pt idx="1823">
                  <c:v>11.78695297361063</c:v>
                </c:pt>
                <c:pt idx="1824">
                  <c:v>11.78695297361063</c:v>
                </c:pt>
                <c:pt idx="1825">
                  <c:v>11.78695297361063</c:v>
                </c:pt>
                <c:pt idx="1826">
                  <c:v>11.78695297361063</c:v>
                </c:pt>
                <c:pt idx="1827">
                  <c:v>11.78695297361063</c:v>
                </c:pt>
                <c:pt idx="1828">
                  <c:v>11.78695297361063</c:v>
                </c:pt>
                <c:pt idx="1829">
                  <c:v>11.78695297361063</c:v>
                </c:pt>
                <c:pt idx="1830">
                  <c:v>11.78695297361063</c:v>
                </c:pt>
                <c:pt idx="1831">
                  <c:v>11.78695297361063</c:v>
                </c:pt>
                <c:pt idx="1832">
                  <c:v>11.78695297361063</c:v>
                </c:pt>
                <c:pt idx="1833">
                  <c:v>11.83828345911223</c:v>
                </c:pt>
                <c:pt idx="1834">
                  <c:v>11.83828345911223</c:v>
                </c:pt>
                <c:pt idx="1835">
                  <c:v>11.83828345911223</c:v>
                </c:pt>
                <c:pt idx="1836">
                  <c:v>11.83828345911223</c:v>
                </c:pt>
                <c:pt idx="1837">
                  <c:v>11.83828345911223</c:v>
                </c:pt>
                <c:pt idx="1838">
                  <c:v>11.83828345911223</c:v>
                </c:pt>
                <c:pt idx="1839">
                  <c:v>11.83828345911223</c:v>
                </c:pt>
                <c:pt idx="1840">
                  <c:v>11.83828345911223</c:v>
                </c:pt>
                <c:pt idx="1841">
                  <c:v>11.83828345911223</c:v>
                </c:pt>
                <c:pt idx="1842">
                  <c:v>11.83828345911223</c:v>
                </c:pt>
                <c:pt idx="1843">
                  <c:v>11.83828345911223</c:v>
                </c:pt>
                <c:pt idx="1844">
                  <c:v>11.83828345911223</c:v>
                </c:pt>
                <c:pt idx="1845">
                  <c:v>11.83828345911223</c:v>
                </c:pt>
                <c:pt idx="1846">
                  <c:v>11.83828345911223</c:v>
                </c:pt>
                <c:pt idx="1847">
                  <c:v>11.83828345911223</c:v>
                </c:pt>
                <c:pt idx="1848">
                  <c:v>11.83828345911223</c:v>
                </c:pt>
                <c:pt idx="1849">
                  <c:v>11.83828345911223</c:v>
                </c:pt>
                <c:pt idx="1850">
                  <c:v>11.83828345911223</c:v>
                </c:pt>
                <c:pt idx="1851">
                  <c:v>11.83828345911223</c:v>
                </c:pt>
                <c:pt idx="1852">
                  <c:v>11.83828345911223</c:v>
                </c:pt>
                <c:pt idx="1853">
                  <c:v>11.83828345911223</c:v>
                </c:pt>
                <c:pt idx="1854">
                  <c:v>11.83828345911223</c:v>
                </c:pt>
                <c:pt idx="1855">
                  <c:v>11.83828345911223</c:v>
                </c:pt>
                <c:pt idx="1856">
                  <c:v>11.83828345911223</c:v>
                </c:pt>
                <c:pt idx="1857">
                  <c:v>11.83828345911223</c:v>
                </c:pt>
                <c:pt idx="1858">
                  <c:v>11.83828345911223</c:v>
                </c:pt>
                <c:pt idx="1859">
                  <c:v>11.83828345911223</c:v>
                </c:pt>
                <c:pt idx="1860">
                  <c:v>11.83828345911223</c:v>
                </c:pt>
                <c:pt idx="1861">
                  <c:v>11.83828345911223</c:v>
                </c:pt>
                <c:pt idx="1862">
                  <c:v>11.83828345911223</c:v>
                </c:pt>
                <c:pt idx="1863">
                  <c:v>11.83828345911223</c:v>
                </c:pt>
                <c:pt idx="1864">
                  <c:v>11.83828345911223</c:v>
                </c:pt>
                <c:pt idx="1865">
                  <c:v>11.83828345911223</c:v>
                </c:pt>
                <c:pt idx="1866">
                  <c:v>11.83828345911223</c:v>
                </c:pt>
                <c:pt idx="1867">
                  <c:v>11.83828345911223</c:v>
                </c:pt>
                <c:pt idx="1868">
                  <c:v>11.83828345911223</c:v>
                </c:pt>
                <c:pt idx="1869">
                  <c:v>11.83828345911223</c:v>
                </c:pt>
                <c:pt idx="1870">
                  <c:v>11.83828345911223</c:v>
                </c:pt>
                <c:pt idx="1871">
                  <c:v>11.83828345911223</c:v>
                </c:pt>
                <c:pt idx="1872">
                  <c:v>11.83828345911223</c:v>
                </c:pt>
                <c:pt idx="1873">
                  <c:v>11.83828345911223</c:v>
                </c:pt>
                <c:pt idx="1874">
                  <c:v>11.83828345911223</c:v>
                </c:pt>
                <c:pt idx="1875">
                  <c:v>11.83828345911223</c:v>
                </c:pt>
                <c:pt idx="1876">
                  <c:v>11.83828345911223</c:v>
                </c:pt>
                <c:pt idx="1877">
                  <c:v>11.83828345911223</c:v>
                </c:pt>
                <c:pt idx="1878">
                  <c:v>11.83828345911223</c:v>
                </c:pt>
                <c:pt idx="1879">
                  <c:v>11.83828345911223</c:v>
                </c:pt>
                <c:pt idx="1880">
                  <c:v>11.83828345911223</c:v>
                </c:pt>
                <c:pt idx="1881">
                  <c:v>11.83828345911223</c:v>
                </c:pt>
                <c:pt idx="1882">
                  <c:v>11.83828345911223</c:v>
                </c:pt>
                <c:pt idx="1883">
                  <c:v>11.83828345911223</c:v>
                </c:pt>
                <c:pt idx="1884">
                  <c:v>11.83828345911223</c:v>
                </c:pt>
                <c:pt idx="1885">
                  <c:v>11.83828345911223</c:v>
                </c:pt>
                <c:pt idx="1886">
                  <c:v>11.83828345911223</c:v>
                </c:pt>
                <c:pt idx="1887">
                  <c:v>11.83828345911223</c:v>
                </c:pt>
                <c:pt idx="1888">
                  <c:v>11.83828345911223</c:v>
                </c:pt>
                <c:pt idx="1889">
                  <c:v>11.83828345911223</c:v>
                </c:pt>
                <c:pt idx="1890">
                  <c:v>11.83828345911223</c:v>
                </c:pt>
                <c:pt idx="1891">
                  <c:v>11.83828345911223</c:v>
                </c:pt>
                <c:pt idx="1892">
                  <c:v>11.83828345911223</c:v>
                </c:pt>
                <c:pt idx="1893">
                  <c:v>11.83828345911223</c:v>
                </c:pt>
                <c:pt idx="1894">
                  <c:v>11.83828345911223</c:v>
                </c:pt>
                <c:pt idx="1895">
                  <c:v>11.83828345911223</c:v>
                </c:pt>
                <c:pt idx="1896">
                  <c:v>11.83828345911223</c:v>
                </c:pt>
                <c:pt idx="1897">
                  <c:v>11.83828345911223</c:v>
                </c:pt>
                <c:pt idx="1898">
                  <c:v>11.83828345911223</c:v>
                </c:pt>
                <c:pt idx="1899">
                  <c:v>11.83828345911223</c:v>
                </c:pt>
                <c:pt idx="1900">
                  <c:v>11.83828345911223</c:v>
                </c:pt>
                <c:pt idx="1901">
                  <c:v>11.83828345911223</c:v>
                </c:pt>
                <c:pt idx="1902">
                  <c:v>11.83828345911223</c:v>
                </c:pt>
                <c:pt idx="1903">
                  <c:v>11.83828345911223</c:v>
                </c:pt>
                <c:pt idx="1904">
                  <c:v>11.83828345911223</c:v>
                </c:pt>
                <c:pt idx="1905">
                  <c:v>11.83828345911223</c:v>
                </c:pt>
                <c:pt idx="1906">
                  <c:v>11.83828345911223</c:v>
                </c:pt>
                <c:pt idx="1907">
                  <c:v>11.83828345911223</c:v>
                </c:pt>
                <c:pt idx="1908">
                  <c:v>11.83828345911223</c:v>
                </c:pt>
                <c:pt idx="1909">
                  <c:v>11.83828345911223</c:v>
                </c:pt>
                <c:pt idx="1910">
                  <c:v>11.83828345911223</c:v>
                </c:pt>
                <c:pt idx="1911">
                  <c:v>11.83828345911223</c:v>
                </c:pt>
                <c:pt idx="1912">
                  <c:v>11.944398444093329</c:v>
                </c:pt>
                <c:pt idx="1913">
                  <c:v>11.944398444093329</c:v>
                </c:pt>
                <c:pt idx="1914">
                  <c:v>11.944398444093329</c:v>
                </c:pt>
                <c:pt idx="1915">
                  <c:v>11.944398444093329</c:v>
                </c:pt>
                <c:pt idx="1916">
                  <c:v>11.944398444093329</c:v>
                </c:pt>
                <c:pt idx="1917">
                  <c:v>11.944398444093329</c:v>
                </c:pt>
                <c:pt idx="1918">
                  <c:v>11.944398444093329</c:v>
                </c:pt>
                <c:pt idx="1919">
                  <c:v>11.944398444093329</c:v>
                </c:pt>
                <c:pt idx="1920">
                  <c:v>11.944398444093329</c:v>
                </c:pt>
                <c:pt idx="1921">
                  <c:v>11.944398444093329</c:v>
                </c:pt>
                <c:pt idx="1922">
                  <c:v>11.944398444093329</c:v>
                </c:pt>
                <c:pt idx="1923">
                  <c:v>11.944398444093329</c:v>
                </c:pt>
                <c:pt idx="1924">
                  <c:v>11.944398444093329</c:v>
                </c:pt>
                <c:pt idx="1925">
                  <c:v>11.944398444093329</c:v>
                </c:pt>
                <c:pt idx="1926">
                  <c:v>11.99768864488423</c:v>
                </c:pt>
                <c:pt idx="1927">
                  <c:v>11.99768864488423</c:v>
                </c:pt>
                <c:pt idx="1928">
                  <c:v>11.99768864488423</c:v>
                </c:pt>
                <c:pt idx="1929">
                  <c:v>11.99768864488423</c:v>
                </c:pt>
                <c:pt idx="1930">
                  <c:v>11.99768864488423</c:v>
                </c:pt>
                <c:pt idx="1931">
                  <c:v>11.99768864488423</c:v>
                </c:pt>
                <c:pt idx="1932">
                  <c:v>11.99768864488423</c:v>
                </c:pt>
                <c:pt idx="1933">
                  <c:v>11.99768864488423</c:v>
                </c:pt>
                <c:pt idx="1934">
                  <c:v>11.99768864488423</c:v>
                </c:pt>
                <c:pt idx="1935">
                  <c:v>11.99768864488423</c:v>
                </c:pt>
                <c:pt idx="1936">
                  <c:v>11.99768864488423</c:v>
                </c:pt>
                <c:pt idx="1937">
                  <c:v>11.99768864488423</c:v>
                </c:pt>
                <c:pt idx="1938">
                  <c:v>11.99768864488423</c:v>
                </c:pt>
                <c:pt idx="1939">
                  <c:v>11.99768864488423</c:v>
                </c:pt>
                <c:pt idx="1940">
                  <c:v>11.99768864488423</c:v>
                </c:pt>
                <c:pt idx="1941">
                  <c:v>11.99768864488423</c:v>
                </c:pt>
                <c:pt idx="1942">
                  <c:v>11.99768864488423</c:v>
                </c:pt>
                <c:pt idx="1943">
                  <c:v>11.99768864488423</c:v>
                </c:pt>
                <c:pt idx="1944">
                  <c:v>11.99768864488423</c:v>
                </c:pt>
                <c:pt idx="1945">
                  <c:v>11.99768864488423</c:v>
                </c:pt>
                <c:pt idx="1946">
                  <c:v>11.99768864488423</c:v>
                </c:pt>
                <c:pt idx="1947">
                  <c:v>11.99768864488423</c:v>
                </c:pt>
                <c:pt idx="1948">
                  <c:v>11.99768864488423</c:v>
                </c:pt>
                <c:pt idx="1949">
                  <c:v>11.99768864488423</c:v>
                </c:pt>
                <c:pt idx="1950">
                  <c:v>11.99768864488423</c:v>
                </c:pt>
                <c:pt idx="1951">
                  <c:v>11.99768864488423</c:v>
                </c:pt>
                <c:pt idx="1952">
                  <c:v>11.99768864488423</c:v>
                </c:pt>
                <c:pt idx="1953">
                  <c:v>11.99768864488423</c:v>
                </c:pt>
                <c:pt idx="1954">
                  <c:v>11.99768864488423</c:v>
                </c:pt>
                <c:pt idx="1955">
                  <c:v>11.99768864488423</c:v>
                </c:pt>
                <c:pt idx="1956">
                  <c:v>11.99768864488423</c:v>
                </c:pt>
                <c:pt idx="1957">
                  <c:v>11.99768864488423</c:v>
                </c:pt>
                <c:pt idx="1958">
                  <c:v>11.99768864488423</c:v>
                </c:pt>
                <c:pt idx="1959">
                  <c:v>11.99768864488423</c:v>
                </c:pt>
                <c:pt idx="1960">
                  <c:v>11.99768864488423</c:v>
                </c:pt>
                <c:pt idx="1961">
                  <c:v>11.99768864488423</c:v>
                </c:pt>
                <c:pt idx="1962">
                  <c:v>11.99768864488423</c:v>
                </c:pt>
                <c:pt idx="1963">
                  <c:v>11.99768864488423</c:v>
                </c:pt>
                <c:pt idx="1964">
                  <c:v>11.99768864488423</c:v>
                </c:pt>
                <c:pt idx="1965">
                  <c:v>11.99768864488423</c:v>
                </c:pt>
                <c:pt idx="1966">
                  <c:v>11.99768864488423</c:v>
                </c:pt>
                <c:pt idx="1967">
                  <c:v>11.99768864488423</c:v>
                </c:pt>
                <c:pt idx="1968">
                  <c:v>11.99768864488423</c:v>
                </c:pt>
                <c:pt idx="1969">
                  <c:v>11.99768864488423</c:v>
                </c:pt>
                <c:pt idx="1970">
                  <c:v>11.99768864488423</c:v>
                </c:pt>
                <c:pt idx="1971">
                  <c:v>11.99768864488423</c:v>
                </c:pt>
                <c:pt idx="1972">
                  <c:v>11.99768864488423</c:v>
                </c:pt>
                <c:pt idx="1973">
                  <c:v>11.99768864488423</c:v>
                </c:pt>
                <c:pt idx="1974">
                  <c:v>11.99768864488423</c:v>
                </c:pt>
                <c:pt idx="1975">
                  <c:v>11.99768864488423</c:v>
                </c:pt>
                <c:pt idx="1976">
                  <c:v>11.99768864488423</c:v>
                </c:pt>
                <c:pt idx="1977">
                  <c:v>11.99768864488423</c:v>
                </c:pt>
                <c:pt idx="1978">
                  <c:v>11.99768864488423</c:v>
                </c:pt>
                <c:pt idx="1979">
                  <c:v>11.99768864488423</c:v>
                </c:pt>
                <c:pt idx="1980">
                  <c:v>12.16220065184203</c:v>
                </c:pt>
                <c:pt idx="1981">
                  <c:v>12.16220065184203</c:v>
                </c:pt>
                <c:pt idx="1982">
                  <c:v>12.16220065184203</c:v>
                </c:pt>
                <c:pt idx="1983">
                  <c:v>12.16220065184203</c:v>
                </c:pt>
                <c:pt idx="1984">
                  <c:v>12.16220065184203</c:v>
                </c:pt>
                <c:pt idx="1985">
                  <c:v>12.16220065184203</c:v>
                </c:pt>
                <c:pt idx="1986">
                  <c:v>12.16220065184203</c:v>
                </c:pt>
                <c:pt idx="1987">
                  <c:v>12.16220065184203</c:v>
                </c:pt>
                <c:pt idx="1988">
                  <c:v>12.16220065184203</c:v>
                </c:pt>
                <c:pt idx="1989">
                  <c:v>12.16220065184203</c:v>
                </c:pt>
                <c:pt idx="1990">
                  <c:v>12.16220065184203</c:v>
                </c:pt>
                <c:pt idx="1991">
                  <c:v>12.16220065184203</c:v>
                </c:pt>
                <c:pt idx="1992">
                  <c:v>12.16220065184203</c:v>
                </c:pt>
                <c:pt idx="1993">
                  <c:v>12.272588886395729</c:v>
                </c:pt>
                <c:pt idx="1994">
                  <c:v>12.272588886395729</c:v>
                </c:pt>
                <c:pt idx="1995">
                  <c:v>12.272588886395729</c:v>
                </c:pt>
                <c:pt idx="1996">
                  <c:v>12.272588886395729</c:v>
                </c:pt>
                <c:pt idx="1997">
                  <c:v>12.272588886395729</c:v>
                </c:pt>
                <c:pt idx="1998">
                  <c:v>12.272588886395729</c:v>
                </c:pt>
                <c:pt idx="1999">
                  <c:v>12.272588886395729</c:v>
                </c:pt>
                <c:pt idx="2000">
                  <c:v>12.272588886395729</c:v>
                </c:pt>
                <c:pt idx="2001">
                  <c:v>12.272588886395729</c:v>
                </c:pt>
                <c:pt idx="2002">
                  <c:v>12.272588886395729</c:v>
                </c:pt>
                <c:pt idx="2003">
                  <c:v>12.272588886395729</c:v>
                </c:pt>
                <c:pt idx="2004">
                  <c:v>12.32810852598943</c:v>
                </c:pt>
                <c:pt idx="2005">
                  <c:v>12.32810852598943</c:v>
                </c:pt>
                <c:pt idx="2006">
                  <c:v>12.32810852598943</c:v>
                </c:pt>
                <c:pt idx="2007">
                  <c:v>12.32810852598943</c:v>
                </c:pt>
                <c:pt idx="2008">
                  <c:v>12.32810852598943</c:v>
                </c:pt>
                <c:pt idx="2009">
                  <c:v>12.32810852598943</c:v>
                </c:pt>
                <c:pt idx="2010">
                  <c:v>12.32810852598943</c:v>
                </c:pt>
                <c:pt idx="2011">
                  <c:v>12.32810852598943</c:v>
                </c:pt>
                <c:pt idx="2012">
                  <c:v>12.32810852598943</c:v>
                </c:pt>
                <c:pt idx="2013">
                  <c:v>12.32810852598943</c:v>
                </c:pt>
                <c:pt idx="2014">
                  <c:v>12.383737599826731</c:v>
                </c:pt>
                <c:pt idx="2015">
                  <c:v>12.383737599826731</c:v>
                </c:pt>
                <c:pt idx="2016">
                  <c:v>12.383737599826731</c:v>
                </c:pt>
                <c:pt idx="2017">
                  <c:v>12.383737599826731</c:v>
                </c:pt>
                <c:pt idx="2018">
                  <c:v>12.383737599826731</c:v>
                </c:pt>
                <c:pt idx="2019">
                  <c:v>12.383737599826731</c:v>
                </c:pt>
                <c:pt idx="2020">
                  <c:v>12.383737599826731</c:v>
                </c:pt>
                <c:pt idx="2021">
                  <c:v>12.383737599826731</c:v>
                </c:pt>
                <c:pt idx="2022">
                  <c:v>12.383737599826731</c:v>
                </c:pt>
                <c:pt idx="2023">
                  <c:v>12.383737599826731</c:v>
                </c:pt>
                <c:pt idx="2024">
                  <c:v>12.383737599826731</c:v>
                </c:pt>
                <c:pt idx="2025">
                  <c:v>12.383737599826731</c:v>
                </c:pt>
                <c:pt idx="2026">
                  <c:v>12.383737599826731</c:v>
                </c:pt>
                <c:pt idx="2027">
                  <c:v>12.383737599826731</c:v>
                </c:pt>
                <c:pt idx="2028">
                  <c:v>12.383737599826731</c:v>
                </c:pt>
                <c:pt idx="2029">
                  <c:v>12.383737599826731</c:v>
                </c:pt>
                <c:pt idx="2030">
                  <c:v>12.383737599826731</c:v>
                </c:pt>
                <c:pt idx="2031">
                  <c:v>12.439809051984829</c:v>
                </c:pt>
                <c:pt idx="2032">
                  <c:v>12.439809051984829</c:v>
                </c:pt>
                <c:pt idx="2033">
                  <c:v>12.439809051984829</c:v>
                </c:pt>
                <c:pt idx="2034">
                  <c:v>12.439809051984829</c:v>
                </c:pt>
                <c:pt idx="2035">
                  <c:v>12.439809051984829</c:v>
                </c:pt>
                <c:pt idx="2036">
                  <c:v>12.439809051984829</c:v>
                </c:pt>
                <c:pt idx="2037">
                  <c:v>12.439809051984829</c:v>
                </c:pt>
                <c:pt idx="2038">
                  <c:v>12.439809051984829</c:v>
                </c:pt>
                <c:pt idx="2039">
                  <c:v>12.439809051984829</c:v>
                </c:pt>
                <c:pt idx="2040">
                  <c:v>12.439809051984829</c:v>
                </c:pt>
                <c:pt idx="2041">
                  <c:v>12.439809051984829</c:v>
                </c:pt>
                <c:pt idx="2042">
                  <c:v>12.439809051984829</c:v>
                </c:pt>
                <c:pt idx="2043">
                  <c:v>12.439809051984829</c:v>
                </c:pt>
                <c:pt idx="2044">
                  <c:v>12.439809051984829</c:v>
                </c:pt>
                <c:pt idx="2045">
                  <c:v>12.439809051984829</c:v>
                </c:pt>
                <c:pt idx="2046">
                  <c:v>12.439809051984829</c:v>
                </c:pt>
                <c:pt idx="2047">
                  <c:v>12.439809051984829</c:v>
                </c:pt>
                <c:pt idx="2048">
                  <c:v>12.439809051984829</c:v>
                </c:pt>
                <c:pt idx="2049">
                  <c:v>12.439809051984829</c:v>
                </c:pt>
                <c:pt idx="2050">
                  <c:v>12.439809051984829</c:v>
                </c:pt>
                <c:pt idx="2051">
                  <c:v>12.439809051984829</c:v>
                </c:pt>
                <c:pt idx="2052">
                  <c:v>12.439809051984829</c:v>
                </c:pt>
                <c:pt idx="2053">
                  <c:v>12.439809051984829</c:v>
                </c:pt>
                <c:pt idx="2054">
                  <c:v>12.439809051984829</c:v>
                </c:pt>
                <c:pt idx="2055">
                  <c:v>12.439809051984829</c:v>
                </c:pt>
                <c:pt idx="2056">
                  <c:v>12.439809051984829</c:v>
                </c:pt>
                <c:pt idx="2057">
                  <c:v>12.439809051984829</c:v>
                </c:pt>
                <c:pt idx="2058">
                  <c:v>12.439809051984829</c:v>
                </c:pt>
                <c:pt idx="2059">
                  <c:v>12.439809051984829</c:v>
                </c:pt>
                <c:pt idx="2060">
                  <c:v>12.439809051984829</c:v>
                </c:pt>
                <c:pt idx="2061">
                  <c:v>12.439809051984829</c:v>
                </c:pt>
                <c:pt idx="2062">
                  <c:v>12.439809051984829</c:v>
                </c:pt>
                <c:pt idx="2063">
                  <c:v>12.439809051984829</c:v>
                </c:pt>
                <c:pt idx="2064">
                  <c:v>12.439809051984829</c:v>
                </c:pt>
                <c:pt idx="2065">
                  <c:v>12.439809051984829</c:v>
                </c:pt>
                <c:pt idx="2066">
                  <c:v>12.439809051984829</c:v>
                </c:pt>
                <c:pt idx="2067">
                  <c:v>12.439809051984829</c:v>
                </c:pt>
                <c:pt idx="2068">
                  <c:v>12.439809051984829</c:v>
                </c:pt>
                <c:pt idx="2069">
                  <c:v>12.439809051984829</c:v>
                </c:pt>
                <c:pt idx="2070">
                  <c:v>12.439809051984829</c:v>
                </c:pt>
                <c:pt idx="2071">
                  <c:v>12.439809051984829</c:v>
                </c:pt>
                <c:pt idx="2072">
                  <c:v>12.439809051984829</c:v>
                </c:pt>
                <c:pt idx="2073">
                  <c:v>12.439809051984829</c:v>
                </c:pt>
                <c:pt idx="2074">
                  <c:v>12.439809051984829</c:v>
                </c:pt>
                <c:pt idx="2075">
                  <c:v>12.439809051984829</c:v>
                </c:pt>
                <c:pt idx="2076">
                  <c:v>12.439809051984829</c:v>
                </c:pt>
                <c:pt idx="2077">
                  <c:v>12.439809051984829</c:v>
                </c:pt>
                <c:pt idx="2078">
                  <c:v>12.439809051984829</c:v>
                </c:pt>
                <c:pt idx="2079">
                  <c:v>12.439809051984829</c:v>
                </c:pt>
                <c:pt idx="2080">
                  <c:v>12.439809051984829</c:v>
                </c:pt>
                <c:pt idx="2081">
                  <c:v>12.439809051984829</c:v>
                </c:pt>
                <c:pt idx="2082">
                  <c:v>12.439809051984829</c:v>
                </c:pt>
                <c:pt idx="2083">
                  <c:v>12.439809051984829</c:v>
                </c:pt>
                <c:pt idx="2084">
                  <c:v>12.439809051984829</c:v>
                </c:pt>
                <c:pt idx="2085">
                  <c:v>12.439809051984829</c:v>
                </c:pt>
                <c:pt idx="2086">
                  <c:v>12.439809051984829</c:v>
                </c:pt>
                <c:pt idx="2087">
                  <c:v>12.439809051984829</c:v>
                </c:pt>
                <c:pt idx="2088">
                  <c:v>12.439809051984829</c:v>
                </c:pt>
                <c:pt idx="2089">
                  <c:v>12.439809051984829</c:v>
                </c:pt>
                <c:pt idx="2090">
                  <c:v>12.439809051984829</c:v>
                </c:pt>
                <c:pt idx="2091">
                  <c:v>12.439809051984829</c:v>
                </c:pt>
                <c:pt idx="2092">
                  <c:v>12.439809051984829</c:v>
                </c:pt>
                <c:pt idx="2093">
                  <c:v>12.55595706002663</c:v>
                </c:pt>
                <c:pt idx="2094">
                  <c:v>12.55595706002663</c:v>
                </c:pt>
                <c:pt idx="2095">
                  <c:v>12.55595706002663</c:v>
                </c:pt>
                <c:pt idx="2096">
                  <c:v>12.55595706002663</c:v>
                </c:pt>
                <c:pt idx="2097">
                  <c:v>12.55595706002663</c:v>
                </c:pt>
                <c:pt idx="2098">
                  <c:v>12.55595706002663</c:v>
                </c:pt>
                <c:pt idx="2099">
                  <c:v>12.55595706002663</c:v>
                </c:pt>
                <c:pt idx="2100">
                  <c:v>12.55595706002663</c:v>
                </c:pt>
                <c:pt idx="2101">
                  <c:v>12.55595706002663</c:v>
                </c:pt>
                <c:pt idx="2102">
                  <c:v>12.55595706002663</c:v>
                </c:pt>
                <c:pt idx="2103">
                  <c:v>12.55595706002663</c:v>
                </c:pt>
                <c:pt idx="2104">
                  <c:v>12.55595706002663</c:v>
                </c:pt>
                <c:pt idx="2105">
                  <c:v>12.55595706002663</c:v>
                </c:pt>
                <c:pt idx="2106">
                  <c:v>12.55595706002663</c:v>
                </c:pt>
                <c:pt idx="2107">
                  <c:v>12.55595706002663</c:v>
                </c:pt>
                <c:pt idx="2108">
                  <c:v>12.55595706002663</c:v>
                </c:pt>
                <c:pt idx="2109">
                  <c:v>12.55595706002663</c:v>
                </c:pt>
                <c:pt idx="2110">
                  <c:v>12.55595706002663</c:v>
                </c:pt>
                <c:pt idx="2111">
                  <c:v>12.55595706002663</c:v>
                </c:pt>
                <c:pt idx="2112">
                  <c:v>12.55595706002663</c:v>
                </c:pt>
                <c:pt idx="2113">
                  <c:v>12.55595706002663</c:v>
                </c:pt>
                <c:pt idx="2114">
                  <c:v>12.55595706002663</c:v>
                </c:pt>
                <c:pt idx="2115">
                  <c:v>12.55595706002663</c:v>
                </c:pt>
                <c:pt idx="2116">
                  <c:v>12.55595706002663</c:v>
                </c:pt>
                <c:pt idx="2117">
                  <c:v>12.55595706002663</c:v>
                </c:pt>
                <c:pt idx="2118">
                  <c:v>12.55595706002663</c:v>
                </c:pt>
                <c:pt idx="2119">
                  <c:v>12.55595706002663</c:v>
                </c:pt>
                <c:pt idx="2120">
                  <c:v>12.55595706002663</c:v>
                </c:pt>
                <c:pt idx="2121">
                  <c:v>12.55595706002663</c:v>
                </c:pt>
                <c:pt idx="2122">
                  <c:v>12.55595706002663</c:v>
                </c:pt>
                <c:pt idx="2123">
                  <c:v>12.55595706002663</c:v>
                </c:pt>
                <c:pt idx="2124">
                  <c:v>12.55595706002663</c:v>
                </c:pt>
                <c:pt idx="2125">
                  <c:v>12.55595706002663</c:v>
                </c:pt>
                <c:pt idx="2126">
                  <c:v>12.55595706002663</c:v>
                </c:pt>
                <c:pt idx="2127">
                  <c:v>12.55595706002663</c:v>
                </c:pt>
                <c:pt idx="2128">
                  <c:v>12.55595706002663</c:v>
                </c:pt>
                <c:pt idx="2129">
                  <c:v>12.55595706002663</c:v>
                </c:pt>
                <c:pt idx="2130">
                  <c:v>12.55595706002663</c:v>
                </c:pt>
                <c:pt idx="2131">
                  <c:v>12.55595706002663</c:v>
                </c:pt>
                <c:pt idx="2132">
                  <c:v>12.55595706002663</c:v>
                </c:pt>
                <c:pt idx="2133">
                  <c:v>12.55595706002663</c:v>
                </c:pt>
                <c:pt idx="2134">
                  <c:v>12.55595706002663</c:v>
                </c:pt>
                <c:pt idx="2135">
                  <c:v>12.55595706002663</c:v>
                </c:pt>
                <c:pt idx="2136">
                  <c:v>12.55595706002663</c:v>
                </c:pt>
                <c:pt idx="2137">
                  <c:v>12.55595706002663</c:v>
                </c:pt>
                <c:pt idx="2138">
                  <c:v>12.55595706002663</c:v>
                </c:pt>
                <c:pt idx="2139">
                  <c:v>12.55595706002663</c:v>
                </c:pt>
                <c:pt idx="2140">
                  <c:v>12.55595706002663</c:v>
                </c:pt>
                <c:pt idx="2141">
                  <c:v>12.55595706002663</c:v>
                </c:pt>
                <c:pt idx="2142">
                  <c:v>12.55595706002663</c:v>
                </c:pt>
                <c:pt idx="2143">
                  <c:v>12.55595706002663</c:v>
                </c:pt>
                <c:pt idx="2144">
                  <c:v>12.55595706002663</c:v>
                </c:pt>
                <c:pt idx="2145">
                  <c:v>12.55595706002663</c:v>
                </c:pt>
                <c:pt idx="2146">
                  <c:v>12.55595706002663</c:v>
                </c:pt>
                <c:pt idx="2147">
                  <c:v>12.55595706002663</c:v>
                </c:pt>
                <c:pt idx="2148">
                  <c:v>12.55595706002663</c:v>
                </c:pt>
                <c:pt idx="2149">
                  <c:v>12.55595706002663</c:v>
                </c:pt>
                <c:pt idx="2150">
                  <c:v>12.55595706002663</c:v>
                </c:pt>
                <c:pt idx="2151">
                  <c:v>12.55595706002663</c:v>
                </c:pt>
                <c:pt idx="2152">
                  <c:v>12.55595706002663</c:v>
                </c:pt>
                <c:pt idx="2153">
                  <c:v>12.55595706002663</c:v>
                </c:pt>
                <c:pt idx="2154">
                  <c:v>12.55595706002663</c:v>
                </c:pt>
                <c:pt idx="2155">
                  <c:v>12.55595706002663</c:v>
                </c:pt>
                <c:pt idx="2156">
                  <c:v>12.55595706002663</c:v>
                </c:pt>
                <c:pt idx="2157">
                  <c:v>12.55595706002663</c:v>
                </c:pt>
                <c:pt idx="2158">
                  <c:v>12.55595706002663</c:v>
                </c:pt>
                <c:pt idx="2159">
                  <c:v>12.55595706002663</c:v>
                </c:pt>
                <c:pt idx="2160">
                  <c:v>12.55595706002663</c:v>
                </c:pt>
                <c:pt idx="2161">
                  <c:v>12.55595706002663</c:v>
                </c:pt>
                <c:pt idx="2162">
                  <c:v>12.55595706002663</c:v>
                </c:pt>
                <c:pt idx="2163">
                  <c:v>12.55595706002663</c:v>
                </c:pt>
                <c:pt idx="2164">
                  <c:v>12.55595706002663</c:v>
                </c:pt>
                <c:pt idx="2165">
                  <c:v>12.55595706002663</c:v>
                </c:pt>
                <c:pt idx="2166">
                  <c:v>12.55595706002663</c:v>
                </c:pt>
                <c:pt idx="2167">
                  <c:v>12.55595706002663</c:v>
                </c:pt>
                <c:pt idx="2168">
                  <c:v>12.55595706002663</c:v>
                </c:pt>
                <c:pt idx="2169">
                  <c:v>12.55595706002663</c:v>
                </c:pt>
                <c:pt idx="2170">
                  <c:v>12.55595706002663</c:v>
                </c:pt>
                <c:pt idx="2171">
                  <c:v>12.55595706002663</c:v>
                </c:pt>
                <c:pt idx="2172">
                  <c:v>12.55595706002663</c:v>
                </c:pt>
                <c:pt idx="2173">
                  <c:v>12.55595706002663</c:v>
                </c:pt>
                <c:pt idx="2174">
                  <c:v>12.55595706002663</c:v>
                </c:pt>
                <c:pt idx="2175">
                  <c:v>12.55595706002663</c:v>
                </c:pt>
                <c:pt idx="2176">
                  <c:v>12.55595706002663</c:v>
                </c:pt>
                <c:pt idx="2177">
                  <c:v>12.55595706002663</c:v>
                </c:pt>
                <c:pt idx="2178">
                  <c:v>12.55595706002663</c:v>
                </c:pt>
                <c:pt idx="2179">
                  <c:v>12.55595706002663</c:v>
                </c:pt>
                <c:pt idx="2180">
                  <c:v>12.55595706002663</c:v>
                </c:pt>
                <c:pt idx="2181">
                  <c:v>12.55595706002663</c:v>
                </c:pt>
                <c:pt idx="2182">
                  <c:v>12.55595706002663</c:v>
                </c:pt>
                <c:pt idx="2183">
                  <c:v>12.55595706002663</c:v>
                </c:pt>
                <c:pt idx="2184">
                  <c:v>12.55595706002663</c:v>
                </c:pt>
                <c:pt idx="2185">
                  <c:v>12.55595706002663</c:v>
                </c:pt>
                <c:pt idx="2186">
                  <c:v>12.55595706002663</c:v>
                </c:pt>
                <c:pt idx="2187">
                  <c:v>12.55595706002663</c:v>
                </c:pt>
                <c:pt idx="2188">
                  <c:v>12.55595706002663</c:v>
                </c:pt>
                <c:pt idx="2189">
                  <c:v>12.55595706002663</c:v>
                </c:pt>
                <c:pt idx="2190">
                  <c:v>12.55595706002663</c:v>
                </c:pt>
                <c:pt idx="2191">
                  <c:v>12.55595706002663</c:v>
                </c:pt>
                <c:pt idx="2192">
                  <c:v>12.55595706002663</c:v>
                </c:pt>
                <c:pt idx="2193">
                  <c:v>12.55595706002663</c:v>
                </c:pt>
                <c:pt idx="2194">
                  <c:v>12.55595706002663</c:v>
                </c:pt>
                <c:pt idx="2195">
                  <c:v>12.55595706002663</c:v>
                </c:pt>
                <c:pt idx="2196">
                  <c:v>12.55595706002663</c:v>
                </c:pt>
                <c:pt idx="2197">
                  <c:v>12.61745713420463</c:v>
                </c:pt>
                <c:pt idx="2198">
                  <c:v>12.61745713420463</c:v>
                </c:pt>
                <c:pt idx="2199">
                  <c:v>12.61745713420463</c:v>
                </c:pt>
                <c:pt idx="2200">
                  <c:v>12.61745713420463</c:v>
                </c:pt>
                <c:pt idx="2201">
                  <c:v>12.61745713420463</c:v>
                </c:pt>
                <c:pt idx="2202">
                  <c:v>12.61745713420463</c:v>
                </c:pt>
                <c:pt idx="2203">
                  <c:v>12.61745713420463</c:v>
                </c:pt>
                <c:pt idx="2204">
                  <c:v>12.61745713420463</c:v>
                </c:pt>
                <c:pt idx="2205">
                  <c:v>12.61745713420463</c:v>
                </c:pt>
                <c:pt idx="2206">
                  <c:v>12.679317912630029</c:v>
                </c:pt>
                <c:pt idx="2207">
                  <c:v>12.679317912630029</c:v>
                </c:pt>
                <c:pt idx="2208">
                  <c:v>12.679317912630029</c:v>
                </c:pt>
                <c:pt idx="2209">
                  <c:v>12.679317912630029</c:v>
                </c:pt>
                <c:pt idx="2210">
                  <c:v>12.679317912630029</c:v>
                </c:pt>
                <c:pt idx="2211">
                  <c:v>12.679317912630029</c:v>
                </c:pt>
                <c:pt idx="2212">
                  <c:v>12.679317912630029</c:v>
                </c:pt>
                <c:pt idx="2213">
                  <c:v>12.679317912630029</c:v>
                </c:pt>
                <c:pt idx="2214">
                  <c:v>12.679317912630029</c:v>
                </c:pt>
                <c:pt idx="2215">
                  <c:v>12.679317912630029</c:v>
                </c:pt>
                <c:pt idx="2216">
                  <c:v>12.679317912630029</c:v>
                </c:pt>
                <c:pt idx="2217">
                  <c:v>12.679317912630029</c:v>
                </c:pt>
                <c:pt idx="2218">
                  <c:v>12.679317912630029</c:v>
                </c:pt>
                <c:pt idx="2219">
                  <c:v>12.679317912630029</c:v>
                </c:pt>
                <c:pt idx="2220">
                  <c:v>12.679317912630029</c:v>
                </c:pt>
                <c:pt idx="2221">
                  <c:v>12.679317912630029</c:v>
                </c:pt>
                <c:pt idx="2222">
                  <c:v>12.741867052833129</c:v>
                </c:pt>
                <c:pt idx="2223">
                  <c:v>12.741867052833129</c:v>
                </c:pt>
                <c:pt idx="2224">
                  <c:v>12.741867052833129</c:v>
                </c:pt>
                <c:pt idx="2225">
                  <c:v>12.741867052833129</c:v>
                </c:pt>
                <c:pt idx="2226">
                  <c:v>12.741867052833129</c:v>
                </c:pt>
                <c:pt idx="2227">
                  <c:v>12.741867052833129</c:v>
                </c:pt>
                <c:pt idx="2228">
                  <c:v>12.741867052833129</c:v>
                </c:pt>
                <c:pt idx="2229">
                  <c:v>12.741867052833129</c:v>
                </c:pt>
                <c:pt idx="2230">
                  <c:v>12.741867052833129</c:v>
                </c:pt>
                <c:pt idx="2231">
                  <c:v>12.741867052833129</c:v>
                </c:pt>
                <c:pt idx="2232">
                  <c:v>12.741867052833129</c:v>
                </c:pt>
                <c:pt idx="2233">
                  <c:v>12.741867052833129</c:v>
                </c:pt>
                <c:pt idx="2234">
                  <c:v>12.741867052833129</c:v>
                </c:pt>
                <c:pt idx="2235">
                  <c:v>12.741867052833129</c:v>
                </c:pt>
                <c:pt idx="2236">
                  <c:v>12.741867052833129</c:v>
                </c:pt>
                <c:pt idx="2237">
                  <c:v>12.741867052833129</c:v>
                </c:pt>
                <c:pt idx="2238">
                  <c:v>12.741867052833129</c:v>
                </c:pt>
                <c:pt idx="2239">
                  <c:v>12.741867052833129</c:v>
                </c:pt>
                <c:pt idx="2240">
                  <c:v>12.741867052833129</c:v>
                </c:pt>
                <c:pt idx="2241">
                  <c:v>12.741867052833129</c:v>
                </c:pt>
                <c:pt idx="2242">
                  <c:v>12.741867052833129</c:v>
                </c:pt>
                <c:pt idx="2243">
                  <c:v>12.741867052833129</c:v>
                </c:pt>
                <c:pt idx="2244">
                  <c:v>12.741867052833129</c:v>
                </c:pt>
                <c:pt idx="2245">
                  <c:v>12.741867052833129</c:v>
                </c:pt>
                <c:pt idx="2246">
                  <c:v>12.741867052833129</c:v>
                </c:pt>
                <c:pt idx="2247">
                  <c:v>12.741867052833129</c:v>
                </c:pt>
                <c:pt idx="2248">
                  <c:v>12.741867052833129</c:v>
                </c:pt>
                <c:pt idx="2249">
                  <c:v>12.741867052833129</c:v>
                </c:pt>
                <c:pt idx="2250">
                  <c:v>12.741867052833129</c:v>
                </c:pt>
                <c:pt idx="2251">
                  <c:v>12.741867052833129</c:v>
                </c:pt>
                <c:pt idx="2252">
                  <c:v>12.741867052833129</c:v>
                </c:pt>
                <c:pt idx="2253">
                  <c:v>12.741867052833129</c:v>
                </c:pt>
                <c:pt idx="2254">
                  <c:v>12.741867052833129</c:v>
                </c:pt>
                <c:pt idx="2255">
                  <c:v>12.741867052833129</c:v>
                </c:pt>
                <c:pt idx="2256">
                  <c:v>12.741867052833129</c:v>
                </c:pt>
                <c:pt idx="2257">
                  <c:v>12.741867052833129</c:v>
                </c:pt>
                <c:pt idx="2258">
                  <c:v>12.741867052833129</c:v>
                </c:pt>
                <c:pt idx="2259">
                  <c:v>12.741867052833129</c:v>
                </c:pt>
                <c:pt idx="2260">
                  <c:v>12.741867052833129</c:v>
                </c:pt>
                <c:pt idx="2261">
                  <c:v>12.741867052833129</c:v>
                </c:pt>
                <c:pt idx="2262">
                  <c:v>12.741867052833129</c:v>
                </c:pt>
                <c:pt idx="2263">
                  <c:v>12.741867052833129</c:v>
                </c:pt>
                <c:pt idx="2264">
                  <c:v>12.741867052833129</c:v>
                </c:pt>
                <c:pt idx="2265">
                  <c:v>12.741867052833129</c:v>
                </c:pt>
                <c:pt idx="2266">
                  <c:v>12.741867052833129</c:v>
                </c:pt>
                <c:pt idx="2267">
                  <c:v>12.741867052833129</c:v>
                </c:pt>
                <c:pt idx="2268">
                  <c:v>12.741867052833129</c:v>
                </c:pt>
                <c:pt idx="2269">
                  <c:v>12.741867052833129</c:v>
                </c:pt>
                <c:pt idx="2270">
                  <c:v>12.741867052833129</c:v>
                </c:pt>
                <c:pt idx="2271">
                  <c:v>12.741867052833129</c:v>
                </c:pt>
                <c:pt idx="2272">
                  <c:v>12.741867052833129</c:v>
                </c:pt>
                <c:pt idx="2273">
                  <c:v>12.741867052833129</c:v>
                </c:pt>
                <c:pt idx="2274">
                  <c:v>12.741867052833129</c:v>
                </c:pt>
                <c:pt idx="2275">
                  <c:v>12.741867052833129</c:v>
                </c:pt>
                <c:pt idx="2276">
                  <c:v>12.741867052833129</c:v>
                </c:pt>
                <c:pt idx="2277">
                  <c:v>12.741867052833129</c:v>
                </c:pt>
                <c:pt idx="2278">
                  <c:v>12.741867052833129</c:v>
                </c:pt>
                <c:pt idx="2279">
                  <c:v>12.741867052833129</c:v>
                </c:pt>
                <c:pt idx="2280">
                  <c:v>12.741867052833129</c:v>
                </c:pt>
                <c:pt idx="2281">
                  <c:v>12.741867052833129</c:v>
                </c:pt>
                <c:pt idx="2282">
                  <c:v>12.741867052833129</c:v>
                </c:pt>
                <c:pt idx="2283">
                  <c:v>12.741867052833129</c:v>
                </c:pt>
                <c:pt idx="2284">
                  <c:v>12.741867052833129</c:v>
                </c:pt>
                <c:pt idx="2285">
                  <c:v>12.741867052833129</c:v>
                </c:pt>
                <c:pt idx="2286">
                  <c:v>12.741867052833129</c:v>
                </c:pt>
                <c:pt idx="2287">
                  <c:v>12.741867052833129</c:v>
                </c:pt>
                <c:pt idx="2288">
                  <c:v>12.741867052833129</c:v>
                </c:pt>
                <c:pt idx="2289">
                  <c:v>12.741867052833129</c:v>
                </c:pt>
                <c:pt idx="2290">
                  <c:v>12.741867052833129</c:v>
                </c:pt>
                <c:pt idx="2291">
                  <c:v>12.741867052833129</c:v>
                </c:pt>
                <c:pt idx="2292">
                  <c:v>12.741867052833129</c:v>
                </c:pt>
                <c:pt idx="2293">
                  <c:v>12.741867052833129</c:v>
                </c:pt>
                <c:pt idx="2294">
                  <c:v>12.741867052833129</c:v>
                </c:pt>
                <c:pt idx="2295">
                  <c:v>12.741867052833129</c:v>
                </c:pt>
                <c:pt idx="2296">
                  <c:v>12.741867052833129</c:v>
                </c:pt>
                <c:pt idx="2297">
                  <c:v>12.741867052833129</c:v>
                </c:pt>
                <c:pt idx="2298">
                  <c:v>12.741867052833129</c:v>
                </c:pt>
                <c:pt idx="2299">
                  <c:v>12.741867052833129</c:v>
                </c:pt>
                <c:pt idx="2300">
                  <c:v>12.741867052833129</c:v>
                </c:pt>
                <c:pt idx="2301">
                  <c:v>12.741867052833129</c:v>
                </c:pt>
                <c:pt idx="2302">
                  <c:v>12.741867052833129</c:v>
                </c:pt>
                <c:pt idx="2303">
                  <c:v>12.741867052833129</c:v>
                </c:pt>
                <c:pt idx="2304">
                  <c:v>12.741867052833129</c:v>
                </c:pt>
                <c:pt idx="2305">
                  <c:v>12.741867052833129</c:v>
                </c:pt>
                <c:pt idx="2306">
                  <c:v>12.741867052833129</c:v>
                </c:pt>
                <c:pt idx="2307">
                  <c:v>12.741867052833129</c:v>
                </c:pt>
                <c:pt idx="2308">
                  <c:v>12.741867052833129</c:v>
                </c:pt>
                <c:pt idx="2309">
                  <c:v>12.741867052833129</c:v>
                </c:pt>
                <c:pt idx="2310">
                  <c:v>12.741867052833129</c:v>
                </c:pt>
                <c:pt idx="2311">
                  <c:v>12.741867052833129</c:v>
                </c:pt>
                <c:pt idx="2312">
                  <c:v>12.741867052833129</c:v>
                </c:pt>
                <c:pt idx="2313">
                  <c:v>12.741867052833129</c:v>
                </c:pt>
                <c:pt idx="2314">
                  <c:v>12.741867052833129</c:v>
                </c:pt>
                <c:pt idx="2315">
                  <c:v>12.741867052833129</c:v>
                </c:pt>
                <c:pt idx="2316">
                  <c:v>12.741867052833129</c:v>
                </c:pt>
                <c:pt idx="2317">
                  <c:v>12.741867052833129</c:v>
                </c:pt>
                <c:pt idx="2318">
                  <c:v>12.741867052833129</c:v>
                </c:pt>
                <c:pt idx="2319">
                  <c:v>12.741867052833129</c:v>
                </c:pt>
                <c:pt idx="2320">
                  <c:v>12.741867052833129</c:v>
                </c:pt>
                <c:pt idx="2321">
                  <c:v>12.741867052833129</c:v>
                </c:pt>
                <c:pt idx="2322">
                  <c:v>12.741867052833129</c:v>
                </c:pt>
                <c:pt idx="2323">
                  <c:v>12.80841815224343</c:v>
                </c:pt>
                <c:pt idx="2324">
                  <c:v>12.80841815224343</c:v>
                </c:pt>
                <c:pt idx="2325">
                  <c:v>12.80841815224343</c:v>
                </c:pt>
                <c:pt idx="2326">
                  <c:v>12.80841815224343</c:v>
                </c:pt>
                <c:pt idx="2327">
                  <c:v>12.80841815224343</c:v>
                </c:pt>
                <c:pt idx="2328">
                  <c:v>12.80841815224343</c:v>
                </c:pt>
                <c:pt idx="2329">
                  <c:v>12.80841815224343</c:v>
                </c:pt>
                <c:pt idx="2330">
                  <c:v>12.80841815224343</c:v>
                </c:pt>
                <c:pt idx="2331">
                  <c:v>12.80841815224343</c:v>
                </c:pt>
                <c:pt idx="2332">
                  <c:v>12.875392806781429</c:v>
                </c:pt>
                <c:pt idx="2333">
                  <c:v>12.875392806781429</c:v>
                </c:pt>
                <c:pt idx="2334">
                  <c:v>12.875392806781429</c:v>
                </c:pt>
                <c:pt idx="2335">
                  <c:v>12.875392806781429</c:v>
                </c:pt>
                <c:pt idx="2336">
                  <c:v>12.875392806781429</c:v>
                </c:pt>
                <c:pt idx="2337">
                  <c:v>12.875392806781429</c:v>
                </c:pt>
                <c:pt idx="2338">
                  <c:v>12.875392806781429</c:v>
                </c:pt>
                <c:pt idx="2339">
                  <c:v>12.875392806781429</c:v>
                </c:pt>
                <c:pt idx="2340">
                  <c:v>12.875392806781429</c:v>
                </c:pt>
                <c:pt idx="2341">
                  <c:v>12.875392806781429</c:v>
                </c:pt>
                <c:pt idx="2342">
                  <c:v>12.875392806781429</c:v>
                </c:pt>
                <c:pt idx="2343">
                  <c:v>12.875392806781429</c:v>
                </c:pt>
                <c:pt idx="2344">
                  <c:v>12.875392806781429</c:v>
                </c:pt>
                <c:pt idx="2345">
                  <c:v>12.875392806781429</c:v>
                </c:pt>
                <c:pt idx="2346">
                  <c:v>12.875392806781429</c:v>
                </c:pt>
                <c:pt idx="2347">
                  <c:v>12.875392806781429</c:v>
                </c:pt>
                <c:pt idx="2348">
                  <c:v>12.875392806781429</c:v>
                </c:pt>
                <c:pt idx="2349">
                  <c:v>12.875392806781429</c:v>
                </c:pt>
                <c:pt idx="2350">
                  <c:v>12.875392806781429</c:v>
                </c:pt>
                <c:pt idx="2351">
                  <c:v>12.875392806781429</c:v>
                </c:pt>
                <c:pt idx="2352">
                  <c:v>12.875392806781429</c:v>
                </c:pt>
                <c:pt idx="2353">
                  <c:v>12.875392806781429</c:v>
                </c:pt>
                <c:pt idx="2354">
                  <c:v>12.875392806781429</c:v>
                </c:pt>
                <c:pt idx="2355">
                  <c:v>12.875392806781429</c:v>
                </c:pt>
                <c:pt idx="2356">
                  <c:v>12.875392806781429</c:v>
                </c:pt>
                <c:pt idx="2357">
                  <c:v>12.875392806781429</c:v>
                </c:pt>
                <c:pt idx="2358">
                  <c:v>12.875392806781429</c:v>
                </c:pt>
                <c:pt idx="2359">
                  <c:v>12.875392806781429</c:v>
                </c:pt>
                <c:pt idx="2360">
                  <c:v>12.875392806781429</c:v>
                </c:pt>
                <c:pt idx="2361">
                  <c:v>12.875392806781429</c:v>
                </c:pt>
                <c:pt idx="2362">
                  <c:v>12.875392806781429</c:v>
                </c:pt>
                <c:pt idx="2363">
                  <c:v>12.875392806781429</c:v>
                </c:pt>
                <c:pt idx="2364">
                  <c:v>12.875392806781429</c:v>
                </c:pt>
                <c:pt idx="2365">
                  <c:v>12.875392806781429</c:v>
                </c:pt>
                <c:pt idx="2366">
                  <c:v>12.875392806781429</c:v>
                </c:pt>
                <c:pt idx="2367">
                  <c:v>12.875392806781429</c:v>
                </c:pt>
                <c:pt idx="2368">
                  <c:v>12.875392806781429</c:v>
                </c:pt>
                <c:pt idx="2369">
                  <c:v>12.875392806781429</c:v>
                </c:pt>
                <c:pt idx="2370">
                  <c:v>12.875392806781429</c:v>
                </c:pt>
                <c:pt idx="2371">
                  <c:v>12.875392806781429</c:v>
                </c:pt>
                <c:pt idx="2372">
                  <c:v>12.875392806781429</c:v>
                </c:pt>
                <c:pt idx="2373">
                  <c:v>12.875392806781429</c:v>
                </c:pt>
                <c:pt idx="2374">
                  <c:v>12.875392806781429</c:v>
                </c:pt>
                <c:pt idx="2375">
                  <c:v>12.875392806781429</c:v>
                </c:pt>
                <c:pt idx="2376">
                  <c:v>12.875392806781429</c:v>
                </c:pt>
                <c:pt idx="2377">
                  <c:v>12.875392806781429</c:v>
                </c:pt>
                <c:pt idx="2378">
                  <c:v>12.875392806781429</c:v>
                </c:pt>
                <c:pt idx="2379">
                  <c:v>12.875392806781429</c:v>
                </c:pt>
                <c:pt idx="2380">
                  <c:v>12.875392806781429</c:v>
                </c:pt>
                <c:pt idx="2381">
                  <c:v>12.875392806781429</c:v>
                </c:pt>
                <c:pt idx="2382">
                  <c:v>12.875392806781429</c:v>
                </c:pt>
                <c:pt idx="2383">
                  <c:v>12.875392806781429</c:v>
                </c:pt>
                <c:pt idx="2384">
                  <c:v>12.875392806781429</c:v>
                </c:pt>
                <c:pt idx="2385">
                  <c:v>12.94491360521083</c:v>
                </c:pt>
                <c:pt idx="2386">
                  <c:v>12.94491360521083</c:v>
                </c:pt>
                <c:pt idx="2387">
                  <c:v>12.94491360521083</c:v>
                </c:pt>
                <c:pt idx="2388">
                  <c:v>12.94491360521083</c:v>
                </c:pt>
                <c:pt idx="2389">
                  <c:v>12.94491360521083</c:v>
                </c:pt>
                <c:pt idx="2390">
                  <c:v>12.94491360521083</c:v>
                </c:pt>
                <c:pt idx="2391">
                  <c:v>12.94491360521083</c:v>
                </c:pt>
                <c:pt idx="2392">
                  <c:v>12.94491360521083</c:v>
                </c:pt>
                <c:pt idx="2393">
                  <c:v>12.94491360521083</c:v>
                </c:pt>
                <c:pt idx="2394">
                  <c:v>12.94491360521083</c:v>
                </c:pt>
                <c:pt idx="2395">
                  <c:v>12.94491360521083</c:v>
                </c:pt>
                <c:pt idx="2396">
                  <c:v>12.94491360521083</c:v>
                </c:pt>
                <c:pt idx="2397">
                  <c:v>12.94491360521083</c:v>
                </c:pt>
                <c:pt idx="2398">
                  <c:v>12.94491360521083</c:v>
                </c:pt>
                <c:pt idx="2399">
                  <c:v>12.94491360521083</c:v>
                </c:pt>
                <c:pt idx="2400">
                  <c:v>12.94491360521083</c:v>
                </c:pt>
                <c:pt idx="2401">
                  <c:v>12.94491360521083</c:v>
                </c:pt>
                <c:pt idx="2402">
                  <c:v>12.94491360521083</c:v>
                </c:pt>
                <c:pt idx="2403">
                  <c:v>12.94491360521083</c:v>
                </c:pt>
                <c:pt idx="2404">
                  <c:v>12.94491360521083</c:v>
                </c:pt>
                <c:pt idx="2405">
                  <c:v>12.94491360521083</c:v>
                </c:pt>
                <c:pt idx="2406">
                  <c:v>12.94491360521083</c:v>
                </c:pt>
                <c:pt idx="2407">
                  <c:v>12.94491360521083</c:v>
                </c:pt>
                <c:pt idx="2408">
                  <c:v>12.94491360521083</c:v>
                </c:pt>
                <c:pt idx="2409">
                  <c:v>12.94491360521083</c:v>
                </c:pt>
                <c:pt idx="2410">
                  <c:v>12.94491360521083</c:v>
                </c:pt>
                <c:pt idx="2411">
                  <c:v>12.94491360521083</c:v>
                </c:pt>
                <c:pt idx="2412">
                  <c:v>12.94491360521083</c:v>
                </c:pt>
                <c:pt idx="2413">
                  <c:v>12.94491360521083</c:v>
                </c:pt>
                <c:pt idx="2414">
                  <c:v>12.94491360521083</c:v>
                </c:pt>
                <c:pt idx="2415">
                  <c:v>12.94491360521083</c:v>
                </c:pt>
                <c:pt idx="2416">
                  <c:v>12.94491360521083</c:v>
                </c:pt>
                <c:pt idx="2417">
                  <c:v>12.94491360521083</c:v>
                </c:pt>
                <c:pt idx="2418">
                  <c:v>12.94491360521083</c:v>
                </c:pt>
                <c:pt idx="2419">
                  <c:v>12.94491360521083</c:v>
                </c:pt>
                <c:pt idx="2420">
                  <c:v>12.94491360521083</c:v>
                </c:pt>
                <c:pt idx="2421">
                  <c:v>12.94491360521083</c:v>
                </c:pt>
                <c:pt idx="2422">
                  <c:v>12.94491360521083</c:v>
                </c:pt>
                <c:pt idx="2423">
                  <c:v>12.94491360521083</c:v>
                </c:pt>
                <c:pt idx="2424">
                  <c:v>12.94491360521083</c:v>
                </c:pt>
                <c:pt idx="2425">
                  <c:v>12.94491360521083</c:v>
                </c:pt>
                <c:pt idx="2426">
                  <c:v>12.94491360521083</c:v>
                </c:pt>
                <c:pt idx="2427">
                  <c:v>12.94491360521083</c:v>
                </c:pt>
                <c:pt idx="2428">
                  <c:v>12.94491360521083</c:v>
                </c:pt>
                <c:pt idx="2429">
                  <c:v>12.94491360521083</c:v>
                </c:pt>
                <c:pt idx="2430">
                  <c:v>13.016690415886428</c:v>
                </c:pt>
                <c:pt idx="2431">
                  <c:v>13.016690415886428</c:v>
                </c:pt>
                <c:pt idx="2432">
                  <c:v>13.016690415886428</c:v>
                </c:pt>
                <c:pt idx="2433">
                  <c:v>13.016690415886428</c:v>
                </c:pt>
                <c:pt idx="2434">
                  <c:v>13.016690415886428</c:v>
                </c:pt>
                <c:pt idx="2435">
                  <c:v>13.016690415886428</c:v>
                </c:pt>
                <c:pt idx="2436">
                  <c:v>13.016690415886428</c:v>
                </c:pt>
                <c:pt idx="2437">
                  <c:v>13.016690415886428</c:v>
                </c:pt>
                <c:pt idx="2438">
                  <c:v>13.016690415886428</c:v>
                </c:pt>
                <c:pt idx="2439">
                  <c:v>13.016690415886428</c:v>
                </c:pt>
                <c:pt idx="2440">
                  <c:v>13.016690415886428</c:v>
                </c:pt>
                <c:pt idx="2441">
                  <c:v>13.016690415886428</c:v>
                </c:pt>
                <c:pt idx="2442">
                  <c:v>13.016690415886428</c:v>
                </c:pt>
                <c:pt idx="2443">
                  <c:v>13.016690415886428</c:v>
                </c:pt>
                <c:pt idx="2444">
                  <c:v>13.016690415886428</c:v>
                </c:pt>
                <c:pt idx="2445">
                  <c:v>13.016690415886428</c:v>
                </c:pt>
                <c:pt idx="2446">
                  <c:v>13.016690415886428</c:v>
                </c:pt>
                <c:pt idx="2447">
                  <c:v>13.016690415886428</c:v>
                </c:pt>
                <c:pt idx="2448">
                  <c:v>13.016690415886428</c:v>
                </c:pt>
                <c:pt idx="2449">
                  <c:v>13.016690415886428</c:v>
                </c:pt>
                <c:pt idx="2450">
                  <c:v>13.016690415886428</c:v>
                </c:pt>
                <c:pt idx="2451">
                  <c:v>13.016690415886428</c:v>
                </c:pt>
                <c:pt idx="2452">
                  <c:v>13.016690415886428</c:v>
                </c:pt>
                <c:pt idx="2453">
                  <c:v>13.016690415886428</c:v>
                </c:pt>
                <c:pt idx="2454">
                  <c:v>13.016690415886428</c:v>
                </c:pt>
                <c:pt idx="2455">
                  <c:v>13.016690415886428</c:v>
                </c:pt>
                <c:pt idx="2456">
                  <c:v>13.016690415886428</c:v>
                </c:pt>
                <c:pt idx="2457">
                  <c:v>13.016690415886428</c:v>
                </c:pt>
                <c:pt idx="2458">
                  <c:v>13.016690415886428</c:v>
                </c:pt>
                <c:pt idx="2459">
                  <c:v>13.016690415886428</c:v>
                </c:pt>
                <c:pt idx="2460">
                  <c:v>13.016690415886428</c:v>
                </c:pt>
                <c:pt idx="2461">
                  <c:v>13.016690415886428</c:v>
                </c:pt>
                <c:pt idx="2462">
                  <c:v>13.016690415886428</c:v>
                </c:pt>
                <c:pt idx="2463">
                  <c:v>13.016690415886428</c:v>
                </c:pt>
                <c:pt idx="2464">
                  <c:v>13.016690415886428</c:v>
                </c:pt>
                <c:pt idx="2465">
                  <c:v>13.016690415886428</c:v>
                </c:pt>
                <c:pt idx="2466">
                  <c:v>13.016690415886428</c:v>
                </c:pt>
                <c:pt idx="2467">
                  <c:v>13.016690415886428</c:v>
                </c:pt>
                <c:pt idx="2468">
                  <c:v>13.016690415886428</c:v>
                </c:pt>
                <c:pt idx="2469">
                  <c:v>13.016690415886428</c:v>
                </c:pt>
                <c:pt idx="2470">
                  <c:v>13.016690415886428</c:v>
                </c:pt>
                <c:pt idx="2471">
                  <c:v>13.016690415886428</c:v>
                </c:pt>
                <c:pt idx="2472">
                  <c:v>13.016690415886428</c:v>
                </c:pt>
                <c:pt idx="2473">
                  <c:v>13.016690415886428</c:v>
                </c:pt>
                <c:pt idx="2474">
                  <c:v>13.016690415886428</c:v>
                </c:pt>
                <c:pt idx="2475">
                  <c:v>13.016690415886428</c:v>
                </c:pt>
                <c:pt idx="2476">
                  <c:v>13.016690415886428</c:v>
                </c:pt>
                <c:pt idx="2477">
                  <c:v>13.016690415886428</c:v>
                </c:pt>
                <c:pt idx="2478">
                  <c:v>13.016690415886428</c:v>
                </c:pt>
                <c:pt idx="2479">
                  <c:v>13.016690415886428</c:v>
                </c:pt>
                <c:pt idx="2480">
                  <c:v>13.016690415886428</c:v>
                </c:pt>
                <c:pt idx="2481">
                  <c:v>13.016690415886428</c:v>
                </c:pt>
                <c:pt idx="2482">
                  <c:v>13.016690415886428</c:v>
                </c:pt>
                <c:pt idx="2483">
                  <c:v>13.016690415886428</c:v>
                </c:pt>
                <c:pt idx="2484">
                  <c:v>13.016690415886428</c:v>
                </c:pt>
                <c:pt idx="2485">
                  <c:v>13.016690415886428</c:v>
                </c:pt>
                <c:pt idx="2486">
                  <c:v>13.016690415886428</c:v>
                </c:pt>
                <c:pt idx="2487">
                  <c:v>13.016690415886428</c:v>
                </c:pt>
                <c:pt idx="2488">
                  <c:v>13.016690415886428</c:v>
                </c:pt>
                <c:pt idx="2489">
                  <c:v>13.016690415886428</c:v>
                </c:pt>
                <c:pt idx="2490">
                  <c:v>13.016690415886428</c:v>
                </c:pt>
                <c:pt idx="2491">
                  <c:v>13.016690415886428</c:v>
                </c:pt>
                <c:pt idx="2492">
                  <c:v>13.016690415886428</c:v>
                </c:pt>
                <c:pt idx="2493">
                  <c:v>13.016690415886428</c:v>
                </c:pt>
                <c:pt idx="2494">
                  <c:v>13.016690415886428</c:v>
                </c:pt>
                <c:pt idx="2495">
                  <c:v>13.091604660748631</c:v>
                </c:pt>
                <c:pt idx="2496">
                  <c:v>13.091604660748631</c:v>
                </c:pt>
                <c:pt idx="2497">
                  <c:v>13.091604660748631</c:v>
                </c:pt>
                <c:pt idx="2498">
                  <c:v>13.16665292036013</c:v>
                </c:pt>
                <c:pt idx="2499">
                  <c:v>13.16665292036013</c:v>
                </c:pt>
                <c:pt idx="2500">
                  <c:v>13.16665292036013</c:v>
                </c:pt>
                <c:pt idx="2501">
                  <c:v>13.16665292036013</c:v>
                </c:pt>
                <c:pt idx="2502">
                  <c:v>13.16665292036013</c:v>
                </c:pt>
                <c:pt idx="2503">
                  <c:v>13.16665292036013</c:v>
                </c:pt>
                <c:pt idx="2504">
                  <c:v>13.16665292036013</c:v>
                </c:pt>
                <c:pt idx="2505">
                  <c:v>13.16665292036013</c:v>
                </c:pt>
                <c:pt idx="2506">
                  <c:v>13.16665292036013</c:v>
                </c:pt>
                <c:pt idx="2507">
                  <c:v>13.16665292036013</c:v>
                </c:pt>
                <c:pt idx="2508">
                  <c:v>13.16665292036013</c:v>
                </c:pt>
                <c:pt idx="2509">
                  <c:v>13.16665292036013</c:v>
                </c:pt>
                <c:pt idx="2510">
                  <c:v>13.16665292036013</c:v>
                </c:pt>
                <c:pt idx="2511">
                  <c:v>13.16665292036013</c:v>
                </c:pt>
                <c:pt idx="2512">
                  <c:v>13.16665292036013</c:v>
                </c:pt>
                <c:pt idx="2513">
                  <c:v>13.16665292036013</c:v>
                </c:pt>
                <c:pt idx="2514">
                  <c:v>13.16665292036013</c:v>
                </c:pt>
                <c:pt idx="2515">
                  <c:v>13.16665292036013</c:v>
                </c:pt>
                <c:pt idx="2516">
                  <c:v>13.24258490041993</c:v>
                </c:pt>
                <c:pt idx="2517">
                  <c:v>13.24258490041993</c:v>
                </c:pt>
                <c:pt idx="2518">
                  <c:v>13.24258490041993</c:v>
                </c:pt>
                <c:pt idx="2519">
                  <c:v>13.24258490041993</c:v>
                </c:pt>
                <c:pt idx="2520">
                  <c:v>13.24258490041993</c:v>
                </c:pt>
                <c:pt idx="2521">
                  <c:v>13.24258490041993</c:v>
                </c:pt>
                <c:pt idx="2522">
                  <c:v>13.24258490041993</c:v>
                </c:pt>
                <c:pt idx="2523">
                  <c:v>13.24258490041993</c:v>
                </c:pt>
                <c:pt idx="2524">
                  <c:v>13.24258490041993</c:v>
                </c:pt>
                <c:pt idx="2525">
                  <c:v>13.24258490041993</c:v>
                </c:pt>
                <c:pt idx="2526">
                  <c:v>13.24258490041993</c:v>
                </c:pt>
                <c:pt idx="2527">
                  <c:v>13.24258490041993</c:v>
                </c:pt>
                <c:pt idx="2528">
                  <c:v>13.24258490041993</c:v>
                </c:pt>
                <c:pt idx="2529">
                  <c:v>13.24258490041993</c:v>
                </c:pt>
                <c:pt idx="2530">
                  <c:v>13.24258490041993</c:v>
                </c:pt>
                <c:pt idx="2531">
                  <c:v>13.24258490041993</c:v>
                </c:pt>
                <c:pt idx="2532">
                  <c:v>13.24258490041993</c:v>
                </c:pt>
                <c:pt idx="2533">
                  <c:v>13.24258490041993</c:v>
                </c:pt>
                <c:pt idx="2534">
                  <c:v>13.24258490041993</c:v>
                </c:pt>
                <c:pt idx="2535">
                  <c:v>13.24258490041993</c:v>
                </c:pt>
                <c:pt idx="2536">
                  <c:v>13.24258490041993</c:v>
                </c:pt>
                <c:pt idx="2537">
                  <c:v>13.24258490041993</c:v>
                </c:pt>
                <c:pt idx="2538">
                  <c:v>13.24258490041993</c:v>
                </c:pt>
                <c:pt idx="2539">
                  <c:v>13.24258490041993</c:v>
                </c:pt>
                <c:pt idx="2540">
                  <c:v>13.24258490041993</c:v>
                </c:pt>
                <c:pt idx="2541">
                  <c:v>13.24258490041993</c:v>
                </c:pt>
                <c:pt idx="2542">
                  <c:v>13.24258490041993</c:v>
                </c:pt>
                <c:pt idx="2543">
                  <c:v>13.24258490041993</c:v>
                </c:pt>
                <c:pt idx="2544">
                  <c:v>13.24258490041993</c:v>
                </c:pt>
                <c:pt idx="2545">
                  <c:v>13.24258490041993</c:v>
                </c:pt>
                <c:pt idx="2546">
                  <c:v>13.24258490041993</c:v>
                </c:pt>
                <c:pt idx="2547">
                  <c:v>13.24258490041993</c:v>
                </c:pt>
                <c:pt idx="2548">
                  <c:v>13.24258490041993</c:v>
                </c:pt>
                <c:pt idx="2549">
                  <c:v>13.24258490041993</c:v>
                </c:pt>
                <c:pt idx="2550">
                  <c:v>13.24258490041993</c:v>
                </c:pt>
                <c:pt idx="2551">
                  <c:v>13.24258490041993</c:v>
                </c:pt>
                <c:pt idx="2552">
                  <c:v>13.24258490041993</c:v>
                </c:pt>
                <c:pt idx="2553">
                  <c:v>13.320567185341728</c:v>
                </c:pt>
                <c:pt idx="2554">
                  <c:v>13.320567185341728</c:v>
                </c:pt>
                <c:pt idx="2555">
                  <c:v>13.320567185341728</c:v>
                </c:pt>
                <c:pt idx="2556">
                  <c:v>13.320567185341728</c:v>
                </c:pt>
                <c:pt idx="2557">
                  <c:v>13.320567185341728</c:v>
                </c:pt>
                <c:pt idx="2558">
                  <c:v>13.320567185341728</c:v>
                </c:pt>
                <c:pt idx="2559">
                  <c:v>13.320567185341728</c:v>
                </c:pt>
                <c:pt idx="2560">
                  <c:v>13.320567185341728</c:v>
                </c:pt>
                <c:pt idx="2561">
                  <c:v>13.320567185341728</c:v>
                </c:pt>
                <c:pt idx="2562">
                  <c:v>13.320567185341728</c:v>
                </c:pt>
                <c:pt idx="2563">
                  <c:v>13.320567185341728</c:v>
                </c:pt>
                <c:pt idx="2564">
                  <c:v>13.320567185341728</c:v>
                </c:pt>
                <c:pt idx="2565">
                  <c:v>13.320567185341728</c:v>
                </c:pt>
                <c:pt idx="2566">
                  <c:v>13.320567185341728</c:v>
                </c:pt>
                <c:pt idx="2567">
                  <c:v>13.320567185341728</c:v>
                </c:pt>
                <c:pt idx="2568">
                  <c:v>13.320567185341728</c:v>
                </c:pt>
                <c:pt idx="2569">
                  <c:v>13.320567185341728</c:v>
                </c:pt>
                <c:pt idx="2570">
                  <c:v>13.320567185341728</c:v>
                </c:pt>
                <c:pt idx="2571">
                  <c:v>13.320567185341728</c:v>
                </c:pt>
                <c:pt idx="2572">
                  <c:v>13.320567185341728</c:v>
                </c:pt>
                <c:pt idx="2573">
                  <c:v>13.320567185341728</c:v>
                </c:pt>
                <c:pt idx="2574">
                  <c:v>13.320567185341728</c:v>
                </c:pt>
                <c:pt idx="2575">
                  <c:v>13.320567185341728</c:v>
                </c:pt>
                <c:pt idx="2576">
                  <c:v>13.320567185341728</c:v>
                </c:pt>
                <c:pt idx="2577">
                  <c:v>13.320567185341728</c:v>
                </c:pt>
                <c:pt idx="2578">
                  <c:v>13.320567185341728</c:v>
                </c:pt>
                <c:pt idx="2579">
                  <c:v>13.320567185341728</c:v>
                </c:pt>
                <c:pt idx="2580">
                  <c:v>13.320567185341728</c:v>
                </c:pt>
                <c:pt idx="2581">
                  <c:v>13.320567185341728</c:v>
                </c:pt>
                <c:pt idx="2582">
                  <c:v>13.320567185341728</c:v>
                </c:pt>
                <c:pt idx="2583">
                  <c:v>13.320567185341728</c:v>
                </c:pt>
                <c:pt idx="2584">
                  <c:v>13.320567185341728</c:v>
                </c:pt>
                <c:pt idx="2585">
                  <c:v>13.320567185341728</c:v>
                </c:pt>
                <c:pt idx="2586">
                  <c:v>13.320567185341728</c:v>
                </c:pt>
                <c:pt idx="2587">
                  <c:v>13.320567185341728</c:v>
                </c:pt>
                <c:pt idx="2588">
                  <c:v>13.320567185341728</c:v>
                </c:pt>
                <c:pt idx="2589">
                  <c:v>13.320567185341728</c:v>
                </c:pt>
                <c:pt idx="2590">
                  <c:v>13.320567185341728</c:v>
                </c:pt>
                <c:pt idx="2591">
                  <c:v>13.320567185341728</c:v>
                </c:pt>
                <c:pt idx="2592">
                  <c:v>13.320567185341728</c:v>
                </c:pt>
                <c:pt idx="2593">
                  <c:v>13.320567185341728</c:v>
                </c:pt>
                <c:pt idx="2594">
                  <c:v>13.320567185341728</c:v>
                </c:pt>
                <c:pt idx="2595">
                  <c:v>13.320567185341728</c:v>
                </c:pt>
                <c:pt idx="2596">
                  <c:v>13.320567185341728</c:v>
                </c:pt>
                <c:pt idx="2597">
                  <c:v>13.320567185341728</c:v>
                </c:pt>
                <c:pt idx="2598">
                  <c:v>13.320567185341728</c:v>
                </c:pt>
                <c:pt idx="2599">
                  <c:v>13.320567185341728</c:v>
                </c:pt>
                <c:pt idx="2600">
                  <c:v>13.320567185341728</c:v>
                </c:pt>
                <c:pt idx="2601">
                  <c:v>13.320567185341728</c:v>
                </c:pt>
                <c:pt idx="2602">
                  <c:v>13.320567185341728</c:v>
                </c:pt>
                <c:pt idx="2603">
                  <c:v>13.320567185341728</c:v>
                </c:pt>
                <c:pt idx="2604">
                  <c:v>13.320567185341728</c:v>
                </c:pt>
                <c:pt idx="2605">
                  <c:v>13.320567185341728</c:v>
                </c:pt>
                <c:pt idx="2606">
                  <c:v>13.320567185341728</c:v>
                </c:pt>
                <c:pt idx="2607">
                  <c:v>13.320567185341728</c:v>
                </c:pt>
                <c:pt idx="2608">
                  <c:v>13.320567185341728</c:v>
                </c:pt>
                <c:pt idx="2609">
                  <c:v>13.320567185341728</c:v>
                </c:pt>
                <c:pt idx="2610">
                  <c:v>13.320567185341728</c:v>
                </c:pt>
                <c:pt idx="2611">
                  <c:v>13.401963091685131</c:v>
                </c:pt>
                <c:pt idx="2612">
                  <c:v>13.401963091685131</c:v>
                </c:pt>
                <c:pt idx="2613">
                  <c:v>13.401963091685131</c:v>
                </c:pt>
                <c:pt idx="2614">
                  <c:v>13.401963091685131</c:v>
                </c:pt>
                <c:pt idx="2615">
                  <c:v>13.401963091685131</c:v>
                </c:pt>
                <c:pt idx="2616">
                  <c:v>13.48367726159203</c:v>
                </c:pt>
                <c:pt idx="2617">
                  <c:v>13.48367726159203</c:v>
                </c:pt>
                <c:pt idx="2618">
                  <c:v>13.48367726159203</c:v>
                </c:pt>
                <c:pt idx="2619">
                  <c:v>13.48367726159203</c:v>
                </c:pt>
                <c:pt idx="2620">
                  <c:v>13.48367726159203</c:v>
                </c:pt>
                <c:pt idx="2621">
                  <c:v>13.48367726159203</c:v>
                </c:pt>
                <c:pt idx="2622">
                  <c:v>13.48367726159203</c:v>
                </c:pt>
                <c:pt idx="2623">
                  <c:v>13.48367726159203</c:v>
                </c:pt>
                <c:pt idx="2624">
                  <c:v>13.48367726159203</c:v>
                </c:pt>
                <c:pt idx="2625">
                  <c:v>13.48367726159203</c:v>
                </c:pt>
                <c:pt idx="2626">
                  <c:v>13.48367726159203</c:v>
                </c:pt>
                <c:pt idx="2627">
                  <c:v>13.48367726159203</c:v>
                </c:pt>
                <c:pt idx="2628">
                  <c:v>13.48367726159203</c:v>
                </c:pt>
                <c:pt idx="2629">
                  <c:v>13.48367726159203</c:v>
                </c:pt>
                <c:pt idx="2630">
                  <c:v>13.48367726159203</c:v>
                </c:pt>
                <c:pt idx="2631">
                  <c:v>13.48367726159203</c:v>
                </c:pt>
                <c:pt idx="2632">
                  <c:v>13.48367726159203</c:v>
                </c:pt>
                <c:pt idx="2633">
                  <c:v>13.48367726159203</c:v>
                </c:pt>
                <c:pt idx="2634">
                  <c:v>13.48367726159203</c:v>
                </c:pt>
                <c:pt idx="2635">
                  <c:v>13.48367726159203</c:v>
                </c:pt>
                <c:pt idx="2636">
                  <c:v>13.48367726159203</c:v>
                </c:pt>
                <c:pt idx="2637">
                  <c:v>13.48367726159203</c:v>
                </c:pt>
                <c:pt idx="2638">
                  <c:v>13.48367726159203</c:v>
                </c:pt>
                <c:pt idx="2639">
                  <c:v>13.48367726159203</c:v>
                </c:pt>
                <c:pt idx="2640">
                  <c:v>13.48367726159203</c:v>
                </c:pt>
                <c:pt idx="2641">
                  <c:v>13.48367726159203</c:v>
                </c:pt>
                <c:pt idx="2642">
                  <c:v>13.48367726159203</c:v>
                </c:pt>
                <c:pt idx="2643">
                  <c:v>13.48367726159203</c:v>
                </c:pt>
                <c:pt idx="2644">
                  <c:v>13.567524532319728</c:v>
                </c:pt>
                <c:pt idx="2645">
                  <c:v>13.567524532319728</c:v>
                </c:pt>
                <c:pt idx="2646">
                  <c:v>13.567524532319728</c:v>
                </c:pt>
                <c:pt idx="2647">
                  <c:v>13.567524532319728</c:v>
                </c:pt>
                <c:pt idx="2648">
                  <c:v>13.567524532319728</c:v>
                </c:pt>
                <c:pt idx="2649">
                  <c:v>13.567524532319728</c:v>
                </c:pt>
                <c:pt idx="2650">
                  <c:v>13.567524532319728</c:v>
                </c:pt>
                <c:pt idx="2651">
                  <c:v>13.567524532319728</c:v>
                </c:pt>
                <c:pt idx="2652">
                  <c:v>13.567524532319728</c:v>
                </c:pt>
                <c:pt idx="2653">
                  <c:v>13.567524532319728</c:v>
                </c:pt>
                <c:pt idx="2654">
                  <c:v>13.567524532319728</c:v>
                </c:pt>
                <c:pt idx="2655">
                  <c:v>13.567524532319728</c:v>
                </c:pt>
                <c:pt idx="2656">
                  <c:v>13.567524532319728</c:v>
                </c:pt>
                <c:pt idx="2657">
                  <c:v>13.567524532319728</c:v>
                </c:pt>
                <c:pt idx="2658">
                  <c:v>13.567524532319728</c:v>
                </c:pt>
                <c:pt idx="2659">
                  <c:v>13.567524532319728</c:v>
                </c:pt>
                <c:pt idx="2660">
                  <c:v>13.567524532319728</c:v>
                </c:pt>
                <c:pt idx="2661">
                  <c:v>13.567524532319728</c:v>
                </c:pt>
                <c:pt idx="2662">
                  <c:v>13.567524532319728</c:v>
                </c:pt>
                <c:pt idx="2663">
                  <c:v>13.567524532319728</c:v>
                </c:pt>
                <c:pt idx="2664">
                  <c:v>13.567524532319728</c:v>
                </c:pt>
                <c:pt idx="2665">
                  <c:v>13.567524532319728</c:v>
                </c:pt>
                <c:pt idx="2666">
                  <c:v>13.567524532319728</c:v>
                </c:pt>
                <c:pt idx="2667">
                  <c:v>13.567524532319728</c:v>
                </c:pt>
                <c:pt idx="2668">
                  <c:v>13.567524532319728</c:v>
                </c:pt>
                <c:pt idx="2669">
                  <c:v>13.567524532319728</c:v>
                </c:pt>
                <c:pt idx="2670">
                  <c:v>13.567524532319728</c:v>
                </c:pt>
                <c:pt idx="2671">
                  <c:v>13.567524532319728</c:v>
                </c:pt>
                <c:pt idx="2672">
                  <c:v>13.567524532319728</c:v>
                </c:pt>
                <c:pt idx="2673">
                  <c:v>13.567524532319728</c:v>
                </c:pt>
                <c:pt idx="2674">
                  <c:v>13.567524532319728</c:v>
                </c:pt>
                <c:pt idx="2675">
                  <c:v>13.567524532319728</c:v>
                </c:pt>
                <c:pt idx="2676">
                  <c:v>13.567524532319728</c:v>
                </c:pt>
                <c:pt idx="2677">
                  <c:v>13.567524532319728</c:v>
                </c:pt>
                <c:pt idx="2678">
                  <c:v>13.567524532319728</c:v>
                </c:pt>
                <c:pt idx="2679">
                  <c:v>13.567524532319728</c:v>
                </c:pt>
                <c:pt idx="2680">
                  <c:v>13.567524532319728</c:v>
                </c:pt>
                <c:pt idx="2681">
                  <c:v>13.567524532319728</c:v>
                </c:pt>
                <c:pt idx="2682">
                  <c:v>13.567524532319728</c:v>
                </c:pt>
                <c:pt idx="2683">
                  <c:v>13.567524532319728</c:v>
                </c:pt>
                <c:pt idx="2684">
                  <c:v>13.567524532319728</c:v>
                </c:pt>
                <c:pt idx="2685">
                  <c:v>13.567524532319728</c:v>
                </c:pt>
                <c:pt idx="2686">
                  <c:v>13.567524532319728</c:v>
                </c:pt>
                <c:pt idx="2687">
                  <c:v>13.567524532319728</c:v>
                </c:pt>
                <c:pt idx="2688">
                  <c:v>13.567524532319728</c:v>
                </c:pt>
                <c:pt idx="2689">
                  <c:v>13.567524532319728</c:v>
                </c:pt>
                <c:pt idx="2690">
                  <c:v>13.567524532319728</c:v>
                </c:pt>
                <c:pt idx="2691">
                  <c:v>13.567524532319728</c:v>
                </c:pt>
                <c:pt idx="2692">
                  <c:v>13.653978453950929</c:v>
                </c:pt>
                <c:pt idx="2693">
                  <c:v>13.653978453950929</c:v>
                </c:pt>
                <c:pt idx="2694">
                  <c:v>13.653978453950929</c:v>
                </c:pt>
                <c:pt idx="2695">
                  <c:v>13.653978453950929</c:v>
                </c:pt>
                <c:pt idx="2696">
                  <c:v>13.653978453950929</c:v>
                </c:pt>
                <c:pt idx="2697">
                  <c:v>13.653978453950929</c:v>
                </c:pt>
                <c:pt idx="2698">
                  <c:v>13.653978453950929</c:v>
                </c:pt>
                <c:pt idx="2699">
                  <c:v>13.653978453950929</c:v>
                </c:pt>
                <c:pt idx="2700">
                  <c:v>13.653978453950929</c:v>
                </c:pt>
                <c:pt idx="2701">
                  <c:v>13.653978453950929</c:v>
                </c:pt>
                <c:pt idx="2702">
                  <c:v>13.653978453950929</c:v>
                </c:pt>
                <c:pt idx="2703">
                  <c:v>13.653978453950929</c:v>
                </c:pt>
                <c:pt idx="2704">
                  <c:v>13.653978453950929</c:v>
                </c:pt>
                <c:pt idx="2705">
                  <c:v>13.653978453950929</c:v>
                </c:pt>
                <c:pt idx="2706">
                  <c:v>13.653978453950929</c:v>
                </c:pt>
                <c:pt idx="2707">
                  <c:v>13.653978453950929</c:v>
                </c:pt>
                <c:pt idx="2708">
                  <c:v>13.653978453950929</c:v>
                </c:pt>
                <c:pt idx="2709">
                  <c:v>13.653978453950929</c:v>
                </c:pt>
                <c:pt idx="2710">
                  <c:v>13.653978453950929</c:v>
                </c:pt>
                <c:pt idx="2711">
                  <c:v>13.653978453950929</c:v>
                </c:pt>
                <c:pt idx="2712">
                  <c:v>13.653978453950929</c:v>
                </c:pt>
                <c:pt idx="2713">
                  <c:v>13.653978453950929</c:v>
                </c:pt>
                <c:pt idx="2714">
                  <c:v>13.653978453950929</c:v>
                </c:pt>
                <c:pt idx="2715">
                  <c:v>13.653978453950929</c:v>
                </c:pt>
                <c:pt idx="2716">
                  <c:v>13.653978453950929</c:v>
                </c:pt>
                <c:pt idx="2717">
                  <c:v>13.653978453950929</c:v>
                </c:pt>
                <c:pt idx="2718">
                  <c:v>13.653978453950929</c:v>
                </c:pt>
                <c:pt idx="2719">
                  <c:v>13.653978453950929</c:v>
                </c:pt>
                <c:pt idx="2720">
                  <c:v>13.653978453950929</c:v>
                </c:pt>
                <c:pt idx="2721">
                  <c:v>13.653978453950929</c:v>
                </c:pt>
                <c:pt idx="2722">
                  <c:v>13.653978453950929</c:v>
                </c:pt>
                <c:pt idx="2723">
                  <c:v>13.653978453950929</c:v>
                </c:pt>
                <c:pt idx="2724">
                  <c:v>13.653978453950929</c:v>
                </c:pt>
                <c:pt idx="2725">
                  <c:v>13.653978453950929</c:v>
                </c:pt>
                <c:pt idx="2726">
                  <c:v>13.653978453950929</c:v>
                </c:pt>
                <c:pt idx="2727">
                  <c:v>13.653978453950929</c:v>
                </c:pt>
                <c:pt idx="2728">
                  <c:v>13.653978453950929</c:v>
                </c:pt>
                <c:pt idx="2729">
                  <c:v>13.653978453950929</c:v>
                </c:pt>
                <c:pt idx="2730">
                  <c:v>13.653978453950929</c:v>
                </c:pt>
                <c:pt idx="2731">
                  <c:v>13.653978453950929</c:v>
                </c:pt>
                <c:pt idx="2732">
                  <c:v>13.653978453950929</c:v>
                </c:pt>
                <c:pt idx="2733">
                  <c:v>13.653978453950929</c:v>
                </c:pt>
                <c:pt idx="2734">
                  <c:v>13.653978453950929</c:v>
                </c:pt>
                <c:pt idx="2735">
                  <c:v>13.653978453950929</c:v>
                </c:pt>
                <c:pt idx="2736">
                  <c:v>13.653978453950929</c:v>
                </c:pt>
                <c:pt idx="2737">
                  <c:v>13.653978453950929</c:v>
                </c:pt>
                <c:pt idx="2738">
                  <c:v>13.653978453950929</c:v>
                </c:pt>
                <c:pt idx="2739">
                  <c:v>13.653978453950929</c:v>
                </c:pt>
                <c:pt idx="2740">
                  <c:v>13.653978453950929</c:v>
                </c:pt>
                <c:pt idx="2741">
                  <c:v>13.653978453950929</c:v>
                </c:pt>
                <c:pt idx="2742">
                  <c:v>13.653978453950929</c:v>
                </c:pt>
                <c:pt idx="2743">
                  <c:v>13.653978453950929</c:v>
                </c:pt>
                <c:pt idx="2744">
                  <c:v>13.653978453950929</c:v>
                </c:pt>
                <c:pt idx="2745">
                  <c:v>13.653978453950929</c:v>
                </c:pt>
                <c:pt idx="2746">
                  <c:v>13.653978453950929</c:v>
                </c:pt>
                <c:pt idx="2747">
                  <c:v>13.653978453950929</c:v>
                </c:pt>
                <c:pt idx="2748">
                  <c:v>13.653978453950929</c:v>
                </c:pt>
                <c:pt idx="2749">
                  <c:v>13.653978453950929</c:v>
                </c:pt>
                <c:pt idx="2750">
                  <c:v>13.653978453950929</c:v>
                </c:pt>
                <c:pt idx="2751">
                  <c:v>13.653978453950929</c:v>
                </c:pt>
                <c:pt idx="2752">
                  <c:v>13.653978453950929</c:v>
                </c:pt>
                <c:pt idx="2753">
                  <c:v>13.74388307148323</c:v>
                </c:pt>
                <c:pt idx="2754">
                  <c:v>13.74388307148323</c:v>
                </c:pt>
                <c:pt idx="2755">
                  <c:v>13.74388307148323</c:v>
                </c:pt>
                <c:pt idx="2756">
                  <c:v>13.74388307148323</c:v>
                </c:pt>
                <c:pt idx="2757">
                  <c:v>13.74388307148323</c:v>
                </c:pt>
                <c:pt idx="2758">
                  <c:v>13.74388307148323</c:v>
                </c:pt>
                <c:pt idx="2759">
                  <c:v>13.74388307148323</c:v>
                </c:pt>
                <c:pt idx="2760">
                  <c:v>13.74388307148323</c:v>
                </c:pt>
                <c:pt idx="2761">
                  <c:v>13.74388307148323</c:v>
                </c:pt>
                <c:pt idx="2762">
                  <c:v>13.74388307148323</c:v>
                </c:pt>
                <c:pt idx="2763">
                  <c:v>13.74388307148323</c:v>
                </c:pt>
                <c:pt idx="2764">
                  <c:v>13.74388307148323</c:v>
                </c:pt>
                <c:pt idx="2765">
                  <c:v>13.74388307148323</c:v>
                </c:pt>
                <c:pt idx="2766">
                  <c:v>13.74388307148323</c:v>
                </c:pt>
                <c:pt idx="2767">
                  <c:v>13.74388307148323</c:v>
                </c:pt>
                <c:pt idx="2768">
                  <c:v>13.74388307148323</c:v>
                </c:pt>
                <c:pt idx="2769">
                  <c:v>13.74388307148323</c:v>
                </c:pt>
                <c:pt idx="2770">
                  <c:v>13.74388307148323</c:v>
                </c:pt>
                <c:pt idx="2771">
                  <c:v>13.74388307148323</c:v>
                </c:pt>
                <c:pt idx="2772">
                  <c:v>13.74388307148323</c:v>
                </c:pt>
                <c:pt idx="2773">
                  <c:v>13.74388307148323</c:v>
                </c:pt>
                <c:pt idx="2774">
                  <c:v>13.74388307148323</c:v>
                </c:pt>
                <c:pt idx="2775">
                  <c:v>13.74388307148323</c:v>
                </c:pt>
                <c:pt idx="2776">
                  <c:v>13.74388307148323</c:v>
                </c:pt>
                <c:pt idx="2777">
                  <c:v>13.74388307148323</c:v>
                </c:pt>
                <c:pt idx="2778">
                  <c:v>13.74388307148323</c:v>
                </c:pt>
                <c:pt idx="2779">
                  <c:v>13.74388307148323</c:v>
                </c:pt>
                <c:pt idx="2780">
                  <c:v>13.74388307148323</c:v>
                </c:pt>
                <c:pt idx="2781">
                  <c:v>13.74388307148323</c:v>
                </c:pt>
                <c:pt idx="2782">
                  <c:v>13.74388307148323</c:v>
                </c:pt>
                <c:pt idx="2783">
                  <c:v>13.74388307148323</c:v>
                </c:pt>
                <c:pt idx="2784">
                  <c:v>13.74388307148323</c:v>
                </c:pt>
                <c:pt idx="2785">
                  <c:v>13.74388307148323</c:v>
                </c:pt>
                <c:pt idx="2786">
                  <c:v>13.74388307148323</c:v>
                </c:pt>
                <c:pt idx="2787">
                  <c:v>13.74388307148323</c:v>
                </c:pt>
                <c:pt idx="2788">
                  <c:v>13.74388307148323</c:v>
                </c:pt>
                <c:pt idx="2789">
                  <c:v>13.74388307148323</c:v>
                </c:pt>
                <c:pt idx="2790">
                  <c:v>13.74388307148323</c:v>
                </c:pt>
                <c:pt idx="2791">
                  <c:v>13.74388307148323</c:v>
                </c:pt>
                <c:pt idx="2792">
                  <c:v>13.74388307148323</c:v>
                </c:pt>
                <c:pt idx="2793">
                  <c:v>13.74388307148323</c:v>
                </c:pt>
                <c:pt idx="2794">
                  <c:v>13.74388307148323</c:v>
                </c:pt>
                <c:pt idx="2795">
                  <c:v>13.74388307148323</c:v>
                </c:pt>
                <c:pt idx="2796">
                  <c:v>13.74388307148323</c:v>
                </c:pt>
                <c:pt idx="2797">
                  <c:v>13.74388307148323</c:v>
                </c:pt>
                <c:pt idx="2798">
                  <c:v>13.74388307148323</c:v>
                </c:pt>
                <c:pt idx="2799">
                  <c:v>13.74388307148323</c:v>
                </c:pt>
                <c:pt idx="2800">
                  <c:v>13.74388307148323</c:v>
                </c:pt>
                <c:pt idx="2801">
                  <c:v>13.74388307148323</c:v>
                </c:pt>
                <c:pt idx="2802">
                  <c:v>13.74388307148323</c:v>
                </c:pt>
                <c:pt idx="2803">
                  <c:v>13.74388307148323</c:v>
                </c:pt>
                <c:pt idx="2804">
                  <c:v>13.74388307148323</c:v>
                </c:pt>
                <c:pt idx="2805">
                  <c:v>13.74388307148323</c:v>
                </c:pt>
                <c:pt idx="2806">
                  <c:v>13.74388307148323</c:v>
                </c:pt>
                <c:pt idx="2807">
                  <c:v>13.74388307148323</c:v>
                </c:pt>
                <c:pt idx="2808">
                  <c:v>13.74388307148323</c:v>
                </c:pt>
                <c:pt idx="2809">
                  <c:v>13.74388307148323</c:v>
                </c:pt>
                <c:pt idx="2810">
                  <c:v>13.74388307148323</c:v>
                </c:pt>
                <c:pt idx="2811">
                  <c:v>13.74388307148323</c:v>
                </c:pt>
                <c:pt idx="2812">
                  <c:v>13.74388307148323</c:v>
                </c:pt>
                <c:pt idx="2813">
                  <c:v>13.74388307148323</c:v>
                </c:pt>
                <c:pt idx="2814">
                  <c:v>13.74388307148323</c:v>
                </c:pt>
                <c:pt idx="2815">
                  <c:v>13.74388307148323</c:v>
                </c:pt>
                <c:pt idx="2816">
                  <c:v>13.74388307148323</c:v>
                </c:pt>
                <c:pt idx="2817">
                  <c:v>13.74388307148323</c:v>
                </c:pt>
                <c:pt idx="2818">
                  <c:v>13.74388307148323</c:v>
                </c:pt>
                <c:pt idx="2819">
                  <c:v>13.74388307148323</c:v>
                </c:pt>
                <c:pt idx="2820">
                  <c:v>13.74388307148323</c:v>
                </c:pt>
                <c:pt idx="2821">
                  <c:v>13.74388307148323</c:v>
                </c:pt>
                <c:pt idx="2822">
                  <c:v>13.74388307148323</c:v>
                </c:pt>
                <c:pt idx="2823">
                  <c:v>13.74388307148323</c:v>
                </c:pt>
                <c:pt idx="2824">
                  <c:v>13.74388307148323</c:v>
                </c:pt>
                <c:pt idx="2825">
                  <c:v>13.74388307148323</c:v>
                </c:pt>
                <c:pt idx="2826">
                  <c:v>13.74388307148323</c:v>
                </c:pt>
                <c:pt idx="2827">
                  <c:v>13.74388307148323</c:v>
                </c:pt>
                <c:pt idx="2828">
                  <c:v>13.74388307148323</c:v>
                </c:pt>
                <c:pt idx="2829">
                  <c:v>13.74388307148323</c:v>
                </c:pt>
                <c:pt idx="2830">
                  <c:v>13.74388307148323</c:v>
                </c:pt>
                <c:pt idx="2831">
                  <c:v>13.74388307148323</c:v>
                </c:pt>
                <c:pt idx="2832">
                  <c:v>13.74388307148323</c:v>
                </c:pt>
                <c:pt idx="2833">
                  <c:v>13.74388307148323</c:v>
                </c:pt>
                <c:pt idx="2834">
                  <c:v>13.74388307148323</c:v>
                </c:pt>
                <c:pt idx="2835">
                  <c:v>13.74388307148323</c:v>
                </c:pt>
                <c:pt idx="2836">
                  <c:v>13.74388307148323</c:v>
                </c:pt>
                <c:pt idx="2837">
                  <c:v>13.74388307148323</c:v>
                </c:pt>
                <c:pt idx="2838">
                  <c:v>13.74388307148323</c:v>
                </c:pt>
                <c:pt idx="2839">
                  <c:v>13.74388307148323</c:v>
                </c:pt>
                <c:pt idx="2840">
                  <c:v>13.74388307148323</c:v>
                </c:pt>
                <c:pt idx="2841">
                  <c:v>13.74388307148323</c:v>
                </c:pt>
                <c:pt idx="2842">
                  <c:v>13.74388307148323</c:v>
                </c:pt>
                <c:pt idx="2843">
                  <c:v>13.74388307148323</c:v>
                </c:pt>
                <c:pt idx="2844">
                  <c:v>13.74388307148323</c:v>
                </c:pt>
                <c:pt idx="2845">
                  <c:v>13.74388307148323</c:v>
                </c:pt>
                <c:pt idx="2846">
                  <c:v>13.74388307148323</c:v>
                </c:pt>
                <c:pt idx="2847">
                  <c:v>13.74388307148323</c:v>
                </c:pt>
                <c:pt idx="2848">
                  <c:v>13.74388307148323</c:v>
                </c:pt>
                <c:pt idx="2849">
                  <c:v>13.74388307148323</c:v>
                </c:pt>
                <c:pt idx="2850">
                  <c:v>13.74388307148323</c:v>
                </c:pt>
                <c:pt idx="2851">
                  <c:v>13.74388307148323</c:v>
                </c:pt>
                <c:pt idx="2852">
                  <c:v>13.74388307148323</c:v>
                </c:pt>
                <c:pt idx="2853">
                  <c:v>13.74388307148323</c:v>
                </c:pt>
                <c:pt idx="2854">
                  <c:v>13.74388307148323</c:v>
                </c:pt>
                <c:pt idx="2855">
                  <c:v>13.74388307148323</c:v>
                </c:pt>
                <c:pt idx="2856">
                  <c:v>13.74388307148323</c:v>
                </c:pt>
                <c:pt idx="2857">
                  <c:v>13.74388307148323</c:v>
                </c:pt>
                <c:pt idx="2858">
                  <c:v>13.74388307148323</c:v>
                </c:pt>
                <c:pt idx="2859">
                  <c:v>13.74388307148323</c:v>
                </c:pt>
                <c:pt idx="2860">
                  <c:v>13.74388307148323</c:v>
                </c:pt>
                <c:pt idx="2861">
                  <c:v>13.74388307148323</c:v>
                </c:pt>
                <c:pt idx="2862">
                  <c:v>13.74388307148323</c:v>
                </c:pt>
                <c:pt idx="2863">
                  <c:v>13.74388307148323</c:v>
                </c:pt>
                <c:pt idx="2864">
                  <c:v>13.74388307148323</c:v>
                </c:pt>
                <c:pt idx="2865">
                  <c:v>13.74388307148323</c:v>
                </c:pt>
                <c:pt idx="2866">
                  <c:v>13.74388307148323</c:v>
                </c:pt>
                <c:pt idx="2867">
                  <c:v>13.74388307148323</c:v>
                </c:pt>
                <c:pt idx="2868">
                  <c:v>13.74388307148323</c:v>
                </c:pt>
                <c:pt idx="2869">
                  <c:v>13.74388307148323</c:v>
                </c:pt>
                <c:pt idx="2870">
                  <c:v>13.74388307148323</c:v>
                </c:pt>
                <c:pt idx="2871">
                  <c:v>13.74388307148323</c:v>
                </c:pt>
                <c:pt idx="2872">
                  <c:v>13.74388307148323</c:v>
                </c:pt>
                <c:pt idx="2873">
                  <c:v>13.74388307148323</c:v>
                </c:pt>
                <c:pt idx="2874">
                  <c:v>13.74388307148323</c:v>
                </c:pt>
                <c:pt idx="2875">
                  <c:v>13.74388307148323</c:v>
                </c:pt>
                <c:pt idx="2876">
                  <c:v>13.74388307148323</c:v>
                </c:pt>
                <c:pt idx="2877">
                  <c:v>13.74388307148323</c:v>
                </c:pt>
                <c:pt idx="2878">
                  <c:v>13.74388307148323</c:v>
                </c:pt>
                <c:pt idx="2879">
                  <c:v>13.74388307148323</c:v>
                </c:pt>
                <c:pt idx="2880">
                  <c:v>13.74388307148323</c:v>
                </c:pt>
                <c:pt idx="2881">
                  <c:v>13.74388307148323</c:v>
                </c:pt>
                <c:pt idx="2882">
                  <c:v>13.74388307148323</c:v>
                </c:pt>
                <c:pt idx="2883">
                  <c:v>13.74388307148323</c:v>
                </c:pt>
                <c:pt idx="2884">
                  <c:v>13.74388307148323</c:v>
                </c:pt>
                <c:pt idx="2885">
                  <c:v>13.74388307148323</c:v>
                </c:pt>
                <c:pt idx="2886">
                  <c:v>13.74388307148323</c:v>
                </c:pt>
                <c:pt idx="2887">
                  <c:v>13.74388307148323</c:v>
                </c:pt>
                <c:pt idx="2888">
                  <c:v>13.74388307148323</c:v>
                </c:pt>
                <c:pt idx="2889">
                  <c:v>13.74388307148323</c:v>
                </c:pt>
                <c:pt idx="2890">
                  <c:v>13.74388307148323</c:v>
                </c:pt>
                <c:pt idx="2891">
                  <c:v>13.845782307511231</c:v>
                </c:pt>
                <c:pt idx="2892">
                  <c:v>13.845782307511231</c:v>
                </c:pt>
                <c:pt idx="2893">
                  <c:v>13.845782307511231</c:v>
                </c:pt>
                <c:pt idx="2894">
                  <c:v>13.845782307511231</c:v>
                </c:pt>
                <c:pt idx="2895">
                  <c:v>13.845782307511231</c:v>
                </c:pt>
                <c:pt idx="2896">
                  <c:v>13.845782307511231</c:v>
                </c:pt>
                <c:pt idx="2897">
                  <c:v>13.845782307511231</c:v>
                </c:pt>
                <c:pt idx="2898">
                  <c:v>13.845782307511231</c:v>
                </c:pt>
                <c:pt idx="2899">
                  <c:v>13.845782307511231</c:v>
                </c:pt>
                <c:pt idx="2900">
                  <c:v>13.845782307511231</c:v>
                </c:pt>
                <c:pt idx="2901">
                  <c:v>13.845782307511231</c:v>
                </c:pt>
                <c:pt idx="2902">
                  <c:v>13.845782307511231</c:v>
                </c:pt>
                <c:pt idx="2903">
                  <c:v>13.845782307511231</c:v>
                </c:pt>
                <c:pt idx="2904">
                  <c:v>13.845782307511231</c:v>
                </c:pt>
                <c:pt idx="2905">
                  <c:v>13.845782307511231</c:v>
                </c:pt>
                <c:pt idx="2906">
                  <c:v>13.845782307511231</c:v>
                </c:pt>
                <c:pt idx="2907">
                  <c:v>13.845782307511231</c:v>
                </c:pt>
                <c:pt idx="2908">
                  <c:v>13.845782307511231</c:v>
                </c:pt>
                <c:pt idx="2909">
                  <c:v>13.845782307511231</c:v>
                </c:pt>
                <c:pt idx="2910">
                  <c:v>13.845782307511231</c:v>
                </c:pt>
                <c:pt idx="2911">
                  <c:v>13.845782307511231</c:v>
                </c:pt>
                <c:pt idx="2912">
                  <c:v>13.845782307511231</c:v>
                </c:pt>
                <c:pt idx="2913">
                  <c:v>13.845782307511231</c:v>
                </c:pt>
                <c:pt idx="2914">
                  <c:v>13.845782307511231</c:v>
                </c:pt>
                <c:pt idx="2915">
                  <c:v>13.845782307511231</c:v>
                </c:pt>
                <c:pt idx="2916">
                  <c:v>13.845782307511231</c:v>
                </c:pt>
                <c:pt idx="2917">
                  <c:v>13.845782307511231</c:v>
                </c:pt>
                <c:pt idx="2918">
                  <c:v>13.845782307511231</c:v>
                </c:pt>
                <c:pt idx="2919">
                  <c:v>13.845782307511231</c:v>
                </c:pt>
                <c:pt idx="2920">
                  <c:v>13.845782307511231</c:v>
                </c:pt>
                <c:pt idx="2921">
                  <c:v>13.845782307511231</c:v>
                </c:pt>
                <c:pt idx="2922">
                  <c:v>13.845782307511231</c:v>
                </c:pt>
                <c:pt idx="2923">
                  <c:v>13.845782307511231</c:v>
                </c:pt>
                <c:pt idx="2924">
                  <c:v>13.845782307511231</c:v>
                </c:pt>
                <c:pt idx="2925">
                  <c:v>13.845782307511231</c:v>
                </c:pt>
                <c:pt idx="2926">
                  <c:v>13.845782307511231</c:v>
                </c:pt>
                <c:pt idx="2927">
                  <c:v>13.845782307511231</c:v>
                </c:pt>
                <c:pt idx="2928">
                  <c:v>13.845782307511231</c:v>
                </c:pt>
                <c:pt idx="2929">
                  <c:v>13.845782307511231</c:v>
                </c:pt>
                <c:pt idx="2930">
                  <c:v>13.845782307511231</c:v>
                </c:pt>
                <c:pt idx="2931">
                  <c:v>13.845782307511231</c:v>
                </c:pt>
                <c:pt idx="2932">
                  <c:v>13.845782307511231</c:v>
                </c:pt>
                <c:pt idx="2933">
                  <c:v>13.845782307511231</c:v>
                </c:pt>
                <c:pt idx="2934">
                  <c:v>13.845782307511231</c:v>
                </c:pt>
                <c:pt idx="2935">
                  <c:v>13.845782307511231</c:v>
                </c:pt>
                <c:pt idx="2936">
                  <c:v>13.952384585202131</c:v>
                </c:pt>
                <c:pt idx="2937">
                  <c:v>13.952384585202131</c:v>
                </c:pt>
                <c:pt idx="2938">
                  <c:v>13.952384585202131</c:v>
                </c:pt>
                <c:pt idx="2939">
                  <c:v>13.952384585202131</c:v>
                </c:pt>
                <c:pt idx="2940">
                  <c:v>13.952384585202131</c:v>
                </c:pt>
                <c:pt idx="2941">
                  <c:v>13.952384585202131</c:v>
                </c:pt>
                <c:pt idx="2942">
                  <c:v>13.952384585202131</c:v>
                </c:pt>
                <c:pt idx="2943">
                  <c:v>13.952384585202131</c:v>
                </c:pt>
                <c:pt idx="2944">
                  <c:v>13.952384585202131</c:v>
                </c:pt>
                <c:pt idx="2945">
                  <c:v>13.952384585202131</c:v>
                </c:pt>
                <c:pt idx="2946">
                  <c:v>13.952384585202131</c:v>
                </c:pt>
                <c:pt idx="2947">
                  <c:v>13.952384585202131</c:v>
                </c:pt>
                <c:pt idx="2948">
                  <c:v>13.952384585202131</c:v>
                </c:pt>
                <c:pt idx="2949">
                  <c:v>13.952384585202131</c:v>
                </c:pt>
                <c:pt idx="2950">
                  <c:v>13.952384585202131</c:v>
                </c:pt>
                <c:pt idx="2951">
                  <c:v>13.952384585202131</c:v>
                </c:pt>
                <c:pt idx="2952">
                  <c:v>13.952384585202131</c:v>
                </c:pt>
                <c:pt idx="2953">
                  <c:v>13.952384585202131</c:v>
                </c:pt>
                <c:pt idx="2954">
                  <c:v>13.952384585202131</c:v>
                </c:pt>
                <c:pt idx="2955">
                  <c:v>13.952384585202131</c:v>
                </c:pt>
                <c:pt idx="2956">
                  <c:v>13.952384585202131</c:v>
                </c:pt>
                <c:pt idx="2957">
                  <c:v>13.952384585202131</c:v>
                </c:pt>
                <c:pt idx="2958">
                  <c:v>13.952384585202131</c:v>
                </c:pt>
                <c:pt idx="2959">
                  <c:v>13.952384585202131</c:v>
                </c:pt>
                <c:pt idx="2960">
                  <c:v>13.952384585202131</c:v>
                </c:pt>
                <c:pt idx="2961">
                  <c:v>13.952384585202131</c:v>
                </c:pt>
                <c:pt idx="2962">
                  <c:v>13.952384585202131</c:v>
                </c:pt>
                <c:pt idx="2963">
                  <c:v>13.952384585202131</c:v>
                </c:pt>
                <c:pt idx="2964">
                  <c:v>13.952384585202131</c:v>
                </c:pt>
                <c:pt idx="2965">
                  <c:v>13.952384585202131</c:v>
                </c:pt>
                <c:pt idx="2966">
                  <c:v>13.952384585202131</c:v>
                </c:pt>
                <c:pt idx="2967">
                  <c:v>13.952384585202131</c:v>
                </c:pt>
                <c:pt idx="2968">
                  <c:v>13.952384585202131</c:v>
                </c:pt>
                <c:pt idx="2969">
                  <c:v>13.952384585202131</c:v>
                </c:pt>
                <c:pt idx="2970">
                  <c:v>13.952384585202131</c:v>
                </c:pt>
                <c:pt idx="2971">
                  <c:v>13.952384585202131</c:v>
                </c:pt>
                <c:pt idx="2972">
                  <c:v>13.952384585202131</c:v>
                </c:pt>
                <c:pt idx="2973">
                  <c:v>13.952384585202131</c:v>
                </c:pt>
                <c:pt idx="2974">
                  <c:v>13.952384585202131</c:v>
                </c:pt>
                <c:pt idx="2975">
                  <c:v>13.952384585202131</c:v>
                </c:pt>
                <c:pt idx="2976">
                  <c:v>13.952384585202131</c:v>
                </c:pt>
                <c:pt idx="2977">
                  <c:v>13.952384585202131</c:v>
                </c:pt>
                <c:pt idx="2978">
                  <c:v>13.952384585202131</c:v>
                </c:pt>
                <c:pt idx="2979">
                  <c:v>13.952384585202131</c:v>
                </c:pt>
                <c:pt idx="2980">
                  <c:v>13.952384585202131</c:v>
                </c:pt>
                <c:pt idx="2981">
                  <c:v>13.952384585202131</c:v>
                </c:pt>
                <c:pt idx="2982">
                  <c:v>13.952384585202131</c:v>
                </c:pt>
                <c:pt idx="2983">
                  <c:v>13.952384585202131</c:v>
                </c:pt>
                <c:pt idx="2984">
                  <c:v>13.952384585202131</c:v>
                </c:pt>
                <c:pt idx="2985">
                  <c:v>13.952384585202131</c:v>
                </c:pt>
                <c:pt idx="2986">
                  <c:v>13.952384585202131</c:v>
                </c:pt>
                <c:pt idx="2987">
                  <c:v>13.952384585202131</c:v>
                </c:pt>
                <c:pt idx="2988">
                  <c:v>13.952384585202131</c:v>
                </c:pt>
                <c:pt idx="2989">
                  <c:v>13.952384585202131</c:v>
                </c:pt>
                <c:pt idx="2990">
                  <c:v>13.952384585202131</c:v>
                </c:pt>
                <c:pt idx="2991">
                  <c:v>13.952384585202131</c:v>
                </c:pt>
                <c:pt idx="2992">
                  <c:v>13.952384585202131</c:v>
                </c:pt>
                <c:pt idx="2993">
                  <c:v>13.952384585202131</c:v>
                </c:pt>
                <c:pt idx="2994">
                  <c:v>13.952384585202131</c:v>
                </c:pt>
                <c:pt idx="2995">
                  <c:v>13.952384585202131</c:v>
                </c:pt>
                <c:pt idx="2996">
                  <c:v>14.06583154465733</c:v>
                </c:pt>
                <c:pt idx="2997">
                  <c:v>14.06583154465733</c:v>
                </c:pt>
                <c:pt idx="2998">
                  <c:v>14.06583154465733</c:v>
                </c:pt>
                <c:pt idx="2999">
                  <c:v>14.06583154465733</c:v>
                </c:pt>
                <c:pt idx="3000">
                  <c:v>14.06583154465733</c:v>
                </c:pt>
                <c:pt idx="3001">
                  <c:v>14.06583154465733</c:v>
                </c:pt>
                <c:pt idx="3002">
                  <c:v>14.06583154465733</c:v>
                </c:pt>
                <c:pt idx="3003">
                  <c:v>14.06583154465733</c:v>
                </c:pt>
                <c:pt idx="3004">
                  <c:v>14.06583154465733</c:v>
                </c:pt>
                <c:pt idx="3005">
                  <c:v>14.06583154465733</c:v>
                </c:pt>
                <c:pt idx="3006">
                  <c:v>14.06583154465733</c:v>
                </c:pt>
                <c:pt idx="3007">
                  <c:v>14.06583154465733</c:v>
                </c:pt>
                <c:pt idx="3008">
                  <c:v>14.06583154465733</c:v>
                </c:pt>
                <c:pt idx="3009">
                  <c:v>14.06583154465733</c:v>
                </c:pt>
                <c:pt idx="3010">
                  <c:v>14.06583154465733</c:v>
                </c:pt>
                <c:pt idx="3011">
                  <c:v>14.06583154465733</c:v>
                </c:pt>
                <c:pt idx="3012">
                  <c:v>14.06583154465733</c:v>
                </c:pt>
                <c:pt idx="3013">
                  <c:v>14.06583154465733</c:v>
                </c:pt>
                <c:pt idx="3014">
                  <c:v>14.06583154465733</c:v>
                </c:pt>
                <c:pt idx="3015">
                  <c:v>14.18197962219473</c:v>
                </c:pt>
                <c:pt idx="3016">
                  <c:v>14.18197962219473</c:v>
                </c:pt>
                <c:pt idx="3017">
                  <c:v>14.18197962219473</c:v>
                </c:pt>
                <c:pt idx="3018">
                  <c:v>14.18197962219473</c:v>
                </c:pt>
                <c:pt idx="3019">
                  <c:v>14.18197962219473</c:v>
                </c:pt>
                <c:pt idx="3020">
                  <c:v>14.18197962219473</c:v>
                </c:pt>
                <c:pt idx="3021">
                  <c:v>14.18197962219473</c:v>
                </c:pt>
                <c:pt idx="3022">
                  <c:v>14.18197962219473</c:v>
                </c:pt>
                <c:pt idx="3023">
                  <c:v>14.18197962219473</c:v>
                </c:pt>
                <c:pt idx="3024">
                  <c:v>14.299445692101431</c:v>
                </c:pt>
                <c:pt idx="3025">
                  <c:v>14.299445692101431</c:v>
                </c:pt>
                <c:pt idx="3026">
                  <c:v>14.299445692101431</c:v>
                </c:pt>
                <c:pt idx="3027">
                  <c:v>14.299445692101431</c:v>
                </c:pt>
                <c:pt idx="3028">
                  <c:v>14.299445692101431</c:v>
                </c:pt>
                <c:pt idx="3029">
                  <c:v>14.299445692101431</c:v>
                </c:pt>
                <c:pt idx="3030">
                  <c:v>14.299445692101431</c:v>
                </c:pt>
                <c:pt idx="3031">
                  <c:v>14.299445692101431</c:v>
                </c:pt>
                <c:pt idx="3032">
                  <c:v>14.299445692101431</c:v>
                </c:pt>
                <c:pt idx="3033">
                  <c:v>14.299445692101431</c:v>
                </c:pt>
                <c:pt idx="3034">
                  <c:v>14.299445692101431</c:v>
                </c:pt>
                <c:pt idx="3035">
                  <c:v>14.299445692101431</c:v>
                </c:pt>
                <c:pt idx="3036">
                  <c:v>14.299445692101431</c:v>
                </c:pt>
                <c:pt idx="3037">
                  <c:v>14.299445692101431</c:v>
                </c:pt>
                <c:pt idx="3038">
                  <c:v>14.299445692101431</c:v>
                </c:pt>
                <c:pt idx="3039">
                  <c:v>14.299445692101431</c:v>
                </c:pt>
                <c:pt idx="3040">
                  <c:v>14.299445692101431</c:v>
                </c:pt>
                <c:pt idx="3041">
                  <c:v>14.299445692101431</c:v>
                </c:pt>
                <c:pt idx="3042">
                  <c:v>14.299445692101431</c:v>
                </c:pt>
                <c:pt idx="3043">
                  <c:v>14.299445692101431</c:v>
                </c:pt>
                <c:pt idx="3044">
                  <c:v>14.299445692101431</c:v>
                </c:pt>
                <c:pt idx="3045">
                  <c:v>14.299445692101431</c:v>
                </c:pt>
                <c:pt idx="3046">
                  <c:v>14.299445692101431</c:v>
                </c:pt>
                <c:pt idx="3047">
                  <c:v>14.299445692101431</c:v>
                </c:pt>
                <c:pt idx="3048">
                  <c:v>14.299445692101431</c:v>
                </c:pt>
                <c:pt idx="3049">
                  <c:v>14.299445692101431</c:v>
                </c:pt>
                <c:pt idx="3050">
                  <c:v>14.299445692101431</c:v>
                </c:pt>
                <c:pt idx="3051">
                  <c:v>14.299445692101431</c:v>
                </c:pt>
                <c:pt idx="3052">
                  <c:v>14.299445692101431</c:v>
                </c:pt>
                <c:pt idx="3053">
                  <c:v>14.299445692101431</c:v>
                </c:pt>
                <c:pt idx="3054">
                  <c:v>14.299445692101431</c:v>
                </c:pt>
                <c:pt idx="3055">
                  <c:v>14.299445692101431</c:v>
                </c:pt>
                <c:pt idx="3056">
                  <c:v>14.299445692101431</c:v>
                </c:pt>
                <c:pt idx="3057">
                  <c:v>14.299445692101431</c:v>
                </c:pt>
                <c:pt idx="3058">
                  <c:v>14.299445692101431</c:v>
                </c:pt>
                <c:pt idx="3059">
                  <c:v>14.299445692101431</c:v>
                </c:pt>
                <c:pt idx="3060">
                  <c:v>14.299445692101431</c:v>
                </c:pt>
                <c:pt idx="3061">
                  <c:v>14.299445692101431</c:v>
                </c:pt>
                <c:pt idx="3062">
                  <c:v>14.299445692101431</c:v>
                </c:pt>
                <c:pt idx="3063">
                  <c:v>14.299445692101431</c:v>
                </c:pt>
                <c:pt idx="3064">
                  <c:v>14.299445692101431</c:v>
                </c:pt>
                <c:pt idx="3065">
                  <c:v>14.299445692101431</c:v>
                </c:pt>
                <c:pt idx="3066">
                  <c:v>14.299445692101431</c:v>
                </c:pt>
                <c:pt idx="3067">
                  <c:v>14.299445692101431</c:v>
                </c:pt>
                <c:pt idx="3068">
                  <c:v>14.299445692101431</c:v>
                </c:pt>
                <c:pt idx="3069">
                  <c:v>14.299445692101431</c:v>
                </c:pt>
                <c:pt idx="3070">
                  <c:v>14.299445692101431</c:v>
                </c:pt>
                <c:pt idx="3071">
                  <c:v>14.299445692101431</c:v>
                </c:pt>
              </c:numCache>
            </c:numRef>
          </c:val>
          <c:smooth val="0"/>
          <c:extLst>
            <c:ext xmlns:c16="http://schemas.microsoft.com/office/drawing/2014/chart" uri="{C3380CC4-5D6E-409C-BE32-E72D297353CC}">
              <c16:uniqueId val="{00000000-3AB0-4153-9115-DBB99D64BD14}"/>
            </c:ext>
          </c:extLst>
        </c:ser>
        <c:ser>
          <c:idx val="2"/>
          <c:order val="1"/>
          <c:tx>
            <c:v>Placebo</c:v>
          </c:tx>
          <c:spPr>
            <a:ln w="38100" cap="rnd">
              <a:solidFill>
                <a:srgbClr val="C00000"/>
              </a:solidFill>
              <a:round/>
            </a:ln>
            <a:effectLst/>
          </c:spPr>
          <c:marker>
            <c:symbol val="none"/>
          </c:marker>
          <c:cat>
            <c:numRef>
              <c:f>'90 Day'!$H$5:$H$3076</c:f>
              <c:numCache>
                <c:formatCode>########0</c:formatCode>
                <c:ptCount val="3072"/>
                <c:pt idx="0">
                  <c:v>90</c:v>
                </c:pt>
                <c:pt idx="1">
                  <c:v>91</c:v>
                </c:pt>
                <c:pt idx="2">
                  <c:v>91</c:v>
                </c:pt>
                <c:pt idx="3">
                  <c:v>92</c:v>
                </c:pt>
                <c:pt idx="4">
                  <c:v>92</c:v>
                </c:pt>
                <c:pt idx="5">
                  <c:v>93</c:v>
                </c:pt>
                <c:pt idx="6">
                  <c:v>94</c:v>
                </c:pt>
                <c:pt idx="7">
                  <c:v>95</c:v>
                </c:pt>
                <c:pt idx="8">
                  <c:v>96</c:v>
                </c:pt>
                <c:pt idx="9">
                  <c:v>97</c:v>
                </c:pt>
                <c:pt idx="10">
                  <c:v>98</c:v>
                </c:pt>
                <c:pt idx="11">
                  <c:v>98</c:v>
                </c:pt>
                <c:pt idx="12">
                  <c:v>99</c:v>
                </c:pt>
                <c:pt idx="13">
                  <c:v>100</c:v>
                </c:pt>
                <c:pt idx="14">
                  <c:v>102</c:v>
                </c:pt>
                <c:pt idx="15">
                  <c:v>103</c:v>
                </c:pt>
                <c:pt idx="16">
                  <c:v>105</c:v>
                </c:pt>
                <c:pt idx="17">
                  <c:v>106</c:v>
                </c:pt>
                <c:pt idx="18">
                  <c:v>106</c:v>
                </c:pt>
                <c:pt idx="19">
                  <c:v>107</c:v>
                </c:pt>
                <c:pt idx="20">
                  <c:v>110</c:v>
                </c:pt>
                <c:pt idx="21">
                  <c:v>111</c:v>
                </c:pt>
                <c:pt idx="22">
                  <c:v>112</c:v>
                </c:pt>
                <c:pt idx="23">
                  <c:v>113</c:v>
                </c:pt>
                <c:pt idx="24">
                  <c:v>114</c:v>
                </c:pt>
                <c:pt idx="25">
                  <c:v>114</c:v>
                </c:pt>
                <c:pt idx="26">
                  <c:v>115</c:v>
                </c:pt>
                <c:pt idx="27">
                  <c:v>116</c:v>
                </c:pt>
                <c:pt idx="28">
                  <c:v>117</c:v>
                </c:pt>
                <c:pt idx="29">
                  <c:v>118</c:v>
                </c:pt>
                <c:pt idx="30">
                  <c:v>119</c:v>
                </c:pt>
                <c:pt idx="31">
                  <c:v>119</c:v>
                </c:pt>
                <c:pt idx="32">
                  <c:v>120</c:v>
                </c:pt>
                <c:pt idx="33">
                  <c:v>121</c:v>
                </c:pt>
                <c:pt idx="34">
                  <c:v>122</c:v>
                </c:pt>
                <c:pt idx="35">
                  <c:v>124</c:v>
                </c:pt>
                <c:pt idx="36">
                  <c:v>125</c:v>
                </c:pt>
                <c:pt idx="37">
                  <c:v>126</c:v>
                </c:pt>
                <c:pt idx="38">
                  <c:v>128</c:v>
                </c:pt>
                <c:pt idx="39">
                  <c:v>131</c:v>
                </c:pt>
                <c:pt idx="40">
                  <c:v>132</c:v>
                </c:pt>
                <c:pt idx="41">
                  <c:v>133</c:v>
                </c:pt>
                <c:pt idx="42">
                  <c:v>134</c:v>
                </c:pt>
                <c:pt idx="43">
                  <c:v>136</c:v>
                </c:pt>
                <c:pt idx="44">
                  <c:v>137</c:v>
                </c:pt>
                <c:pt idx="45">
                  <c:v>138</c:v>
                </c:pt>
                <c:pt idx="46">
                  <c:v>138</c:v>
                </c:pt>
                <c:pt idx="47">
                  <c:v>139</c:v>
                </c:pt>
                <c:pt idx="48">
                  <c:v>140</c:v>
                </c:pt>
                <c:pt idx="49">
                  <c:v>141</c:v>
                </c:pt>
                <c:pt idx="50">
                  <c:v>142</c:v>
                </c:pt>
                <c:pt idx="51">
                  <c:v>143</c:v>
                </c:pt>
                <c:pt idx="52">
                  <c:v>144</c:v>
                </c:pt>
                <c:pt idx="53">
                  <c:v>145</c:v>
                </c:pt>
                <c:pt idx="54">
                  <c:v>146</c:v>
                </c:pt>
                <c:pt idx="55">
                  <c:v>147</c:v>
                </c:pt>
                <c:pt idx="56">
                  <c:v>148</c:v>
                </c:pt>
                <c:pt idx="57">
                  <c:v>149</c:v>
                </c:pt>
                <c:pt idx="58">
                  <c:v>150</c:v>
                </c:pt>
                <c:pt idx="59">
                  <c:v>152</c:v>
                </c:pt>
                <c:pt idx="60">
                  <c:v>154</c:v>
                </c:pt>
                <c:pt idx="61">
                  <c:v>155</c:v>
                </c:pt>
                <c:pt idx="62">
                  <c:v>156</c:v>
                </c:pt>
                <c:pt idx="63">
                  <c:v>157</c:v>
                </c:pt>
                <c:pt idx="64">
                  <c:v>157</c:v>
                </c:pt>
                <c:pt idx="65">
                  <c:v>157</c:v>
                </c:pt>
                <c:pt idx="66">
                  <c:v>158</c:v>
                </c:pt>
                <c:pt idx="67">
                  <c:v>159</c:v>
                </c:pt>
                <c:pt idx="68">
                  <c:v>162</c:v>
                </c:pt>
                <c:pt idx="69">
                  <c:v>162</c:v>
                </c:pt>
                <c:pt idx="70">
                  <c:v>163</c:v>
                </c:pt>
                <c:pt idx="71">
                  <c:v>166</c:v>
                </c:pt>
                <c:pt idx="72">
                  <c:v>167</c:v>
                </c:pt>
                <c:pt idx="73">
                  <c:v>168</c:v>
                </c:pt>
                <c:pt idx="74">
                  <c:v>169</c:v>
                </c:pt>
                <c:pt idx="75">
                  <c:v>169</c:v>
                </c:pt>
                <c:pt idx="76">
                  <c:v>170</c:v>
                </c:pt>
                <c:pt idx="77">
                  <c:v>171</c:v>
                </c:pt>
                <c:pt idx="78">
                  <c:v>171</c:v>
                </c:pt>
                <c:pt idx="79">
                  <c:v>172</c:v>
                </c:pt>
                <c:pt idx="80">
                  <c:v>173</c:v>
                </c:pt>
                <c:pt idx="81">
                  <c:v>174</c:v>
                </c:pt>
                <c:pt idx="82">
                  <c:v>175</c:v>
                </c:pt>
                <c:pt idx="83">
                  <c:v>176</c:v>
                </c:pt>
                <c:pt idx="84">
                  <c:v>177</c:v>
                </c:pt>
                <c:pt idx="85">
                  <c:v>178</c:v>
                </c:pt>
                <c:pt idx="86">
                  <c:v>179</c:v>
                </c:pt>
                <c:pt idx="87">
                  <c:v>180</c:v>
                </c:pt>
                <c:pt idx="88">
                  <c:v>181</c:v>
                </c:pt>
                <c:pt idx="89">
                  <c:v>182</c:v>
                </c:pt>
                <c:pt idx="90">
                  <c:v>183</c:v>
                </c:pt>
                <c:pt idx="91">
                  <c:v>183</c:v>
                </c:pt>
                <c:pt idx="92">
                  <c:v>184</c:v>
                </c:pt>
                <c:pt idx="93">
                  <c:v>184</c:v>
                </c:pt>
                <c:pt idx="94">
                  <c:v>185</c:v>
                </c:pt>
                <c:pt idx="95">
                  <c:v>185</c:v>
                </c:pt>
                <c:pt idx="96">
                  <c:v>185</c:v>
                </c:pt>
                <c:pt idx="97">
                  <c:v>186</c:v>
                </c:pt>
                <c:pt idx="98">
                  <c:v>187</c:v>
                </c:pt>
                <c:pt idx="99">
                  <c:v>188</c:v>
                </c:pt>
                <c:pt idx="100">
                  <c:v>189</c:v>
                </c:pt>
                <c:pt idx="101">
                  <c:v>190</c:v>
                </c:pt>
                <c:pt idx="102">
                  <c:v>190</c:v>
                </c:pt>
                <c:pt idx="103">
                  <c:v>191</c:v>
                </c:pt>
                <c:pt idx="104">
                  <c:v>192</c:v>
                </c:pt>
                <c:pt idx="105">
                  <c:v>193</c:v>
                </c:pt>
                <c:pt idx="106">
                  <c:v>193</c:v>
                </c:pt>
                <c:pt idx="107">
                  <c:v>194</c:v>
                </c:pt>
                <c:pt idx="108">
                  <c:v>195</c:v>
                </c:pt>
                <c:pt idx="109">
                  <c:v>197</c:v>
                </c:pt>
                <c:pt idx="110">
                  <c:v>199</c:v>
                </c:pt>
                <c:pt idx="111">
                  <c:v>199</c:v>
                </c:pt>
                <c:pt idx="112">
                  <c:v>200</c:v>
                </c:pt>
                <c:pt idx="113">
                  <c:v>201</c:v>
                </c:pt>
                <c:pt idx="114">
                  <c:v>202</c:v>
                </c:pt>
                <c:pt idx="115">
                  <c:v>203</c:v>
                </c:pt>
                <c:pt idx="116">
                  <c:v>204</c:v>
                </c:pt>
                <c:pt idx="117">
                  <c:v>205</c:v>
                </c:pt>
                <c:pt idx="118">
                  <c:v>207</c:v>
                </c:pt>
                <c:pt idx="119">
                  <c:v>208</c:v>
                </c:pt>
                <c:pt idx="120">
                  <c:v>208</c:v>
                </c:pt>
                <c:pt idx="121">
                  <c:v>209</c:v>
                </c:pt>
                <c:pt idx="122">
                  <c:v>211</c:v>
                </c:pt>
                <c:pt idx="123">
                  <c:v>214</c:v>
                </c:pt>
                <c:pt idx="124">
                  <c:v>215</c:v>
                </c:pt>
                <c:pt idx="125">
                  <c:v>216</c:v>
                </c:pt>
                <c:pt idx="126">
                  <c:v>217</c:v>
                </c:pt>
                <c:pt idx="127">
                  <c:v>218</c:v>
                </c:pt>
                <c:pt idx="128">
                  <c:v>219</c:v>
                </c:pt>
                <c:pt idx="129">
                  <c:v>220</c:v>
                </c:pt>
                <c:pt idx="130">
                  <c:v>221</c:v>
                </c:pt>
                <c:pt idx="131">
                  <c:v>223</c:v>
                </c:pt>
                <c:pt idx="132">
                  <c:v>224</c:v>
                </c:pt>
                <c:pt idx="133">
                  <c:v>225</c:v>
                </c:pt>
                <c:pt idx="134">
                  <c:v>227</c:v>
                </c:pt>
                <c:pt idx="135">
                  <c:v>228</c:v>
                </c:pt>
                <c:pt idx="136">
                  <c:v>229</c:v>
                </c:pt>
                <c:pt idx="137">
                  <c:v>230</c:v>
                </c:pt>
                <c:pt idx="138">
                  <c:v>231</c:v>
                </c:pt>
                <c:pt idx="139">
                  <c:v>232</c:v>
                </c:pt>
                <c:pt idx="140">
                  <c:v>233</c:v>
                </c:pt>
                <c:pt idx="141">
                  <c:v>234</c:v>
                </c:pt>
                <c:pt idx="142">
                  <c:v>235</c:v>
                </c:pt>
                <c:pt idx="143">
                  <c:v>236</c:v>
                </c:pt>
                <c:pt idx="144">
                  <c:v>236</c:v>
                </c:pt>
                <c:pt idx="145">
                  <c:v>237</c:v>
                </c:pt>
                <c:pt idx="146">
                  <c:v>238</c:v>
                </c:pt>
                <c:pt idx="147">
                  <c:v>239</c:v>
                </c:pt>
                <c:pt idx="148">
                  <c:v>240</c:v>
                </c:pt>
                <c:pt idx="149">
                  <c:v>240</c:v>
                </c:pt>
                <c:pt idx="150">
                  <c:v>241</c:v>
                </c:pt>
                <c:pt idx="151">
                  <c:v>242</c:v>
                </c:pt>
                <c:pt idx="152">
                  <c:v>243</c:v>
                </c:pt>
                <c:pt idx="153">
                  <c:v>245</c:v>
                </c:pt>
                <c:pt idx="154">
                  <c:v>246</c:v>
                </c:pt>
                <c:pt idx="155">
                  <c:v>246</c:v>
                </c:pt>
                <c:pt idx="156">
                  <c:v>247</c:v>
                </c:pt>
                <c:pt idx="157">
                  <c:v>247</c:v>
                </c:pt>
                <c:pt idx="158">
                  <c:v>248</c:v>
                </c:pt>
                <c:pt idx="159">
                  <c:v>249</c:v>
                </c:pt>
                <c:pt idx="160">
                  <c:v>250</c:v>
                </c:pt>
                <c:pt idx="161">
                  <c:v>251</c:v>
                </c:pt>
                <c:pt idx="162">
                  <c:v>252</c:v>
                </c:pt>
                <c:pt idx="163">
                  <c:v>253</c:v>
                </c:pt>
                <c:pt idx="164">
                  <c:v>254</c:v>
                </c:pt>
                <c:pt idx="165">
                  <c:v>254</c:v>
                </c:pt>
                <c:pt idx="166">
                  <c:v>255</c:v>
                </c:pt>
                <c:pt idx="167">
                  <c:v>256</c:v>
                </c:pt>
                <c:pt idx="168">
                  <c:v>257</c:v>
                </c:pt>
                <c:pt idx="169">
                  <c:v>258</c:v>
                </c:pt>
                <c:pt idx="170">
                  <c:v>259</c:v>
                </c:pt>
                <c:pt idx="171">
                  <c:v>260</c:v>
                </c:pt>
                <c:pt idx="172">
                  <c:v>261</c:v>
                </c:pt>
                <c:pt idx="173">
                  <c:v>262</c:v>
                </c:pt>
                <c:pt idx="174">
                  <c:v>263</c:v>
                </c:pt>
                <c:pt idx="175">
                  <c:v>265</c:v>
                </c:pt>
                <c:pt idx="176">
                  <c:v>267</c:v>
                </c:pt>
                <c:pt idx="177">
                  <c:v>267</c:v>
                </c:pt>
                <c:pt idx="178">
                  <c:v>268</c:v>
                </c:pt>
                <c:pt idx="179">
                  <c:v>269</c:v>
                </c:pt>
                <c:pt idx="180">
                  <c:v>270</c:v>
                </c:pt>
                <c:pt idx="181">
                  <c:v>270</c:v>
                </c:pt>
                <c:pt idx="182">
                  <c:v>271</c:v>
                </c:pt>
                <c:pt idx="183">
                  <c:v>272</c:v>
                </c:pt>
                <c:pt idx="184">
                  <c:v>274</c:v>
                </c:pt>
                <c:pt idx="185">
                  <c:v>275</c:v>
                </c:pt>
                <c:pt idx="186">
                  <c:v>275</c:v>
                </c:pt>
                <c:pt idx="187">
                  <c:v>281</c:v>
                </c:pt>
                <c:pt idx="188">
                  <c:v>281</c:v>
                </c:pt>
                <c:pt idx="189">
                  <c:v>282</c:v>
                </c:pt>
                <c:pt idx="190">
                  <c:v>283</c:v>
                </c:pt>
                <c:pt idx="191">
                  <c:v>284</c:v>
                </c:pt>
                <c:pt idx="192">
                  <c:v>285</c:v>
                </c:pt>
                <c:pt idx="193">
                  <c:v>285</c:v>
                </c:pt>
                <c:pt idx="194">
                  <c:v>288</c:v>
                </c:pt>
                <c:pt idx="195">
                  <c:v>290</c:v>
                </c:pt>
                <c:pt idx="196">
                  <c:v>291</c:v>
                </c:pt>
                <c:pt idx="197">
                  <c:v>292</c:v>
                </c:pt>
                <c:pt idx="198">
                  <c:v>292</c:v>
                </c:pt>
                <c:pt idx="199">
                  <c:v>293</c:v>
                </c:pt>
                <c:pt idx="200">
                  <c:v>293</c:v>
                </c:pt>
                <c:pt idx="201">
                  <c:v>294</c:v>
                </c:pt>
                <c:pt idx="202">
                  <c:v>295</c:v>
                </c:pt>
                <c:pt idx="203">
                  <c:v>296</c:v>
                </c:pt>
                <c:pt idx="204">
                  <c:v>297</c:v>
                </c:pt>
                <c:pt idx="205">
                  <c:v>297</c:v>
                </c:pt>
                <c:pt idx="206">
                  <c:v>298</c:v>
                </c:pt>
                <c:pt idx="207">
                  <c:v>301</c:v>
                </c:pt>
                <c:pt idx="208">
                  <c:v>302</c:v>
                </c:pt>
                <c:pt idx="209">
                  <c:v>303</c:v>
                </c:pt>
                <c:pt idx="210">
                  <c:v>304</c:v>
                </c:pt>
                <c:pt idx="211">
                  <c:v>305</c:v>
                </c:pt>
                <c:pt idx="212">
                  <c:v>306</c:v>
                </c:pt>
                <c:pt idx="213">
                  <c:v>307</c:v>
                </c:pt>
                <c:pt idx="214">
                  <c:v>308</c:v>
                </c:pt>
                <c:pt idx="215">
                  <c:v>309</c:v>
                </c:pt>
                <c:pt idx="216">
                  <c:v>311</c:v>
                </c:pt>
                <c:pt idx="217">
                  <c:v>314</c:v>
                </c:pt>
                <c:pt idx="218">
                  <c:v>314</c:v>
                </c:pt>
                <c:pt idx="219">
                  <c:v>315</c:v>
                </c:pt>
                <c:pt idx="220">
                  <c:v>315</c:v>
                </c:pt>
                <c:pt idx="221">
                  <c:v>316</c:v>
                </c:pt>
                <c:pt idx="222">
                  <c:v>317</c:v>
                </c:pt>
                <c:pt idx="223">
                  <c:v>318</c:v>
                </c:pt>
                <c:pt idx="224">
                  <c:v>319</c:v>
                </c:pt>
                <c:pt idx="225">
                  <c:v>322</c:v>
                </c:pt>
                <c:pt idx="226">
                  <c:v>324</c:v>
                </c:pt>
                <c:pt idx="227">
                  <c:v>325</c:v>
                </c:pt>
                <c:pt idx="228">
                  <c:v>327</c:v>
                </c:pt>
                <c:pt idx="229">
                  <c:v>328</c:v>
                </c:pt>
                <c:pt idx="230">
                  <c:v>329</c:v>
                </c:pt>
                <c:pt idx="231">
                  <c:v>330</c:v>
                </c:pt>
                <c:pt idx="232">
                  <c:v>331</c:v>
                </c:pt>
                <c:pt idx="233">
                  <c:v>332</c:v>
                </c:pt>
                <c:pt idx="234">
                  <c:v>333</c:v>
                </c:pt>
                <c:pt idx="235">
                  <c:v>334</c:v>
                </c:pt>
                <c:pt idx="236">
                  <c:v>335</c:v>
                </c:pt>
                <c:pt idx="237">
                  <c:v>335</c:v>
                </c:pt>
                <c:pt idx="238">
                  <c:v>337</c:v>
                </c:pt>
                <c:pt idx="239">
                  <c:v>338</c:v>
                </c:pt>
                <c:pt idx="240">
                  <c:v>339</c:v>
                </c:pt>
                <c:pt idx="241">
                  <c:v>340</c:v>
                </c:pt>
                <c:pt idx="242">
                  <c:v>341</c:v>
                </c:pt>
                <c:pt idx="243">
                  <c:v>342</c:v>
                </c:pt>
                <c:pt idx="244">
                  <c:v>343</c:v>
                </c:pt>
                <c:pt idx="245">
                  <c:v>344</c:v>
                </c:pt>
                <c:pt idx="246">
                  <c:v>344</c:v>
                </c:pt>
                <c:pt idx="247">
                  <c:v>349</c:v>
                </c:pt>
                <c:pt idx="248">
                  <c:v>351</c:v>
                </c:pt>
                <c:pt idx="249">
                  <c:v>352</c:v>
                </c:pt>
                <c:pt idx="250">
                  <c:v>353</c:v>
                </c:pt>
                <c:pt idx="251">
                  <c:v>354</c:v>
                </c:pt>
                <c:pt idx="252">
                  <c:v>356</c:v>
                </c:pt>
                <c:pt idx="253">
                  <c:v>358</c:v>
                </c:pt>
                <c:pt idx="254">
                  <c:v>359</c:v>
                </c:pt>
                <c:pt idx="255">
                  <c:v>360</c:v>
                </c:pt>
                <c:pt idx="256">
                  <c:v>361</c:v>
                </c:pt>
                <c:pt idx="257">
                  <c:v>361</c:v>
                </c:pt>
                <c:pt idx="258">
                  <c:v>362</c:v>
                </c:pt>
                <c:pt idx="259">
                  <c:v>363</c:v>
                </c:pt>
                <c:pt idx="260">
                  <c:v>365</c:v>
                </c:pt>
                <c:pt idx="261">
                  <c:v>366</c:v>
                </c:pt>
                <c:pt idx="262">
                  <c:v>367</c:v>
                </c:pt>
                <c:pt idx="263">
                  <c:v>368</c:v>
                </c:pt>
                <c:pt idx="264">
                  <c:v>369</c:v>
                </c:pt>
                <c:pt idx="265">
                  <c:v>369</c:v>
                </c:pt>
                <c:pt idx="266">
                  <c:v>371</c:v>
                </c:pt>
                <c:pt idx="267">
                  <c:v>372</c:v>
                </c:pt>
                <c:pt idx="268">
                  <c:v>374</c:v>
                </c:pt>
                <c:pt idx="269">
                  <c:v>375</c:v>
                </c:pt>
                <c:pt idx="270">
                  <c:v>376</c:v>
                </c:pt>
                <c:pt idx="271">
                  <c:v>377</c:v>
                </c:pt>
                <c:pt idx="272">
                  <c:v>378</c:v>
                </c:pt>
                <c:pt idx="273">
                  <c:v>379</c:v>
                </c:pt>
                <c:pt idx="274">
                  <c:v>381</c:v>
                </c:pt>
                <c:pt idx="275">
                  <c:v>381</c:v>
                </c:pt>
                <c:pt idx="276">
                  <c:v>383</c:v>
                </c:pt>
                <c:pt idx="277">
                  <c:v>385</c:v>
                </c:pt>
                <c:pt idx="278">
                  <c:v>386</c:v>
                </c:pt>
                <c:pt idx="279">
                  <c:v>386</c:v>
                </c:pt>
                <c:pt idx="280">
                  <c:v>390</c:v>
                </c:pt>
                <c:pt idx="281">
                  <c:v>392</c:v>
                </c:pt>
                <c:pt idx="282">
                  <c:v>393</c:v>
                </c:pt>
                <c:pt idx="283">
                  <c:v>393</c:v>
                </c:pt>
                <c:pt idx="284">
                  <c:v>395</c:v>
                </c:pt>
                <c:pt idx="285">
                  <c:v>396</c:v>
                </c:pt>
                <c:pt idx="286">
                  <c:v>400</c:v>
                </c:pt>
                <c:pt idx="287">
                  <c:v>401</c:v>
                </c:pt>
                <c:pt idx="288">
                  <c:v>401</c:v>
                </c:pt>
                <c:pt idx="289">
                  <c:v>402</c:v>
                </c:pt>
                <c:pt idx="290">
                  <c:v>404</c:v>
                </c:pt>
                <c:pt idx="291">
                  <c:v>405</c:v>
                </c:pt>
                <c:pt idx="292">
                  <c:v>407</c:v>
                </c:pt>
                <c:pt idx="293">
                  <c:v>408</c:v>
                </c:pt>
                <c:pt idx="294">
                  <c:v>410</c:v>
                </c:pt>
                <c:pt idx="295">
                  <c:v>411</c:v>
                </c:pt>
                <c:pt idx="296">
                  <c:v>412</c:v>
                </c:pt>
                <c:pt idx="297">
                  <c:v>413</c:v>
                </c:pt>
                <c:pt idx="298">
                  <c:v>414</c:v>
                </c:pt>
                <c:pt idx="299">
                  <c:v>415</c:v>
                </c:pt>
                <c:pt idx="300">
                  <c:v>416</c:v>
                </c:pt>
                <c:pt idx="301">
                  <c:v>419</c:v>
                </c:pt>
                <c:pt idx="302">
                  <c:v>420</c:v>
                </c:pt>
                <c:pt idx="303">
                  <c:v>421</c:v>
                </c:pt>
                <c:pt idx="304">
                  <c:v>422</c:v>
                </c:pt>
                <c:pt idx="305">
                  <c:v>425</c:v>
                </c:pt>
                <c:pt idx="306">
                  <c:v>426</c:v>
                </c:pt>
                <c:pt idx="307">
                  <c:v>427</c:v>
                </c:pt>
                <c:pt idx="308">
                  <c:v>427</c:v>
                </c:pt>
                <c:pt idx="309">
                  <c:v>428</c:v>
                </c:pt>
                <c:pt idx="310">
                  <c:v>429</c:v>
                </c:pt>
                <c:pt idx="311">
                  <c:v>430</c:v>
                </c:pt>
                <c:pt idx="312">
                  <c:v>432</c:v>
                </c:pt>
                <c:pt idx="313">
                  <c:v>433</c:v>
                </c:pt>
                <c:pt idx="314">
                  <c:v>435</c:v>
                </c:pt>
                <c:pt idx="315">
                  <c:v>435</c:v>
                </c:pt>
                <c:pt idx="316">
                  <c:v>436</c:v>
                </c:pt>
                <c:pt idx="317">
                  <c:v>438</c:v>
                </c:pt>
                <c:pt idx="318">
                  <c:v>439</c:v>
                </c:pt>
                <c:pt idx="319">
                  <c:v>440</c:v>
                </c:pt>
                <c:pt idx="320">
                  <c:v>441</c:v>
                </c:pt>
                <c:pt idx="321">
                  <c:v>442</c:v>
                </c:pt>
                <c:pt idx="322">
                  <c:v>443</c:v>
                </c:pt>
                <c:pt idx="323">
                  <c:v>444</c:v>
                </c:pt>
                <c:pt idx="324">
                  <c:v>445</c:v>
                </c:pt>
                <c:pt idx="325">
                  <c:v>446</c:v>
                </c:pt>
                <c:pt idx="326">
                  <c:v>447</c:v>
                </c:pt>
                <c:pt idx="327">
                  <c:v>448</c:v>
                </c:pt>
                <c:pt idx="328">
                  <c:v>449</c:v>
                </c:pt>
                <c:pt idx="329">
                  <c:v>450</c:v>
                </c:pt>
                <c:pt idx="330">
                  <c:v>451</c:v>
                </c:pt>
                <c:pt idx="331">
                  <c:v>452</c:v>
                </c:pt>
                <c:pt idx="332">
                  <c:v>454</c:v>
                </c:pt>
                <c:pt idx="333">
                  <c:v>455</c:v>
                </c:pt>
                <c:pt idx="334">
                  <c:v>458</c:v>
                </c:pt>
                <c:pt idx="335">
                  <c:v>458</c:v>
                </c:pt>
                <c:pt idx="336">
                  <c:v>459</c:v>
                </c:pt>
                <c:pt idx="337">
                  <c:v>460</c:v>
                </c:pt>
                <c:pt idx="338">
                  <c:v>461</c:v>
                </c:pt>
                <c:pt idx="339">
                  <c:v>462</c:v>
                </c:pt>
                <c:pt idx="340">
                  <c:v>465</c:v>
                </c:pt>
                <c:pt idx="341">
                  <c:v>466</c:v>
                </c:pt>
                <c:pt idx="342">
                  <c:v>467</c:v>
                </c:pt>
                <c:pt idx="343">
                  <c:v>469</c:v>
                </c:pt>
                <c:pt idx="344">
                  <c:v>469</c:v>
                </c:pt>
                <c:pt idx="345">
                  <c:v>470</c:v>
                </c:pt>
                <c:pt idx="346">
                  <c:v>471</c:v>
                </c:pt>
                <c:pt idx="347">
                  <c:v>472</c:v>
                </c:pt>
                <c:pt idx="348">
                  <c:v>472</c:v>
                </c:pt>
                <c:pt idx="349">
                  <c:v>474</c:v>
                </c:pt>
                <c:pt idx="350">
                  <c:v>476</c:v>
                </c:pt>
                <c:pt idx="351">
                  <c:v>477</c:v>
                </c:pt>
                <c:pt idx="352">
                  <c:v>481</c:v>
                </c:pt>
                <c:pt idx="353">
                  <c:v>483</c:v>
                </c:pt>
                <c:pt idx="354">
                  <c:v>483</c:v>
                </c:pt>
                <c:pt idx="355">
                  <c:v>485</c:v>
                </c:pt>
                <c:pt idx="356">
                  <c:v>486</c:v>
                </c:pt>
                <c:pt idx="357">
                  <c:v>487</c:v>
                </c:pt>
                <c:pt idx="358">
                  <c:v>488</c:v>
                </c:pt>
                <c:pt idx="359">
                  <c:v>490</c:v>
                </c:pt>
                <c:pt idx="360">
                  <c:v>491</c:v>
                </c:pt>
                <c:pt idx="361">
                  <c:v>491</c:v>
                </c:pt>
                <c:pt idx="362">
                  <c:v>493</c:v>
                </c:pt>
                <c:pt idx="363">
                  <c:v>494</c:v>
                </c:pt>
                <c:pt idx="364">
                  <c:v>496</c:v>
                </c:pt>
                <c:pt idx="365">
                  <c:v>497</c:v>
                </c:pt>
                <c:pt idx="366">
                  <c:v>499</c:v>
                </c:pt>
                <c:pt idx="367">
                  <c:v>500</c:v>
                </c:pt>
                <c:pt idx="368">
                  <c:v>500</c:v>
                </c:pt>
                <c:pt idx="369">
                  <c:v>501</c:v>
                </c:pt>
                <c:pt idx="370">
                  <c:v>506</c:v>
                </c:pt>
                <c:pt idx="371">
                  <c:v>507</c:v>
                </c:pt>
                <c:pt idx="372">
                  <c:v>508</c:v>
                </c:pt>
                <c:pt idx="373">
                  <c:v>511</c:v>
                </c:pt>
                <c:pt idx="374">
                  <c:v>512</c:v>
                </c:pt>
                <c:pt idx="375">
                  <c:v>516</c:v>
                </c:pt>
                <c:pt idx="376">
                  <c:v>516</c:v>
                </c:pt>
                <c:pt idx="377">
                  <c:v>517</c:v>
                </c:pt>
                <c:pt idx="378">
                  <c:v>518</c:v>
                </c:pt>
                <c:pt idx="379">
                  <c:v>519</c:v>
                </c:pt>
                <c:pt idx="380">
                  <c:v>520</c:v>
                </c:pt>
                <c:pt idx="381">
                  <c:v>521</c:v>
                </c:pt>
                <c:pt idx="382">
                  <c:v>523</c:v>
                </c:pt>
                <c:pt idx="383">
                  <c:v>524</c:v>
                </c:pt>
                <c:pt idx="384">
                  <c:v>526</c:v>
                </c:pt>
                <c:pt idx="385">
                  <c:v>528</c:v>
                </c:pt>
                <c:pt idx="386">
                  <c:v>529</c:v>
                </c:pt>
                <c:pt idx="387">
                  <c:v>532</c:v>
                </c:pt>
                <c:pt idx="388">
                  <c:v>533</c:v>
                </c:pt>
                <c:pt idx="389">
                  <c:v>535</c:v>
                </c:pt>
                <c:pt idx="390">
                  <c:v>536</c:v>
                </c:pt>
                <c:pt idx="391">
                  <c:v>536</c:v>
                </c:pt>
                <c:pt idx="392">
                  <c:v>537</c:v>
                </c:pt>
                <c:pt idx="393">
                  <c:v>541</c:v>
                </c:pt>
                <c:pt idx="394">
                  <c:v>543</c:v>
                </c:pt>
                <c:pt idx="395">
                  <c:v>544</c:v>
                </c:pt>
                <c:pt idx="396">
                  <c:v>545</c:v>
                </c:pt>
                <c:pt idx="397">
                  <c:v>546</c:v>
                </c:pt>
                <c:pt idx="398">
                  <c:v>547</c:v>
                </c:pt>
                <c:pt idx="399">
                  <c:v>549</c:v>
                </c:pt>
                <c:pt idx="400">
                  <c:v>549</c:v>
                </c:pt>
                <c:pt idx="401">
                  <c:v>552</c:v>
                </c:pt>
                <c:pt idx="402">
                  <c:v>556</c:v>
                </c:pt>
                <c:pt idx="403">
                  <c:v>556</c:v>
                </c:pt>
                <c:pt idx="404">
                  <c:v>557</c:v>
                </c:pt>
                <c:pt idx="405">
                  <c:v>557</c:v>
                </c:pt>
                <c:pt idx="406">
                  <c:v>558</c:v>
                </c:pt>
                <c:pt idx="407">
                  <c:v>558</c:v>
                </c:pt>
                <c:pt idx="408">
                  <c:v>559</c:v>
                </c:pt>
                <c:pt idx="409">
                  <c:v>561</c:v>
                </c:pt>
                <c:pt idx="410">
                  <c:v>562</c:v>
                </c:pt>
                <c:pt idx="411">
                  <c:v>563</c:v>
                </c:pt>
                <c:pt idx="412">
                  <c:v>565</c:v>
                </c:pt>
                <c:pt idx="413">
                  <c:v>565</c:v>
                </c:pt>
                <c:pt idx="414">
                  <c:v>566</c:v>
                </c:pt>
                <c:pt idx="415">
                  <c:v>567</c:v>
                </c:pt>
                <c:pt idx="416">
                  <c:v>569</c:v>
                </c:pt>
                <c:pt idx="417">
                  <c:v>569</c:v>
                </c:pt>
                <c:pt idx="418">
                  <c:v>573</c:v>
                </c:pt>
                <c:pt idx="419">
                  <c:v>576</c:v>
                </c:pt>
                <c:pt idx="420">
                  <c:v>577</c:v>
                </c:pt>
                <c:pt idx="421">
                  <c:v>579</c:v>
                </c:pt>
                <c:pt idx="422">
                  <c:v>579</c:v>
                </c:pt>
                <c:pt idx="423">
                  <c:v>580</c:v>
                </c:pt>
                <c:pt idx="424">
                  <c:v>581</c:v>
                </c:pt>
                <c:pt idx="425">
                  <c:v>583</c:v>
                </c:pt>
                <c:pt idx="426">
                  <c:v>589</c:v>
                </c:pt>
                <c:pt idx="427">
                  <c:v>590</c:v>
                </c:pt>
                <c:pt idx="428">
                  <c:v>591</c:v>
                </c:pt>
                <c:pt idx="429">
                  <c:v>592</c:v>
                </c:pt>
                <c:pt idx="430">
                  <c:v>593</c:v>
                </c:pt>
                <c:pt idx="431">
                  <c:v>594</c:v>
                </c:pt>
                <c:pt idx="432">
                  <c:v>595</c:v>
                </c:pt>
                <c:pt idx="433">
                  <c:v>596</c:v>
                </c:pt>
                <c:pt idx="434">
                  <c:v>597</c:v>
                </c:pt>
                <c:pt idx="435">
                  <c:v>598</c:v>
                </c:pt>
                <c:pt idx="436">
                  <c:v>601</c:v>
                </c:pt>
                <c:pt idx="437">
                  <c:v>602</c:v>
                </c:pt>
                <c:pt idx="438">
                  <c:v>604</c:v>
                </c:pt>
                <c:pt idx="439">
                  <c:v>604</c:v>
                </c:pt>
                <c:pt idx="440">
                  <c:v>605</c:v>
                </c:pt>
                <c:pt idx="441">
                  <c:v>605</c:v>
                </c:pt>
                <c:pt idx="442">
                  <c:v>609</c:v>
                </c:pt>
                <c:pt idx="443">
                  <c:v>610</c:v>
                </c:pt>
                <c:pt idx="444">
                  <c:v>612</c:v>
                </c:pt>
                <c:pt idx="445">
                  <c:v>616</c:v>
                </c:pt>
                <c:pt idx="446">
                  <c:v>617</c:v>
                </c:pt>
                <c:pt idx="447">
                  <c:v>618</c:v>
                </c:pt>
                <c:pt idx="448">
                  <c:v>619</c:v>
                </c:pt>
                <c:pt idx="449">
                  <c:v>619</c:v>
                </c:pt>
                <c:pt idx="450">
                  <c:v>619</c:v>
                </c:pt>
                <c:pt idx="451">
                  <c:v>620</c:v>
                </c:pt>
                <c:pt idx="452">
                  <c:v>620</c:v>
                </c:pt>
                <c:pt idx="453">
                  <c:v>620</c:v>
                </c:pt>
                <c:pt idx="454">
                  <c:v>621</c:v>
                </c:pt>
                <c:pt idx="455">
                  <c:v>621</c:v>
                </c:pt>
                <c:pt idx="456">
                  <c:v>621</c:v>
                </c:pt>
                <c:pt idx="457">
                  <c:v>622</c:v>
                </c:pt>
                <c:pt idx="458">
                  <c:v>622</c:v>
                </c:pt>
                <c:pt idx="459">
                  <c:v>623</c:v>
                </c:pt>
                <c:pt idx="460">
                  <c:v>623</c:v>
                </c:pt>
                <c:pt idx="461">
                  <c:v>624</c:v>
                </c:pt>
                <c:pt idx="462">
                  <c:v>625</c:v>
                </c:pt>
                <c:pt idx="463">
                  <c:v>626</c:v>
                </c:pt>
                <c:pt idx="464">
                  <c:v>626</c:v>
                </c:pt>
                <c:pt idx="465">
                  <c:v>627</c:v>
                </c:pt>
                <c:pt idx="466">
                  <c:v>627</c:v>
                </c:pt>
                <c:pt idx="467">
                  <c:v>627</c:v>
                </c:pt>
                <c:pt idx="468">
                  <c:v>627</c:v>
                </c:pt>
                <c:pt idx="469">
                  <c:v>628</c:v>
                </c:pt>
                <c:pt idx="470">
                  <c:v>629</c:v>
                </c:pt>
                <c:pt idx="471">
                  <c:v>630</c:v>
                </c:pt>
                <c:pt idx="472">
                  <c:v>630</c:v>
                </c:pt>
                <c:pt idx="473">
                  <c:v>630</c:v>
                </c:pt>
                <c:pt idx="474">
                  <c:v>631</c:v>
                </c:pt>
                <c:pt idx="475">
                  <c:v>632</c:v>
                </c:pt>
                <c:pt idx="476">
                  <c:v>633</c:v>
                </c:pt>
                <c:pt idx="477">
                  <c:v>633</c:v>
                </c:pt>
                <c:pt idx="478">
                  <c:v>633</c:v>
                </c:pt>
                <c:pt idx="479">
                  <c:v>633</c:v>
                </c:pt>
                <c:pt idx="480">
                  <c:v>633</c:v>
                </c:pt>
                <c:pt idx="481">
                  <c:v>633</c:v>
                </c:pt>
                <c:pt idx="482">
                  <c:v>634</c:v>
                </c:pt>
                <c:pt idx="483">
                  <c:v>634</c:v>
                </c:pt>
                <c:pt idx="484">
                  <c:v>634</c:v>
                </c:pt>
                <c:pt idx="485">
                  <c:v>634</c:v>
                </c:pt>
                <c:pt idx="486">
                  <c:v>634</c:v>
                </c:pt>
                <c:pt idx="487">
                  <c:v>634</c:v>
                </c:pt>
                <c:pt idx="488">
                  <c:v>634</c:v>
                </c:pt>
                <c:pt idx="489">
                  <c:v>635</c:v>
                </c:pt>
                <c:pt idx="490">
                  <c:v>635</c:v>
                </c:pt>
                <c:pt idx="491">
                  <c:v>635</c:v>
                </c:pt>
                <c:pt idx="492">
                  <c:v>635</c:v>
                </c:pt>
                <c:pt idx="493">
                  <c:v>635</c:v>
                </c:pt>
                <c:pt idx="494">
                  <c:v>635</c:v>
                </c:pt>
                <c:pt idx="495">
                  <c:v>635</c:v>
                </c:pt>
                <c:pt idx="496">
                  <c:v>635</c:v>
                </c:pt>
                <c:pt idx="497">
                  <c:v>636</c:v>
                </c:pt>
                <c:pt idx="498">
                  <c:v>636</c:v>
                </c:pt>
                <c:pt idx="499">
                  <c:v>636</c:v>
                </c:pt>
                <c:pt idx="500">
                  <c:v>636</c:v>
                </c:pt>
                <c:pt idx="501">
                  <c:v>636</c:v>
                </c:pt>
                <c:pt idx="502">
                  <c:v>636</c:v>
                </c:pt>
                <c:pt idx="503">
                  <c:v>637</c:v>
                </c:pt>
                <c:pt idx="504">
                  <c:v>637</c:v>
                </c:pt>
                <c:pt idx="505">
                  <c:v>637</c:v>
                </c:pt>
                <c:pt idx="506">
                  <c:v>637</c:v>
                </c:pt>
                <c:pt idx="507">
                  <c:v>637</c:v>
                </c:pt>
                <c:pt idx="508">
                  <c:v>637</c:v>
                </c:pt>
                <c:pt idx="509">
                  <c:v>638</c:v>
                </c:pt>
                <c:pt idx="510">
                  <c:v>639</c:v>
                </c:pt>
                <c:pt idx="511">
                  <c:v>640</c:v>
                </c:pt>
                <c:pt idx="512">
                  <c:v>640</c:v>
                </c:pt>
                <c:pt idx="513">
                  <c:v>640</c:v>
                </c:pt>
                <c:pt idx="514">
                  <c:v>640</c:v>
                </c:pt>
                <c:pt idx="515">
                  <c:v>640</c:v>
                </c:pt>
                <c:pt idx="516">
                  <c:v>640</c:v>
                </c:pt>
                <c:pt idx="517">
                  <c:v>640</c:v>
                </c:pt>
                <c:pt idx="518">
                  <c:v>640</c:v>
                </c:pt>
                <c:pt idx="519">
                  <c:v>640</c:v>
                </c:pt>
                <c:pt idx="520">
                  <c:v>640</c:v>
                </c:pt>
                <c:pt idx="521">
                  <c:v>640</c:v>
                </c:pt>
                <c:pt idx="522">
                  <c:v>640</c:v>
                </c:pt>
                <c:pt idx="523">
                  <c:v>640</c:v>
                </c:pt>
                <c:pt idx="524">
                  <c:v>640</c:v>
                </c:pt>
                <c:pt idx="525">
                  <c:v>640</c:v>
                </c:pt>
                <c:pt idx="526">
                  <c:v>640</c:v>
                </c:pt>
                <c:pt idx="527">
                  <c:v>640</c:v>
                </c:pt>
                <c:pt idx="528">
                  <c:v>640</c:v>
                </c:pt>
                <c:pt idx="529">
                  <c:v>641</c:v>
                </c:pt>
                <c:pt idx="530">
                  <c:v>641</c:v>
                </c:pt>
                <c:pt idx="531">
                  <c:v>641</c:v>
                </c:pt>
                <c:pt idx="532">
                  <c:v>641</c:v>
                </c:pt>
                <c:pt idx="533">
                  <c:v>641</c:v>
                </c:pt>
                <c:pt idx="534">
                  <c:v>641</c:v>
                </c:pt>
                <c:pt idx="535">
                  <c:v>641</c:v>
                </c:pt>
                <c:pt idx="536">
                  <c:v>641</c:v>
                </c:pt>
                <c:pt idx="537">
                  <c:v>641</c:v>
                </c:pt>
                <c:pt idx="538">
                  <c:v>641</c:v>
                </c:pt>
                <c:pt idx="539">
                  <c:v>641</c:v>
                </c:pt>
                <c:pt idx="540">
                  <c:v>641</c:v>
                </c:pt>
                <c:pt idx="541">
                  <c:v>641</c:v>
                </c:pt>
                <c:pt idx="542">
                  <c:v>641</c:v>
                </c:pt>
                <c:pt idx="543">
                  <c:v>641</c:v>
                </c:pt>
                <c:pt idx="544">
                  <c:v>641</c:v>
                </c:pt>
                <c:pt idx="545">
                  <c:v>641</c:v>
                </c:pt>
                <c:pt idx="546">
                  <c:v>642</c:v>
                </c:pt>
                <c:pt idx="547">
                  <c:v>642</c:v>
                </c:pt>
                <c:pt idx="548">
                  <c:v>642</c:v>
                </c:pt>
                <c:pt idx="549">
                  <c:v>642</c:v>
                </c:pt>
                <c:pt idx="550">
                  <c:v>642</c:v>
                </c:pt>
                <c:pt idx="551">
                  <c:v>642</c:v>
                </c:pt>
                <c:pt idx="552">
                  <c:v>642</c:v>
                </c:pt>
                <c:pt idx="553">
                  <c:v>642</c:v>
                </c:pt>
                <c:pt idx="554">
                  <c:v>642</c:v>
                </c:pt>
                <c:pt idx="555">
                  <c:v>642</c:v>
                </c:pt>
                <c:pt idx="556">
                  <c:v>642</c:v>
                </c:pt>
                <c:pt idx="557">
                  <c:v>642</c:v>
                </c:pt>
                <c:pt idx="558">
                  <c:v>643</c:v>
                </c:pt>
                <c:pt idx="559">
                  <c:v>643</c:v>
                </c:pt>
                <c:pt idx="560">
                  <c:v>643</c:v>
                </c:pt>
                <c:pt idx="561">
                  <c:v>643</c:v>
                </c:pt>
                <c:pt idx="562">
                  <c:v>643</c:v>
                </c:pt>
                <c:pt idx="563">
                  <c:v>643</c:v>
                </c:pt>
                <c:pt idx="564">
                  <c:v>643</c:v>
                </c:pt>
                <c:pt idx="565">
                  <c:v>643</c:v>
                </c:pt>
                <c:pt idx="566">
                  <c:v>643</c:v>
                </c:pt>
                <c:pt idx="567">
                  <c:v>643</c:v>
                </c:pt>
                <c:pt idx="568">
                  <c:v>643</c:v>
                </c:pt>
                <c:pt idx="569">
                  <c:v>643</c:v>
                </c:pt>
                <c:pt idx="570">
                  <c:v>643</c:v>
                </c:pt>
                <c:pt idx="571">
                  <c:v>644</c:v>
                </c:pt>
                <c:pt idx="572">
                  <c:v>644</c:v>
                </c:pt>
                <c:pt idx="573">
                  <c:v>644</c:v>
                </c:pt>
                <c:pt idx="574">
                  <c:v>644</c:v>
                </c:pt>
                <c:pt idx="575">
                  <c:v>644</c:v>
                </c:pt>
                <c:pt idx="576">
                  <c:v>644</c:v>
                </c:pt>
                <c:pt idx="577">
                  <c:v>644</c:v>
                </c:pt>
                <c:pt idx="578">
                  <c:v>644</c:v>
                </c:pt>
                <c:pt idx="579">
                  <c:v>644</c:v>
                </c:pt>
                <c:pt idx="580">
                  <c:v>645</c:v>
                </c:pt>
                <c:pt idx="581">
                  <c:v>645</c:v>
                </c:pt>
                <c:pt idx="582">
                  <c:v>646</c:v>
                </c:pt>
                <c:pt idx="583">
                  <c:v>646</c:v>
                </c:pt>
                <c:pt idx="584">
                  <c:v>646</c:v>
                </c:pt>
                <c:pt idx="585">
                  <c:v>647</c:v>
                </c:pt>
                <c:pt idx="586">
                  <c:v>647</c:v>
                </c:pt>
                <c:pt idx="587">
                  <c:v>647</c:v>
                </c:pt>
                <c:pt idx="588">
                  <c:v>647</c:v>
                </c:pt>
                <c:pt idx="589">
                  <c:v>647</c:v>
                </c:pt>
                <c:pt idx="590">
                  <c:v>647</c:v>
                </c:pt>
                <c:pt idx="591">
                  <c:v>647</c:v>
                </c:pt>
                <c:pt idx="592">
                  <c:v>647</c:v>
                </c:pt>
                <c:pt idx="593">
                  <c:v>647</c:v>
                </c:pt>
                <c:pt idx="594">
                  <c:v>647</c:v>
                </c:pt>
                <c:pt idx="595">
                  <c:v>647</c:v>
                </c:pt>
                <c:pt idx="596">
                  <c:v>647</c:v>
                </c:pt>
                <c:pt idx="597">
                  <c:v>647</c:v>
                </c:pt>
                <c:pt idx="598">
                  <c:v>648</c:v>
                </c:pt>
                <c:pt idx="599">
                  <c:v>648</c:v>
                </c:pt>
                <c:pt idx="600">
                  <c:v>648</c:v>
                </c:pt>
                <c:pt idx="601">
                  <c:v>648</c:v>
                </c:pt>
                <c:pt idx="602">
                  <c:v>648</c:v>
                </c:pt>
                <c:pt idx="603">
                  <c:v>648</c:v>
                </c:pt>
                <c:pt idx="604">
                  <c:v>648</c:v>
                </c:pt>
                <c:pt idx="605">
                  <c:v>649</c:v>
                </c:pt>
                <c:pt idx="606">
                  <c:v>649</c:v>
                </c:pt>
                <c:pt idx="607">
                  <c:v>649</c:v>
                </c:pt>
                <c:pt idx="608">
                  <c:v>649</c:v>
                </c:pt>
                <c:pt idx="609">
                  <c:v>649</c:v>
                </c:pt>
                <c:pt idx="610">
                  <c:v>649</c:v>
                </c:pt>
                <c:pt idx="611">
                  <c:v>649</c:v>
                </c:pt>
                <c:pt idx="612">
                  <c:v>649</c:v>
                </c:pt>
                <c:pt idx="613">
                  <c:v>649</c:v>
                </c:pt>
                <c:pt idx="614">
                  <c:v>649</c:v>
                </c:pt>
                <c:pt idx="615">
                  <c:v>649</c:v>
                </c:pt>
                <c:pt idx="616">
                  <c:v>650</c:v>
                </c:pt>
                <c:pt idx="617">
                  <c:v>650</c:v>
                </c:pt>
                <c:pt idx="618">
                  <c:v>650</c:v>
                </c:pt>
                <c:pt idx="619">
                  <c:v>650</c:v>
                </c:pt>
                <c:pt idx="620">
                  <c:v>650</c:v>
                </c:pt>
                <c:pt idx="621">
                  <c:v>651</c:v>
                </c:pt>
                <c:pt idx="622">
                  <c:v>651</c:v>
                </c:pt>
                <c:pt idx="623">
                  <c:v>651</c:v>
                </c:pt>
                <c:pt idx="624">
                  <c:v>651</c:v>
                </c:pt>
                <c:pt idx="625">
                  <c:v>651</c:v>
                </c:pt>
                <c:pt idx="626">
                  <c:v>651</c:v>
                </c:pt>
                <c:pt idx="627">
                  <c:v>651</c:v>
                </c:pt>
                <c:pt idx="628">
                  <c:v>651</c:v>
                </c:pt>
                <c:pt idx="629">
                  <c:v>651</c:v>
                </c:pt>
                <c:pt idx="630">
                  <c:v>651</c:v>
                </c:pt>
                <c:pt idx="631">
                  <c:v>651</c:v>
                </c:pt>
                <c:pt idx="632">
                  <c:v>652</c:v>
                </c:pt>
                <c:pt idx="633">
                  <c:v>652</c:v>
                </c:pt>
                <c:pt idx="634">
                  <c:v>653</c:v>
                </c:pt>
                <c:pt idx="635">
                  <c:v>654</c:v>
                </c:pt>
                <c:pt idx="636">
                  <c:v>654</c:v>
                </c:pt>
                <c:pt idx="637">
                  <c:v>654</c:v>
                </c:pt>
                <c:pt idx="638">
                  <c:v>654</c:v>
                </c:pt>
                <c:pt idx="639">
                  <c:v>654</c:v>
                </c:pt>
                <c:pt idx="640">
                  <c:v>654</c:v>
                </c:pt>
                <c:pt idx="641">
                  <c:v>654</c:v>
                </c:pt>
                <c:pt idx="642">
                  <c:v>654</c:v>
                </c:pt>
                <c:pt idx="643">
                  <c:v>655</c:v>
                </c:pt>
                <c:pt idx="644">
                  <c:v>655</c:v>
                </c:pt>
                <c:pt idx="645">
                  <c:v>655</c:v>
                </c:pt>
                <c:pt idx="646">
                  <c:v>655</c:v>
                </c:pt>
                <c:pt idx="647">
                  <c:v>655</c:v>
                </c:pt>
                <c:pt idx="648">
                  <c:v>655</c:v>
                </c:pt>
                <c:pt idx="649">
                  <c:v>656</c:v>
                </c:pt>
                <c:pt idx="650">
                  <c:v>656</c:v>
                </c:pt>
                <c:pt idx="651">
                  <c:v>656</c:v>
                </c:pt>
                <c:pt idx="652">
                  <c:v>656</c:v>
                </c:pt>
                <c:pt idx="653">
                  <c:v>657</c:v>
                </c:pt>
                <c:pt idx="654">
                  <c:v>657</c:v>
                </c:pt>
                <c:pt idx="655">
                  <c:v>657</c:v>
                </c:pt>
                <c:pt idx="656">
                  <c:v>657</c:v>
                </c:pt>
                <c:pt idx="657">
                  <c:v>657</c:v>
                </c:pt>
                <c:pt idx="658">
                  <c:v>657</c:v>
                </c:pt>
                <c:pt idx="659">
                  <c:v>657</c:v>
                </c:pt>
                <c:pt idx="660">
                  <c:v>657</c:v>
                </c:pt>
                <c:pt idx="661">
                  <c:v>657</c:v>
                </c:pt>
                <c:pt idx="662">
                  <c:v>657</c:v>
                </c:pt>
                <c:pt idx="663">
                  <c:v>658</c:v>
                </c:pt>
                <c:pt idx="664">
                  <c:v>658</c:v>
                </c:pt>
                <c:pt idx="665">
                  <c:v>658</c:v>
                </c:pt>
                <c:pt idx="666">
                  <c:v>658</c:v>
                </c:pt>
                <c:pt idx="667">
                  <c:v>658</c:v>
                </c:pt>
                <c:pt idx="668">
                  <c:v>658</c:v>
                </c:pt>
                <c:pt idx="669">
                  <c:v>658</c:v>
                </c:pt>
                <c:pt idx="670">
                  <c:v>659</c:v>
                </c:pt>
                <c:pt idx="671">
                  <c:v>660</c:v>
                </c:pt>
                <c:pt idx="672">
                  <c:v>661</c:v>
                </c:pt>
                <c:pt idx="673">
                  <c:v>661</c:v>
                </c:pt>
                <c:pt idx="674">
                  <c:v>661</c:v>
                </c:pt>
                <c:pt idx="675">
                  <c:v>661</c:v>
                </c:pt>
                <c:pt idx="676">
                  <c:v>661</c:v>
                </c:pt>
                <c:pt idx="677">
                  <c:v>661</c:v>
                </c:pt>
                <c:pt idx="678">
                  <c:v>661</c:v>
                </c:pt>
                <c:pt idx="679">
                  <c:v>661</c:v>
                </c:pt>
                <c:pt idx="680">
                  <c:v>661</c:v>
                </c:pt>
                <c:pt idx="681">
                  <c:v>661</c:v>
                </c:pt>
                <c:pt idx="682">
                  <c:v>661</c:v>
                </c:pt>
                <c:pt idx="683">
                  <c:v>661</c:v>
                </c:pt>
                <c:pt idx="684">
                  <c:v>661</c:v>
                </c:pt>
                <c:pt idx="685">
                  <c:v>661</c:v>
                </c:pt>
                <c:pt idx="686">
                  <c:v>662</c:v>
                </c:pt>
                <c:pt idx="687">
                  <c:v>662</c:v>
                </c:pt>
                <c:pt idx="688">
                  <c:v>662</c:v>
                </c:pt>
                <c:pt idx="689">
                  <c:v>662</c:v>
                </c:pt>
                <c:pt idx="690">
                  <c:v>662</c:v>
                </c:pt>
                <c:pt idx="691">
                  <c:v>662</c:v>
                </c:pt>
                <c:pt idx="692">
                  <c:v>662</c:v>
                </c:pt>
                <c:pt idx="693">
                  <c:v>662</c:v>
                </c:pt>
                <c:pt idx="694">
                  <c:v>662</c:v>
                </c:pt>
                <c:pt idx="695">
                  <c:v>663</c:v>
                </c:pt>
                <c:pt idx="696">
                  <c:v>663</c:v>
                </c:pt>
                <c:pt idx="697">
                  <c:v>663</c:v>
                </c:pt>
                <c:pt idx="698">
                  <c:v>663</c:v>
                </c:pt>
                <c:pt idx="699">
                  <c:v>663</c:v>
                </c:pt>
                <c:pt idx="700">
                  <c:v>663</c:v>
                </c:pt>
                <c:pt idx="701">
                  <c:v>663</c:v>
                </c:pt>
                <c:pt idx="702">
                  <c:v>664</c:v>
                </c:pt>
                <c:pt idx="703">
                  <c:v>664</c:v>
                </c:pt>
                <c:pt idx="704">
                  <c:v>664</c:v>
                </c:pt>
                <c:pt idx="705">
                  <c:v>664</c:v>
                </c:pt>
                <c:pt idx="706">
                  <c:v>664</c:v>
                </c:pt>
                <c:pt idx="707">
                  <c:v>664</c:v>
                </c:pt>
                <c:pt idx="708">
                  <c:v>664</c:v>
                </c:pt>
                <c:pt idx="709">
                  <c:v>664</c:v>
                </c:pt>
                <c:pt idx="710">
                  <c:v>665</c:v>
                </c:pt>
                <c:pt idx="711">
                  <c:v>665</c:v>
                </c:pt>
                <c:pt idx="712">
                  <c:v>665</c:v>
                </c:pt>
                <c:pt idx="713">
                  <c:v>665</c:v>
                </c:pt>
                <c:pt idx="714">
                  <c:v>665</c:v>
                </c:pt>
                <c:pt idx="715">
                  <c:v>665</c:v>
                </c:pt>
                <c:pt idx="716">
                  <c:v>665</c:v>
                </c:pt>
                <c:pt idx="717">
                  <c:v>665</c:v>
                </c:pt>
                <c:pt idx="718">
                  <c:v>665</c:v>
                </c:pt>
                <c:pt idx="719">
                  <c:v>666</c:v>
                </c:pt>
                <c:pt idx="720">
                  <c:v>667</c:v>
                </c:pt>
                <c:pt idx="721">
                  <c:v>667</c:v>
                </c:pt>
                <c:pt idx="722">
                  <c:v>668</c:v>
                </c:pt>
                <c:pt idx="723">
                  <c:v>668</c:v>
                </c:pt>
                <c:pt idx="724">
                  <c:v>668</c:v>
                </c:pt>
                <c:pt idx="725">
                  <c:v>668</c:v>
                </c:pt>
                <c:pt idx="726">
                  <c:v>668</c:v>
                </c:pt>
                <c:pt idx="727">
                  <c:v>668</c:v>
                </c:pt>
                <c:pt idx="728">
                  <c:v>668</c:v>
                </c:pt>
                <c:pt idx="729">
                  <c:v>668</c:v>
                </c:pt>
                <c:pt idx="730">
                  <c:v>668</c:v>
                </c:pt>
                <c:pt idx="731">
                  <c:v>668</c:v>
                </c:pt>
                <c:pt idx="732">
                  <c:v>668</c:v>
                </c:pt>
                <c:pt idx="733">
                  <c:v>668</c:v>
                </c:pt>
                <c:pt idx="734">
                  <c:v>668</c:v>
                </c:pt>
                <c:pt idx="735">
                  <c:v>669</c:v>
                </c:pt>
                <c:pt idx="736">
                  <c:v>669</c:v>
                </c:pt>
                <c:pt idx="737">
                  <c:v>669</c:v>
                </c:pt>
                <c:pt idx="738">
                  <c:v>669</c:v>
                </c:pt>
                <c:pt idx="739">
                  <c:v>669</c:v>
                </c:pt>
                <c:pt idx="740">
                  <c:v>670</c:v>
                </c:pt>
                <c:pt idx="741">
                  <c:v>670</c:v>
                </c:pt>
                <c:pt idx="742">
                  <c:v>670</c:v>
                </c:pt>
                <c:pt idx="743">
                  <c:v>670</c:v>
                </c:pt>
                <c:pt idx="744">
                  <c:v>670</c:v>
                </c:pt>
                <c:pt idx="745">
                  <c:v>670</c:v>
                </c:pt>
                <c:pt idx="746">
                  <c:v>670</c:v>
                </c:pt>
                <c:pt idx="747">
                  <c:v>670</c:v>
                </c:pt>
                <c:pt idx="748">
                  <c:v>671</c:v>
                </c:pt>
                <c:pt idx="749">
                  <c:v>671</c:v>
                </c:pt>
                <c:pt idx="750">
                  <c:v>671</c:v>
                </c:pt>
                <c:pt idx="751">
                  <c:v>671</c:v>
                </c:pt>
                <c:pt idx="752">
                  <c:v>671</c:v>
                </c:pt>
                <c:pt idx="753">
                  <c:v>671</c:v>
                </c:pt>
                <c:pt idx="754">
                  <c:v>671</c:v>
                </c:pt>
                <c:pt idx="755">
                  <c:v>672</c:v>
                </c:pt>
                <c:pt idx="756">
                  <c:v>672</c:v>
                </c:pt>
                <c:pt idx="757">
                  <c:v>672</c:v>
                </c:pt>
                <c:pt idx="758">
                  <c:v>672</c:v>
                </c:pt>
                <c:pt idx="759">
                  <c:v>672</c:v>
                </c:pt>
                <c:pt idx="760">
                  <c:v>672</c:v>
                </c:pt>
                <c:pt idx="761">
                  <c:v>672</c:v>
                </c:pt>
                <c:pt idx="762">
                  <c:v>672</c:v>
                </c:pt>
                <c:pt idx="763">
                  <c:v>674</c:v>
                </c:pt>
                <c:pt idx="764">
                  <c:v>674</c:v>
                </c:pt>
                <c:pt idx="765">
                  <c:v>674</c:v>
                </c:pt>
                <c:pt idx="766">
                  <c:v>674</c:v>
                </c:pt>
                <c:pt idx="767">
                  <c:v>675</c:v>
                </c:pt>
                <c:pt idx="768">
                  <c:v>675</c:v>
                </c:pt>
                <c:pt idx="769">
                  <c:v>675</c:v>
                </c:pt>
                <c:pt idx="770">
                  <c:v>675</c:v>
                </c:pt>
                <c:pt idx="771">
                  <c:v>675</c:v>
                </c:pt>
                <c:pt idx="772">
                  <c:v>675</c:v>
                </c:pt>
                <c:pt idx="773">
                  <c:v>675</c:v>
                </c:pt>
                <c:pt idx="774">
                  <c:v>675</c:v>
                </c:pt>
                <c:pt idx="775">
                  <c:v>675</c:v>
                </c:pt>
                <c:pt idx="776">
                  <c:v>675</c:v>
                </c:pt>
                <c:pt idx="777">
                  <c:v>675</c:v>
                </c:pt>
                <c:pt idx="778">
                  <c:v>676</c:v>
                </c:pt>
                <c:pt idx="779">
                  <c:v>676</c:v>
                </c:pt>
                <c:pt idx="780">
                  <c:v>676</c:v>
                </c:pt>
                <c:pt idx="781">
                  <c:v>676</c:v>
                </c:pt>
                <c:pt idx="782">
                  <c:v>676</c:v>
                </c:pt>
                <c:pt idx="783">
                  <c:v>676</c:v>
                </c:pt>
                <c:pt idx="784">
                  <c:v>676</c:v>
                </c:pt>
                <c:pt idx="785">
                  <c:v>677</c:v>
                </c:pt>
                <c:pt idx="786">
                  <c:v>677</c:v>
                </c:pt>
                <c:pt idx="787">
                  <c:v>677</c:v>
                </c:pt>
                <c:pt idx="788">
                  <c:v>677</c:v>
                </c:pt>
                <c:pt idx="789">
                  <c:v>677</c:v>
                </c:pt>
                <c:pt idx="790">
                  <c:v>677</c:v>
                </c:pt>
                <c:pt idx="791">
                  <c:v>677</c:v>
                </c:pt>
                <c:pt idx="792">
                  <c:v>678</c:v>
                </c:pt>
                <c:pt idx="793">
                  <c:v>678</c:v>
                </c:pt>
                <c:pt idx="794">
                  <c:v>678</c:v>
                </c:pt>
                <c:pt idx="795">
                  <c:v>678</c:v>
                </c:pt>
                <c:pt idx="796">
                  <c:v>678</c:v>
                </c:pt>
                <c:pt idx="797">
                  <c:v>678</c:v>
                </c:pt>
                <c:pt idx="798">
                  <c:v>678</c:v>
                </c:pt>
                <c:pt idx="799">
                  <c:v>678</c:v>
                </c:pt>
                <c:pt idx="800">
                  <c:v>678</c:v>
                </c:pt>
                <c:pt idx="801">
                  <c:v>679</c:v>
                </c:pt>
                <c:pt idx="802">
                  <c:v>679</c:v>
                </c:pt>
                <c:pt idx="803">
                  <c:v>679</c:v>
                </c:pt>
                <c:pt idx="804">
                  <c:v>679</c:v>
                </c:pt>
                <c:pt idx="805">
                  <c:v>679</c:v>
                </c:pt>
                <c:pt idx="806">
                  <c:v>679</c:v>
                </c:pt>
                <c:pt idx="807">
                  <c:v>679</c:v>
                </c:pt>
                <c:pt idx="808">
                  <c:v>679</c:v>
                </c:pt>
                <c:pt idx="809">
                  <c:v>679</c:v>
                </c:pt>
                <c:pt idx="810">
                  <c:v>679</c:v>
                </c:pt>
                <c:pt idx="811">
                  <c:v>679</c:v>
                </c:pt>
                <c:pt idx="812">
                  <c:v>679</c:v>
                </c:pt>
                <c:pt idx="813">
                  <c:v>679</c:v>
                </c:pt>
                <c:pt idx="814">
                  <c:v>680</c:v>
                </c:pt>
                <c:pt idx="815">
                  <c:v>680</c:v>
                </c:pt>
                <c:pt idx="816">
                  <c:v>681</c:v>
                </c:pt>
                <c:pt idx="817">
                  <c:v>681</c:v>
                </c:pt>
                <c:pt idx="818">
                  <c:v>681</c:v>
                </c:pt>
                <c:pt idx="819">
                  <c:v>682</c:v>
                </c:pt>
                <c:pt idx="820">
                  <c:v>682</c:v>
                </c:pt>
                <c:pt idx="821">
                  <c:v>682</c:v>
                </c:pt>
                <c:pt idx="822">
                  <c:v>682</c:v>
                </c:pt>
                <c:pt idx="823">
                  <c:v>682</c:v>
                </c:pt>
                <c:pt idx="824">
                  <c:v>682</c:v>
                </c:pt>
                <c:pt idx="825">
                  <c:v>682</c:v>
                </c:pt>
                <c:pt idx="826">
                  <c:v>682</c:v>
                </c:pt>
                <c:pt idx="827">
                  <c:v>682</c:v>
                </c:pt>
                <c:pt idx="828">
                  <c:v>682</c:v>
                </c:pt>
                <c:pt idx="829">
                  <c:v>682</c:v>
                </c:pt>
                <c:pt idx="830">
                  <c:v>682</c:v>
                </c:pt>
                <c:pt idx="831">
                  <c:v>682</c:v>
                </c:pt>
                <c:pt idx="832">
                  <c:v>682</c:v>
                </c:pt>
                <c:pt idx="833">
                  <c:v>682</c:v>
                </c:pt>
                <c:pt idx="834">
                  <c:v>682</c:v>
                </c:pt>
                <c:pt idx="835">
                  <c:v>682</c:v>
                </c:pt>
                <c:pt idx="836">
                  <c:v>682</c:v>
                </c:pt>
                <c:pt idx="837">
                  <c:v>683</c:v>
                </c:pt>
                <c:pt idx="838">
                  <c:v>683</c:v>
                </c:pt>
                <c:pt idx="839">
                  <c:v>683</c:v>
                </c:pt>
                <c:pt idx="840">
                  <c:v>683</c:v>
                </c:pt>
                <c:pt idx="841">
                  <c:v>683</c:v>
                </c:pt>
                <c:pt idx="842">
                  <c:v>683</c:v>
                </c:pt>
                <c:pt idx="843">
                  <c:v>683</c:v>
                </c:pt>
                <c:pt idx="844">
                  <c:v>683</c:v>
                </c:pt>
                <c:pt idx="845">
                  <c:v>684</c:v>
                </c:pt>
                <c:pt idx="846">
                  <c:v>684</c:v>
                </c:pt>
                <c:pt idx="847">
                  <c:v>684</c:v>
                </c:pt>
                <c:pt idx="848">
                  <c:v>684</c:v>
                </c:pt>
                <c:pt idx="849">
                  <c:v>684</c:v>
                </c:pt>
                <c:pt idx="850">
                  <c:v>684</c:v>
                </c:pt>
                <c:pt idx="851">
                  <c:v>684</c:v>
                </c:pt>
                <c:pt idx="852">
                  <c:v>684</c:v>
                </c:pt>
                <c:pt idx="853">
                  <c:v>684</c:v>
                </c:pt>
                <c:pt idx="854">
                  <c:v>684</c:v>
                </c:pt>
                <c:pt idx="855">
                  <c:v>684</c:v>
                </c:pt>
                <c:pt idx="856">
                  <c:v>684</c:v>
                </c:pt>
                <c:pt idx="857">
                  <c:v>684</c:v>
                </c:pt>
                <c:pt idx="858">
                  <c:v>685</c:v>
                </c:pt>
                <c:pt idx="859">
                  <c:v>685</c:v>
                </c:pt>
                <c:pt idx="860">
                  <c:v>685</c:v>
                </c:pt>
                <c:pt idx="861">
                  <c:v>685</c:v>
                </c:pt>
                <c:pt idx="862">
                  <c:v>685</c:v>
                </c:pt>
                <c:pt idx="863">
                  <c:v>685</c:v>
                </c:pt>
                <c:pt idx="864">
                  <c:v>686</c:v>
                </c:pt>
                <c:pt idx="865">
                  <c:v>686</c:v>
                </c:pt>
                <c:pt idx="866">
                  <c:v>686</c:v>
                </c:pt>
                <c:pt idx="867">
                  <c:v>686</c:v>
                </c:pt>
                <c:pt idx="868">
                  <c:v>686</c:v>
                </c:pt>
                <c:pt idx="869">
                  <c:v>686</c:v>
                </c:pt>
                <c:pt idx="870">
                  <c:v>686</c:v>
                </c:pt>
                <c:pt idx="871">
                  <c:v>686</c:v>
                </c:pt>
                <c:pt idx="872">
                  <c:v>686</c:v>
                </c:pt>
                <c:pt idx="873">
                  <c:v>686</c:v>
                </c:pt>
                <c:pt idx="874">
                  <c:v>686</c:v>
                </c:pt>
                <c:pt idx="875">
                  <c:v>687</c:v>
                </c:pt>
                <c:pt idx="876">
                  <c:v>688</c:v>
                </c:pt>
                <c:pt idx="877">
                  <c:v>688</c:v>
                </c:pt>
                <c:pt idx="878">
                  <c:v>689</c:v>
                </c:pt>
                <c:pt idx="879">
                  <c:v>689</c:v>
                </c:pt>
                <c:pt idx="880">
                  <c:v>689</c:v>
                </c:pt>
                <c:pt idx="881">
                  <c:v>689</c:v>
                </c:pt>
                <c:pt idx="882">
                  <c:v>689</c:v>
                </c:pt>
                <c:pt idx="883">
                  <c:v>689</c:v>
                </c:pt>
                <c:pt idx="884">
                  <c:v>689</c:v>
                </c:pt>
                <c:pt idx="885">
                  <c:v>689</c:v>
                </c:pt>
                <c:pt idx="886">
                  <c:v>689</c:v>
                </c:pt>
                <c:pt idx="887">
                  <c:v>690</c:v>
                </c:pt>
                <c:pt idx="888">
                  <c:v>690</c:v>
                </c:pt>
                <c:pt idx="889">
                  <c:v>690</c:v>
                </c:pt>
                <c:pt idx="890">
                  <c:v>690</c:v>
                </c:pt>
                <c:pt idx="891">
                  <c:v>690</c:v>
                </c:pt>
                <c:pt idx="892">
                  <c:v>690</c:v>
                </c:pt>
                <c:pt idx="893">
                  <c:v>690</c:v>
                </c:pt>
                <c:pt idx="894">
                  <c:v>690</c:v>
                </c:pt>
                <c:pt idx="895">
                  <c:v>691</c:v>
                </c:pt>
                <c:pt idx="896">
                  <c:v>691</c:v>
                </c:pt>
                <c:pt idx="897">
                  <c:v>691</c:v>
                </c:pt>
                <c:pt idx="898">
                  <c:v>691</c:v>
                </c:pt>
                <c:pt idx="899">
                  <c:v>691</c:v>
                </c:pt>
                <c:pt idx="900">
                  <c:v>691</c:v>
                </c:pt>
                <c:pt idx="901">
                  <c:v>692</c:v>
                </c:pt>
                <c:pt idx="902">
                  <c:v>692</c:v>
                </c:pt>
                <c:pt idx="903">
                  <c:v>692</c:v>
                </c:pt>
                <c:pt idx="904">
                  <c:v>692</c:v>
                </c:pt>
                <c:pt idx="905">
                  <c:v>692</c:v>
                </c:pt>
                <c:pt idx="906">
                  <c:v>692</c:v>
                </c:pt>
                <c:pt idx="907">
                  <c:v>692</c:v>
                </c:pt>
                <c:pt idx="908">
                  <c:v>692</c:v>
                </c:pt>
                <c:pt idx="909">
                  <c:v>692</c:v>
                </c:pt>
                <c:pt idx="910">
                  <c:v>693</c:v>
                </c:pt>
                <c:pt idx="911">
                  <c:v>693</c:v>
                </c:pt>
                <c:pt idx="912">
                  <c:v>693</c:v>
                </c:pt>
                <c:pt idx="913">
                  <c:v>693</c:v>
                </c:pt>
                <c:pt idx="914">
                  <c:v>693</c:v>
                </c:pt>
                <c:pt idx="915">
                  <c:v>693</c:v>
                </c:pt>
                <c:pt idx="916">
                  <c:v>693</c:v>
                </c:pt>
                <c:pt idx="917">
                  <c:v>693</c:v>
                </c:pt>
                <c:pt idx="918">
                  <c:v>694</c:v>
                </c:pt>
                <c:pt idx="919">
                  <c:v>695</c:v>
                </c:pt>
                <c:pt idx="920">
                  <c:v>696</c:v>
                </c:pt>
                <c:pt idx="921">
                  <c:v>696</c:v>
                </c:pt>
                <c:pt idx="922">
                  <c:v>696</c:v>
                </c:pt>
                <c:pt idx="923">
                  <c:v>696</c:v>
                </c:pt>
                <c:pt idx="924">
                  <c:v>696</c:v>
                </c:pt>
                <c:pt idx="925">
                  <c:v>696</c:v>
                </c:pt>
                <c:pt idx="926">
                  <c:v>696</c:v>
                </c:pt>
                <c:pt idx="927">
                  <c:v>696</c:v>
                </c:pt>
                <c:pt idx="928">
                  <c:v>696</c:v>
                </c:pt>
                <c:pt idx="929">
                  <c:v>697</c:v>
                </c:pt>
                <c:pt idx="930">
                  <c:v>697</c:v>
                </c:pt>
                <c:pt idx="931">
                  <c:v>697</c:v>
                </c:pt>
                <c:pt idx="932">
                  <c:v>697</c:v>
                </c:pt>
                <c:pt idx="933">
                  <c:v>697</c:v>
                </c:pt>
                <c:pt idx="934">
                  <c:v>697</c:v>
                </c:pt>
                <c:pt idx="935">
                  <c:v>697</c:v>
                </c:pt>
                <c:pt idx="936">
                  <c:v>697</c:v>
                </c:pt>
                <c:pt idx="937">
                  <c:v>697</c:v>
                </c:pt>
                <c:pt idx="938">
                  <c:v>698</c:v>
                </c:pt>
                <c:pt idx="939">
                  <c:v>698</c:v>
                </c:pt>
                <c:pt idx="940">
                  <c:v>698</c:v>
                </c:pt>
                <c:pt idx="941">
                  <c:v>698</c:v>
                </c:pt>
                <c:pt idx="942">
                  <c:v>698</c:v>
                </c:pt>
                <c:pt idx="943">
                  <c:v>698</c:v>
                </c:pt>
                <c:pt idx="944">
                  <c:v>698</c:v>
                </c:pt>
                <c:pt idx="945">
                  <c:v>699</c:v>
                </c:pt>
                <c:pt idx="946">
                  <c:v>699</c:v>
                </c:pt>
                <c:pt idx="947">
                  <c:v>699</c:v>
                </c:pt>
                <c:pt idx="948">
                  <c:v>699</c:v>
                </c:pt>
                <c:pt idx="949">
                  <c:v>699</c:v>
                </c:pt>
                <c:pt idx="950">
                  <c:v>699</c:v>
                </c:pt>
                <c:pt idx="951">
                  <c:v>699</c:v>
                </c:pt>
                <c:pt idx="952">
                  <c:v>699</c:v>
                </c:pt>
                <c:pt idx="953">
                  <c:v>699</c:v>
                </c:pt>
                <c:pt idx="954">
                  <c:v>700</c:v>
                </c:pt>
                <c:pt idx="955">
                  <c:v>700</c:v>
                </c:pt>
                <c:pt idx="956">
                  <c:v>700</c:v>
                </c:pt>
                <c:pt idx="957">
                  <c:v>700</c:v>
                </c:pt>
                <c:pt idx="958">
                  <c:v>700</c:v>
                </c:pt>
                <c:pt idx="959">
                  <c:v>700</c:v>
                </c:pt>
                <c:pt idx="960">
                  <c:v>700</c:v>
                </c:pt>
                <c:pt idx="961">
                  <c:v>701</c:v>
                </c:pt>
                <c:pt idx="962">
                  <c:v>701</c:v>
                </c:pt>
                <c:pt idx="963">
                  <c:v>703</c:v>
                </c:pt>
                <c:pt idx="964">
                  <c:v>703</c:v>
                </c:pt>
                <c:pt idx="965">
                  <c:v>703</c:v>
                </c:pt>
                <c:pt idx="966">
                  <c:v>703</c:v>
                </c:pt>
                <c:pt idx="967">
                  <c:v>703</c:v>
                </c:pt>
                <c:pt idx="968">
                  <c:v>703</c:v>
                </c:pt>
                <c:pt idx="969">
                  <c:v>703</c:v>
                </c:pt>
                <c:pt idx="970">
                  <c:v>703</c:v>
                </c:pt>
                <c:pt idx="971">
                  <c:v>703</c:v>
                </c:pt>
                <c:pt idx="972">
                  <c:v>704</c:v>
                </c:pt>
                <c:pt idx="973">
                  <c:v>704</c:v>
                </c:pt>
                <c:pt idx="974">
                  <c:v>704</c:v>
                </c:pt>
                <c:pt idx="975">
                  <c:v>704</c:v>
                </c:pt>
                <c:pt idx="976">
                  <c:v>704</c:v>
                </c:pt>
                <c:pt idx="977">
                  <c:v>704</c:v>
                </c:pt>
                <c:pt idx="978">
                  <c:v>704</c:v>
                </c:pt>
                <c:pt idx="979">
                  <c:v>704</c:v>
                </c:pt>
                <c:pt idx="980">
                  <c:v>704</c:v>
                </c:pt>
                <c:pt idx="981">
                  <c:v>704</c:v>
                </c:pt>
                <c:pt idx="982">
                  <c:v>704</c:v>
                </c:pt>
                <c:pt idx="983">
                  <c:v>705</c:v>
                </c:pt>
                <c:pt idx="984">
                  <c:v>705</c:v>
                </c:pt>
                <c:pt idx="985">
                  <c:v>705</c:v>
                </c:pt>
                <c:pt idx="986">
                  <c:v>705</c:v>
                </c:pt>
                <c:pt idx="987">
                  <c:v>705</c:v>
                </c:pt>
                <c:pt idx="988">
                  <c:v>705</c:v>
                </c:pt>
                <c:pt idx="989">
                  <c:v>706</c:v>
                </c:pt>
                <c:pt idx="990">
                  <c:v>706</c:v>
                </c:pt>
                <c:pt idx="991">
                  <c:v>706</c:v>
                </c:pt>
                <c:pt idx="992">
                  <c:v>706</c:v>
                </c:pt>
                <c:pt idx="993">
                  <c:v>706</c:v>
                </c:pt>
                <c:pt idx="994">
                  <c:v>706</c:v>
                </c:pt>
                <c:pt idx="995">
                  <c:v>706</c:v>
                </c:pt>
                <c:pt idx="996">
                  <c:v>706</c:v>
                </c:pt>
                <c:pt idx="997">
                  <c:v>707</c:v>
                </c:pt>
                <c:pt idx="998">
                  <c:v>707</c:v>
                </c:pt>
                <c:pt idx="999">
                  <c:v>707</c:v>
                </c:pt>
                <c:pt idx="1000">
                  <c:v>707</c:v>
                </c:pt>
                <c:pt idx="1001">
                  <c:v>707</c:v>
                </c:pt>
                <c:pt idx="1002">
                  <c:v>707</c:v>
                </c:pt>
                <c:pt idx="1003">
                  <c:v>707</c:v>
                </c:pt>
                <c:pt idx="1004">
                  <c:v>707</c:v>
                </c:pt>
                <c:pt idx="1005">
                  <c:v>707</c:v>
                </c:pt>
                <c:pt idx="1006">
                  <c:v>707</c:v>
                </c:pt>
                <c:pt idx="1007">
                  <c:v>707</c:v>
                </c:pt>
                <c:pt idx="1008">
                  <c:v>708</c:v>
                </c:pt>
                <c:pt idx="1009">
                  <c:v>708</c:v>
                </c:pt>
                <c:pt idx="1010">
                  <c:v>708</c:v>
                </c:pt>
                <c:pt idx="1011">
                  <c:v>709</c:v>
                </c:pt>
                <c:pt idx="1012">
                  <c:v>710</c:v>
                </c:pt>
                <c:pt idx="1013">
                  <c:v>710</c:v>
                </c:pt>
                <c:pt idx="1014">
                  <c:v>710</c:v>
                </c:pt>
                <c:pt idx="1015">
                  <c:v>710</c:v>
                </c:pt>
                <c:pt idx="1016">
                  <c:v>710</c:v>
                </c:pt>
                <c:pt idx="1017">
                  <c:v>710</c:v>
                </c:pt>
                <c:pt idx="1018">
                  <c:v>710</c:v>
                </c:pt>
                <c:pt idx="1019">
                  <c:v>710</c:v>
                </c:pt>
                <c:pt idx="1020">
                  <c:v>710</c:v>
                </c:pt>
                <c:pt idx="1021">
                  <c:v>710</c:v>
                </c:pt>
                <c:pt idx="1022">
                  <c:v>710</c:v>
                </c:pt>
                <c:pt idx="1023">
                  <c:v>710</c:v>
                </c:pt>
                <c:pt idx="1024">
                  <c:v>710</c:v>
                </c:pt>
                <c:pt idx="1025">
                  <c:v>710</c:v>
                </c:pt>
                <c:pt idx="1026">
                  <c:v>711</c:v>
                </c:pt>
                <c:pt idx="1027">
                  <c:v>711</c:v>
                </c:pt>
                <c:pt idx="1028">
                  <c:v>711</c:v>
                </c:pt>
                <c:pt idx="1029">
                  <c:v>711</c:v>
                </c:pt>
                <c:pt idx="1030">
                  <c:v>711</c:v>
                </c:pt>
                <c:pt idx="1031">
                  <c:v>712</c:v>
                </c:pt>
                <c:pt idx="1032">
                  <c:v>712</c:v>
                </c:pt>
                <c:pt idx="1033">
                  <c:v>712</c:v>
                </c:pt>
                <c:pt idx="1034">
                  <c:v>712</c:v>
                </c:pt>
                <c:pt idx="1035">
                  <c:v>712</c:v>
                </c:pt>
                <c:pt idx="1036">
                  <c:v>712</c:v>
                </c:pt>
                <c:pt idx="1037">
                  <c:v>712</c:v>
                </c:pt>
                <c:pt idx="1038">
                  <c:v>712</c:v>
                </c:pt>
                <c:pt idx="1039">
                  <c:v>712</c:v>
                </c:pt>
                <c:pt idx="1040">
                  <c:v>713</c:v>
                </c:pt>
                <c:pt idx="1041">
                  <c:v>713</c:v>
                </c:pt>
                <c:pt idx="1042">
                  <c:v>713</c:v>
                </c:pt>
                <c:pt idx="1043">
                  <c:v>713</c:v>
                </c:pt>
                <c:pt idx="1044">
                  <c:v>713</c:v>
                </c:pt>
                <c:pt idx="1045">
                  <c:v>713</c:v>
                </c:pt>
                <c:pt idx="1046">
                  <c:v>713</c:v>
                </c:pt>
                <c:pt idx="1047">
                  <c:v>713</c:v>
                </c:pt>
                <c:pt idx="1048">
                  <c:v>713</c:v>
                </c:pt>
                <c:pt idx="1049">
                  <c:v>713</c:v>
                </c:pt>
                <c:pt idx="1050">
                  <c:v>713</c:v>
                </c:pt>
                <c:pt idx="1051">
                  <c:v>714</c:v>
                </c:pt>
                <c:pt idx="1052">
                  <c:v>714</c:v>
                </c:pt>
                <c:pt idx="1053">
                  <c:v>714</c:v>
                </c:pt>
                <c:pt idx="1054">
                  <c:v>714</c:v>
                </c:pt>
                <c:pt idx="1055">
                  <c:v>714</c:v>
                </c:pt>
                <c:pt idx="1056">
                  <c:v>714</c:v>
                </c:pt>
                <c:pt idx="1057">
                  <c:v>714</c:v>
                </c:pt>
                <c:pt idx="1058">
                  <c:v>714</c:v>
                </c:pt>
                <c:pt idx="1059">
                  <c:v>715</c:v>
                </c:pt>
                <c:pt idx="1060">
                  <c:v>716</c:v>
                </c:pt>
                <c:pt idx="1061">
                  <c:v>717</c:v>
                </c:pt>
                <c:pt idx="1062">
                  <c:v>717</c:v>
                </c:pt>
                <c:pt idx="1063">
                  <c:v>717</c:v>
                </c:pt>
                <c:pt idx="1064">
                  <c:v>717</c:v>
                </c:pt>
                <c:pt idx="1065">
                  <c:v>717</c:v>
                </c:pt>
                <c:pt idx="1066">
                  <c:v>717</c:v>
                </c:pt>
                <c:pt idx="1067">
                  <c:v>717</c:v>
                </c:pt>
                <c:pt idx="1068">
                  <c:v>717</c:v>
                </c:pt>
                <c:pt idx="1069">
                  <c:v>717</c:v>
                </c:pt>
                <c:pt idx="1070">
                  <c:v>717</c:v>
                </c:pt>
                <c:pt idx="1071">
                  <c:v>718</c:v>
                </c:pt>
                <c:pt idx="1072">
                  <c:v>718</c:v>
                </c:pt>
                <c:pt idx="1073">
                  <c:v>718</c:v>
                </c:pt>
                <c:pt idx="1074">
                  <c:v>718</c:v>
                </c:pt>
                <c:pt idx="1075">
                  <c:v>718</c:v>
                </c:pt>
                <c:pt idx="1076">
                  <c:v>718</c:v>
                </c:pt>
                <c:pt idx="1077">
                  <c:v>718</c:v>
                </c:pt>
                <c:pt idx="1078">
                  <c:v>718</c:v>
                </c:pt>
                <c:pt idx="1079">
                  <c:v>718</c:v>
                </c:pt>
                <c:pt idx="1080">
                  <c:v>718</c:v>
                </c:pt>
                <c:pt idx="1081">
                  <c:v>718</c:v>
                </c:pt>
                <c:pt idx="1082">
                  <c:v>719</c:v>
                </c:pt>
                <c:pt idx="1083">
                  <c:v>719</c:v>
                </c:pt>
                <c:pt idx="1084">
                  <c:v>719</c:v>
                </c:pt>
                <c:pt idx="1085">
                  <c:v>719</c:v>
                </c:pt>
                <c:pt idx="1086">
                  <c:v>719</c:v>
                </c:pt>
                <c:pt idx="1087">
                  <c:v>719</c:v>
                </c:pt>
                <c:pt idx="1088">
                  <c:v>719</c:v>
                </c:pt>
                <c:pt idx="1089">
                  <c:v>719</c:v>
                </c:pt>
                <c:pt idx="1090">
                  <c:v>719</c:v>
                </c:pt>
                <c:pt idx="1091">
                  <c:v>720</c:v>
                </c:pt>
                <c:pt idx="1092">
                  <c:v>720</c:v>
                </c:pt>
                <c:pt idx="1093">
                  <c:v>720</c:v>
                </c:pt>
                <c:pt idx="1094">
                  <c:v>720</c:v>
                </c:pt>
                <c:pt idx="1095">
                  <c:v>720</c:v>
                </c:pt>
                <c:pt idx="1096">
                  <c:v>720</c:v>
                </c:pt>
                <c:pt idx="1097">
                  <c:v>720</c:v>
                </c:pt>
                <c:pt idx="1098">
                  <c:v>720</c:v>
                </c:pt>
                <c:pt idx="1099">
                  <c:v>721</c:v>
                </c:pt>
                <c:pt idx="1100">
                  <c:v>721</c:v>
                </c:pt>
                <c:pt idx="1101">
                  <c:v>721</c:v>
                </c:pt>
                <c:pt idx="1102">
                  <c:v>721</c:v>
                </c:pt>
                <c:pt idx="1103">
                  <c:v>721</c:v>
                </c:pt>
                <c:pt idx="1104">
                  <c:v>721</c:v>
                </c:pt>
                <c:pt idx="1105">
                  <c:v>721</c:v>
                </c:pt>
                <c:pt idx="1106">
                  <c:v>721</c:v>
                </c:pt>
                <c:pt idx="1107">
                  <c:v>721</c:v>
                </c:pt>
                <c:pt idx="1108">
                  <c:v>722</c:v>
                </c:pt>
                <c:pt idx="1109">
                  <c:v>722</c:v>
                </c:pt>
                <c:pt idx="1110">
                  <c:v>722</c:v>
                </c:pt>
                <c:pt idx="1111">
                  <c:v>723</c:v>
                </c:pt>
                <c:pt idx="1112">
                  <c:v>723</c:v>
                </c:pt>
                <c:pt idx="1113">
                  <c:v>724</c:v>
                </c:pt>
                <c:pt idx="1114">
                  <c:v>724</c:v>
                </c:pt>
                <c:pt idx="1115">
                  <c:v>724</c:v>
                </c:pt>
                <c:pt idx="1116">
                  <c:v>724</c:v>
                </c:pt>
                <c:pt idx="1117">
                  <c:v>724</c:v>
                </c:pt>
                <c:pt idx="1118">
                  <c:v>724</c:v>
                </c:pt>
                <c:pt idx="1119">
                  <c:v>724</c:v>
                </c:pt>
                <c:pt idx="1120">
                  <c:v>725</c:v>
                </c:pt>
                <c:pt idx="1121">
                  <c:v>725</c:v>
                </c:pt>
                <c:pt idx="1122">
                  <c:v>725</c:v>
                </c:pt>
                <c:pt idx="1123">
                  <c:v>725</c:v>
                </c:pt>
                <c:pt idx="1124">
                  <c:v>725</c:v>
                </c:pt>
                <c:pt idx="1125">
                  <c:v>725</c:v>
                </c:pt>
                <c:pt idx="1126">
                  <c:v>725</c:v>
                </c:pt>
                <c:pt idx="1127">
                  <c:v>725</c:v>
                </c:pt>
                <c:pt idx="1128">
                  <c:v>726</c:v>
                </c:pt>
                <c:pt idx="1129">
                  <c:v>726</c:v>
                </c:pt>
                <c:pt idx="1130">
                  <c:v>726</c:v>
                </c:pt>
                <c:pt idx="1131">
                  <c:v>726</c:v>
                </c:pt>
                <c:pt idx="1132">
                  <c:v>726</c:v>
                </c:pt>
                <c:pt idx="1133">
                  <c:v>726</c:v>
                </c:pt>
                <c:pt idx="1134">
                  <c:v>726</c:v>
                </c:pt>
                <c:pt idx="1135">
                  <c:v>726</c:v>
                </c:pt>
                <c:pt idx="1136">
                  <c:v>727</c:v>
                </c:pt>
                <c:pt idx="1137">
                  <c:v>727</c:v>
                </c:pt>
                <c:pt idx="1138">
                  <c:v>727</c:v>
                </c:pt>
                <c:pt idx="1139">
                  <c:v>727</c:v>
                </c:pt>
                <c:pt idx="1140">
                  <c:v>727</c:v>
                </c:pt>
                <c:pt idx="1141">
                  <c:v>727</c:v>
                </c:pt>
                <c:pt idx="1142">
                  <c:v>727</c:v>
                </c:pt>
                <c:pt idx="1143">
                  <c:v>727</c:v>
                </c:pt>
                <c:pt idx="1144">
                  <c:v>727</c:v>
                </c:pt>
                <c:pt idx="1145">
                  <c:v>728</c:v>
                </c:pt>
                <c:pt idx="1146">
                  <c:v>728</c:v>
                </c:pt>
                <c:pt idx="1147">
                  <c:v>728</c:v>
                </c:pt>
                <c:pt idx="1148">
                  <c:v>728</c:v>
                </c:pt>
                <c:pt idx="1149">
                  <c:v>728</c:v>
                </c:pt>
                <c:pt idx="1150">
                  <c:v>728</c:v>
                </c:pt>
                <c:pt idx="1151">
                  <c:v>729</c:v>
                </c:pt>
                <c:pt idx="1152">
                  <c:v>730</c:v>
                </c:pt>
                <c:pt idx="1153">
                  <c:v>731</c:v>
                </c:pt>
                <c:pt idx="1154">
                  <c:v>731</c:v>
                </c:pt>
                <c:pt idx="1155">
                  <c:v>731</c:v>
                </c:pt>
                <c:pt idx="1156">
                  <c:v>731</c:v>
                </c:pt>
                <c:pt idx="1157">
                  <c:v>731</c:v>
                </c:pt>
                <c:pt idx="1158">
                  <c:v>731</c:v>
                </c:pt>
                <c:pt idx="1159">
                  <c:v>731</c:v>
                </c:pt>
                <c:pt idx="1160">
                  <c:v>732</c:v>
                </c:pt>
                <c:pt idx="1161">
                  <c:v>732</c:v>
                </c:pt>
                <c:pt idx="1162">
                  <c:v>732</c:v>
                </c:pt>
                <c:pt idx="1163">
                  <c:v>732</c:v>
                </c:pt>
                <c:pt idx="1164">
                  <c:v>732</c:v>
                </c:pt>
                <c:pt idx="1165">
                  <c:v>733</c:v>
                </c:pt>
                <c:pt idx="1166">
                  <c:v>733</c:v>
                </c:pt>
                <c:pt idx="1167">
                  <c:v>733</c:v>
                </c:pt>
                <c:pt idx="1168">
                  <c:v>733</c:v>
                </c:pt>
                <c:pt idx="1169">
                  <c:v>733</c:v>
                </c:pt>
                <c:pt idx="1170">
                  <c:v>733</c:v>
                </c:pt>
                <c:pt idx="1171">
                  <c:v>733</c:v>
                </c:pt>
                <c:pt idx="1172">
                  <c:v>733</c:v>
                </c:pt>
                <c:pt idx="1173">
                  <c:v>733</c:v>
                </c:pt>
                <c:pt idx="1174">
                  <c:v>733</c:v>
                </c:pt>
                <c:pt idx="1175">
                  <c:v>734</c:v>
                </c:pt>
                <c:pt idx="1176">
                  <c:v>734</c:v>
                </c:pt>
                <c:pt idx="1177">
                  <c:v>734</c:v>
                </c:pt>
                <c:pt idx="1178">
                  <c:v>734</c:v>
                </c:pt>
                <c:pt idx="1179">
                  <c:v>734</c:v>
                </c:pt>
                <c:pt idx="1180">
                  <c:v>734</c:v>
                </c:pt>
                <c:pt idx="1181">
                  <c:v>734</c:v>
                </c:pt>
                <c:pt idx="1182">
                  <c:v>734</c:v>
                </c:pt>
                <c:pt idx="1183">
                  <c:v>734</c:v>
                </c:pt>
                <c:pt idx="1184">
                  <c:v>735</c:v>
                </c:pt>
                <c:pt idx="1185">
                  <c:v>735</c:v>
                </c:pt>
                <c:pt idx="1186">
                  <c:v>735</c:v>
                </c:pt>
                <c:pt idx="1187">
                  <c:v>735</c:v>
                </c:pt>
                <c:pt idx="1188">
                  <c:v>735</c:v>
                </c:pt>
                <c:pt idx="1189">
                  <c:v>735</c:v>
                </c:pt>
                <c:pt idx="1190">
                  <c:v>735</c:v>
                </c:pt>
                <c:pt idx="1191">
                  <c:v>735</c:v>
                </c:pt>
                <c:pt idx="1192">
                  <c:v>735</c:v>
                </c:pt>
                <c:pt idx="1193">
                  <c:v>735</c:v>
                </c:pt>
                <c:pt idx="1194">
                  <c:v>738</c:v>
                </c:pt>
                <c:pt idx="1195">
                  <c:v>738</c:v>
                </c:pt>
                <c:pt idx="1196">
                  <c:v>738</c:v>
                </c:pt>
                <c:pt idx="1197">
                  <c:v>738</c:v>
                </c:pt>
                <c:pt idx="1198">
                  <c:v>738</c:v>
                </c:pt>
                <c:pt idx="1199">
                  <c:v>738</c:v>
                </c:pt>
                <c:pt idx="1200">
                  <c:v>738</c:v>
                </c:pt>
                <c:pt idx="1201">
                  <c:v>738</c:v>
                </c:pt>
                <c:pt idx="1202">
                  <c:v>739</c:v>
                </c:pt>
                <c:pt idx="1203">
                  <c:v>739</c:v>
                </c:pt>
                <c:pt idx="1204">
                  <c:v>739</c:v>
                </c:pt>
                <c:pt idx="1205">
                  <c:v>739</c:v>
                </c:pt>
                <c:pt idx="1206">
                  <c:v>739</c:v>
                </c:pt>
                <c:pt idx="1207">
                  <c:v>739</c:v>
                </c:pt>
                <c:pt idx="1208">
                  <c:v>739</c:v>
                </c:pt>
                <c:pt idx="1209">
                  <c:v>740</c:v>
                </c:pt>
                <c:pt idx="1210">
                  <c:v>740</c:v>
                </c:pt>
                <c:pt idx="1211">
                  <c:v>740</c:v>
                </c:pt>
                <c:pt idx="1212">
                  <c:v>740</c:v>
                </c:pt>
                <c:pt idx="1213">
                  <c:v>740</c:v>
                </c:pt>
                <c:pt idx="1214">
                  <c:v>740</c:v>
                </c:pt>
                <c:pt idx="1215">
                  <c:v>740</c:v>
                </c:pt>
                <c:pt idx="1216">
                  <c:v>740</c:v>
                </c:pt>
                <c:pt idx="1217">
                  <c:v>740</c:v>
                </c:pt>
                <c:pt idx="1218">
                  <c:v>740</c:v>
                </c:pt>
                <c:pt idx="1219">
                  <c:v>741</c:v>
                </c:pt>
                <c:pt idx="1220">
                  <c:v>741</c:v>
                </c:pt>
                <c:pt idx="1221">
                  <c:v>741</c:v>
                </c:pt>
                <c:pt idx="1222">
                  <c:v>741</c:v>
                </c:pt>
                <c:pt idx="1223">
                  <c:v>741</c:v>
                </c:pt>
                <c:pt idx="1224">
                  <c:v>742</c:v>
                </c:pt>
                <c:pt idx="1225">
                  <c:v>742</c:v>
                </c:pt>
                <c:pt idx="1226">
                  <c:v>742</c:v>
                </c:pt>
                <c:pt idx="1227">
                  <c:v>742</c:v>
                </c:pt>
                <c:pt idx="1228">
                  <c:v>742</c:v>
                </c:pt>
                <c:pt idx="1229">
                  <c:v>742</c:v>
                </c:pt>
                <c:pt idx="1230">
                  <c:v>742</c:v>
                </c:pt>
                <c:pt idx="1231">
                  <c:v>742</c:v>
                </c:pt>
                <c:pt idx="1232">
                  <c:v>742</c:v>
                </c:pt>
                <c:pt idx="1233">
                  <c:v>743</c:v>
                </c:pt>
                <c:pt idx="1234">
                  <c:v>744</c:v>
                </c:pt>
                <c:pt idx="1235">
                  <c:v>744</c:v>
                </c:pt>
                <c:pt idx="1236">
                  <c:v>745</c:v>
                </c:pt>
                <c:pt idx="1237">
                  <c:v>745</c:v>
                </c:pt>
                <c:pt idx="1238">
                  <c:v>745</c:v>
                </c:pt>
                <c:pt idx="1239">
                  <c:v>745</c:v>
                </c:pt>
                <c:pt idx="1240">
                  <c:v>745</c:v>
                </c:pt>
                <c:pt idx="1241">
                  <c:v>745</c:v>
                </c:pt>
                <c:pt idx="1242">
                  <c:v>746</c:v>
                </c:pt>
                <c:pt idx="1243">
                  <c:v>746</c:v>
                </c:pt>
                <c:pt idx="1244">
                  <c:v>746</c:v>
                </c:pt>
                <c:pt idx="1245">
                  <c:v>746</c:v>
                </c:pt>
                <c:pt idx="1246">
                  <c:v>746</c:v>
                </c:pt>
                <c:pt idx="1247">
                  <c:v>746</c:v>
                </c:pt>
                <c:pt idx="1248">
                  <c:v>746</c:v>
                </c:pt>
                <c:pt idx="1249">
                  <c:v>746</c:v>
                </c:pt>
                <c:pt idx="1250">
                  <c:v>746</c:v>
                </c:pt>
                <c:pt idx="1251">
                  <c:v>747</c:v>
                </c:pt>
                <c:pt idx="1252">
                  <c:v>747</c:v>
                </c:pt>
                <c:pt idx="1253">
                  <c:v>747</c:v>
                </c:pt>
                <c:pt idx="1254">
                  <c:v>747</c:v>
                </c:pt>
                <c:pt idx="1255">
                  <c:v>747</c:v>
                </c:pt>
                <c:pt idx="1256">
                  <c:v>747</c:v>
                </c:pt>
                <c:pt idx="1257">
                  <c:v>747</c:v>
                </c:pt>
                <c:pt idx="1258">
                  <c:v>747</c:v>
                </c:pt>
                <c:pt idx="1259">
                  <c:v>747</c:v>
                </c:pt>
                <c:pt idx="1260">
                  <c:v>748</c:v>
                </c:pt>
                <c:pt idx="1261">
                  <c:v>748</c:v>
                </c:pt>
                <c:pt idx="1262">
                  <c:v>748</c:v>
                </c:pt>
                <c:pt idx="1263">
                  <c:v>748</c:v>
                </c:pt>
                <c:pt idx="1264">
                  <c:v>749</c:v>
                </c:pt>
                <c:pt idx="1265">
                  <c:v>749</c:v>
                </c:pt>
                <c:pt idx="1266">
                  <c:v>749</c:v>
                </c:pt>
                <c:pt idx="1267">
                  <c:v>750</c:v>
                </c:pt>
                <c:pt idx="1268">
                  <c:v>752</c:v>
                </c:pt>
                <c:pt idx="1269">
                  <c:v>752</c:v>
                </c:pt>
                <c:pt idx="1270">
                  <c:v>752</c:v>
                </c:pt>
                <c:pt idx="1271">
                  <c:v>752</c:v>
                </c:pt>
                <c:pt idx="1272">
                  <c:v>752</c:v>
                </c:pt>
                <c:pt idx="1273">
                  <c:v>752</c:v>
                </c:pt>
                <c:pt idx="1274">
                  <c:v>752</c:v>
                </c:pt>
                <c:pt idx="1275">
                  <c:v>752</c:v>
                </c:pt>
                <c:pt idx="1276">
                  <c:v>752</c:v>
                </c:pt>
                <c:pt idx="1277">
                  <c:v>752</c:v>
                </c:pt>
                <c:pt idx="1278">
                  <c:v>753</c:v>
                </c:pt>
                <c:pt idx="1279">
                  <c:v>753</c:v>
                </c:pt>
                <c:pt idx="1280">
                  <c:v>753</c:v>
                </c:pt>
                <c:pt idx="1281">
                  <c:v>753</c:v>
                </c:pt>
                <c:pt idx="1282">
                  <c:v>753</c:v>
                </c:pt>
                <c:pt idx="1283">
                  <c:v>753</c:v>
                </c:pt>
                <c:pt idx="1284">
                  <c:v>753</c:v>
                </c:pt>
                <c:pt idx="1285">
                  <c:v>753</c:v>
                </c:pt>
                <c:pt idx="1286">
                  <c:v>753</c:v>
                </c:pt>
                <c:pt idx="1287">
                  <c:v>753</c:v>
                </c:pt>
                <c:pt idx="1288">
                  <c:v>753</c:v>
                </c:pt>
                <c:pt idx="1289">
                  <c:v>753</c:v>
                </c:pt>
                <c:pt idx="1290">
                  <c:v>754</c:v>
                </c:pt>
                <c:pt idx="1291">
                  <c:v>754</c:v>
                </c:pt>
                <c:pt idx="1292">
                  <c:v>754</c:v>
                </c:pt>
                <c:pt idx="1293">
                  <c:v>754</c:v>
                </c:pt>
                <c:pt idx="1294">
                  <c:v>754</c:v>
                </c:pt>
                <c:pt idx="1295">
                  <c:v>754</c:v>
                </c:pt>
                <c:pt idx="1296">
                  <c:v>755</c:v>
                </c:pt>
                <c:pt idx="1297">
                  <c:v>755</c:v>
                </c:pt>
                <c:pt idx="1298">
                  <c:v>755</c:v>
                </c:pt>
                <c:pt idx="1299">
                  <c:v>755</c:v>
                </c:pt>
                <c:pt idx="1300">
                  <c:v>756</c:v>
                </c:pt>
                <c:pt idx="1301">
                  <c:v>756</c:v>
                </c:pt>
                <c:pt idx="1302">
                  <c:v>756</c:v>
                </c:pt>
                <c:pt idx="1303">
                  <c:v>756</c:v>
                </c:pt>
                <c:pt idx="1304">
                  <c:v>756</c:v>
                </c:pt>
                <c:pt idx="1305">
                  <c:v>757</c:v>
                </c:pt>
                <c:pt idx="1306">
                  <c:v>758</c:v>
                </c:pt>
                <c:pt idx="1307">
                  <c:v>759</c:v>
                </c:pt>
                <c:pt idx="1308">
                  <c:v>759</c:v>
                </c:pt>
                <c:pt idx="1309">
                  <c:v>759</c:v>
                </c:pt>
                <c:pt idx="1310">
                  <c:v>759</c:v>
                </c:pt>
                <c:pt idx="1311">
                  <c:v>759</c:v>
                </c:pt>
                <c:pt idx="1312">
                  <c:v>760</c:v>
                </c:pt>
                <c:pt idx="1313">
                  <c:v>760</c:v>
                </c:pt>
                <c:pt idx="1314">
                  <c:v>760</c:v>
                </c:pt>
                <c:pt idx="1315">
                  <c:v>760</c:v>
                </c:pt>
                <c:pt idx="1316">
                  <c:v>760</c:v>
                </c:pt>
                <c:pt idx="1317">
                  <c:v>760</c:v>
                </c:pt>
                <c:pt idx="1318">
                  <c:v>760</c:v>
                </c:pt>
                <c:pt idx="1319">
                  <c:v>761</c:v>
                </c:pt>
                <c:pt idx="1320">
                  <c:v>761</c:v>
                </c:pt>
                <c:pt idx="1321">
                  <c:v>761</c:v>
                </c:pt>
                <c:pt idx="1322">
                  <c:v>761</c:v>
                </c:pt>
                <c:pt idx="1323">
                  <c:v>761</c:v>
                </c:pt>
                <c:pt idx="1324">
                  <c:v>761</c:v>
                </c:pt>
                <c:pt idx="1325">
                  <c:v>762</c:v>
                </c:pt>
                <c:pt idx="1326">
                  <c:v>762</c:v>
                </c:pt>
                <c:pt idx="1327">
                  <c:v>762</c:v>
                </c:pt>
                <c:pt idx="1328">
                  <c:v>762</c:v>
                </c:pt>
                <c:pt idx="1329">
                  <c:v>762</c:v>
                </c:pt>
                <c:pt idx="1330">
                  <c:v>762</c:v>
                </c:pt>
                <c:pt idx="1331">
                  <c:v>762</c:v>
                </c:pt>
                <c:pt idx="1332">
                  <c:v>763</c:v>
                </c:pt>
                <c:pt idx="1333">
                  <c:v>763</c:v>
                </c:pt>
                <c:pt idx="1334">
                  <c:v>763</c:v>
                </c:pt>
                <c:pt idx="1335">
                  <c:v>763</c:v>
                </c:pt>
                <c:pt idx="1336">
                  <c:v>763</c:v>
                </c:pt>
                <c:pt idx="1337">
                  <c:v>763</c:v>
                </c:pt>
                <c:pt idx="1338">
                  <c:v>763</c:v>
                </c:pt>
                <c:pt idx="1339">
                  <c:v>763</c:v>
                </c:pt>
                <c:pt idx="1340">
                  <c:v>764</c:v>
                </c:pt>
                <c:pt idx="1341">
                  <c:v>765</c:v>
                </c:pt>
                <c:pt idx="1342">
                  <c:v>765</c:v>
                </c:pt>
                <c:pt idx="1343">
                  <c:v>766</c:v>
                </c:pt>
                <c:pt idx="1344">
                  <c:v>766</c:v>
                </c:pt>
                <c:pt idx="1345">
                  <c:v>766</c:v>
                </c:pt>
                <c:pt idx="1346">
                  <c:v>766</c:v>
                </c:pt>
                <c:pt idx="1347">
                  <c:v>766</c:v>
                </c:pt>
                <c:pt idx="1348">
                  <c:v>766</c:v>
                </c:pt>
                <c:pt idx="1349">
                  <c:v>766</c:v>
                </c:pt>
                <c:pt idx="1350">
                  <c:v>766</c:v>
                </c:pt>
                <c:pt idx="1351">
                  <c:v>766</c:v>
                </c:pt>
                <c:pt idx="1352">
                  <c:v>766</c:v>
                </c:pt>
                <c:pt idx="1353">
                  <c:v>766</c:v>
                </c:pt>
                <c:pt idx="1354">
                  <c:v>766</c:v>
                </c:pt>
                <c:pt idx="1355">
                  <c:v>766</c:v>
                </c:pt>
                <c:pt idx="1356">
                  <c:v>766</c:v>
                </c:pt>
                <c:pt idx="1357">
                  <c:v>766</c:v>
                </c:pt>
                <c:pt idx="1358">
                  <c:v>766</c:v>
                </c:pt>
                <c:pt idx="1359">
                  <c:v>766</c:v>
                </c:pt>
                <c:pt idx="1360">
                  <c:v>767</c:v>
                </c:pt>
                <c:pt idx="1361">
                  <c:v>767</c:v>
                </c:pt>
                <c:pt idx="1362">
                  <c:v>767</c:v>
                </c:pt>
                <c:pt idx="1363">
                  <c:v>767</c:v>
                </c:pt>
                <c:pt idx="1364">
                  <c:v>767</c:v>
                </c:pt>
                <c:pt idx="1365">
                  <c:v>767</c:v>
                </c:pt>
                <c:pt idx="1366">
                  <c:v>767</c:v>
                </c:pt>
                <c:pt idx="1367">
                  <c:v>768</c:v>
                </c:pt>
                <c:pt idx="1368">
                  <c:v>768</c:v>
                </c:pt>
                <c:pt idx="1369">
                  <c:v>768</c:v>
                </c:pt>
                <c:pt idx="1370">
                  <c:v>768</c:v>
                </c:pt>
                <c:pt idx="1371">
                  <c:v>768</c:v>
                </c:pt>
                <c:pt idx="1372">
                  <c:v>769</c:v>
                </c:pt>
                <c:pt idx="1373">
                  <c:v>769</c:v>
                </c:pt>
                <c:pt idx="1374">
                  <c:v>769</c:v>
                </c:pt>
                <c:pt idx="1375">
                  <c:v>769</c:v>
                </c:pt>
                <c:pt idx="1376">
                  <c:v>769</c:v>
                </c:pt>
                <c:pt idx="1377">
                  <c:v>769</c:v>
                </c:pt>
                <c:pt idx="1378">
                  <c:v>770</c:v>
                </c:pt>
                <c:pt idx="1379">
                  <c:v>770</c:v>
                </c:pt>
                <c:pt idx="1380">
                  <c:v>770</c:v>
                </c:pt>
                <c:pt idx="1381">
                  <c:v>770</c:v>
                </c:pt>
                <c:pt idx="1382">
                  <c:v>772</c:v>
                </c:pt>
                <c:pt idx="1383">
                  <c:v>772</c:v>
                </c:pt>
                <c:pt idx="1384">
                  <c:v>773</c:v>
                </c:pt>
                <c:pt idx="1385">
                  <c:v>773</c:v>
                </c:pt>
                <c:pt idx="1386">
                  <c:v>773</c:v>
                </c:pt>
                <c:pt idx="1387">
                  <c:v>773</c:v>
                </c:pt>
                <c:pt idx="1388">
                  <c:v>773</c:v>
                </c:pt>
                <c:pt idx="1389">
                  <c:v>773</c:v>
                </c:pt>
                <c:pt idx="1390">
                  <c:v>774</c:v>
                </c:pt>
                <c:pt idx="1391">
                  <c:v>774</c:v>
                </c:pt>
                <c:pt idx="1392">
                  <c:v>774</c:v>
                </c:pt>
                <c:pt idx="1393">
                  <c:v>774</c:v>
                </c:pt>
                <c:pt idx="1394">
                  <c:v>774</c:v>
                </c:pt>
                <c:pt idx="1395">
                  <c:v>774</c:v>
                </c:pt>
                <c:pt idx="1396">
                  <c:v>774</c:v>
                </c:pt>
                <c:pt idx="1397">
                  <c:v>774</c:v>
                </c:pt>
                <c:pt idx="1398">
                  <c:v>774</c:v>
                </c:pt>
                <c:pt idx="1399">
                  <c:v>775</c:v>
                </c:pt>
                <c:pt idx="1400">
                  <c:v>775</c:v>
                </c:pt>
                <c:pt idx="1401">
                  <c:v>775</c:v>
                </c:pt>
                <c:pt idx="1402">
                  <c:v>775</c:v>
                </c:pt>
                <c:pt idx="1403">
                  <c:v>775</c:v>
                </c:pt>
                <c:pt idx="1404">
                  <c:v>775</c:v>
                </c:pt>
                <c:pt idx="1405">
                  <c:v>775</c:v>
                </c:pt>
                <c:pt idx="1406">
                  <c:v>775</c:v>
                </c:pt>
                <c:pt idx="1407">
                  <c:v>776</c:v>
                </c:pt>
                <c:pt idx="1408">
                  <c:v>776</c:v>
                </c:pt>
                <c:pt idx="1409">
                  <c:v>776</c:v>
                </c:pt>
                <c:pt idx="1410">
                  <c:v>776</c:v>
                </c:pt>
                <c:pt idx="1411">
                  <c:v>776</c:v>
                </c:pt>
                <c:pt idx="1412">
                  <c:v>776</c:v>
                </c:pt>
                <c:pt idx="1413">
                  <c:v>776</c:v>
                </c:pt>
                <c:pt idx="1414">
                  <c:v>777</c:v>
                </c:pt>
                <c:pt idx="1415">
                  <c:v>777</c:v>
                </c:pt>
                <c:pt idx="1416">
                  <c:v>777</c:v>
                </c:pt>
                <c:pt idx="1417">
                  <c:v>777</c:v>
                </c:pt>
                <c:pt idx="1418">
                  <c:v>777</c:v>
                </c:pt>
                <c:pt idx="1419">
                  <c:v>777</c:v>
                </c:pt>
                <c:pt idx="1420">
                  <c:v>777</c:v>
                </c:pt>
                <c:pt idx="1421">
                  <c:v>777</c:v>
                </c:pt>
                <c:pt idx="1422">
                  <c:v>779</c:v>
                </c:pt>
                <c:pt idx="1423">
                  <c:v>779</c:v>
                </c:pt>
                <c:pt idx="1424">
                  <c:v>780</c:v>
                </c:pt>
                <c:pt idx="1425">
                  <c:v>780</c:v>
                </c:pt>
                <c:pt idx="1426">
                  <c:v>780</c:v>
                </c:pt>
                <c:pt idx="1427">
                  <c:v>780</c:v>
                </c:pt>
                <c:pt idx="1428">
                  <c:v>780</c:v>
                </c:pt>
                <c:pt idx="1429">
                  <c:v>780</c:v>
                </c:pt>
                <c:pt idx="1430">
                  <c:v>781</c:v>
                </c:pt>
                <c:pt idx="1431">
                  <c:v>781</c:v>
                </c:pt>
                <c:pt idx="1432">
                  <c:v>781</c:v>
                </c:pt>
                <c:pt idx="1433">
                  <c:v>781</c:v>
                </c:pt>
                <c:pt idx="1434">
                  <c:v>781</c:v>
                </c:pt>
                <c:pt idx="1435">
                  <c:v>781</c:v>
                </c:pt>
                <c:pt idx="1436">
                  <c:v>781</c:v>
                </c:pt>
                <c:pt idx="1437">
                  <c:v>781</c:v>
                </c:pt>
                <c:pt idx="1438">
                  <c:v>781</c:v>
                </c:pt>
                <c:pt idx="1439">
                  <c:v>781</c:v>
                </c:pt>
                <c:pt idx="1440">
                  <c:v>781</c:v>
                </c:pt>
                <c:pt idx="1441">
                  <c:v>782</c:v>
                </c:pt>
                <c:pt idx="1442">
                  <c:v>782</c:v>
                </c:pt>
                <c:pt idx="1443">
                  <c:v>782</c:v>
                </c:pt>
                <c:pt idx="1444">
                  <c:v>782</c:v>
                </c:pt>
                <c:pt idx="1445">
                  <c:v>782</c:v>
                </c:pt>
                <c:pt idx="1446">
                  <c:v>782</c:v>
                </c:pt>
                <c:pt idx="1447">
                  <c:v>782</c:v>
                </c:pt>
                <c:pt idx="1448">
                  <c:v>783</c:v>
                </c:pt>
                <c:pt idx="1449">
                  <c:v>783</c:v>
                </c:pt>
                <c:pt idx="1450">
                  <c:v>783</c:v>
                </c:pt>
                <c:pt idx="1451">
                  <c:v>783</c:v>
                </c:pt>
                <c:pt idx="1452">
                  <c:v>783</c:v>
                </c:pt>
                <c:pt idx="1453">
                  <c:v>784</c:v>
                </c:pt>
                <c:pt idx="1454">
                  <c:v>784</c:v>
                </c:pt>
                <c:pt idx="1455">
                  <c:v>784</c:v>
                </c:pt>
                <c:pt idx="1456">
                  <c:v>784</c:v>
                </c:pt>
                <c:pt idx="1457">
                  <c:v>784</c:v>
                </c:pt>
                <c:pt idx="1458">
                  <c:v>785</c:v>
                </c:pt>
                <c:pt idx="1459">
                  <c:v>786</c:v>
                </c:pt>
                <c:pt idx="1460">
                  <c:v>787</c:v>
                </c:pt>
                <c:pt idx="1461">
                  <c:v>787</c:v>
                </c:pt>
                <c:pt idx="1462">
                  <c:v>787</c:v>
                </c:pt>
                <c:pt idx="1463">
                  <c:v>787</c:v>
                </c:pt>
                <c:pt idx="1464">
                  <c:v>787</c:v>
                </c:pt>
                <c:pt idx="1465">
                  <c:v>787</c:v>
                </c:pt>
                <c:pt idx="1466">
                  <c:v>787</c:v>
                </c:pt>
                <c:pt idx="1467">
                  <c:v>787</c:v>
                </c:pt>
                <c:pt idx="1468">
                  <c:v>787</c:v>
                </c:pt>
                <c:pt idx="1469">
                  <c:v>787</c:v>
                </c:pt>
                <c:pt idx="1470">
                  <c:v>788</c:v>
                </c:pt>
                <c:pt idx="1471">
                  <c:v>788</c:v>
                </c:pt>
                <c:pt idx="1472">
                  <c:v>788</c:v>
                </c:pt>
                <c:pt idx="1473">
                  <c:v>788</c:v>
                </c:pt>
                <c:pt idx="1474">
                  <c:v>788</c:v>
                </c:pt>
                <c:pt idx="1475">
                  <c:v>788</c:v>
                </c:pt>
                <c:pt idx="1476">
                  <c:v>788</c:v>
                </c:pt>
                <c:pt idx="1477">
                  <c:v>788</c:v>
                </c:pt>
                <c:pt idx="1478">
                  <c:v>788</c:v>
                </c:pt>
                <c:pt idx="1479">
                  <c:v>789</c:v>
                </c:pt>
                <c:pt idx="1480">
                  <c:v>789</c:v>
                </c:pt>
                <c:pt idx="1481">
                  <c:v>789</c:v>
                </c:pt>
                <c:pt idx="1482">
                  <c:v>789</c:v>
                </c:pt>
                <c:pt idx="1483">
                  <c:v>789</c:v>
                </c:pt>
                <c:pt idx="1484">
                  <c:v>789</c:v>
                </c:pt>
                <c:pt idx="1485">
                  <c:v>790</c:v>
                </c:pt>
                <c:pt idx="1486">
                  <c:v>790</c:v>
                </c:pt>
                <c:pt idx="1487">
                  <c:v>790</c:v>
                </c:pt>
                <c:pt idx="1488">
                  <c:v>790</c:v>
                </c:pt>
                <c:pt idx="1489">
                  <c:v>790</c:v>
                </c:pt>
                <c:pt idx="1490">
                  <c:v>790</c:v>
                </c:pt>
                <c:pt idx="1491">
                  <c:v>790</c:v>
                </c:pt>
                <c:pt idx="1492">
                  <c:v>791</c:v>
                </c:pt>
                <c:pt idx="1493">
                  <c:v>791</c:v>
                </c:pt>
                <c:pt idx="1494">
                  <c:v>791</c:v>
                </c:pt>
                <c:pt idx="1495">
                  <c:v>791</c:v>
                </c:pt>
                <c:pt idx="1496">
                  <c:v>791</c:v>
                </c:pt>
                <c:pt idx="1497">
                  <c:v>793</c:v>
                </c:pt>
                <c:pt idx="1498">
                  <c:v>794</c:v>
                </c:pt>
                <c:pt idx="1499">
                  <c:v>794</c:v>
                </c:pt>
                <c:pt idx="1500">
                  <c:v>794</c:v>
                </c:pt>
                <c:pt idx="1501">
                  <c:v>794</c:v>
                </c:pt>
                <c:pt idx="1502">
                  <c:v>794</c:v>
                </c:pt>
                <c:pt idx="1503">
                  <c:v>794</c:v>
                </c:pt>
                <c:pt idx="1504">
                  <c:v>794</c:v>
                </c:pt>
                <c:pt idx="1505">
                  <c:v>794</c:v>
                </c:pt>
                <c:pt idx="1506">
                  <c:v>794</c:v>
                </c:pt>
                <c:pt idx="1507">
                  <c:v>794</c:v>
                </c:pt>
                <c:pt idx="1508">
                  <c:v>795</c:v>
                </c:pt>
                <c:pt idx="1509">
                  <c:v>795</c:v>
                </c:pt>
                <c:pt idx="1510">
                  <c:v>795</c:v>
                </c:pt>
                <c:pt idx="1511">
                  <c:v>795</c:v>
                </c:pt>
                <c:pt idx="1512">
                  <c:v>795</c:v>
                </c:pt>
                <c:pt idx="1513">
                  <c:v>795</c:v>
                </c:pt>
                <c:pt idx="1514">
                  <c:v>795</c:v>
                </c:pt>
                <c:pt idx="1515">
                  <c:v>796</c:v>
                </c:pt>
                <c:pt idx="1516">
                  <c:v>796</c:v>
                </c:pt>
                <c:pt idx="1517">
                  <c:v>796</c:v>
                </c:pt>
                <c:pt idx="1518">
                  <c:v>796</c:v>
                </c:pt>
                <c:pt idx="1519">
                  <c:v>796</c:v>
                </c:pt>
                <c:pt idx="1520">
                  <c:v>797</c:v>
                </c:pt>
                <c:pt idx="1521">
                  <c:v>797</c:v>
                </c:pt>
                <c:pt idx="1522">
                  <c:v>797</c:v>
                </c:pt>
                <c:pt idx="1523">
                  <c:v>797</c:v>
                </c:pt>
                <c:pt idx="1524">
                  <c:v>797</c:v>
                </c:pt>
                <c:pt idx="1525">
                  <c:v>797</c:v>
                </c:pt>
                <c:pt idx="1526">
                  <c:v>798</c:v>
                </c:pt>
                <c:pt idx="1527">
                  <c:v>798</c:v>
                </c:pt>
                <c:pt idx="1528">
                  <c:v>798</c:v>
                </c:pt>
                <c:pt idx="1529">
                  <c:v>798</c:v>
                </c:pt>
                <c:pt idx="1530">
                  <c:v>798</c:v>
                </c:pt>
                <c:pt idx="1531">
                  <c:v>798</c:v>
                </c:pt>
                <c:pt idx="1532">
                  <c:v>798</c:v>
                </c:pt>
                <c:pt idx="1533">
                  <c:v>798</c:v>
                </c:pt>
                <c:pt idx="1534">
                  <c:v>798</c:v>
                </c:pt>
                <c:pt idx="1535">
                  <c:v>798</c:v>
                </c:pt>
                <c:pt idx="1536">
                  <c:v>799</c:v>
                </c:pt>
                <c:pt idx="1537">
                  <c:v>800</c:v>
                </c:pt>
                <c:pt idx="1538">
                  <c:v>800</c:v>
                </c:pt>
                <c:pt idx="1539">
                  <c:v>801</c:v>
                </c:pt>
                <c:pt idx="1540">
                  <c:v>801</c:v>
                </c:pt>
                <c:pt idx="1541">
                  <c:v>801</c:v>
                </c:pt>
                <c:pt idx="1542">
                  <c:v>801</c:v>
                </c:pt>
                <c:pt idx="1543">
                  <c:v>801</c:v>
                </c:pt>
                <c:pt idx="1544">
                  <c:v>802</c:v>
                </c:pt>
                <c:pt idx="1545">
                  <c:v>802</c:v>
                </c:pt>
                <c:pt idx="1546">
                  <c:v>802</c:v>
                </c:pt>
                <c:pt idx="1547">
                  <c:v>802</c:v>
                </c:pt>
                <c:pt idx="1548">
                  <c:v>802</c:v>
                </c:pt>
                <c:pt idx="1549">
                  <c:v>802</c:v>
                </c:pt>
                <c:pt idx="1550">
                  <c:v>802</c:v>
                </c:pt>
                <c:pt idx="1551">
                  <c:v>802</c:v>
                </c:pt>
                <c:pt idx="1552">
                  <c:v>803</c:v>
                </c:pt>
                <c:pt idx="1553">
                  <c:v>803</c:v>
                </c:pt>
                <c:pt idx="1554">
                  <c:v>803</c:v>
                </c:pt>
                <c:pt idx="1555">
                  <c:v>803</c:v>
                </c:pt>
                <c:pt idx="1556">
                  <c:v>803</c:v>
                </c:pt>
                <c:pt idx="1557">
                  <c:v>803</c:v>
                </c:pt>
                <c:pt idx="1558">
                  <c:v>804</c:v>
                </c:pt>
                <c:pt idx="1559">
                  <c:v>804</c:v>
                </c:pt>
                <c:pt idx="1560">
                  <c:v>804</c:v>
                </c:pt>
                <c:pt idx="1561">
                  <c:v>804</c:v>
                </c:pt>
                <c:pt idx="1562">
                  <c:v>804</c:v>
                </c:pt>
                <c:pt idx="1563">
                  <c:v>804</c:v>
                </c:pt>
                <c:pt idx="1564">
                  <c:v>805</c:v>
                </c:pt>
                <c:pt idx="1565">
                  <c:v>805</c:v>
                </c:pt>
                <c:pt idx="1566">
                  <c:v>805</c:v>
                </c:pt>
                <c:pt idx="1567">
                  <c:v>805</c:v>
                </c:pt>
                <c:pt idx="1568">
                  <c:v>805</c:v>
                </c:pt>
                <c:pt idx="1569">
                  <c:v>805</c:v>
                </c:pt>
                <c:pt idx="1570">
                  <c:v>805</c:v>
                </c:pt>
                <c:pt idx="1571">
                  <c:v>805</c:v>
                </c:pt>
                <c:pt idx="1572">
                  <c:v>805</c:v>
                </c:pt>
                <c:pt idx="1573">
                  <c:v>805</c:v>
                </c:pt>
                <c:pt idx="1574">
                  <c:v>806</c:v>
                </c:pt>
                <c:pt idx="1575">
                  <c:v>806</c:v>
                </c:pt>
                <c:pt idx="1576">
                  <c:v>807</c:v>
                </c:pt>
                <c:pt idx="1577">
                  <c:v>807</c:v>
                </c:pt>
                <c:pt idx="1578">
                  <c:v>807</c:v>
                </c:pt>
                <c:pt idx="1579">
                  <c:v>808</c:v>
                </c:pt>
                <c:pt idx="1580">
                  <c:v>808</c:v>
                </c:pt>
                <c:pt idx="1581">
                  <c:v>808</c:v>
                </c:pt>
                <c:pt idx="1582">
                  <c:v>808</c:v>
                </c:pt>
                <c:pt idx="1583">
                  <c:v>808</c:v>
                </c:pt>
                <c:pt idx="1584">
                  <c:v>809</c:v>
                </c:pt>
                <c:pt idx="1585">
                  <c:v>809</c:v>
                </c:pt>
                <c:pt idx="1586">
                  <c:v>809</c:v>
                </c:pt>
                <c:pt idx="1587">
                  <c:v>809</c:v>
                </c:pt>
                <c:pt idx="1588">
                  <c:v>809</c:v>
                </c:pt>
                <c:pt idx="1589">
                  <c:v>809</c:v>
                </c:pt>
                <c:pt idx="1590">
                  <c:v>809</c:v>
                </c:pt>
                <c:pt idx="1591">
                  <c:v>809</c:v>
                </c:pt>
                <c:pt idx="1592">
                  <c:v>809</c:v>
                </c:pt>
                <c:pt idx="1593">
                  <c:v>810</c:v>
                </c:pt>
                <c:pt idx="1594">
                  <c:v>810</c:v>
                </c:pt>
                <c:pt idx="1595">
                  <c:v>810</c:v>
                </c:pt>
                <c:pt idx="1596">
                  <c:v>810</c:v>
                </c:pt>
                <c:pt idx="1597">
                  <c:v>810</c:v>
                </c:pt>
                <c:pt idx="1598">
                  <c:v>810</c:v>
                </c:pt>
                <c:pt idx="1599">
                  <c:v>810</c:v>
                </c:pt>
                <c:pt idx="1600">
                  <c:v>810</c:v>
                </c:pt>
                <c:pt idx="1601">
                  <c:v>810</c:v>
                </c:pt>
                <c:pt idx="1602">
                  <c:v>810</c:v>
                </c:pt>
                <c:pt idx="1603">
                  <c:v>811</c:v>
                </c:pt>
                <c:pt idx="1604">
                  <c:v>811</c:v>
                </c:pt>
                <c:pt idx="1605">
                  <c:v>811</c:v>
                </c:pt>
                <c:pt idx="1606">
                  <c:v>811</c:v>
                </c:pt>
                <c:pt idx="1607">
                  <c:v>811</c:v>
                </c:pt>
                <c:pt idx="1608">
                  <c:v>811</c:v>
                </c:pt>
                <c:pt idx="1609">
                  <c:v>811</c:v>
                </c:pt>
                <c:pt idx="1610">
                  <c:v>811</c:v>
                </c:pt>
                <c:pt idx="1611">
                  <c:v>811</c:v>
                </c:pt>
                <c:pt idx="1612">
                  <c:v>812</c:v>
                </c:pt>
                <c:pt idx="1613">
                  <c:v>812</c:v>
                </c:pt>
                <c:pt idx="1614">
                  <c:v>812</c:v>
                </c:pt>
                <c:pt idx="1615">
                  <c:v>812</c:v>
                </c:pt>
                <c:pt idx="1616">
                  <c:v>812</c:v>
                </c:pt>
                <c:pt idx="1617">
                  <c:v>812</c:v>
                </c:pt>
                <c:pt idx="1618">
                  <c:v>812</c:v>
                </c:pt>
                <c:pt idx="1619">
                  <c:v>812</c:v>
                </c:pt>
                <c:pt idx="1620">
                  <c:v>812</c:v>
                </c:pt>
                <c:pt idx="1621">
                  <c:v>812</c:v>
                </c:pt>
                <c:pt idx="1622">
                  <c:v>812</c:v>
                </c:pt>
                <c:pt idx="1623">
                  <c:v>813</c:v>
                </c:pt>
                <c:pt idx="1624">
                  <c:v>814</c:v>
                </c:pt>
                <c:pt idx="1625">
                  <c:v>815</c:v>
                </c:pt>
                <c:pt idx="1626">
                  <c:v>815</c:v>
                </c:pt>
                <c:pt idx="1627">
                  <c:v>815</c:v>
                </c:pt>
                <c:pt idx="1628">
                  <c:v>815</c:v>
                </c:pt>
                <c:pt idx="1629">
                  <c:v>815</c:v>
                </c:pt>
                <c:pt idx="1630">
                  <c:v>815</c:v>
                </c:pt>
                <c:pt idx="1631">
                  <c:v>815</c:v>
                </c:pt>
                <c:pt idx="1632">
                  <c:v>815</c:v>
                </c:pt>
                <c:pt idx="1633">
                  <c:v>815</c:v>
                </c:pt>
                <c:pt idx="1634">
                  <c:v>816</c:v>
                </c:pt>
                <c:pt idx="1635">
                  <c:v>816</c:v>
                </c:pt>
                <c:pt idx="1636">
                  <c:v>816</c:v>
                </c:pt>
                <c:pt idx="1637">
                  <c:v>816</c:v>
                </c:pt>
                <c:pt idx="1638">
                  <c:v>816</c:v>
                </c:pt>
                <c:pt idx="1639">
                  <c:v>816</c:v>
                </c:pt>
                <c:pt idx="1640">
                  <c:v>816</c:v>
                </c:pt>
                <c:pt idx="1641">
                  <c:v>816</c:v>
                </c:pt>
                <c:pt idx="1642">
                  <c:v>817</c:v>
                </c:pt>
                <c:pt idx="1643">
                  <c:v>817</c:v>
                </c:pt>
                <c:pt idx="1644">
                  <c:v>817</c:v>
                </c:pt>
                <c:pt idx="1645">
                  <c:v>817</c:v>
                </c:pt>
                <c:pt idx="1646">
                  <c:v>817</c:v>
                </c:pt>
                <c:pt idx="1647">
                  <c:v>817</c:v>
                </c:pt>
                <c:pt idx="1648">
                  <c:v>817</c:v>
                </c:pt>
                <c:pt idx="1649">
                  <c:v>817</c:v>
                </c:pt>
                <c:pt idx="1650">
                  <c:v>818</c:v>
                </c:pt>
                <c:pt idx="1651">
                  <c:v>818</c:v>
                </c:pt>
                <c:pt idx="1652">
                  <c:v>818</c:v>
                </c:pt>
                <c:pt idx="1653">
                  <c:v>818</c:v>
                </c:pt>
                <c:pt idx="1654">
                  <c:v>818</c:v>
                </c:pt>
                <c:pt idx="1655">
                  <c:v>818</c:v>
                </c:pt>
                <c:pt idx="1656">
                  <c:v>818</c:v>
                </c:pt>
                <c:pt idx="1657">
                  <c:v>818</c:v>
                </c:pt>
                <c:pt idx="1658">
                  <c:v>818</c:v>
                </c:pt>
                <c:pt idx="1659">
                  <c:v>818</c:v>
                </c:pt>
                <c:pt idx="1660">
                  <c:v>819</c:v>
                </c:pt>
                <c:pt idx="1661">
                  <c:v>819</c:v>
                </c:pt>
                <c:pt idx="1662">
                  <c:v>819</c:v>
                </c:pt>
                <c:pt idx="1663">
                  <c:v>819</c:v>
                </c:pt>
                <c:pt idx="1664">
                  <c:v>819</c:v>
                </c:pt>
                <c:pt idx="1665">
                  <c:v>819</c:v>
                </c:pt>
                <c:pt idx="1666">
                  <c:v>819</c:v>
                </c:pt>
                <c:pt idx="1667">
                  <c:v>822</c:v>
                </c:pt>
                <c:pt idx="1668">
                  <c:v>822</c:v>
                </c:pt>
                <c:pt idx="1669">
                  <c:v>822</c:v>
                </c:pt>
                <c:pt idx="1670">
                  <c:v>822</c:v>
                </c:pt>
                <c:pt idx="1671">
                  <c:v>822</c:v>
                </c:pt>
                <c:pt idx="1672">
                  <c:v>822</c:v>
                </c:pt>
                <c:pt idx="1673">
                  <c:v>822</c:v>
                </c:pt>
                <c:pt idx="1674">
                  <c:v>822</c:v>
                </c:pt>
                <c:pt idx="1675">
                  <c:v>822</c:v>
                </c:pt>
                <c:pt idx="1676">
                  <c:v>822</c:v>
                </c:pt>
                <c:pt idx="1677">
                  <c:v>822</c:v>
                </c:pt>
                <c:pt idx="1678">
                  <c:v>823</c:v>
                </c:pt>
                <c:pt idx="1679">
                  <c:v>823</c:v>
                </c:pt>
                <c:pt idx="1680">
                  <c:v>823</c:v>
                </c:pt>
                <c:pt idx="1681">
                  <c:v>823</c:v>
                </c:pt>
                <c:pt idx="1682">
                  <c:v>823</c:v>
                </c:pt>
                <c:pt idx="1683">
                  <c:v>823</c:v>
                </c:pt>
                <c:pt idx="1684">
                  <c:v>823</c:v>
                </c:pt>
                <c:pt idx="1685">
                  <c:v>824</c:v>
                </c:pt>
                <c:pt idx="1686">
                  <c:v>824</c:v>
                </c:pt>
                <c:pt idx="1687">
                  <c:v>824</c:v>
                </c:pt>
                <c:pt idx="1688">
                  <c:v>824</c:v>
                </c:pt>
                <c:pt idx="1689">
                  <c:v>824</c:v>
                </c:pt>
                <c:pt idx="1690">
                  <c:v>824</c:v>
                </c:pt>
                <c:pt idx="1691">
                  <c:v>824</c:v>
                </c:pt>
                <c:pt idx="1692">
                  <c:v>824</c:v>
                </c:pt>
                <c:pt idx="1693">
                  <c:v>824</c:v>
                </c:pt>
                <c:pt idx="1694">
                  <c:v>824</c:v>
                </c:pt>
                <c:pt idx="1695">
                  <c:v>824</c:v>
                </c:pt>
                <c:pt idx="1696">
                  <c:v>825</c:v>
                </c:pt>
                <c:pt idx="1697">
                  <c:v>825</c:v>
                </c:pt>
                <c:pt idx="1698">
                  <c:v>825</c:v>
                </c:pt>
                <c:pt idx="1699">
                  <c:v>825</c:v>
                </c:pt>
                <c:pt idx="1700">
                  <c:v>825</c:v>
                </c:pt>
                <c:pt idx="1701">
                  <c:v>825</c:v>
                </c:pt>
                <c:pt idx="1702">
                  <c:v>825</c:v>
                </c:pt>
                <c:pt idx="1703">
                  <c:v>826</c:v>
                </c:pt>
                <c:pt idx="1704">
                  <c:v>826</c:v>
                </c:pt>
                <c:pt idx="1705">
                  <c:v>826</c:v>
                </c:pt>
                <c:pt idx="1706">
                  <c:v>826</c:v>
                </c:pt>
                <c:pt idx="1707">
                  <c:v>826</c:v>
                </c:pt>
                <c:pt idx="1708">
                  <c:v>826</c:v>
                </c:pt>
                <c:pt idx="1709">
                  <c:v>826</c:v>
                </c:pt>
                <c:pt idx="1710">
                  <c:v>827</c:v>
                </c:pt>
                <c:pt idx="1711">
                  <c:v>827</c:v>
                </c:pt>
                <c:pt idx="1712">
                  <c:v>828</c:v>
                </c:pt>
                <c:pt idx="1713">
                  <c:v>828</c:v>
                </c:pt>
                <c:pt idx="1714">
                  <c:v>828</c:v>
                </c:pt>
                <c:pt idx="1715">
                  <c:v>829</c:v>
                </c:pt>
                <c:pt idx="1716">
                  <c:v>829</c:v>
                </c:pt>
                <c:pt idx="1717">
                  <c:v>829</c:v>
                </c:pt>
                <c:pt idx="1718">
                  <c:v>829</c:v>
                </c:pt>
                <c:pt idx="1719">
                  <c:v>829</c:v>
                </c:pt>
                <c:pt idx="1720">
                  <c:v>829</c:v>
                </c:pt>
                <c:pt idx="1721">
                  <c:v>829</c:v>
                </c:pt>
                <c:pt idx="1722">
                  <c:v>829</c:v>
                </c:pt>
                <c:pt idx="1723">
                  <c:v>829</c:v>
                </c:pt>
                <c:pt idx="1724">
                  <c:v>830</c:v>
                </c:pt>
                <c:pt idx="1725">
                  <c:v>830</c:v>
                </c:pt>
                <c:pt idx="1726">
                  <c:v>830</c:v>
                </c:pt>
                <c:pt idx="1727">
                  <c:v>831</c:v>
                </c:pt>
                <c:pt idx="1728">
                  <c:v>831</c:v>
                </c:pt>
                <c:pt idx="1729">
                  <c:v>832</c:v>
                </c:pt>
                <c:pt idx="1730">
                  <c:v>832</c:v>
                </c:pt>
                <c:pt idx="1731">
                  <c:v>832</c:v>
                </c:pt>
                <c:pt idx="1732">
                  <c:v>832</c:v>
                </c:pt>
                <c:pt idx="1733">
                  <c:v>832</c:v>
                </c:pt>
                <c:pt idx="1734">
                  <c:v>832</c:v>
                </c:pt>
                <c:pt idx="1735">
                  <c:v>832</c:v>
                </c:pt>
                <c:pt idx="1736">
                  <c:v>832</c:v>
                </c:pt>
                <c:pt idx="1737">
                  <c:v>832</c:v>
                </c:pt>
                <c:pt idx="1738">
                  <c:v>832</c:v>
                </c:pt>
                <c:pt idx="1739">
                  <c:v>832</c:v>
                </c:pt>
                <c:pt idx="1740">
                  <c:v>832</c:v>
                </c:pt>
                <c:pt idx="1741">
                  <c:v>832</c:v>
                </c:pt>
                <c:pt idx="1742">
                  <c:v>833</c:v>
                </c:pt>
                <c:pt idx="1743">
                  <c:v>833</c:v>
                </c:pt>
                <c:pt idx="1744">
                  <c:v>833</c:v>
                </c:pt>
                <c:pt idx="1745">
                  <c:v>833</c:v>
                </c:pt>
                <c:pt idx="1746">
                  <c:v>833</c:v>
                </c:pt>
                <c:pt idx="1747">
                  <c:v>833</c:v>
                </c:pt>
                <c:pt idx="1748">
                  <c:v>834</c:v>
                </c:pt>
                <c:pt idx="1749">
                  <c:v>834</c:v>
                </c:pt>
                <c:pt idx="1750">
                  <c:v>835</c:v>
                </c:pt>
                <c:pt idx="1751">
                  <c:v>835</c:v>
                </c:pt>
                <c:pt idx="1752">
                  <c:v>835</c:v>
                </c:pt>
                <c:pt idx="1753">
                  <c:v>836</c:v>
                </c:pt>
                <c:pt idx="1754">
                  <c:v>836</c:v>
                </c:pt>
                <c:pt idx="1755">
                  <c:v>836</c:v>
                </c:pt>
                <c:pt idx="1756">
                  <c:v>836</c:v>
                </c:pt>
                <c:pt idx="1757">
                  <c:v>836</c:v>
                </c:pt>
                <c:pt idx="1758">
                  <c:v>836</c:v>
                </c:pt>
                <c:pt idx="1759">
                  <c:v>836</c:v>
                </c:pt>
                <c:pt idx="1760">
                  <c:v>836</c:v>
                </c:pt>
                <c:pt idx="1761">
                  <c:v>837</c:v>
                </c:pt>
                <c:pt idx="1762">
                  <c:v>837</c:v>
                </c:pt>
                <c:pt idx="1763">
                  <c:v>837</c:v>
                </c:pt>
                <c:pt idx="1764">
                  <c:v>837</c:v>
                </c:pt>
                <c:pt idx="1765">
                  <c:v>837</c:v>
                </c:pt>
                <c:pt idx="1766">
                  <c:v>838</c:v>
                </c:pt>
                <c:pt idx="1767">
                  <c:v>838</c:v>
                </c:pt>
                <c:pt idx="1768">
                  <c:v>838</c:v>
                </c:pt>
                <c:pt idx="1769">
                  <c:v>838</c:v>
                </c:pt>
                <c:pt idx="1770">
                  <c:v>838</c:v>
                </c:pt>
                <c:pt idx="1771">
                  <c:v>839</c:v>
                </c:pt>
                <c:pt idx="1772">
                  <c:v>839</c:v>
                </c:pt>
                <c:pt idx="1773">
                  <c:v>839</c:v>
                </c:pt>
                <c:pt idx="1774">
                  <c:v>839</c:v>
                </c:pt>
                <c:pt idx="1775">
                  <c:v>839</c:v>
                </c:pt>
                <c:pt idx="1776">
                  <c:v>839</c:v>
                </c:pt>
                <c:pt idx="1777">
                  <c:v>839</c:v>
                </c:pt>
                <c:pt idx="1778">
                  <c:v>839</c:v>
                </c:pt>
                <c:pt idx="1779">
                  <c:v>840</c:v>
                </c:pt>
                <c:pt idx="1780">
                  <c:v>840</c:v>
                </c:pt>
                <c:pt idx="1781">
                  <c:v>840</c:v>
                </c:pt>
                <c:pt idx="1782">
                  <c:v>840</c:v>
                </c:pt>
                <c:pt idx="1783">
                  <c:v>840</c:v>
                </c:pt>
                <c:pt idx="1784">
                  <c:v>840</c:v>
                </c:pt>
                <c:pt idx="1785">
                  <c:v>840</c:v>
                </c:pt>
                <c:pt idx="1786">
                  <c:v>840</c:v>
                </c:pt>
                <c:pt idx="1787">
                  <c:v>840</c:v>
                </c:pt>
                <c:pt idx="1788">
                  <c:v>841</c:v>
                </c:pt>
                <c:pt idx="1789">
                  <c:v>842</c:v>
                </c:pt>
                <c:pt idx="1790">
                  <c:v>843</c:v>
                </c:pt>
                <c:pt idx="1791">
                  <c:v>843</c:v>
                </c:pt>
                <c:pt idx="1792">
                  <c:v>843</c:v>
                </c:pt>
                <c:pt idx="1793">
                  <c:v>843</c:v>
                </c:pt>
                <c:pt idx="1794">
                  <c:v>843</c:v>
                </c:pt>
                <c:pt idx="1795">
                  <c:v>843</c:v>
                </c:pt>
                <c:pt idx="1796">
                  <c:v>843</c:v>
                </c:pt>
                <c:pt idx="1797">
                  <c:v>843</c:v>
                </c:pt>
                <c:pt idx="1798">
                  <c:v>843</c:v>
                </c:pt>
                <c:pt idx="1799">
                  <c:v>844</c:v>
                </c:pt>
                <c:pt idx="1800">
                  <c:v>844</c:v>
                </c:pt>
                <c:pt idx="1801">
                  <c:v>844</c:v>
                </c:pt>
                <c:pt idx="1802">
                  <c:v>844</c:v>
                </c:pt>
                <c:pt idx="1803">
                  <c:v>844</c:v>
                </c:pt>
                <c:pt idx="1804">
                  <c:v>844</c:v>
                </c:pt>
                <c:pt idx="1805">
                  <c:v>844</c:v>
                </c:pt>
                <c:pt idx="1806">
                  <c:v>845</c:v>
                </c:pt>
                <c:pt idx="1807">
                  <c:v>845</c:v>
                </c:pt>
                <c:pt idx="1808">
                  <c:v>845</c:v>
                </c:pt>
                <c:pt idx="1809">
                  <c:v>845</c:v>
                </c:pt>
                <c:pt idx="1810">
                  <c:v>845</c:v>
                </c:pt>
                <c:pt idx="1811">
                  <c:v>845</c:v>
                </c:pt>
                <c:pt idx="1812">
                  <c:v>846</c:v>
                </c:pt>
                <c:pt idx="1813">
                  <c:v>846</c:v>
                </c:pt>
                <c:pt idx="1814">
                  <c:v>846</c:v>
                </c:pt>
                <c:pt idx="1815">
                  <c:v>846</c:v>
                </c:pt>
                <c:pt idx="1816">
                  <c:v>846</c:v>
                </c:pt>
                <c:pt idx="1817">
                  <c:v>846</c:v>
                </c:pt>
                <c:pt idx="1818">
                  <c:v>847</c:v>
                </c:pt>
                <c:pt idx="1819">
                  <c:v>847</c:v>
                </c:pt>
                <c:pt idx="1820">
                  <c:v>847</c:v>
                </c:pt>
                <c:pt idx="1821">
                  <c:v>847</c:v>
                </c:pt>
                <c:pt idx="1822">
                  <c:v>847</c:v>
                </c:pt>
                <c:pt idx="1823">
                  <c:v>848</c:v>
                </c:pt>
                <c:pt idx="1824">
                  <c:v>849</c:v>
                </c:pt>
                <c:pt idx="1825">
                  <c:v>850</c:v>
                </c:pt>
                <c:pt idx="1826">
                  <c:v>850</c:v>
                </c:pt>
                <c:pt idx="1827">
                  <c:v>850</c:v>
                </c:pt>
                <c:pt idx="1828">
                  <c:v>850</c:v>
                </c:pt>
                <c:pt idx="1829">
                  <c:v>850</c:v>
                </c:pt>
                <c:pt idx="1830">
                  <c:v>850</c:v>
                </c:pt>
                <c:pt idx="1831">
                  <c:v>850</c:v>
                </c:pt>
                <c:pt idx="1832">
                  <c:v>850</c:v>
                </c:pt>
                <c:pt idx="1833">
                  <c:v>851</c:v>
                </c:pt>
                <c:pt idx="1834">
                  <c:v>851</c:v>
                </c:pt>
                <c:pt idx="1835">
                  <c:v>851</c:v>
                </c:pt>
                <c:pt idx="1836">
                  <c:v>851</c:v>
                </c:pt>
                <c:pt idx="1837">
                  <c:v>851</c:v>
                </c:pt>
                <c:pt idx="1838">
                  <c:v>851</c:v>
                </c:pt>
                <c:pt idx="1839">
                  <c:v>851</c:v>
                </c:pt>
                <c:pt idx="1840">
                  <c:v>851</c:v>
                </c:pt>
                <c:pt idx="1841">
                  <c:v>851</c:v>
                </c:pt>
                <c:pt idx="1842">
                  <c:v>851</c:v>
                </c:pt>
                <c:pt idx="1843">
                  <c:v>851</c:v>
                </c:pt>
                <c:pt idx="1844">
                  <c:v>851</c:v>
                </c:pt>
                <c:pt idx="1845">
                  <c:v>852</c:v>
                </c:pt>
                <c:pt idx="1846">
                  <c:v>852</c:v>
                </c:pt>
                <c:pt idx="1847">
                  <c:v>852</c:v>
                </c:pt>
                <c:pt idx="1848">
                  <c:v>852</c:v>
                </c:pt>
                <c:pt idx="1849">
                  <c:v>852</c:v>
                </c:pt>
                <c:pt idx="1850">
                  <c:v>852</c:v>
                </c:pt>
                <c:pt idx="1851">
                  <c:v>853</c:v>
                </c:pt>
                <c:pt idx="1852">
                  <c:v>853</c:v>
                </c:pt>
                <c:pt idx="1853">
                  <c:v>853</c:v>
                </c:pt>
                <c:pt idx="1854">
                  <c:v>853</c:v>
                </c:pt>
                <c:pt idx="1855">
                  <c:v>854</c:v>
                </c:pt>
                <c:pt idx="1856">
                  <c:v>854</c:v>
                </c:pt>
                <c:pt idx="1857">
                  <c:v>854</c:v>
                </c:pt>
                <c:pt idx="1858">
                  <c:v>854</c:v>
                </c:pt>
                <c:pt idx="1859">
                  <c:v>854</c:v>
                </c:pt>
                <c:pt idx="1860">
                  <c:v>854</c:v>
                </c:pt>
                <c:pt idx="1861">
                  <c:v>857</c:v>
                </c:pt>
                <c:pt idx="1862">
                  <c:v>857</c:v>
                </c:pt>
                <c:pt idx="1863">
                  <c:v>857</c:v>
                </c:pt>
                <c:pt idx="1864">
                  <c:v>857</c:v>
                </c:pt>
                <c:pt idx="1865">
                  <c:v>857</c:v>
                </c:pt>
                <c:pt idx="1866">
                  <c:v>857</c:v>
                </c:pt>
                <c:pt idx="1867">
                  <c:v>857</c:v>
                </c:pt>
                <c:pt idx="1868">
                  <c:v>858</c:v>
                </c:pt>
                <c:pt idx="1869">
                  <c:v>858</c:v>
                </c:pt>
                <c:pt idx="1870">
                  <c:v>858</c:v>
                </c:pt>
                <c:pt idx="1871">
                  <c:v>858</c:v>
                </c:pt>
                <c:pt idx="1872">
                  <c:v>858</c:v>
                </c:pt>
                <c:pt idx="1873">
                  <c:v>858</c:v>
                </c:pt>
                <c:pt idx="1874">
                  <c:v>858</c:v>
                </c:pt>
                <c:pt idx="1875">
                  <c:v>859</c:v>
                </c:pt>
                <c:pt idx="1876">
                  <c:v>859</c:v>
                </c:pt>
                <c:pt idx="1877">
                  <c:v>859</c:v>
                </c:pt>
                <c:pt idx="1878">
                  <c:v>859</c:v>
                </c:pt>
                <c:pt idx="1879">
                  <c:v>859</c:v>
                </c:pt>
                <c:pt idx="1880">
                  <c:v>859</c:v>
                </c:pt>
                <c:pt idx="1881">
                  <c:v>859</c:v>
                </c:pt>
                <c:pt idx="1882">
                  <c:v>860</c:v>
                </c:pt>
                <c:pt idx="1883">
                  <c:v>860</c:v>
                </c:pt>
                <c:pt idx="1884">
                  <c:v>860</c:v>
                </c:pt>
                <c:pt idx="1885">
                  <c:v>860</c:v>
                </c:pt>
                <c:pt idx="1886">
                  <c:v>860</c:v>
                </c:pt>
                <c:pt idx="1887">
                  <c:v>860</c:v>
                </c:pt>
                <c:pt idx="1888">
                  <c:v>861</c:v>
                </c:pt>
                <c:pt idx="1889">
                  <c:v>861</c:v>
                </c:pt>
                <c:pt idx="1890">
                  <c:v>862</c:v>
                </c:pt>
                <c:pt idx="1891">
                  <c:v>863</c:v>
                </c:pt>
                <c:pt idx="1892">
                  <c:v>863</c:v>
                </c:pt>
                <c:pt idx="1893">
                  <c:v>864</c:v>
                </c:pt>
                <c:pt idx="1894">
                  <c:v>864</c:v>
                </c:pt>
                <c:pt idx="1895">
                  <c:v>864</c:v>
                </c:pt>
                <c:pt idx="1896">
                  <c:v>864</c:v>
                </c:pt>
                <c:pt idx="1897">
                  <c:v>864</c:v>
                </c:pt>
                <c:pt idx="1898">
                  <c:v>864</c:v>
                </c:pt>
                <c:pt idx="1899">
                  <c:v>864</c:v>
                </c:pt>
                <c:pt idx="1900">
                  <c:v>864</c:v>
                </c:pt>
                <c:pt idx="1901">
                  <c:v>864</c:v>
                </c:pt>
                <c:pt idx="1902">
                  <c:v>865</c:v>
                </c:pt>
                <c:pt idx="1903">
                  <c:v>865</c:v>
                </c:pt>
                <c:pt idx="1904">
                  <c:v>865</c:v>
                </c:pt>
                <c:pt idx="1905">
                  <c:v>865</c:v>
                </c:pt>
                <c:pt idx="1906">
                  <c:v>865</c:v>
                </c:pt>
                <c:pt idx="1907">
                  <c:v>865</c:v>
                </c:pt>
                <c:pt idx="1908">
                  <c:v>865</c:v>
                </c:pt>
                <c:pt idx="1909">
                  <c:v>865</c:v>
                </c:pt>
                <c:pt idx="1910">
                  <c:v>865</c:v>
                </c:pt>
                <c:pt idx="1911">
                  <c:v>865</c:v>
                </c:pt>
                <c:pt idx="1912">
                  <c:v>866</c:v>
                </c:pt>
                <c:pt idx="1913">
                  <c:v>866</c:v>
                </c:pt>
                <c:pt idx="1914">
                  <c:v>866</c:v>
                </c:pt>
                <c:pt idx="1915">
                  <c:v>866</c:v>
                </c:pt>
                <c:pt idx="1916">
                  <c:v>866</c:v>
                </c:pt>
                <c:pt idx="1917">
                  <c:v>866</c:v>
                </c:pt>
                <c:pt idx="1918">
                  <c:v>866</c:v>
                </c:pt>
                <c:pt idx="1919">
                  <c:v>867</c:v>
                </c:pt>
                <c:pt idx="1920">
                  <c:v>867</c:v>
                </c:pt>
                <c:pt idx="1921">
                  <c:v>867</c:v>
                </c:pt>
                <c:pt idx="1922">
                  <c:v>867</c:v>
                </c:pt>
                <c:pt idx="1923">
                  <c:v>867</c:v>
                </c:pt>
                <c:pt idx="1924">
                  <c:v>867</c:v>
                </c:pt>
                <c:pt idx="1925">
                  <c:v>867</c:v>
                </c:pt>
                <c:pt idx="1926">
                  <c:v>868</c:v>
                </c:pt>
                <c:pt idx="1927">
                  <c:v>868</c:v>
                </c:pt>
                <c:pt idx="1928">
                  <c:v>868</c:v>
                </c:pt>
                <c:pt idx="1929">
                  <c:v>868</c:v>
                </c:pt>
                <c:pt idx="1930">
                  <c:v>868</c:v>
                </c:pt>
                <c:pt idx="1931">
                  <c:v>868</c:v>
                </c:pt>
                <c:pt idx="1932">
                  <c:v>868</c:v>
                </c:pt>
                <c:pt idx="1933">
                  <c:v>868</c:v>
                </c:pt>
                <c:pt idx="1934">
                  <c:v>869</c:v>
                </c:pt>
                <c:pt idx="1935">
                  <c:v>870</c:v>
                </c:pt>
                <c:pt idx="1936">
                  <c:v>870</c:v>
                </c:pt>
                <c:pt idx="1937">
                  <c:v>871</c:v>
                </c:pt>
                <c:pt idx="1938">
                  <c:v>871</c:v>
                </c:pt>
                <c:pt idx="1939">
                  <c:v>871</c:v>
                </c:pt>
                <c:pt idx="1940">
                  <c:v>871</c:v>
                </c:pt>
                <c:pt idx="1941">
                  <c:v>871</c:v>
                </c:pt>
                <c:pt idx="1942">
                  <c:v>871</c:v>
                </c:pt>
                <c:pt idx="1943">
                  <c:v>872</c:v>
                </c:pt>
                <c:pt idx="1944">
                  <c:v>872</c:v>
                </c:pt>
                <c:pt idx="1945">
                  <c:v>872</c:v>
                </c:pt>
                <c:pt idx="1946">
                  <c:v>872</c:v>
                </c:pt>
                <c:pt idx="1947">
                  <c:v>872</c:v>
                </c:pt>
                <c:pt idx="1948">
                  <c:v>872</c:v>
                </c:pt>
                <c:pt idx="1949">
                  <c:v>872</c:v>
                </c:pt>
                <c:pt idx="1950">
                  <c:v>873</c:v>
                </c:pt>
                <c:pt idx="1951">
                  <c:v>873</c:v>
                </c:pt>
                <c:pt idx="1952">
                  <c:v>873</c:v>
                </c:pt>
                <c:pt idx="1953">
                  <c:v>874</c:v>
                </c:pt>
                <c:pt idx="1954">
                  <c:v>874</c:v>
                </c:pt>
                <c:pt idx="1955">
                  <c:v>874</c:v>
                </c:pt>
                <c:pt idx="1956">
                  <c:v>874</c:v>
                </c:pt>
                <c:pt idx="1957">
                  <c:v>875</c:v>
                </c:pt>
                <c:pt idx="1958">
                  <c:v>875</c:v>
                </c:pt>
                <c:pt idx="1959">
                  <c:v>875</c:v>
                </c:pt>
                <c:pt idx="1960">
                  <c:v>877</c:v>
                </c:pt>
                <c:pt idx="1961">
                  <c:v>877</c:v>
                </c:pt>
                <c:pt idx="1962">
                  <c:v>878</c:v>
                </c:pt>
                <c:pt idx="1963">
                  <c:v>878</c:v>
                </c:pt>
                <c:pt idx="1964">
                  <c:v>878</c:v>
                </c:pt>
                <c:pt idx="1965">
                  <c:v>878</c:v>
                </c:pt>
                <c:pt idx="1966">
                  <c:v>879</c:v>
                </c:pt>
                <c:pt idx="1967">
                  <c:v>879</c:v>
                </c:pt>
                <c:pt idx="1968">
                  <c:v>879</c:v>
                </c:pt>
                <c:pt idx="1969">
                  <c:v>879</c:v>
                </c:pt>
                <c:pt idx="1970">
                  <c:v>879</c:v>
                </c:pt>
                <c:pt idx="1971">
                  <c:v>879</c:v>
                </c:pt>
                <c:pt idx="1972">
                  <c:v>879</c:v>
                </c:pt>
                <c:pt idx="1973">
                  <c:v>880</c:v>
                </c:pt>
                <c:pt idx="1974">
                  <c:v>880</c:v>
                </c:pt>
                <c:pt idx="1975">
                  <c:v>880</c:v>
                </c:pt>
                <c:pt idx="1976">
                  <c:v>880</c:v>
                </c:pt>
                <c:pt idx="1977">
                  <c:v>880</c:v>
                </c:pt>
                <c:pt idx="1978">
                  <c:v>880</c:v>
                </c:pt>
                <c:pt idx="1979">
                  <c:v>880</c:v>
                </c:pt>
                <c:pt idx="1980">
                  <c:v>881</c:v>
                </c:pt>
                <c:pt idx="1981">
                  <c:v>881</c:v>
                </c:pt>
                <c:pt idx="1982">
                  <c:v>881</c:v>
                </c:pt>
                <c:pt idx="1983">
                  <c:v>881</c:v>
                </c:pt>
                <c:pt idx="1984">
                  <c:v>881</c:v>
                </c:pt>
                <c:pt idx="1985">
                  <c:v>882</c:v>
                </c:pt>
                <c:pt idx="1986">
                  <c:v>882</c:v>
                </c:pt>
                <c:pt idx="1987">
                  <c:v>882</c:v>
                </c:pt>
                <c:pt idx="1988">
                  <c:v>882</c:v>
                </c:pt>
                <c:pt idx="1989">
                  <c:v>882</c:v>
                </c:pt>
                <c:pt idx="1990">
                  <c:v>883</c:v>
                </c:pt>
                <c:pt idx="1991">
                  <c:v>883</c:v>
                </c:pt>
                <c:pt idx="1992">
                  <c:v>883</c:v>
                </c:pt>
                <c:pt idx="1993">
                  <c:v>884</c:v>
                </c:pt>
                <c:pt idx="1994">
                  <c:v>885</c:v>
                </c:pt>
                <c:pt idx="1995">
                  <c:v>885</c:v>
                </c:pt>
                <c:pt idx="1996">
                  <c:v>885</c:v>
                </c:pt>
                <c:pt idx="1997">
                  <c:v>885</c:v>
                </c:pt>
                <c:pt idx="1998">
                  <c:v>885</c:v>
                </c:pt>
                <c:pt idx="1999">
                  <c:v>885</c:v>
                </c:pt>
                <c:pt idx="2000">
                  <c:v>885</c:v>
                </c:pt>
                <c:pt idx="2001">
                  <c:v>885</c:v>
                </c:pt>
                <c:pt idx="2002">
                  <c:v>885</c:v>
                </c:pt>
                <c:pt idx="2003">
                  <c:v>885</c:v>
                </c:pt>
                <c:pt idx="2004">
                  <c:v>886</c:v>
                </c:pt>
                <c:pt idx="2005">
                  <c:v>886</c:v>
                </c:pt>
                <c:pt idx="2006">
                  <c:v>886</c:v>
                </c:pt>
                <c:pt idx="2007">
                  <c:v>886</c:v>
                </c:pt>
                <c:pt idx="2008">
                  <c:v>886</c:v>
                </c:pt>
                <c:pt idx="2009">
                  <c:v>886</c:v>
                </c:pt>
                <c:pt idx="2010">
                  <c:v>886</c:v>
                </c:pt>
                <c:pt idx="2011">
                  <c:v>886</c:v>
                </c:pt>
                <c:pt idx="2012">
                  <c:v>886</c:v>
                </c:pt>
                <c:pt idx="2013">
                  <c:v>886</c:v>
                </c:pt>
                <c:pt idx="2014">
                  <c:v>887</c:v>
                </c:pt>
                <c:pt idx="2015">
                  <c:v>887</c:v>
                </c:pt>
                <c:pt idx="2016">
                  <c:v>887</c:v>
                </c:pt>
                <c:pt idx="2017">
                  <c:v>887</c:v>
                </c:pt>
                <c:pt idx="2018">
                  <c:v>887</c:v>
                </c:pt>
                <c:pt idx="2019">
                  <c:v>888</c:v>
                </c:pt>
                <c:pt idx="2020">
                  <c:v>888</c:v>
                </c:pt>
                <c:pt idx="2021">
                  <c:v>888</c:v>
                </c:pt>
                <c:pt idx="2022">
                  <c:v>888</c:v>
                </c:pt>
                <c:pt idx="2023">
                  <c:v>888</c:v>
                </c:pt>
                <c:pt idx="2024">
                  <c:v>888</c:v>
                </c:pt>
                <c:pt idx="2025">
                  <c:v>889</c:v>
                </c:pt>
                <c:pt idx="2026">
                  <c:v>889</c:v>
                </c:pt>
                <c:pt idx="2027">
                  <c:v>889</c:v>
                </c:pt>
                <c:pt idx="2028">
                  <c:v>889</c:v>
                </c:pt>
                <c:pt idx="2029">
                  <c:v>889</c:v>
                </c:pt>
                <c:pt idx="2030">
                  <c:v>889</c:v>
                </c:pt>
                <c:pt idx="2031">
                  <c:v>890</c:v>
                </c:pt>
                <c:pt idx="2032">
                  <c:v>891</c:v>
                </c:pt>
                <c:pt idx="2033">
                  <c:v>891</c:v>
                </c:pt>
                <c:pt idx="2034">
                  <c:v>891</c:v>
                </c:pt>
                <c:pt idx="2035">
                  <c:v>891</c:v>
                </c:pt>
                <c:pt idx="2036">
                  <c:v>891</c:v>
                </c:pt>
                <c:pt idx="2037">
                  <c:v>892</c:v>
                </c:pt>
                <c:pt idx="2038">
                  <c:v>892</c:v>
                </c:pt>
                <c:pt idx="2039">
                  <c:v>892</c:v>
                </c:pt>
                <c:pt idx="2040">
                  <c:v>892</c:v>
                </c:pt>
                <c:pt idx="2041">
                  <c:v>892</c:v>
                </c:pt>
                <c:pt idx="2042">
                  <c:v>892</c:v>
                </c:pt>
                <c:pt idx="2043">
                  <c:v>892</c:v>
                </c:pt>
                <c:pt idx="2044">
                  <c:v>892</c:v>
                </c:pt>
                <c:pt idx="2045">
                  <c:v>893</c:v>
                </c:pt>
                <c:pt idx="2046">
                  <c:v>893</c:v>
                </c:pt>
                <c:pt idx="2047">
                  <c:v>893</c:v>
                </c:pt>
                <c:pt idx="2048">
                  <c:v>893</c:v>
                </c:pt>
                <c:pt idx="2049">
                  <c:v>893</c:v>
                </c:pt>
                <c:pt idx="2050">
                  <c:v>893</c:v>
                </c:pt>
                <c:pt idx="2051">
                  <c:v>893</c:v>
                </c:pt>
                <c:pt idx="2052">
                  <c:v>893</c:v>
                </c:pt>
                <c:pt idx="2053">
                  <c:v>894</c:v>
                </c:pt>
                <c:pt idx="2054">
                  <c:v>894</c:v>
                </c:pt>
                <c:pt idx="2055">
                  <c:v>894</c:v>
                </c:pt>
                <c:pt idx="2056">
                  <c:v>894</c:v>
                </c:pt>
                <c:pt idx="2057">
                  <c:v>894</c:v>
                </c:pt>
                <c:pt idx="2058">
                  <c:v>894</c:v>
                </c:pt>
                <c:pt idx="2059">
                  <c:v>894</c:v>
                </c:pt>
                <c:pt idx="2060">
                  <c:v>894</c:v>
                </c:pt>
                <c:pt idx="2061">
                  <c:v>895</c:v>
                </c:pt>
                <c:pt idx="2062">
                  <c:v>895</c:v>
                </c:pt>
                <c:pt idx="2063">
                  <c:v>895</c:v>
                </c:pt>
                <c:pt idx="2064">
                  <c:v>895</c:v>
                </c:pt>
                <c:pt idx="2065">
                  <c:v>895</c:v>
                </c:pt>
                <c:pt idx="2066">
                  <c:v>896</c:v>
                </c:pt>
                <c:pt idx="2067">
                  <c:v>896</c:v>
                </c:pt>
                <c:pt idx="2068">
                  <c:v>896</c:v>
                </c:pt>
                <c:pt idx="2069">
                  <c:v>896</c:v>
                </c:pt>
                <c:pt idx="2070">
                  <c:v>896</c:v>
                </c:pt>
                <c:pt idx="2071">
                  <c:v>896</c:v>
                </c:pt>
                <c:pt idx="2072">
                  <c:v>899</c:v>
                </c:pt>
                <c:pt idx="2073">
                  <c:v>899</c:v>
                </c:pt>
                <c:pt idx="2074">
                  <c:v>899</c:v>
                </c:pt>
                <c:pt idx="2075">
                  <c:v>899</c:v>
                </c:pt>
                <c:pt idx="2076">
                  <c:v>899</c:v>
                </c:pt>
                <c:pt idx="2077">
                  <c:v>899</c:v>
                </c:pt>
                <c:pt idx="2078">
                  <c:v>899</c:v>
                </c:pt>
                <c:pt idx="2079">
                  <c:v>899</c:v>
                </c:pt>
                <c:pt idx="2080">
                  <c:v>900</c:v>
                </c:pt>
                <c:pt idx="2081">
                  <c:v>900</c:v>
                </c:pt>
                <c:pt idx="2082">
                  <c:v>900</c:v>
                </c:pt>
                <c:pt idx="2083">
                  <c:v>900</c:v>
                </c:pt>
                <c:pt idx="2084">
                  <c:v>900</c:v>
                </c:pt>
                <c:pt idx="2085">
                  <c:v>900</c:v>
                </c:pt>
                <c:pt idx="2086">
                  <c:v>901</c:v>
                </c:pt>
                <c:pt idx="2087">
                  <c:v>901</c:v>
                </c:pt>
                <c:pt idx="2088">
                  <c:v>901</c:v>
                </c:pt>
                <c:pt idx="2089">
                  <c:v>901</c:v>
                </c:pt>
                <c:pt idx="2090">
                  <c:v>901</c:v>
                </c:pt>
                <c:pt idx="2091">
                  <c:v>901</c:v>
                </c:pt>
                <c:pt idx="2092">
                  <c:v>901</c:v>
                </c:pt>
                <c:pt idx="2093">
                  <c:v>902</c:v>
                </c:pt>
                <c:pt idx="2094">
                  <c:v>902</c:v>
                </c:pt>
                <c:pt idx="2095">
                  <c:v>902</c:v>
                </c:pt>
                <c:pt idx="2096">
                  <c:v>902</c:v>
                </c:pt>
                <c:pt idx="2097">
                  <c:v>902</c:v>
                </c:pt>
                <c:pt idx="2098">
                  <c:v>902</c:v>
                </c:pt>
                <c:pt idx="2099">
                  <c:v>903</c:v>
                </c:pt>
                <c:pt idx="2100">
                  <c:v>903</c:v>
                </c:pt>
                <c:pt idx="2101">
                  <c:v>903</c:v>
                </c:pt>
                <c:pt idx="2102">
                  <c:v>903</c:v>
                </c:pt>
                <c:pt idx="2103">
                  <c:v>903</c:v>
                </c:pt>
                <c:pt idx="2104">
                  <c:v>903</c:v>
                </c:pt>
                <c:pt idx="2105">
                  <c:v>904</c:v>
                </c:pt>
                <c:pt idx="2106">
                  <c:v>904</c:v>
                </c:pt>
                <c:pt idx="2107">
                  <c:v>905</c:v>
                </c:pt>
                <c:pt idx="2108">
                  <c:v>906</c:v>
                </c:pt>
                <c:pt idx="2109">
                  <c:v>906</c:v>
                </c:pt>
                <c:pt idx="2110">
                  <c:v>906</c:v>
                </c:pt>
                <c:pt idx="2111">
                  <c:v>906</c:v>
                </c:pt>
                <c:pt idx="2112">
                  <c:v>906</c:v>
                </c:pt>
                <c:pt idx="2113">
                  <c:v>906</c:v>
                </c:pt>
                <c:pt idx="2114">
                  <c:v>907</c:v>
                </c:pt>
                <c:pt idx="2115">
                  <c:v>907</c:v>
                </c:pt>
                <c:pt idx="2116">
                  <c:v>907</c:v>
                </c:pt>
                <c:pt idx="2117">
                  <c:v>907</c:v>
                </c:pt>
                <c:pt idx="2118">
                  <c:v>907</c:v>
                </c:pt>
                <c:pt idx="2119">
                  <c:v>907</c:v>
                </c:pt>
                <c:pt idx="2120">
                  <c:v>907</c:v>
                </c:pt>
                <c:pt idx="2121">
                  <c:v>907</c:v>
                </c:pt>
                <c:pt idx="2122">
                  <c:v>908</c:v>
                </c:pt>
                <c:pt idx="2123">
                  <c:v>908</c:v>
                </c:pt>
                <c:pt idx="2124">
                  <c:v>908</c:v>
                </c:pt>
                <c:pt idx="2125">
                  <c:v>908</c:v>
                </c:pt>
                <c:pt idx="2126">
                  <c:v>908</c:v>
                </c:pt>
                <c:pt idx="2127">
                  <c:v>908</c:v>
                </c:pt>
                <c:pt idx="2128">
                  <c:v>909</c:v>
                </c:pt>
                <c:pt idx="2129">
                  <c:v>909</c:v>
                </c:pt>
                <c:pt idx="2130">
                  <c:v>909</c:v>
                </c:pt>
                <c:pt idx="2131">
                  <c:v>909</c:v>
                </c:pt>
                <c:pt idx="2132">
                  <c:v>909</c:v>
                </c:pt>
                <c:pt idx="2133">
                  <c:v>909</c:v>
                </c:pt>
                <c:pt idx="2134">
                  <c:v>909</c:v>
                </c:pt>
                <c:pt idx="2135">
                  <c:v>909</c:v>
                </c:pt>
                <c:pt idx="2136">
                  <c:v>910</c:v>
                </c:pt>
                <c:pt idx="2137">
                  <c:v>910</c:v>
                </c:pt>
                <c:pt idx="2138">
                  <c:v>910</c:v>
                </c:pt>
                <c:pt idx="2139">
                  <c:v>910</c:v>
                </c:pt>
                <c:pt idx="2140">
                  <c:v>910</c:v>
                </c:pt>
                <c:pt idx="2141">
                  <c:v>910</c:v>
                </c:pt>
                <c:pt idx="2142">
                  <c:v>910</c:v>
                </c:pt>
                <c:pt idx="2143">
                  <c:v>910</c:v>
                </c:pt>
                <c:pt idx="2144">
                  <c:v>911</c:v>
                </c:pt>
                <c:pt idx="2145">
                  <c:v>912</c:v>
                </c:pt>
                <c:pt idx="2146">
                  <c:v>913</c:v>
                </c:pt>
                <c:pt idx="2147">
                  <c:v>913</c:v>
                </c:pt>
                <c:pt idx="2148">
                  <c:v>913</c:v>
                </c:pt>
                <c:pt idx="2149">
                  <c:v>913</c:v>
                </c:pt>
                <c:pt idx="2150">
                  <c:v>913</c:v>
                </c:pt>
                <c:pt idx="2151">
                  <c:v>913</c:v>
                </c:pt>
                <c:pt idx="2152">
                  <c:v>913</c:v>
                </c:pt>
                <c:pt idx="2153">
                  <c:v>913</c:v>
                </c:pt>
                <c:pt idx="2154">
                  <c:v>913</c:v>
                </c:pt>
                <c:pt idx="2155">
                  <c:v>913</c:v>
                </c:pt>
                <c:pt idx="2156">
                  <c:v>913</c:v>
                </c:pt>
                <c:pt idx="2157">
                  <c:v>913</c:v>
                </c:pt>
                <c:pt idx="2158">
                  <c:v>913</c:v>
                </c:pt>
                <c:pt idx="2159">
                  <c:v>914</c:v>
                </c:pt>
                <c:pt idx="2160">
                  <c:v>914</c:v>
                </c:pt>
                <c:pt idx="2161">
                  <c:v>914</c:v>
                </c:pt>
                <c:pt idx="2162">
                  <c:v>914</c:v>
                </c:pt>
                <c:pt idx="2163">
                  <c:v>914</c:v>
                </c:pt>
                <c:pt idx="2164">
                  <c:v>914</c:v>
                </c:pt>
                <c:pt idx="2165">
                  <c:v>915</c:v>
                </c:pt>
                <c:pt idx="2166">
                  <c:v>915</c:v>
                </c:pt>
                <c:pt idx="2167">
                  <c:v>915</c:v>
                </c:pt>
                <c:pt idx="2168">
                  <c:v>915</c:v>
                </c:pt>
                <c:pt idx="2169">
                  <c:v>915</c:v>
                </c:pt>
                <c:pt idx="2170">
                  <c:v>915</c:v>
                </c:pt>
                <c:pt idx="2171">
                  <c:v>915</c:v>
                </c:pt>
                <c:pt idx="2172">
                  <c:v>915</c:v>
                </c:pt>
                <c:pt idx="2173">
                  <c:v>916</c:v>
                </c:pt>
                <c:pt idx="2174">
                  <c:v>916</c:v>
                </c:pt>
                <c:pt idx="2175">
                  <c:v>916</c:v>
                </c:pt>
                <c:pt idx="2176">
                  <c:v>916</c:v>
                </c:pt>
                <c:pt idx="2177">
                  <c:v>916</c:v>
                </c:pt>
                <c:pt idx="2178">
                  <c:v>916</c:v>
                </c:pt>
                <c:pt idx="2179">
                  <c:v>916</c:v>
                </c:pt>
                <c:pt idx="2180">
                  <c:v>917</c:v>
                </c:pt>
                <c:pt idx="2181">
                  <c:v>917</c:v>
                </c:pt>
                <c:pt idx="2182">
                  <c:v>917</c:v>
                </c:pt>
                <c:pt idx="2183">
                  <c:v>917</c:v>
                </c:pt>
                <c:pt idx="2184">
                  <c:v>917</c:v>
                </c:pt>
                <c:pt idx="2185">
                  <c:v>917</c:v>
                </c:pt>
                <c:pt idx="2186">
                  <c:v>917</c:v>
                </c:pt>
                <c:pt idx="2187">
                  <c:v>918</c:v>
                </c:pt>
                <c:pt idx="2188">
                  <c:v>920</c:v>
                </c:pt>
                <c:pt idx="2189">
                  <c:v>920</c:v>
                </c:pt>
                <c:pt idx="2190">
                  <c:v>920</c:v>
                </c:pt>
                <c:pt idx="2191">
                  <c:v>920</c:v>
                </c:pt>
                <c:pt idx="2192">
                  <c:v>920</c:v>
                </c:pt>
                <c:pt idx="2193">
                  <c:v>920</c:v>
                </c:pt>
                <c:pt idx="2194">
                  <c:v>920</c:v>
                </c:pt>
                <c:pt idx="2195">
                  <c:v>920</c:v>
                </c:pt>
                <c:pt idx="2196">
                  <c:v>920</c:v>
                </c:pt>
                <c:pt idx="2197">
                  <c:v>921</c:v>
                </c:pt>
                <c:pt idx="2198">
                  <c:v>921</c:v>
                </c:pt>
                <c:pt idx="2199">
                  <c:v>921</c:v>
                </c:pt>
                <c:pt idx="2200">
                  <c:v>921</c:v>
                </c:pt>
                <c:pt idx="2201">
                  <c:v>921</c:v>
                </c:pt>
                <c:pt idx="2202">
                  <c:v>921</c:v>
                </c:pt>
                <c:pt idx="2203">
                  <c:v>921</c:v>
                </c:pt>
                <c:pt idx="2204">
                  <c:v>921</c:v>
                </c:pt>
                <c:pt idx="2205">
                  <c:v>921</c:v>
                </c:pt>
                <c:pt idx="2206">
                  <c:v>922</c:v>
                </c:pt>
                <c:pt idx="2207">
                  <c:v>922</c:v>
                </c:pt>
                <c:pt idx="2208">
                  <c:v>922</c:v>
                </c:pt>
                <c:pt idx="2209">
                  <c:v>922</c:v>
                </c:pt>
                <c:pt idx="2210">
                  <c:v>923</c:v>
                </c:pt>
                <c:pt idx="2211">
                  <c:v>923</c:v>
                </c:pt>
                <c:pt idx="2212">
                  <c:v>923</c:v>
                </c:pt>
                <c:pt idx="2213">
                  <c:v>923</c:v>
                </c:pt>
                <c:pt idx="2214">
                  <c:v>923</c:v>
                </c:pt>
                <c:pt idx="2215">
                  <c:v>923</c:v>
                </c:pt>
                <c:pt idx="2216">
                  <c:v>923</c:v>
                </c:pt>
                <c:pt idx="2217">
                  <c:v>923</c:v>
                </c:pt>
                <c:pt idx="2218">
                  <c:v>924</c:v>
                </c:pt>
                <c:pt idx="2219">
                  <c:v>924</c:v>
                </c:pt>
                <c:pt idx="2220">
                  <c:v>924</c:v>
                </c:pt>
                <c:pt idx="2221">
                  <c:v>924</c:v>
                </c:pt>
                <c:pt idx="2222">
                  <c:v>925</c:v>
                </c:pt>
                <c:pt idx="2223">
                  <c:v>926</c:v>
                </c:pt>
                <c:pt idx="2224">
                  <c:v>927</c:v>
                </c:pt>
                <c:pt idx="2225">
                  <c:v>927</c:v>
                </c:pt>
                <c:pt idx="2226">
                  <c:v>927</c:v>
                </c:pt>
                <c:pt idx="2227">
                  <c:v>927</c:v>
                </c:pt>
                <c:pt idx="2228">
                  <c:v>927</c:v>
                </c:pt>
                <c:pt idx="2229">
                  <c:v>927</c:v>
                </c:pt>
                <c:pt idx="2230">
                  <c:v>927</c:v>
                </c:pt>
                <c:pt idx="2231">
                  <c:v>927</c:v>
                </c:pt>
                <c:pt idx="2232">
                  <c:v>927</c:v>
                </c:pt>
                <c:pt idx="2233">
                  <c:v>927</c:v>
                </c:pt>
                <c:pt idx="2234">
                  <c:v>928</c:v>
                </c:pt>
                <c:pt idx="2235">
                  <c:v>928</c:v>
                </c:pt>
                <c:pt idx="2236">
                  <c:v>928</c:v>
                </c:pt>
                <c:pt idx="2237">
                  <c:v>928</c:v>
                </c:pt>
                <c:pt idx="2238">
                  <c:v>928</c:v>
                </c:pt>
                <c:pt idx="2239">
                  <c:v>928</c:v>
                </c:pt>
                <c:pt idx="2240">
                  <c:v>928</c:v>
                </c:pt>
                <c:pt idx="2241">
                  <c:v>929</c:v>
                </c:pt>
                <c:pt idx="2242">
                  <c:v>929</c:v>
                </c:pt>
                <c:pt idx="2243">
                  <c:v>929</c:v>
                </c:pt>
                <c:pt idx="2244">
                  <c:v>929</c:v>
                </c:pt>
                <c:pt idx="2245">
                  <c:v>929</c:v>
                </c:pt>
                <c:pt idx="2246">
                  <c:v>929</c:v>
                </c:pt>
                <c:pt idx="2247">
                  <c:v>929</c:v>
                </c:pt>
                <c:pt idx="2248">
                  <c:v>930</c:v>
                </c:pt>
                <c:pt idx="2249">
                  <c:v>930</c:v>
                </c:pt>
                <c:pt idx="2250">
                  <c:v>930</c:v>
                </c:pt>
                <c:pt idx="2251">
                  <c:v>930</c:v>
                </c:pt>
                <c:pt idx="2252">
                  <c:v>930</c:v>
                </c:pt>
                <c:pt idx="2253">
                  <c:v>930</c:v>
                </c:pt>
                <c:pt idx="2254">
                  <c:v>930</c:v>
                </c:pt>
                <c:pt idx="2255">
                  <c:v>931</c:v>
                </c:pt>
                <c:pt idx="2256">
                  <c:v>931</c:v>
                </c:pt>
                <c:pt idx="2257">
                  <c:v>931</c:v>
                </c:pt>
                <c:pt idx="2258">
                  <c:v>931</c:v>
                </c:pt>
                <c:pt idx="2259">
                  <c:v>931</c:v>
                </c:pt>
                <c:pt idx="2260">
                  <c:v>931</c:v>
                </c:pt>
                <c:pt idx="2261">
                  <c:v>931</c:v>
                </c:pt>
                <c:pt idx="2262">
                  <c:v>931</c:v>
                </c:pt>
                <c:pt idx="2263">
                  <c:v>931</c:v>
                </c:pt>
                <c:pt idx="2264">
                  <c:v>932</c:v>
                </c:pt>
                <c:pt idx="2265">
                  <c:v>933</c:v>
                </c:pt>
                <c:pt idx="2266">
                  <c:v>933</c:v>
                </c:pt>
                <c:pt idx="2267">
                  <c:v>934</c:v>
                </c:pt>
                <c:pt idx="2268">
                  <c:v>934</c:v>
                </c:pt>
                <c:pt idx="2269">
                  <c:v>934</c:v>
                </c:pt>
                <c:pt idx="2270">
                  <c:v>934</c:v>
                </c:pt>
                <c:pt idx="2271">
                  <c:v>934</c:v>
                </c:pt>
                <c:pt idx="2272">
                  <c:v>934</c:v>
                </c:pt>
                <c:pt idx="2273">
                  <c:v>934</c:v>
                </c:pt>
                <c:pt idx="2274">
                  <c:v>935</c:v>
                </c:pt>
                <c:pt idx="2275">
                  <c:v>935</c:v>
                </c:pt>
                <c:pt idx="2276">
                  <c:v>935</c:v>
                </c:pt>
                <c:pt idx="2277">
                  <c:v>935</c:v>
                </c:pt>
                <c:pt idx="2278">
                  <c:v>935</c:v>
                </c:pt>
                <c:pt idx="2279">
                  <c:v>935</c:v>
                </c:pt>
                <c:pt idx="2280">
                  <c:v>935</c:v>
                </c:pt>
                <c:pt idx="2281">
                  <c:v>936</c:v>
                </c:pt>
                <c:pt idx="2282">
                  <c:v>936</c:v>
                </c:pt>
                <c:pt idx="2283">
                  <c:v>936</c:v>
                </c:pt>
                <c:pt idx="2284">
                  <c:v>936</c:v>
                </c:pt>
                <c:pt idx="2285">
                  <c:v>936</c:v>
                </c:pt>
                <c:pt idx="2286">
                  <c:v>936</c:v>
                </c:pt>
                <c:pt idx="2287">
                  <c:v>936</c:v>
                </c:pt>
                <c:pt idx="2288">
                  <c:v>936</c:v>
                </c:pt>
                <c:pt idx="2289">
                  <c:v>936</c:v>
                </c:pt>
                <c:pt idx="2290">
                  <c:v>936</c:v>
                </c:pt>
                <c:pt idx="2291">
                  <c:v>937</c:v>
                </c:pt>
                <c:pt idx="2292">
                  <c:v>937</c:v>
                </c:pt>
                <c:pt idx="2293">
                  <c:v>937</c:v>
                </c:pt>
                <c:pt idx="2294">
                  <c:v>937</c:v>
                </c:pt>
                <c:pt idx="2295">
                  <c:v>937</c:v>
                </c:pt>
                <c:pt idx="2296">
                  <c:v>937</c:v>
                </c:pt>
                <c:pt idx="2297">
                  <c:v>937</c:v>
                </c:pt>
                <c:pt idx="2298">
                  <c:v>937</c:v>
                </c:pt>
                <c:pt idx="2299">
                  <c:v>938</c:v>
                </c:pt>
                <c:pt idx="2300">
                  <c:v>938</c:v>
                </c:pt>
                <c:pt idx="2301">
                  <c:v>938</c:v>
                </c:pt>
                <c:pt idx="2302">
                  <c:v>938</c:v>
                </c:pt>
                <c:pt idx="2303">
                  <c:v>938</c:v>
                </c:pt>
                <c:pt idx="2304">
                  <c:v>938</c:v>
                </c:pt>
                <c:pt idx="2305">
                  <c:v>940</c:v>
                </c:pt>
                <c:pt idx="2306">
                  <c:v>941</c:v>
                </c:pt>
                <c:pt idx="2307">
                  <c:v>941</c:v>
                </c:pt>
                <c:pt idx="2308">
                  <c:v>941</c:v>
                </c:pt>
                <c:pt idx="2309">
                  <c:v>941</c:v>
                </c:pt>
                <c:pt idx="2310">
                  <c:v>941</c:v>
                </c:pt>
                <c:pt idx="2311">
                  <c:v>942</c:v>
                </c:pt>
                <c:pt idx="2312">
                  <c:v>942</c:v>
                </c:pt>
                <c:pt idx="2313">
                  <c:v>942</c:v>
                </c:pt>
                <c:pt idx="2314">
                  <c:v>942</c:v>
                </c:pt>
                <c:pt idx="2315">
                  <c:v>942</c:v>
                </c:pt>
                <c:pt idx="2316">
                  <c:v>942</c:v>
                </c:pt>
                <c:pt idx="2317">
                  <c:v>942</c:v>
                </c:pt>
                <c:pt idx="2318">
                  <c:v>942</c:v>
                </c:pt>
                <c:pt idx="2319">
                  <c:v>942</c:v>
                </c:pt>
                <c:pt idx="2320">
                  <c:v>942</c:v>
                </c:pt>
                <c:pt idx="2321">
                  <c:v>942</c:v>
                </c:pt>
                <c:pt idx="2322">
                  <c:v>942</c:v>
                </c:pt>
                <c:pt idx="2323">
                  <c:v>943</c:v>
                </c:pt>
                <c:pt idx="2324">
                  <c:v>943</c:v>
                </c:pt>
                <c:pt idx="2325">
                  <c:v>943</c:v>
                </c:pt>
                <c:pt idx="2326">
                  <c:v>943</c:v>
                </c:pt>
                <c:pt idx="2327">
                  <c:v>943</c:v>
                </c:pt>
                <c:pt idx="2328">
                  <c:v>943</c:v>
                </c:pt>
                <c:pt idx="2329">
                  <c:v>943</c:v>
                </c:pt>
                <c:pt idx="2330">
                  <c:v>943</c:v>
                </c:pt>
                <c:pt idx="2331">
                  <c:v>943</c:v>
                </c:pt>
                <c:pt idx="2332">
                  <c:v>944</c:v>
                </c:pt>
                <c:pt idx="2333">
                  <c:v>944</c:v>
                </c:pt>
                <c:pt idx="2334">
                  <c:v>944</c:v>
                </c:pt>
                <c:pt idx="2335">
                  <c:v>944</c:v>
                </c:pt>
                <c:pt idx="2336">
                  <c:v>944</c:v>
                </c:pt>
                <c:pt idx="2337">
                  <c:v>945</c:v>
                </c:pt>
                <c:pt idx="2338">
                  <c:v>945</c:v>
                </c:pt>
                <c:pt idx="2339">
                  <c:v>945</c:v>
                </c:pt>
                <c:pt idx="2340">
                  <c:v>945</c:v>
                </c:pt>
                <c:pt idx="2341">
                  <c:v>945</c:v>
                </c:pt>
                <c:pt idx="2342">
                  <c:v>945</c:v>
                </c:pt>
                <c:pt idx="2343">
                  <c:v>945</c:v>
                </c:pt>
                <c:pt idx="2344">
                  <c:v>946</c:v>
                </c:pt>
                <c:pt idx="2345">
                  <c:v>947</c:v>
                </c:pt>
                <c:pt idx="2346">
                  <c:v>947</c:v>
                </c:pt>
                <c:pt idx="2347">
                  <c:v>948</c:v>
                </c:pt>
                <c:pt idx="2348">
                  <c:v>948</c:v>
                </c:pt>
                <c:pt idx="2349">
                  <c:v>948</c:v>
                </c:pt>
                <c:pt idx="2350">
                  <c:v>948</c:v>
                </c:pt>
                <c:pt idx="2351">
                  <c:v>948</c:v>
                </c:pt>
                <c:pt idx="2352">
                  <c:v>948</c:v>
                </c:pt>
                <c:pt idx="2353">
                  <c:v>948</c:v>
                </c:pt>
                <c:pt idx="2354">
                  <c:v>949</c:v>
                </c:pt>
                <c:pt idx="2355">
                  <c:v>949</c:v>
                </c:pt>
                <c:pt idx="2356">
                  <c:v>949</c:v>
                </c:pt>
                <c:pt idx="2357">
                  <c:v>949</c:v>
                </c:pt>
                <c:pt idx="2358">
                  <c:v>949</c:v>
                </c:pt>
                <c:pt idx="2359">
                  <c:v>949</c:v>
                </c:pt>
                <c:pt idx="2360">
                  <c:v>949</c:v>
                </c:pt>
                <c:pt idx="2361">
                  <c:v>950</c:v>
                </c:pt>
                <c:pt idx="2362">
                  <c:v>950</c:v>
                </c:pt>
                <c:pt idx="2363">
                  <c:v>950</c:v>
                </c:pt>
                <c:pt idx="2364">
                  <c:v>950</c:v>
                </c:pt>
                <c:pt idx="2365">
                  <c:v>950</c:v>
                </c:pt>
                <c:pt idx="2366">
                  <c:v>950</c:v>
                </c:pt>
                <c:pt idx="2367">
                  <c:v>950</c:v>
                </c:pt>
                <c:pt idx="2368">
                  <c:v>950</c:v>
                </c:pt>
                <c:pt idx="2369">
                  <c:v>950</c:v>
                </c:pt>
                <c:pt idx="2370">
                  <c:v>950</c:v>
                </c:pt>
                <c:pt idx="2371">
                  <c:v>950</c:v>
                </c:pt>
                <c:pt idx="2372">
                  <c:v>951</c:v>
                </c:pt>
                <c:pt idx="2373">
                  <c:v>951</c:v>
                </c:pt>
                <c:pt idx="2374">
                  <c:v>951</c:v>
                </c:pt>
                <c:pt idx="2375">
                  <c:v>951</c:v>
                </c:pt>
                <c:pt idx="2376">
                  <c:v>951</c:v>
                </c:pt>
                <c:pt idx="2377">
                  <c:v>952</c:v>
                </c:pt>
                <c:pt idx="2378">
                  <c:v>952</c:v>
                </c:pt>
                <c:pt idx="2379">
                  <c:v>952</c:v>
                </c:pt>
                <c:pt idx="2380">
                  <c:v>952</c:v>
                </c:pt>
                <c:pt idx="2381">
                  <c:v>952</c:v>
                </c:pt>
                <c:pt idx="2382">
                  <c:v>952</c:v>
                </c:pt>
                <c:pt idx="2383">
                  <c:v>952</c:v>
                </c:pt>
                <c:pt idx="2384">
                  <c:v>953</c:v>
                </c:pt>
                <c:pt idx="2385">
                  <c:v>955</c:v>
                </c:pt>
                <c:pt idx="2386">
                  <c:v>955</c:v>
                </c:pt>
                <c:pt idx="2387">
                  <c:v>955</c:v>
                </c:pt>
                <c:pt idx="2388">
                  <c:v>955</c:v>
                </c:pt>
                <c:pt idx="2389">
                  <c:v>955</c:v>
                </c:pt>
                <c:pt idx="2390">
                  <c:v>955</c:v>
                </c:pt>
                <c:pt idx="2391">
                  <c:v>955</c:v>
                </c:pt>
                <c:pt idx="2392">
                  <c:v>956</c:v>
                </c:pt>
                <c:pt idx="2393">
                  <c:v>956</c:v>
                </c:pt>
                <c:pt idx="2394">
                  <c:v>956</c:v>
                </c:pt>
                <c:pt idx="2395">
                  <c:v>956</c:v>
                </c:pt>
                <c:pt idx="2396">
                  <c:v>956</c:v>
                </c:pt>
                <c:pt idx="2397">
                  <c:v>956</c:v>
                </c:pt>
                <c:pt idx="2398">
                  <c:v>956</c:v>
                </c:pt>
                <c:pt idx="2399">
                  <c:v>956</c:v>
                </c:pt>
                <c:pt idx="2400">
                  <c:v>956</c:v>
                </c:pt>
                <c:pt idx="2401">
                  <c:v>956</c:v>
                </c:pt>
                <c:pt idx="2402">
                  <c:v>957</c:v>
                </c:pt>
                <c:pt idx="2403">
                  <c:v>957</c:v>
                </c:pt>
                <c:pt idx="2404">
                  <c:v>957</c:v>
                </c:pt>
                <c:pt idx="2405">
                  <c:v>957</c:v>
                </c:pt>
                <c:pt idx="2406">
                  <c:v>957</c:v>
                </c:pt>
                <c:pt idx="2407">
                  <c:v>958</c:v>
                </c:pt>
                <c:pt idx="2408">
                  <c:v>958</c:v>
                </c:pt>
                <c:pt idx="2409">
                  <c:v>958</c:v>
                </c:pt>
                <c:pt idx="2410">
                  <c:v>958</c:v>
                </c:pt>
                <c:pt idx="2411">
                  <c:v>958</c:v>
                </c:pt>
                <c:pt idx="2412">
                  <c:v>958</c:v>
                </c:pt>
                <c:pt idx="2413">
                  <c:v>958</c:v>
                </c:pt>
                <c:pt idx="2414">
                  <c:v>959</c:v>
                </c:pt>
                <c:pt idx="2415">
                  <c:v>959</c:v>
                </c:pt>
                <c:pt idx="2416">
                  <c:v>959</c:v>
                </c:pt>
                <c:pt idx="2417">
                  <c:v>959</c:v>
                </c:pt>
                <c:pt idx="2418">
                  <c:v>959</c:v>
                </c:pt>
                <c:pt idx="2419">
                  <c:v>959</c:v>
                </c:pt>
                <c:pt idx="2420">
                  <c:v>959</c:v>
                </c:pt>
                <c:pt idx="2421">
                  <c:v>959</c:v>
                </c:pt>
                <c:pt idx="2422">
                  <c:v>961</c:v>
                </c:pt>
                <c:pt idx="2423">
                  <c:v>962</c:v>
                </c:pt>
                <c:pt idx="2424">
                  <c:v>962</c:v>
                </c:pt>
                <c:pt idx="2425">
                  <c:v>962</c:v>
                </c:pt>
                <c:pt idx="2426">
                  <c:v>962</c:v>
                </c:pt>
                <c:pt idx="2427">
                  <c:v>962</c:v>
                </c:pt>
                <c:pt idx="2428">
                  <c:v>962</c:v>
                </c:pt>
                <c:pt idx="2429">
                  <c:v>962</c:v>
                </c:pt>
                <c:pt idx="2430">
                  <c:v>963</c:v>
                </c:pt>
                <c:pt idx="2431">
                  <c:v>963</c:v>
                </c:pt>
                <c:pt idx="2432">
                  <c:v>963</c:v>
                </c:pt>
                <c:pt idx="2433">
                  <c:v>963</c:v>
                </c:pt>
                <c:pt idx="2434">
                  <c:v>963</c:v>
                </c:pt>
                <c:pt idx="2435">
                  <c:v>963</c:v>
                </c:pt>
                <c:pt idx="2436">
                  <c:v>963</c:v>
                </c:pt>
                <c:pt idx="2437">
                  <c:v>963</c:v>
                </c:pt>
                <c:pt idx="2438">
                  <c:v>963</c:v>
                </c:pt>
                <c:pt idx="2439">
                  <c:v>964</c:v>
                </c:pt>
                <c:pt idx="2440">
                  <c:v>964</c:v>
                </c:pt>
                <c:pt idx="2441">
                  <c:v>964</c:v>
                </c:pt>
                <c:pt idx="2442">
                  <c:v>964</c:v>
                </c:pt>
                <c:pt idx="2443">
                  <c:v>964</c:v>
                </c:pt>
                <c:pt idx="2444">
                  <c:v>965</c:v>
                </c:pt>
                <c:pt idx="2445">
                  <c:v>965</c:v>
                </c:pt>
                <c:pt idx="2446">
                  <c:v>965</c:v>
                </c:pt>
                <c:pt idx="2447">
                  <c:v>965</c:v>
                </c:pt>
                <c:pt idx="2448">
                  <c:v>965</c:v>
                </c:pt>
                <c:pt idx="2449">
                  <c:v>965</c:v>
                </c:pt>
                <c:pt idx="2450">
                  <c:v>965</c:v>
                </c:pt>
                <c:pt idx="2451">
                  <c:v>965</c:v>
                </c:pt>
                <c:pt idx="2452">
                  <c:v>966</c:v>
                </c:pt>
                <c:pt idx="2453">
                  <c:v>966</c:v>
                </c:pt>
                <c:pt idx="2454">
                  <c:v>966</c:v>
                </c:pt>
                <c:pt idx="2455">
                  <c:v>966</c:v>
                </c:pt>
                <c:pt idx="2456">
                  <c:v>966</c:v>
                </c:pt>
                <c:pt idx="2457">
                  <c:v>966</c:v>
                </c:pt>
                <c:pt idx="2458">
                  <c:v>967</c:v>
                </c:pt>
                <c:pt idx="2459">
                  <c:v>969</c:v>
                </c:pt>
                <c:pt idx="2460">
                  <c:v>969</c:v>
                </c:pt>
                <c:pt idx="2461">
                  <c:v>969</c:v>
                </c:pt>
                <c:pt idx="2462">
                  <c:v>969</c:v>
                </c:pt>
                <c:pt idx="2463">
                  <c:v>969</c:v>
                </c:pt>
                <c:pt idx="2464">
                  <c:v>969</c:v>
                </c:pt>
                <c:pt idx="2465">
                  <c:v>970</c:v>
                </c:pt>
                <c:pt idx="2466">
                  <c:v>970</c:v>
                </c:pt>
                <c:pt idx="2467">
                  <c:v>970</c:v>
                </c:pt>
                <c:pt idx="2468">
                  <c:v>970</c:v>
                </c:pt>
                <c:pt idx="2469">
                  <c:v>970</c:v>
                </c:pt>
                <c:pt idx="2470">
                  <c:v>971</c:v>
                </c:pt>
                <c:pt idx="2471">
                  <c:v>971</c:v>
                </c:pt>
                <c:pt idx="2472">
                  <c:v>971</c:v>
                </c:pt>
                <c:pt idx="2473">
                  <c:v>971</c:v>
                </c:pt>
                <c:pt idx="2474">
                  <c:v>971</c:v>
                </c:pt>
                <c:pt idx="2475">
                  <c:v>971</c:v>
                </c:pt>
                <c:pt idx="2476">
                  <c:v>971</c:v>
                </c:pt>
                <c:pt idx="2477">
                  <c:v>971</c:v>
                </c:pt>
                <c:pt idx="2478">
                  <c:v>972</c:v>
                </c:pt>
                <c:pt idx="2479">
                  <c:v>972</c:v>
                </c:pt>
                <c:pt idx="2480">
                  <c:v>972</c:v>
                </c:pt>
                <c:pt idx="2481">
                  <c:v>973</c:v>
                </c:pt>
                <c:pt idx="2482">
                  <c:v>973</c:v>
                </c:pt>
                <c:pt idx="2483">
                  <c:v>975</c:v>
                </c:pt>
                <c:pt idx="2484">
                  <c:v>976</c:v>
                </c:pt>
                <c:pt idx="2485">
                  <c:v>976</c:v>
                </c:pt>
                <c:pt idx="2486">
                  <c:v>976</c:v>
                </c:pt>
                <c:pt idx="2487">
                  <c:v>976</c:v>
                </c:pt>
                <c:pt idx="2488">
                  <c:v>976</c:v>
                </c:pt>
                <c:pt idx="2489">
                  <c:v>976</c:v>
                </c:pt>
                <c:pt idx="2490">
                  <c:v>977</c:v>
                </c:pt>
                <c:pt idx="2491">
                  <c:v>977</c:v>
                </c:pt>
                <c:pt idx="2492">
                  <c:v>977</c:v>
                </c:pt>
                <c:pt idx="2493">
                  <c:v>977</c:v>
                </c:pt>
                <c:pt idx="2494">
                  <c:v>977</c:v>
                </c:pt>
                <c:pt idx="2495">
                  <c:v>978</c:v>
                </c:pt>
                <c:pt idx="2496">
                  <c:v>978</c:v>
                </c:pt>
                <c:pt idx="2497">
                  <c:v>978</c:v>
                </c:pt>
                <c:pt idx="2498">
                  <c:v>979</c:v>
                </c:pt>
                <c:pt idx="2499">
                  <c:v>979</c:v>
                </c:pt>
                <c:pt idx="2500">
                  <c:v>979</c:v>
                </c:pt>
                <c:pt idx="2501">
                  <c:v>979</c:v>
                </c:pt>
                <c:pt idx="2502">
                  <c:v>980</c:v>
                </c:pt>
                <c:pt idx="2503">
                  <c:v>980</c:v>
                </c:pt>
                <c:pt idx="2504">
                  <c:v>983</c:v>
                </c:pt>
                <c:pt idx="2505">
                  <c:v>983</c:v>
                </c:pt>
                <c:pt idx="2506">
                  <c:v>983</c:v>
                </c:pt>
                <c:pt idx="2507">
                  <c:v>983</c:v>
                </c:pt>
                <c:pt idx="2508">
                  <c:v>984</c:v>
                </c:pt>
                <c:pt idx="2509">
                  <c:v>984</c:v>
                </c:pt>
                <c:pt idx="2510">
                  <c:v>984</c:v>
                </c:pt>
                <c:pt idx="2511">
                  <c:v>985</c:v>
                </c:pt>
                <c:pt idx="2512">
                  <c:v>985</c:v>
                </c:pt>
                <c:pt idx="2513">
                  <c:v>986</c:v>
                </c:pt>
                <c:pt idx="2514">
                  <c:v>986</c:v>
                </c:pt>
                <c:pt idx="2515">
                  <c:v>986</c:v>
                </c:pt>
                <c:pt idx="2516">
                  <c:v>987</c:v>
                </c:pt>
                <c:pt idx="2517">
                  <c:v>987</c:v>
                </c:pt>
                <c:pt idx="2518">
                  <c:v>987</c:v>
                </c:pt>
                <c:pt idx="2519">
                  <c:v>989</c:v>
                </c:pt>
                <c:pt idx="2520">
                  <c:v>990</c:v>
                </c:pt>
                <c:pt idx="2521">
                  <c:v>990</c:v>
                </c:pt>
                <c:pt idx="2522">
                  <c:v>990</c:v>
                </c:pt>
                <c:pt idx="2523">
                  <c:v>990</c:v>
                </c:pt>
                <c:pt idx="2524">
                  <c:v>991</c:v>
                </c:pt>
                <c:pt idx="2525">
                  <c:v>991</c:v>
                </c:pt>
                <c:pt idx="2526">
                  <c:v>991</c:v>
                </c:pt>
                <c:pt idx="2527">
                  <c:v>991</c:v>
                </c:pt>
                <c:pt idx="2528">
                  <c:v>991</c:v>
                </c:pt>
                <c:pt idx="2529">
                  <c:v>991</c:v>
                </c:pt>
                <c:pt idx="2530">
                  <c:v>991</c:v>
                </c:pt>
                <c:pt idx="2531">
                  <c:v>991</c:v>
                </c:pt>
                <c:pt idx="2532">
                  <c:v>991</c:v>
                </c:pt>
                <c:pt idx="2533">
                  <c:v>991</c:v>
                </c:pt>
                <c:pt idx="2534">
                  <c:v>991</c:v>
                </c:pt>
                <c:pt idx="2535">
                  <c:v>991</c:v>
                </c:pt>
                <c:pt idx="2536">
                  <c:v>992</c:v>
                </c:pt>
                <c:pt idx="2537">
                  <c:v>992</c:v>
                </c:pt>
                <c:pt idx="2538">
                  <c:v>992</c:v>
                </c:pt>
                <c:pt idx="2539">
                  <c:v>992</c:v>
                </c:pt>
                <c:pt idx="2540">
                  <c:v>992</c:v>
                </c:pt>
                <c:pt idx="2541">
                  <c:v>992</c:v>
                </c:pt>
                <c:pt idx="2542">
                  <c:v>992</c:v>
                </c:pt>
                <c:pt idx="2543">
                  <c:v>992</c:v>
                </c:pt>
                <c:pt idx="2544">
                  <c:v>992</c:v>
                </c:pt>
                <c:pt idx="2545">
                  <c:v>993</c:v>
                </c:pt>
                <c:pt idx="2546">
                  <c:v>993</c:v>
                </c:pt>
                <c:pt idx="2547">
                  <c:v>993</c:v>
                </c:pt>
                <c:pt idx="2548">
                  <c:v>993</c:v>
                </c:pt>
                <c:pt idx="2549">
                  <c:v>993</c:v>
                </c:pt>
                <c:pt idx="2550">
                  <c:v>993</c:v>
                </c:pt>
                <c:pt idx="2551">
                  <c:v>993</c:v>
                </c:pt>
                <c:pt idx="2552">
                  <c:v>993</c:v>
                </c:pt>
                <c:pt idx="2553">
                  <c:v>994</c:v>
                </c:pt>
                <c:pt idx="2554">
                  <c:v>994</c:v>
                </c:pt>
                <c:pt idx="2555">
                  <c:v>994</c:v>
                </c:pt>
                <c:pt idx="2556">
                  <c:v>994</c:v>
                </c:pt>
                <c:pt idx="2557">
                  <c:v>994</c:v>
                </c:pt>
                <c:pt idx="2558">
                  <c:v>994</c:v>
                </c:pt>
                <c:pt idx="2559">
                  <c:v>994</c:v>
                </c:pt>
                <c:pt idx="2560">
                  <c:v>994</c:v>
                </c:pt>
                <c:pt idx="2561">
                  <c:v>994</c:v>
                </c:pt>
                <c:pt idx="2562">
                  <c:v>994</c:v>
                </c:pt>
                <c:pt idx="2563">
                  <c:v>994</c:v>
                </c:pt>
                <c:pt idx="2564">
                  <c:v>996</c:v>
                </c:pt>
                <c:pt idx="2565">
                  <c:v>997</c:v>
                </c:pt>
                <c:pt idx="2566">
                  <c:v>997</c:v>
                </c:pt>
                <c:pt idx="2567">
                  <c:v>997</c:v>
                </c:pt>
                <c:pt idx="2568">
                  <c:v>997</c:v>
                </c:pt>
                <c:pt idx="2569">
                  <c:v>997</c:v>
                </c:pt>
                <c:pt idx="2570">
                  <c:v>997</c:v>
                </c:pt>
                <c:pt idx="2571">
                  <c:v>997</c:v>
                </c:pt>
                <c:pt idx="2572">
                  <c:v>997</c:v>
                </c:pt>
                <c:pt idx="2573">
                  <c:v>997</c:v>
                </c:pt>
                <c:pt idx="2574">
                  <c:v>997</c:v>
                </c:pt>
                <c:pt idx="2575">
                  <c:v>997</c:v>
                </c:pt>
                <c:pt idx="2576">
                  <c:v>997</c:v>
                </c:pt>
                <c:pt idx="2577">
                  <c:v>997</c:v>
                </c:pt>
                <c:pt idx="2578">
                  <c:v>998</c:v>
                </c:pt>
                <c:pt idx="2579">
                  <c:v>998</c:v>
                </c:pt>
                <c:pt idx="2580">
                  <c:v>998</c:v>
                </c:pt>
                <c:pt idx="2581">
                  <c:v>998</c:v>
                </c:pt>
                <c:pt idx="2582">
                  <c:v>998</c:v>
                </c:pt>
                <c:pt idx="2583">
                  <c:v>998</c:v>
                </c:pt>
                <c:pt idx="2584">
                  <c:v>998</c:v>
                </c:pt>
                <c:pt idx="2585">
                  <c:v>998</c:v>
                </c:pt>
                <c:pt idx="2586">
                  <c:v>999</c:v>
                </c:pt>
                <c:pt idx="2587">
                  <c:v>999</c:v>
                </c:pt>
                <c:pt idx="2588">
                  <c:v>999</c:v>
                </c:pt>
                <c:pt idx="2589">
                  <c:v>999</c:v>
                </c:pt>
                <c:pt idx="2590">
                  <c:v>999</c:v>
                </c:pt>
                <c:pt idx="2591">
                  <c:v>999</c:v>
                </c:pt>
                <c:pt idx="2592">
                  <c:v>999</c:v>
                </c:pt>
                <c:pt idx="2593">
                  <c:v>1000</c:v>
                </c:pt>
                <c:pt idx="2594">
                  <c:v>1000</c:v>
                </c:pt>
                <c:pt idx="2595">
                  <c:v>1000</c:v>
                </c:pt>
                <c:pt idx="2596">
                  <c:v>1000</c:v>
                </c:pt>
                <c:pt idx="2597">
                  <c:v>1000</c:v>
                </c:pt>
                <c:pt idx="2598">
                  <c:v>1000</c:v>
                </c:pt>
                <c:pt idx="2599">
                  <c:v>1001</c:v>
                </c:pt>
                <c:pt idx="2600">
                  <c:v>1001</c:v>
                </c:pt>
                <c:pt idx="2601">
                  <c:v>1001</c:v>
                </c:pt>
                <c:pt idx="2602">
                  <c:v>1001</c:v>
                </c:pt>
                <c:pt idx="2603">
                  <c:v>1001</c:v>
                </c:pt>
                <c:pt idx="2604">
                  <c:v>1003</c:v>
                </c:pt>
                <c:pt idx="2605">
                  <c:v>1004</c:v>
                </c:pt>
                <c:pt idx="2606">
                  <c:v>1004</c:v>
                </c:pt>
                <c:pt idx="2607">
                  <c:v>1004</c:v>
                </c:pt>
                <c:pt idx="2608">
                  <c:v>1004</c:v>
                </c:pt>
                <c:pt idx="2609">
                  <c:v>1004</c:v>
                </c:pt>
                <c:pt idx="2610">
                  <c:v>1004</c:v>
                </c:pt>
                <c:pt idx="2611">
                  <c:v>1005</c:v>
                </c:pt>
                <c:pt idx="2612">
                  <c:v>1005</c:v>
                </c:pt>
                <c:pt idx="2613">
                  <c:v>1005</c:v>
                </c:pt>
                <c:pt idx="2614">
                  <c:v>1005</c:v>
                </c:pt>
                <c:pt idx="2615">
                  <c:v>1005</c:v>
                </c:pt>
                <c:pt idx="2616">
                  <c:v>1006</c:v>
                </c:pt>
                <c:pt idx="2617">
                  <c:v>1006</c:v>
                </c:pt>
                <c:pt idx="2618">
                  <c:v>1006</c:v>
                </c:pt>
                <c:pt idx="2619">
                  <c:v>1006</c:v>
                </c:pt>
                <c:pt idx="2620">
                  <c:v>1006</c:v>
                </c:pt>
                <c:pt idx="2621">
                  <c:v>1006</c:v>
                </c:pt>
                <c:pt idx="2622">
                  <c:v>1006</c:v>
                </c:pt>
                <c:pt idx="2623">
                  <c:v>1006</c:v>
                </c:pt>
                <c:pt idx="2624">
                  <c:v>1007</c:v>
                </c:pt>
                <c:pt idx="2625">
                  <c:v>1007</c:v>
                </c:pt>
                <c:pt idx="2626">
                  <c:v>1007</c:v>
                </c:pt>
                <c:pt idx="2627">
                  <c:v>1007</c:v>
                </c:pt>
                <c:pt idx="2628">
                  <c:v>1007</c:v>
                </c:pt>
                <c:pt idx="2629">
                  <c:v>1007</c:v>
                </c:pt>
                <c:pt idx="2630">
                  <c:v>1007</c:v>
                </c:pt>
                <c:pt idx="2631">
                  <c:v>1007</c:v>
                </c:pt>
                <c:pt idx="2632">
                  <c:v>1007</c:v>
                </c:pt>
                <c:pt idx="2633">
                  <c:v>1007</c:v>
                </c:pt>
                <c:pt idx="2634">
                  <c:v>1008</c:v>
                </c:pt>
                <c:pt idx="2635">
                  <c:v>1008</c:v>
                </c:pt>
                <c:pt idx="2636">
                  <c:v>1008</c:v>
                </c:pt>
                <c:pt idx="2637">
                  <c:v>1008</c:v>
                </c:pt>
                <c:pt idx="2638">
                  <c:v>1008</c:v>
                </c:pt>
                <c:pt idx="2639">
                  <c:v>1008</c:v>
                </c:pt>
                <c:pt idx="2640">
                  <c:v>1008</c:v>
                </c:pt>
                <c:pt idx="2641">
                  <c:v>1008</c:v>
                </c:pt>
                <c:pt idx="2642">
                  <c:v>1008</c:v>
                </c:pt>
                <c:pt idx="2643">
                  <c:v>1008</c:v>
                </c:pt>
                <c:pt idx="2644">
                  <c:v>1009</c:v>
                </c:pt>
                <c:pt idx="2645">
                  <c:v>1011</c:v>
                </c:pt>
                <c:pt idx="2646">
                  <c:v>1011</c:v>
                </c:pt>
                <c:pt idx="2647">
                  <c:v>1011</c:v>
                </c:pt>
                <c:pt idx="2648">
                  <c:v>1011</c:v>
                </c:pt>
                <c:pt idx="2649">
                  <c:v>1011</c:v>
                </c:pt>
                <c:pt idx="2650">
                  <c:v>1012</c:v>
                </c:pt>
                <c:pt idx="2651">
                  <c:v>1012</c:v>
                </c:pt>
                <c:pt idx="2652">
                  <c:v>1012</c:v>
                </c:pt>
                <c:pt idx="2653">
                  <c:v>1012</c:v>
                </c:pt>
                <c:pt idx="2654">
                  <c:v>1012</c:v>
                </c:pt>
                <c:pt idx="2655">
                  <c:v>1012</c:v>
                </c:pt>
                <c:pt idx="2656">
                  <c:v>1012</c:v>
                </c:pt>
                <c:pt idx="2657">
                  <c:v>1012</c:v>
                </c:pt>
                <c:pt idx="2658">
                  <c:v>1012</c:v>
                </c:pt>
                <c:pt idx="2659">
                  <c:v>1012</c:v>
                </c:pt>
                <c:pt idx="2660">
                  <c:v>1012</c:v>
                </c:pt>
                <c:pt idx="2661">
                  <c:v>1012</c:v>
                </c:pt>
                <c:pt idx="2662">
                  <c:v>1013</c:v>
                </c:pt>
                <c:pt idx="2663">
                  <c:v>1013</c:v>
                </c:pt>
                <c:pt idx="2664">
                  <c:v>1013</c:v>
                </c:pt>
                <c:pt idx="2665">
                  <c:v>1013</c:v>
                </c:pt>
                <c:pt idx="2666">
                  <c:v>1013</c:v>
                </c:pt>
                <c:pt idx="2667">
                  <c:v>1014</c:v>
                </c:pt>
                <c:pt idx="2668">
                  <c:v>1014</c:v>
                </c:pt>
                <c:pt idx="2669">
                  <c:v>1014</c:v>
                </c:pt>
                <c:pt idx="2670">
                  <c:v>1014</c:v>
                </c:pt>
                <c:pt idx="2671">
                  <c:v>1014</c:v>
                </c:pt>
                <c:pt idx="2672">
                  <c:v>1015</c:v>
                </c:pt>
                <c:pt idx="2673">
                  <c:v>1015</c:v>
                </c:pt>
                <c:pt idx="2674">
                  <c:v>1015</c:v>
                </c:pt>
                <c:pt idx="2675">
                  <c:v>1015</c:v>
                </c:pt>
                <c:pt idx="2676">
                  <c:v>1015</c:v>
                </c:pt>
                <c:pt idx="2677">
                  <c:v>1016</c:v>
                </c:pt>
                <c:pt idx="2678">
                  <c:v>1018</c:v>
                </c:pt>
                <c:pt idx="2679">
                  <c:v>1018</c:v>
                </c:pt>
                <c:pt idx="2680">
                  <c:v>1018</c:v>
                </c:pt>
                <c:pt idx="2681">
                  <c:v>1018</c:v>
                </c:pt>
                <c:pt idx="2682">
                  <c:v>1018</c:v>
                </c:pt>
                <c:pt idx="2683">
                  <c:v>1018</c:v>
                </c:pt>
                <c:pt idx="2684">
                  <c:v>1018</c:v>
                </c:pt>
                <c:pt idx="2685">
                  <c:v>1018</c:v>
                </c:pt>
                <c:pt idx="2686">
                  <c:v>1018</c:v>
                </c:pt>
                <c:pt idx="2687">
                  <c:v>1019</c:v>
                </c:pt>
                <c:pt idx="2688">
                  <c:v>1019</c:v>
                </c:pt>
                <c:pt idx="2689">
                  <c:v>1019</c:v>
                </c:pt>
                <c:pt idx="2690">
                  <c:v>1019</c:v>
                </c:pt>
                <c:pt idx="2691">
                  <c:v>1019</c:v>
                </c:pt>
                <c:pt idx="2692">
                  <c:v>1020</c:v>
                </c:pt>
                <c:pt idx="2693">
                  <c:v>1020</c:v>
                </c:pt>
                <c:pt idx="2694">
                  <c:v>1020</c:v>
                </c:pt>
                <c:pt idx="2695">
                  <c:v>1020</c:v>
                </c:pt>
                <c:pt idx="2696">
                  <c:v>1020</c:v>
                </c:pt>
                <c:pt idx="2697">
                  <c:v>1020</c:v>
                </c:pt>
                <c:pt idx="2698">
                  <c:v>1020</c:v>
                </c:pt>
                <c:pt idx="2699">
                  <c:v>1020</c:v>
                </c:pt>
                <c:pt idx="2700">
                  <c:v>1020</c:v>
                </c:pt>
                <c:pt idx="2701">
                  <c:v>1021</c:v>
                </c:pt>
                <c:pt idx="2702">
                  <c:v>1021</c:v>
                </c:pt>
                <c:pt idx="2703">
                  <c:v>1021</c:v>
                </c:pt>
                <c:pt idx="2704">
                  <c:v>1021</c:v>
                </c:pt>
                <c:pt idx="2705">
                  <c:v>1021</c:v>
                </c:pt>
                <c:pt idx="2706">
                  <c:v>1021</c:v>
                </c:pt>
                <c:pt idx="2707">
                  <c:v>1021</c:v>
                </c:pt>
                <c:pt idx="2708">
                  <c:v>1022</c:v>
                </c:pt>
                <c:pt idx="2709">
                  <c:v>1022</c:v>
                </c:pt>
                <c:pt idx="2710">
                  <c:v>1022</c:v>
                </c:pt>
                <c:pt idx="2711">
                  <c:v>1022</c:v>
                </c:pt>
                <c:pt idx="2712">
                  <c:v>1022</c:v>
                </c:pt>
                <c:pt idx="2713">
                  <c:v>1022</c:v>
                </c:pt>
                <c:pt idx="2714">
                  <c:v>1023</c:v>
                </c:pt>
                <c:pt idx="2715">
                  <c:v>1024</c:v>
                </c:pt>
                <c:pt idx="2716">
                  <c:v>1024</c:v>
                </c:pt>
                <c:pt idx="2717">
                  <c:v>1025</c:v>
                </c:pt>
                <c:pt idx="2718">
                  <c:v>1025</c:v>
                </c:pt>
                <c:pt idx="2719">
                  <c:v>1025</c:v>
                </c:pt>
                <c:pt idx="2720">
                  <c:v>1025</c:v>
                </c:pt>
                <c:pt idx="2721">
                  <c:v>1025</c:v>
                </c:pt>
                <c:pt idx="2722">
                  <c:v>1025</c:v>
                </c:pt>
                <c:pt idx="2723">
                  <c:v>1026</c:v>
                </c:pt>
                <c:pt idx="2724">
                  <c:v>1026</c:v>
                </c:pt>
                <c:pt idx="2725">
                  <c:v>1026</c:v>
                </c:pt>
                <c:pt idx="2726">
                  <c:v>1026</c:v>
                </c:pt>
                <c:pt idx="2727">
                  <c:v>1026</c:v>
                </c:pt>
                <c:pt idx="2728">
                  <c:v>1026</c:v>
                </c:pt>
                <c:pt idx="2729">
                  <c:v>1027</c:v>
                </c:pt>
                <c:pt idx="2730">
                  <c:v>1027</c:v>
                </c:pt>
                <c:pt idx="2731">
                  <c:v>1027</c:v>
                </c:pt>
                <c:pt idx="2732">
                  <c:v>1027</c:v>
                </c:pt>
                <c:pt idx="2733">
                  <c:v>1027</c:v>
                </c:pt>
                <c:pt idx="2734">
                  <c:v>1027</c:v>
                </c:pt>
                <c:pt idx="2735">
                  <c:v>1027</c:v>
                </c:pt>
                <c:pt idx="2736">
                  <c:v>1028</c:v>
                </c:pt>
                <c:pt idx="2737">
                  <c:v>1028</c:v>
                </c:pt>
                <c:pt idx="2738">
                  <c:v>1028</c:v>
                </c:pt>
                <c:pt idx="2739">
                  <c:v>1028</c:v>
                </c:pt>
                <c:pt idx="2740">
                  <c:v>1028</c:v>
                </c:pt>
                <c:pt idx="2741">
                  <c:v>1028</c:v>
                </c:pt>
                <c:pt idx="2742">
                  <c:v>1028</c:v>
                </c:pt>
                <c:pt idx="2743">
                  <c:v>1028</c:v>
                </c:pt>
                <c:pt idx="2744">
                  <c:v>1029</c:v>
                </c:pt>
                <c:pt idx="2745">
                  <c:v>1029</c:v>
                </c:pt>
                <c:pt idx="2746">
                  <c:v>1029</c:v>
                </c:pt>
                <c:pt idx="2747">
                  <c:v>1029</c:v>
                </c:pt>
                <c:pt idx="2748">
                  <c:v>1029</c:v>
                </c:pt>
                <c:pt idx="2749">
                  <c:v>1029</c:v>
                </c:pt>
                <c:pt idx="2750">
                  <c:v>1030</c:v>
                </c:pt>
                <c:pt idx="2751">
                  <c:v>1030</c:v>
                </c:pt>
                <c:pt idx="2752">
                  <c:v>1030</c:v>
                </c:pt>
                <c:pt idx="2753">
                  <c:v>1031</c:v>
                </c:pt>
                <c:pt idx="2754">
                  <c:v>1031</c:v>
                </c:pt>
                <c:pt idx="2755">
                  <c:v>1032</c:v>
                </c:pt>
                <c:pt idx="2756">
                  <c:v>1032</c:v>
                </c:pt>
                <c:pt idx="2757">
                  <c:v>1032</c:v>
                </c:pt>
                <c:pt idx="2758">
                  <c:v>1032</c:v>
                </c:pt>
                <c:pt idx="2759">
                  <c:v>1032</c:v>
                </c:pt>
                <c:pt idx="2760">
                  <c:v>1032</c:v>
                </c:pt>
                <c:pt idx="2761">
                  <c:v>1032</c:v>
                </c:pt>
                <c:pt idx="2762">
                  <c:v>1032</c:v>
                </c:pt>
                <c:pt idx="2763">
                  <c:v>1032</c:v>
                </c:pt>
                <c:pt idx="2764">
                  <c:v>1033</c:v>
                </c:pt>
                <c:pt idx="2765">
                  <c:v>1033</c:v>
                </c:pt>
                <c:pt idx="2766">
                  <c:v>1033</c:v>
                </c:pt>
                <c:pt idx="2767">
                  <c:v>1033</c:v>
                </c:pt>
                <c:pt idx="2768">
                  <c:v>1033</c:v>
                </c:pt>
                <c:pt idx="2769">
                  <c:v>1033</c:v>
                </c:pt>
                <c:pt idx="2770">
                  <c:v>1034</c:v>
                </c:pt>
                <c:pt idx="2771">
                  <c:v>1034</c:v>
                </c:pt>
                <c:pt idx="2772">
                  <c:v>1034</c:v>
                </c:pt>
                <c:pt idx="2773">
                  <c:v>1034</c:v>
                </c:pt>
                <c:pt idx="2774">
                  <c:v>1034</c:v>
                </c:pt>
                <c:pt idx="2775">
                  <c:v>1034</c:v>
                </c:pt>
                <c:pt idx="2776">
                  <c:v>1034</c:v>
                </c:pt>
                <c:pt idx="2777">
                  <c:v>1034</c:v>
                </c:pt>
                <c:pt idx="2778">
                  <c:v>1034</c:v>
                </c:pt>
                <c:pt idx="2779">
                  <c:v>1034</c:v>
                </c:pt>
                <c:pt idx="2780">
                  <c:v>1035</c:v>
                </c:pt>
                <c:pt idx="2781">
                  <c:v>1035</c:v>
                </c:pt>
                <c:pt idx="2782">
                  <c:v>1035</c:v>
                </c:pt>
                <c:pt idx="2783">
                  <c:v>1035</c:v>
                </c:pt>
                <c:pt idx="2784">
                  <c:v>1035</c:v>
                </c:pt>
                <c:pt idx="2785">
                  <c:v>1035</c:v>
                </c:pt>
                <c:pt idx="2786">
                  <c:v>1035</c:v>
                </c:pt>
                <c:pt idx="2787">
                  <c:v>1036</c:v>
                </c:pt>
                <c:pt idx="2788">
                  <c:v>1036</c:v>
                </c:pt>
                <c:pt idx="2789">
                  <c:v>1036</c:v>
                </c:pt>
                <c:pt idx="2790">
                  <c:v>1039</c:v>
                </c:pt>
                <c:pt idx="2791">
                  <c:v>1039</c:v>
                </c:pt>
                <c:pt idx="2792">
                  <c:v>1039</c:v>
                </c:pt>
                <c:pt idx="2793">
                  <c:v>1039</c:v>
                </c:pt>
                <c:pt idx="2794">
                  <c:v>1040</c:v>
                </c:pt>
                <c:pt idx="2795">
                  <c:v>1040</c:v>
                </c:pt>
                <c:pt idx="2796">
                  <c:v>1040</c:v>
                </c:pt>
                <c:pt idx="2797">
                  <c:v>1040</c:v>
                </c:pt>
                <c:pt idx="2798">
                  <c:v>1040</c:v>
                </c:pt>
                <c:pt idx="2799">
                  <c:v>1040</c:v>
                </c:pt>
                <c:pt idx="2800">
                  <c:v>1040</c:v>
                </c:pt>
                <c:pt idx="2801">
                  <c:v>1040</c:v>
                </c:pt>
                <c:pt idx="2802">
                  <c:v>1040</c:v>
                </c:pt>
                <c:pt idx="2803">
                  <c:v>1041</c:v>
                </c:pt>
                <c:pt idx="2804">
                  <c:v>1041</c:v>
                </c:pt>
                <c:pt idx="2805">
                  <c:v>1041</c:v>
                </c:pt>
                <c:pt idx="2806">
                  <c:v>1041</c:v>
                </c:pt>
                <c:pt idx="2807">
                  <c:v>1041</c:v>
                </c:pt>
                <c:pt idx="2808">
                  <c:v>1041</c:v>
                </c:pt>
                <c:pt idx="2809">
                  <c:v>1041</c:v>
                </c:pt>
                <c:pt idx="2810">
                  <c:v>1041</c:v>
                </c:pt>
                <c:pt idx="2811">
                  <c:v>1041</c:v>
                </c:pt>
                <c:pt idx="2812">
                  <c:v>1042</c:v>
                </c:pt>
                <c:pt idx="2813">
                  <c:v>1042</c:v>
                </c:pt>
                <c:pt idx="2814">
                  <c:v>1042</c:v>
                </c:pt>
                <c:pt idx="2815">
                  <c:v>1042</c:v>
                </c:pt>
                <c:pt idx="2816">
                  <c:v>1043</c:v>
                </c:pt>
                <c:pt idx="2817">
                  <c:v>1043</c:v>
                </c:pt>
                <c:pt idx="2818">
                  <c:v>1043</c:v>
                </c:pt>
                <c:pt idx="2819">
                  <c:v>1043</c:v>
                </c:pt>
                <c:pt idx="2820">
                  <c:v>1043</c:v>
                </c:pt>
                <c:pt idx="2821">
                  <c:v>1043</c:v>
                </c:pt>
                <c:pt idx="2822">
                  <c:v>1044</c:v>
                </c:pt>
                <c:pt idx="2823">
                  <c:v>1045</c:v>
                </c:pt>
                <c:pt idx="2824">
                  <c:v>1046</c:v>
                </c:pt>
                <c:pt idx="2825">
                  <c:v>1046</c:v>
                </c:pt>
                <c:pt idx="2826">
                  <c:v>1046</c:v>
                </c:pt>
                <c:pt idx="2827">
                  <c:v>1046</c:v>
                </c:pt>
                <c:pt idx="2828">
                  <c:v>1046</c:v>
                </c:pt>
                <c:pt idx="2829">
                  <c:v>1046</c:v>
                </c:pt>
                <c:pt idx="2830">
                  <c:v>1046</c:v>
                </c:pt>
                <c:pt idx="2831">
                  <c:v>1046</c:v>
                </c:pt>
                <c:pt idx="2832">
                  <c:v>1047</c:v>
                </c:pt>
                <c:pt idx="2833">
                  <c:v>1047</c:v>
                </c:pt>
                <c:pt idx="2834">
                  <c:v>1047</c:v>
                </c:pt>
                <c:pt idx="2835">
                  <c:v>1047</c:v>
                </c:pt>
                <c:pt idx="2836">
                  <c:v>1047</c:v>
                </c:pt>
                <c:pt idx="2837">
                  <c:v>1047</c:v>
                </c:pt>
                <c:pt idx="2838">
                  <c:v>1047</c:v>
                </c:pt>
                <c:pt idx="2839">
                  <c:v>1048</c:v>
                </c:pt>
                <c:pt idx="2840">
                  <c:v>1048</c:v>
                </c:pt>
                <c:pt idx="2841">
                  <c:v>1048</c:v>
                </c:pt>
                <c:pt idx="2842">
                  <c:v>1048</c:v>
                </c:pt>
                <c:pt idx="2843">
                  <c:v>1048</c:v>
                </c:pt>
                <c:pt idx="2844">
                  <c:v>1048</c:v>
                </c:pt>
                <c:pt idx="2845">
                  <c:v>1048</c:v>
                </c:pt>
                <c:pt idx="2846">
                  <c:v>1049</c:v>
                </c:pt>
                <c:pt idx="2847">
                  <c:v>1049</c:v>
                </c:pt>
                <c:pt idx="2848">
                  <c:v>1049</c:v>
                </c:pt>
                <c:pt idx="2849">
                  <c:v>1049</c:v>
                </c:pt>
                <c:pt idx="2850">
                  <c:v>1049</c:v>
                </c:pt>
                <c:pt idx="2851">
                  <c:v>1049</c:v>
                </c:pt>
                <c:pt idx="2852">
                  <c:v>1049</c:v>
                </c:pt>
                <c:pt idx="2853">
                  <c:v>1049</c:v>
                </c:pt>
                <c:pt idx="2854">
                  <c:v>1049</c:v>
                </c:pt>
                <c:pt idx="2855">
                  <c:v>1049</c:v>
                </c:pt>
                <c:pt idx="2856">
                  <c:v>1049</c:v>
                </c:pt>
                <c:pt idx="2857">
                  <c:v>1049</c:v>
                </c:pt>
                <c:pt idx="2858">
                  <c:v>1050</c:v>
                </c:pt>
                <c:pt idx="2859">
                  <c:v>1050</c:v>
                </c:pt>
                <c:pt idx="2860">
                  <c:v>1050</c:v>
                </c:pt>
                <c:pt idx="2861">
                  <c:v>1050</c:v>
                </c:pt>
                <c:pt idx="2862">
                  <c:v>1050</c:v>
                </c:pt>
                <c:pt idx="2863">
                  <c:v>1051</c:v>
                </c:pt>
                <c:pt idx="2864">
                  <c:v>1052</c:v>
                </c:pt>
                <c:pt idx="2865">
                  <c:v>1053</c:v>
                </c:pt>
                <c:pt idx="2866">
                  <c:v>1053</c:v>
                </c:pt>
                <c:pt idx="2867">
                  <c:v>1053</c:v>
                </c:pt>
                <c:pt idx="2868">
                  <c:v>1053</c:v>
                </c:pt>
                <c:pt idx="2869">
                  <c:v>1053</c:v>
                </c:pt>
                <c:pt idx="2870">
                  <c:v>1053</c:v>
                </c:pt>
                <c:pt idx="2871">
                  <c:v>1054</c:v>
                </c:pt>
                <c:pt idx="2872">
                  <c:v>1054</c:v>
                </c:pt>
                <c:pt idx="2873">
                  <c:v>1054</c:v>
                </c:pt>
                <c:pt idx="2874">
                  <c:v>1054</c:v>
                </c:pt>
                <c:pt idx="2875">
                  <c:v>1054</c:v>
                </c:pt>
                <c:pt idx="2876">
                  <c:v>1054</c:v>
                </c:pt>
                <c:pt idx="2877">
                  <c:v>1054</c:v>
                </c:pt>
                <c:pt idx="2878">
                  <c:v>1054</c:v>
                </c:pt>
                <c:pt idx="2879">
                  <c:v>1054</c:v>
                </c:pt>
                <c:pt idx="2880">
                  <c:v>1055</c:v>
                </c:pt>
                <c:pt idx="2881">
                  <c:v>1055</c:v>
                </c:pt>
                <c:pt idx="2882">
                  <c:v>1055</c:v>
                </c:pt>
                <c:pt idx="2883">
                  <c:v>1055</c:v>
                </c:pt>
                <c:pt idx="2884">
                  <c:v>1056</c:v>
                </c:pt>
                <c:pt idx="2885">
                  <c:v>1056</c:v>
                </c:pt>
                <c:pt idx="2886">
                  <c:v>1056</c:v>
                </c:pt>
                <c:pt idx="2887">
                  <c:v>1056</c:v>
                </c:pt>
                <c:pt idx="2888">
                  <c:v>1056</c:v>
                </c:pt>
                <c:pt idx="2889">
                  <c:v>1056</c:v>
                </c:pt>
                <c:pt idx="2890">
                  <c:v>1056</c:v>
                </c:pt>
                <c:pt idx="2891">
                  <c:v>1057</c:v>
                </c:pt>
                <c:pt idx="2892">
                  <c:v>1057</c:v>
                </c:pt>
                <c:pt idx="2893">
                  <c:v>1057</c:v>
                </c:pt>
                <c:pt idx="2894">
                  <c:v>1057</c:v>
                </c:pt>
                <c:pt idx="2895">
                  <c:v>1057</c:v>
                </c:pt>
                <c:pt idx="2896">
                  <c:v>1057</c:v>
                </c:pt>
                <c:pt idx="2897">
                  <c:v>1058</c:v>
                </c:pt>
                <c:pt idx="2898">
                  <c:v>1058</c:v>
                </c:pt>
                <c:pt idx="2899">
                  <c:v>1059</c:v>
                </c:pt>
                <c:pt idx="2900">
                  <c:v>1059</c:v>
                </c:pt>
                <c:pt idx="2901">
                  <c:v>1059</c:v>
                </c:pt>
                <c:pt idx="2902">
                  <c:v>1060</c:v>
                </c:pt>
                <c:pt idx="2903">
                  <c:v>1060</c:v>
                </c:pt>
                <c:pt idx="2904">
                  <c:v>1060</c:v>
                </c:pt>
                <c:pt idx="2905">
                  <c:v>1060</c:v>
                </c:pt>
                <c:pt idx="2906">
                  <c:v>1060</c:v>
                </c:pt>
                <c:pt idx="2907">
                  <c:v>1060</c:v>
                </c:pt>
                <c:pt idx="2908">
                  <c:v>1060</c:v>
                </c:pt>
                <c:pt idx="2909">
                  <c:v>1060</c:v>
                </c:pt>
                <c:pt idx="2910">
                  <c:v>1060</c:v>
                </c:pt>
                <c:pt idx="2911">
                  <c:v>1061</c:v>
                </c:pt>
                <c:pt idx="2912">
                  <c:v>1061</c:v>
                </c:pt>
                <c:pt idx="2913">
                  <c:v>1061</c:v>
                </c:pt>
                <c:pt idx="2914">
                  <c:v>1061</c:v>
                </c:pt>
                <c:pt idx="2915">
                  <c:v>1062</c:v>
                </c:pt>
                <c:pt idx="2916">
                  <c:v>1062</c:v>
                </c:pt>
                <c:pt idx="2917">
                  <c:v>1062</c:v>
                </c:pt>
                <c:pt idx="2918">
                  <c:v>1062</c:v>
                </c:pt>
                <c:pt idx="2919">
                  <c:v>1062</c:v>
                </c:pt>
                <c:pt idx="2920">
                  <c:v>1062</c:v>
                </c:pt>
                <c:pt idx="2921">
                  <c:v>1062</c:v>
                </c:pt>
                <c:pt idx="2922">
                  <c:v>1062</c:v>
                </c:pt>
                <c:pt idx="2923">
                  <c:v>1062</c:v>
                </c:pt>
                <c:pt idx="2924">
                  <c:v>1063</c:v>
                </c:pt>
                <c:pt idx="2925">
                  <c:v>1063</c:v>
                </c:pt>
                <c:pt idx="2926">
                  <c:v>1063</c:v>
                </c:pt>
                <c:pt idx="2927">
                  <c:v>1063</c:v>
                </c:pt>
                <c:pt idx="2928">
                  <c:v>1063</c:v>
                </c:pt>
                <c:pt idx="2929">
                  <c:v>1064</c:v>
                </c:pt>
                <c:pt idx="2930">
                  <c:v>1064</c:v>
                </c:pt>
                <c:pt idx="2931">
                  <c:v>1064</c:v>
                </c:pt>
                <c:pt idx="2932">
                  <c:v>1064</c:v>
                </c:pt>
                <c:pt idx="2933">
                  <c:v>1064</c:v>
                </c:pt>
                <c:pt idx="2934">
                  <c:v>1064</c:v>
                </c:pt>
                <c:pt idx="2935">
                  <c:v>1066</c:v>
                </c:pt>
                <c:pt idx="2936">
                  <c:v>1067</c:v>
                </c:pt>
                <c:pt idx="2937">
                  <c:v>1067</c:v>
                </c:pt>
                <c:pt idx="2938">
                  <c:v>1067</c:v>
                </c:pt>
                <c:pt idx="2939">
                  <c:v>1067</c:v>
                </c:pt>
                <c:pt idx="2940">
                  <c:v>1067</c:v>
                </c:pt>
                <c:pt idx="2941">
                  <c:v>1067</c:v>
                </c:pt>
                <c:pt idx="2942">
                  <c:v>1067</c:v>
                </c:pt>
                <c:pt idx="2943">
                  <c:v>1068</c:v>
                </c:pt>
                <c:pt idx="2944">
                  <c:v>1068</c:v>
                </c:pt>
                <c:pt idx="2945">
                  <c:v>1068</c:v>
                </c:pt>
                <c:pt idx="2946">
                  <c:v>1068</c:v>
                </c:pt>
                <c:pt idx="2947">
                  <c:v>1068</c:v>
                </c:pt>
                <c:pt idx="2948">
                  <c:v>1068</c:v>
                </c:pt>
                <c:pt idx="2949">
                  <c:v>1068</c:v>
                </c:pt>
                <c:pt idx="2950">
                  <c:v>1068</c:v>
                </c:pt>
                <c:pt idx="2951">
                  <c:v>1068</c:v>
                </c:pt>
                <c:pt idx="2952">
                  <c:v>1069</c:v>
                </c:pt>
                <c:pt idx="2953">
                  <c:v>1069</c:v>
                </c:pt>
                <c:pt idx="2954">
                  <c:v>1069</c:v>
                </c:pt>
                <c:pt idx="2955">
                  <c:v>1069</c:v>
                </c:pt>
                <c:pt idx="2956">
                  <c:v>1069</c:v>
                </c:pt>
                <c:pt idx="2957">
                  <c:v>1069</c:v>
                </c:pt>
                <c:pt idx="2958">
                  <c:v>1070</c:v>
                </c:pt>
                <c:pt idx="2959">
                  <c:v>1070</c:v>
                </c:pt>
                <c:pt idx="2960">
                  <c:v>1070</c:v>
                </c:pt>
                <c:pt idx="2961">
                  <c:v>1070</c:v>
                </c:pt>
                <c:pt idx="2962">
                  <c:v>1071</c:v>
                </c:pt>
                <c:pt idx="2963">
                  <c:v>1071</c:v>
                </c:pt>
                <c:pt idx="2964">
                  <c:v>1071</c:v>
                </c:pt>
                <c:pt idx="2965">
                  <c:v>1071</c:v>
                </c:pt>
                <c:pt idx="2966">
                  <c:v>1071</c:v>
                </c:pt>
                <c:pt idx="2967">
                  <c:v>1074</c:v>
                </c:pt>
                <c:pt idx="2968">
                  <c:v>1074</c:v>
                </c:pt>
                <c:pt idx="2969">
                  <c:v>1074</c:v>
                </c:pt>
                <c:pt idx="2970">
                  <c:v>1074</c:v>
                </c:pt>
                <c:pt idx="2971">
                  <c:v>1074</c:v>
                </c:pt>
                <c:pt idx="2972">
                  <c:v>1074</c:v>
                </c:pt>
                <c:pt idx="2973">
                  <c:v>1074</c:v>
                </c:pt>
                <c:pt idx="2974">
                  <c:v>1075</c:v>
                </c:pt>
                <c:pt idx="2975">
                  <c:v>1075</c:v>
                </c:pt>
                <c:pt idx="2976">
                  <c:v>1075</c:v>
                </c:pt>
                <c:pt idx="2977">
                  <c:v>1076</c:v>
                </c:pt>
                <c:pt idx="2978">
                  <c:v>1076</c:v>
                </c:pt>
                <c:pt idx="2979">
                  <c:v>1076</c:v>
                </c:pt>
                <c:pt idx="2980">
                  <c:v>1076</c:v>
                </c:pt>
                <c:pt idx="2981">
                  <c:v>1076</c:v>
                </c:pt>
                <c:pt idx="2982">
                  <c:v>1076</c:v>
                </c:pt>
                <c:pt idx="2983">
                  <c:v>1076</c:v>
                </c:pt>
                <c:pt idx="2984">
                  <c:v>1076</c:v>
                </c:pt>
                <c:pt idx="2985">
                  <c:v>1077</c:v>
                </c:pt>
                <c:pt idx="2986">
                  <c:v>1077</c:v>
                </c:pt>
                <c:pt idx="2987">
                  <c:v>1077</c:v>
                </c:pt>
                <c:pt idx="2988">
                  <c:v>1077</c:v>
                </c:pt>
                <c:pt idx="2989">
                  <c:v>1078</c:v>
                </c:pt>
                <c:pt idx="2990">
                  <c:v>1078</c:v>
                </c:pt>
                <c:pt idx="2991">
                  <c:v>1078</c:v>
                </c:pt>
                <c:pt idx="2992">
                  <c:v>1078</c:v>
                </c:pt>
                <c:pt idx="2993">
                  <c:v>1078</c:v>
                </c:pt>
                <c:pt idx="2994">
                  <c:v>1078</c:v>
                </c:pt>
                <c:pt idx="2995">
                  <c:v>1078</c:v>
                </c:pt>
                <c:pt idx="2996">
                  <c:v>1081</c:v>
                </c:pt>
                <c:pt idx="2997">
                  <c:v>1081</c:v>
                </c:pt>
                <c:pt idx="2998">
                  <c:v>1081</c:v>
                </c:pt>
                <c:pt idx="2999">
                  <c:v>1081</c:v>
                </c:pt>
                <c:pt idx="3000">
                  <c:v>1081</c:v>
                </c:pt>
                <c:pt idx="3001">
                  <c:v>1081</c:v>
                </c:pt>
                <c:pt idx="3002">
                  <c:v>1082</c:v>
                </c:pt>
                <c:pt idx="3003">
                  <c:v>1082</c:v>
                </c:pt>
                <c:pt idx="3004">
                  <c:v>1082</c:v>
                </c:pt>
                <c:pt idx="3005">
                  <c:v>1082</c:v>
                </c:pt>
                <c:pt idx="3006">
                  <c:v>1082</c:v>
                </c:pt>
                <c:pt idx="3007">
                  <c:v>1082</c:v>
                </c:pt>
                <c:pt idx="3008">
                  <c:v>1082</c:v>
                </c:pt>
                <c:pt idx="3009">
                  <c:v>1082</c:v>
                </c:pt>
                <c:pt idx="3010">
                  <c:v>1083</c:v>
                </c:pt>
                <c:pt idx="3011">
                  <c:v>1083</c:v>
                </c:pt>
                <c:pt idx="3012">
                  <c:v>1083</c:v>
                </c:pt>
                <c:pt idx="3013">
                  <c:v>1083</c:v>
                </c:pt>
                <c:pt idx="3014">
                  <c:v>1083</c:v>
                </c:pt>
                <c:pt idx="3015">
                  <c:v>1084</c:v>
                </c:pt>
                <c:pt idx="3016">
                  <c:v>1084</c:v>
                </c:pt>
                <c:pt idx="3017">
                  <c:v>1084</c:v>
                </c:pt>
                <c:pt idx="3018">
                  <c:v>1084</c:v>
                </c:pt>
                <c:pt idx="3019">
                  <c:v>1084</c:v>
                </c:pt>
                <c:pt idx="3020">
                  <c:v>1085</c:v>
                </c:pt>
                <c:pt idx="3021">
                  <c:v>1085</c:v>
                </c:pt>
                <c:pt idx="3022">
                  <c:v>1085</c:v>
                </c:pt>
                <c:pt idx="3023">
                  <c:v>1085</c:v>
                </c:pt>
                <c:pt idx="3024">
                  <c:v>1086</c:v>
                </c:pt>
                <c:pt idx="3025">
                  <c:v>1087</c:v>
                </c:pt>
                <c:pt idx="3026">
                  <c:v>1088</c:v>
                </c:pt>
                <c:pt idx="3027">
                  <c:v>1088</c:v>
                </c:pt>
                <c:pt idx="3028">
                  <c:v>1088</c:v>
                </c:pt>
                <c:pt idx="3029">
                  <c:v>1088</c:v>
                </c:pt>
                <c:pt idx="3030">
                  <c:v>1089</c:v>
                </c:pt>
                <c:pt idx="3031">
                  <c:v>1089</c:v>
                </c:pt>
                <c:pt idx="3032">
                  <c:v>1090</c:v>
                </c:pt>
                <c:pt idx="3033">
                  <c:v>1090</c:v>
                </c:pt>
                <c:pt idx="3034">
                  <c:v>1090</c:v>
                </c:pt>
                <c:pt idx="3035">
                  <c:v>1090</c:v>
                </c:pt>
                <c:pt idx="3036">
                  <c:v>1090</c:v>
                </c:pt>
                <c:pt idx="3037">
                  <c:v>1090</c:v>
                </c:pt>
                <c:pt idx="3038">
                  <c:v>1090</c:v>
                </c:pt>
                <c:pt idx="3039">
                  <c:v>1090</c:v>
                </c:pt>
                <c:pt idx="3040">
                  <c:v>1091</c:v>
                </c:pt>
                <c:pt idx="3041">
                  <c:v>1091</c:v>
                </c:pt>
                <c:pt idx="3042">
                  <c:v>1091</c:v>
                </c:pt>
                <c:pt idx="3043">
                  <c:v>1091</c:v>
                </c:pt>
                <c:pt idx="3044">
                  <c:v>1092</c:v>
                </c:pt>
                <c:pt idx="3045">
                  <c:v>1092</c:v>
                </c:pt>
                <c:pt idx="3046">
                  <c:v>1092</c:v>
                </c:pt>
                <c:pt idx="3047">
                  <c:v>1092</c:v>
                </c:pt>
                <c:pt idx="3048">
                  <c:v>1093</c:v>
                </c:pt>
                <c:pt idx="3049">
                  <c:v>1093</c:v>
                </c:pt>
                <c:pt idx="3050">
                  <c:v>1095</c:v>
                </c:pt>
                <c:pt idx="3051">
                  <c:v>1095</c:v>
                </c:pt>
                <c:pt idx="3052">
                  <c:v>1095</c:v>
                </c:pt>
                <c:pt idx="3053">
                  <c:v>1095</c:v>
                </c:pt>
                <c:pt idx="3054">
                  <c:v>1095</c:v>
                </c:pt>
                <c:pt idx="3055">
                  <c:v>1095</c:v>
                </c:pt>
                <c:pt idx="3056">
                  <c:v>1096</c:v>
                </c:pt>
                <c:pt idx="3057">
                  <c:v>1096</c:v>
                </c:pt>
                <c:pt idx="3058">
                  <c:v>1096</c:v>
                </c:pt>
                <c:pt idx="3059">
                  <c:v>1096</c:v>
                </c:pt>
                <c:pt idx="3060">
                  <c:v>1096</c:v>
                </c:pt>
                <c:pt idx="3061">
                  <c:v>1097</c:v>
                </c:pt>
                <c:pt idx="3062">
                  <c:v>1097</c:v>
                </c:pt>
                <c:pt idx="3063">
                  <c:v>1097</c:v>
                </c:pt>
                <c:pt idx="3064">
                  <c:v>1097</c:v>
                </c:pt>
                <c:pt idx="3065">
                  <c:v>1097</c:v>
                </c:pt>
                <c:pt idx="3066">
                  <c:v>1098</c:v>
                </c:pt>
                <c:pt idx="3067">
                  <c:v>1098</c:v>
                </c:pt>
                <c:pt idx="3068">
                  <c:v>1098</c:v>
                </c:pt>
                <c:pt idx="3069">
                  <c:v>1098</c:v>
                </c:pt>
                <c:pt idx="3070">
                  <c:v>1098</c:v>
                </c:pt>
                <c:pt idx="3071">
                  <c:v>1098</c:v>
                </c:pt>
              </c:numCache>
            </c:numRef>
          </c:cat>
          <c:val>
            <c:numRef>
              <c:f>'90 Day'!$J$5:$J$3076</c:f>
              <c:numCache>
                <c:formatCode>0.0000000</c:formatCode>
                <c:ptCount val="3072"/>
                <c:pt idx="0">
                  <c:v>0</c:v>
                </c:pt>
                <c:pt idx="1">
                  <c:v>9.2318163718509982E-2</c:v>
                </c:pt>
                <c:pt idx="2">
                  <c:v>9.2318163718509982E-2</c:v>
                </c:pt>
                <c:pt idx="3">
                  <c:v>0.12310074484947009</c:v>
                </c:pt>
                <c:pt idx="4">
                  <c:v>0.12310074484947009</c:v>
                </c:pt>
                <c:pt idx="5">
                  <c:v>0.12310074484947009</c:v>
                </c:pt>
                <c:pt idx="6">
                  <c:v>0.12310074484947009</c:v>
                </c:pt>
                <c:pt idx="7">
                  <c:v>0.12310074484947009</c:v>
                </c:pt>
                <c:pt idx="8">
                  <c:v>0.24627054687395988</c:v>
                </c:pt>
                <c:pt idx="9">
                  <c:v>0.24627054687395988</c:v>
                </c:pt>
                <c:pt idx="10">
                  <c:v>0.27707288577139044</c:v>
                </c:pt>
                <c:pt idx="11">
                  <c:v>0.27707288577139044</c:v>
                </c:pt>
                <c:pt idx="12">
                  <c:v>0.36950959623508028</c:v>
                </c:pt>
                <c:pt idx="13">
                  <c:v>0.36950959623508028</c:v>
                </c:pt>
                <c:pt idx="14">
                  <c:v>0.36950959623508028</c:v>
                </c:pt>
                <c:pt idx="15">
                  <c:v>0.4003218330563203</c:v>
                </c:pt>
                <c:pt idx="16">
                  <c:v>0.43113406987754965</c:v>
                </c:pt>
                <c:pt idx="17">
                  <c:v>0.4619463066987799</c:v>
                </c:pt>
                <c:pt idx="18">
                  <c:v>0.4619463066987799</c:v>
                </c:pt>
                <c:pt idx="19">
                  <c:v>0.55441278743960032</c:v>
                </c:pt>
                <c:pt idx="20">
                  <c:v>0.55441278743960032</c:v>
                </c:pt>
                <c:pt idx="21">
                  <c:v>0.58523494768654016</c:v>
                </c:pt>
                <c:pt idx="22">
                  <c:v>0.58523494768654016</c:v>
                </c:pt>
                <c:pt idx="23">
                  <c:v>0.58523494768654016</c:v>
                </c:pt>
                <c:pt idx="24">
                  <c:v>0.61605710793348978</c:v>
                </c:pt>
                <c:pt idx="25">
                  <c:v>0.61605710793348978</c:v>
                </c:pt>
                <c:pt idx="26">
                  <c:v>0.61605710793348978</c:v>
                </c:pt>
                <c:pt idx="27">
                  <c:v>0.67772132010870001</c:v>
                </c:pt>
                <c:pt idx="28">
                  <c:v>0.73938553228392978</c:v>
                </c:pt>
                <c:pt idx="29">
                  <c:v>0.77021763837153978</c:v>
                </c:pt>
                <c:pt idx="30">
                  <c:v>0.83188185054677044</c:v>
                </c:pt>
                <c:pt idx="31">
                  <c:v>0.83188185054677044</c:v>
                </c:pt>
                <c:pt idx="32">
                  <c:v>0.83188185054677044</c:v>
                </c:pt>
                <c:pt idx="33">
                  <c:v>0.89356601232152011</c:v>
                </c:pt>
                <c:pt idx="34">
                  <c:v>0.95525017409629021</c:v>
                </c:pt>
                <c:pt idx="35">
                  <c:v>0.98609225498367037</c:v>
                </c:pt>
                <c:pt idx="36">
                  <c:v>1.0786184976458197</c:v>
                </c:pt>
                <c:pt idx="37">
                  <c:v>1.0786184976458197</c:v>
                </c:pt>
                <c:pt idx="38">
                  <c:v>1.1094705856976801</c:v>
                </c:pt>
                <c:pt idx="39">
                  <c:v>1.1094705856976801</c:v>
                </c:pt>
                <c:pt idx="40">
                  <c:v>1.1711747618013697</c:v>
                </c:pt>
                <c:pt idx="41">
                  <c:v>1.1711747618013697</c:v>
                </c:pt>
                <c:pt idx="42">
                  <c:v>1.1711747618013697</c:v>
                </c:pt>
                <c:pt idx="43">
                  <c:v>1.1711747618013697</c:v>
                </c:pt>
                <c:pt idx="44">
                  <c:v>1.2020268498532203</c:v>
                </c:pt>
                <c:pt idx="45">
                  <c:v>1.23287893790507</c:v>
                </c:pt>
                <c:pt idx="46">
                  <c:v>1.23287893790507</c:v>
                </c:pt>
                <c:pt idx="47">
                  <c:v>1.2637410558945201</c:v>
                </c:pt>
                <c:pt idx="48">
                  <c:v>1.2946031738839703</c:v>
                </c:pt>
                <c:pt idx="49">
                  <c:v>1.2946031738839703</c:v>
                </c:pt>
                <c:pt idx="50">
                  <c:v>1.2946031738839703</c:v>
                </c:pt>
                <c:pt idx="51">
                  <c:v>1.3254652918734204</c:v>
                </c:pt>
                <c:pt idx="52">
                  <c:v>1.3871895278523199</c:v>
                </c:pt>
                <c:pt idx="53">
                  <c:v>1.4489137638312202</c:v>
                </c:pt>
                <c:pt idx="54">
                  <c:v>1.4797758818206499</c:v>
                </c:pt>
                <c:pt idx="55">
                  <c:v>1.5415001177995502</c:v>
                </c:pt>
                <c:pt idx="56">
                  <c:v>1.5415001177995502</c:v>
                </c:pt>
                <c:pt idx="57">
                  <c:v>1.5723622357890004</c:v>
                </c:pt>
                <c:pt idx="58">
                  <c:v>1.5723622357890004</c:v>
                </c:pt>
                <c:pt idx="59">
                  <c:v>1.6032344262712601</c:v>
                </c:pt>
                <c:pt idx="60">
                  <c:v>1.69585099771805</c:v>
                </c:pt>
                <c:pt idx="61">
                  <c:v>1.7267231882003204</c:v>
                </c:pt>
                <c:pt idx="62">
                  <c:v>1.7267231882003204</c:v>
                </c:pt>
                <c:pt idx="63">
                  <c:v>1.75759537868259</c:v>
                </c:pt>
                <c:pt idx="64">
                  <c:v>1.75759537868259</c:v>
                </c:pt>
                <c:pt idx="65">
                  <c:v>1.75759537868259</c:v>
                </c:pt>
                <c:pt idx="66">
                  <c:v>1.75759537868259</c:v>
                </c:pt>
                <c:pt idx="67">
                  <c:v>1.75759537868259</c:v>
                </c:pt>
                <c:pt idx="68">
                  <c:v>1.7884776680168204</c:v>
                </c:pt>
                <c:pt idx="69">
                  <c:v>1.7884776680168204</c:v>
                </c:pt>
                <c:pt idx="70">
                  <c:v>1.8193700661200602</c:v>
                </c:pt>
                <c:pt idx="71">
                  <c:v>1.8502624642233196</c:v>
                </c:pt>
                <c:pt idx="72">
                  <c:v>1.8811548623265701</c:v>
                </c:pt>
                <c:pt idx="73">
                  <c:v>1.9429396585330703</c:v>
                </c:pt>
                <c:pt idx="74">
                  <c:v>2.0356168528428298</c:v>
                </c:pt>
                <c:pt idx="75">
                  <c:v>2.0356168528428298</c:v>
                </c:pt>
                <c:pt idx="76">
                  <c:v>2.0665193929021197</c:v>
                </c:pt>
                <c:pt idx="77">
                  <c:v>2.1283244730207005</c:v>
                </c:pt>
                <c:pt idx="78">
                  <c:v>2.1283244730207005</c:v>
                </c:pt>
                <c:pt idx="79">
                  <c:v>2.2210320931985703</c:v>
                </c:pt>
                <c:pt idx="80">
                  <c:v>2.2210320931985703</c:v>
                </c:pt>
                <c:pt idx="81">
                  <c:v>2.3137397133764401</c:v>
                </c:pt>
                <c:pt idx="82">
                  <c:v>2.37554479349502</c:v>
                </c:pt>
                <c:pt idx="83">
                  <c:v>2.4064473335543197</c:v>
                </c:pt>
                <c:pt idx="84">
                  <c:v>2.4373498736136203</c:v>
                </c:pt>
                <c:pt idx="85">
                  <c:v>2.4682524136729103</c:v>
                </c:pt>
                <c:pt idx="86">
                  <c:v>2.4682524136729103</c:v>
                </c:pt>
                <c:pt idx="87">
                  <c:v>2.49915495373221</c:v>
                </c:pt>
                <c:pt idx="88">
                  <c:v>2.5300574937914999</c:v>
                </c:pt>
                <c:pt idx="89">
                  <c:v>2.5609600338508005</c:v>
                </c:pt>
                <c:pt idx="90">
                  <c:v>2.5609600338508005</c:v>
                </c:pt>
                <c:pt idx="91">
                  <c:v>2.5609600338508005</c:v>
                </c:pt>
                <c:pt idx="92">
                  <c:v>2.5609600338508005</c:v>
                </c:pt>
                <c:pt idx="93">
                  <c:v>2.5609600338508005</c:v>
                </c:pt>
                <c:pt idx="94">
                  <c:v>2.5609600338508005</c:v>
                </c:pt>
                <c:pt idx="95">
                  <c:v>2.5609600338508005</c:v>
                </c:pt>
                <c:pt idx="96">
                  <c:v>2.5609600338508005</c:v>
                </c:pt>
                <c:pt idx="97">
                  <c:v>2.5919034367729803</c:v>
                </c:pt>
                <c:pt idx="98">
                  <c:v>2.5919034367729803</c:v>
                </c:pt>
                <c:pt idx="99">
                  <c:v>2.6228468396951601</c:v>
                </c:pt>
                <c:pt idx="100">
                  <c:v>2.6228468396951601</c:v>
                </c:pt>
                <c:pt idx="101">
                  <c:v>2.6538004819962002</c:v>
                </c:pt>
                <c:pt idx="102">
                  <c:v>2.6538004819962002</c:v>
                </c:pt>
                <c:pt idx="103">
                  <c:v>2.6847541242972501</c:v>
                </c:pt>
                <c:pt idx="104">
                  <c:v>2.6847541242972501</c:v>
                </c:pt>
                <c:pt idx="105">
                  <c:v>2.7157077665983</c:v>
                </c:pt>
                <c:pt idx="106">
                  <c:v>2.7157077665983</c:v>
                </c:pt>
                <c:pt idx="107">
                  <c:v>2.7466716652420398</c:v>
                </c:pt>
                <c:pt idx="108">
                  <c:v>2.8085994625295503</c:v>
                </c:pt>
                <c:pt idx="109">
                  <c:v>2.8085994625295503</c:v>
                </c:pt>
                <c:pt idx="110">
                  <c:v>2.83956336117329</c:v>
                </c:pt>
                <c:pt idx="111">
                  <c:v>2.83956336117329</c:v>
                </c:pt>
                <c:pt idx="112">
                  <c:v>2.83956336117329</c:v>
                </c:pt>
                <c:pt idx="113">
                  <c:v>2.8705272598170501</c:v>
                </c:pt>
                <c:pt idx="114">
                  <c:v>2.8705272598170501</c:v>
                </c:pt>
                <c:pt idx="115">
                  <c:v>2.9014911584608005</c:v>
                </c:pt>
                <c:pt idx="116">
                  <c:v>2.9634189557483102</c:v>
                </c:pt>
                <c:pt idx="117">
                  <c:v>2.9943828543920596</c:v>
                </c:pt>
                <c:pt idx="118">
                  <c:v>3.0253467530358198</c:v>
                </c:pt>
                <c:pt idx="119">
                  <c:v>3.0872745503233303</c:v>
                </c:pt>
                <c:pt idx="120">
                  <c:v>3.0872745503233303</c:v>
                </c:pt>
                <c:pt idx="121">
                  <c:v>3.1182384489670798</c:v>
                </c:pt>
                <c:pt idx="122">
                  <c:v>3.1801662462545903</c:v>
                </c:pt>
                <c:pt idx="123">
                  <c:v>3.2730579421858397</c:v>
                </c:pt>
                <c:pt idx="124">
                  <c:v>3.3349857394733502</c:v>
                </c:pt>
                <c:pt idx="125">
                  <c:v>3.3659496381171103</c:v>
                </c:pt>
                <c:pt idx="126">
                  <c:v>3.3659496381171103</c:v>
                </c:pt>
                <c:pt idx="127">
                  <c:v>3.3969135367608598</c:v>
                </c:pt>
                <c:pt idx="128">
                  <c:v>3.3969135367608598</c:v>
                </c:pt>
                <c:pt idx="129">
                  <c:v>3.4588620111092303</c:v>
                </c:pt>
                <c:pt idx="130">
                  <c:v>3.4898362482834204</c:v>
                </c:pt>
                <c:pt idx="131">
                  <c:v>3.5208104854575999</c:v>
                </c:pt>
                <c:pt idx="132">
                  <c:v>3.5208104854575999</c:v>
                </c:pt>
                <c:pt idx="133">
                  <c:v>3.5208104854575999</c:v>
                </c:pt>
                <c:pt idx="134">
                  <c:v>3.55178472263179</c:v>
                </c:pt>
                <c:pt idx="135">
                  <c:v>3.55178472263179</c:v>
                </c:pt>
                <c:pt idx="136">
                  <c:v>3.5827693225484203</c:v>
                </c:pt>
                <c:pt idx="137">
                  <c:v>3.6137539224650497</c:v>
                </c:pt>
                <c:pt idx="138">
                  <c:v>3.7067077222149405</c:v>
                </c:pt>
                <c:pt idx="139">
                  <c:v>3.7376923221315796</c:v>
                </c:pt>
                <c:pt idx="140">
                  <c:v>3.7686769220482197</c:v>
                </c:pt>
                <c:pt idx="141">
                  <c:v>3.83064612188149</c:v>
                </c:pt>
                <c:pt idx="142">
                  <c:v>3.83064612188149</c:v>
                </c:pt>
                <c:pt idx="143">
                  <c:v>3.83064612188149</c:v>
                </c:pt>
                <c:pt idx="144">
                  <c:v>3.83064612188149</c:v>
                </c:pt>
                <c:pt idx="145">
                  <c:v>3.83064612188149</c:v>
                </c:pt>
                <c:pt idx="146">
                  <c:v>3.83064612188149</c:v>
                </c:pt>
                <c:pt idx="147">
                  <c:v>3.8616411228051404</c:v>
                </c:pt>
                <c:pt idx="148">
                  <c:v>3.8616411228051404</c:v>
                </c:pt>
                <c:pt idx="149">
                  <c:v>3.8616411228051404</c:v>
                </c:pt>
                <c:pt idx="150">
                  <c:v>3.8926465352171697</c:v>
                </c:pt>
                <c:pt idx="151">
                  <c:v>3.8926465352171697</c:v>
                </c:pt>
                <c:pt idx="152">
                  <c:v>3.9236519476292204</c:v>
                </c:pt>
                <c:pt idx="153">
                  <c:v>3.9546573600412604</c:v>
                </c:pt>
                <c:pt idx="154">
                  <c:v>4.0166681848653401</c:v>
                </c:pt>
                <c:pt idx="155">
                  <c:v>4.0166681848653401</c:v>
                </c:pt>
                <c:pt idx="156">
                  <c:v>4.0476735972773703</c:v>
                </c:pt>
                <c:pt idx="157">
                  <c:v>4.0476735972773703</c:v>
                </c:pt>
                <c:pt idx="158">
                  <c:v>4.0476735972773703</c:v>
                </c:pt>
                <c:pt idx="159">
                  <c:v>4.0786790096894094</c:v>
                </c:pt>
                <c:pt idx="160">
                  <c:v>4.0786790096894094</c:v>
                </c:pt>
                <c:pt idx="161">
                  <c:v>4.1096844221014504</c:v>
                </c:pt>
                <c:pt idx="162">
                  <c:v>4.1716952469255197</c:v>
                </c:pt>
                <c:pt idx="163">
                  <c:v>4.1716952469255197</c:v>
                </c:pt>
                <c:pt idx="164">
                  <c:v>4.1716952469255197</c:v>
                </c:pt>
                <c:pt idx="165">
                  <c:v>4.1716952469255197</c:v>
                </c:pt>
                <c:pt idx="166">
                  <c:v>4.1716952469255197</c:v>
                </c:pt>
                <c:pt idx="167">
                  <c:v>4.2027006593375713</c:v>
                </c:pt>
                <c:pt idx="168">
                  <c:v>4.2027006593375713</c:v>
                </c:pt>
                <c:pt idx="169">
                  <c:v>4.2027006593375713</c:v>
                </c:pt>
                <c:pt idx="170">
                  <c:v>4.2027006593375713</c:v>
                </c:pt>
                <c:pt idx="171">
                  <c:v>4.233726993080511</c:v>
                </c:pt>
                <c:pt idx="172">
                  <c:v>4.233726993080511</c:v>
                </c:pt>
                <c:pt idx="173">
                  <c:v>4.2647533268234596</c:v>
                </c:pt>
                <c:pt idx="174">
                  <c:v>4.2647533268234596</c:v>
                </c:pt>
                <c:pt idx="175">
                  <c:v>4.2957796605664011</c:v>
                </c:pt>
                <c:pt idx="176">
                  <c:v>4.3268059943093498</c:v>
                </c:pt>
                <c:pt idx="177">
                  <c:v>4.3268059943093498</c:v>
                </c:pt>
                <c:pt idx="178">
                  <c:v>4.3268059943093498</c:v>
                </c:pt>
                <c:pt idx="179">
                  <c:v>4.388879632619</c:v>
                </c:pt>
                <c:pt idx="180">
                  <c:v>4.388879632619</c:v>
                </c:pt>
                <c:pt idx="181">
                  <c:v>4.388879632619</c:v>
                </c:pt>
                <c:pt idx="182">
                  <c:v>4.4199164517738314</c:v>
                </c:pt>
                <c:pt idx="183">
                  <c:v>4.450953270928661</c:v>
                </c:pt>
                <c:pt idx="184">
                  <c:v>4.4819900900834906</c:v>
                </c:pt>
                <c:pt idx="185">
                  <c:v>4.5130269092383202</c:v>
                </c:pt>
                <c:pt idx="186">
                  <c:v>4.5130269092383202</c:v>
                </c:pt>
                <c:pt idx="187">
                  <c:v>4.5130269092383202</c:v>
                </c:pt>
                <c:pt idx="188">
                  <c:v>4.5130269092383202</c:v>
                </c:pt>
                <c:pt idx="189">
                  <c:v>4.6061689081856798</c:v>
                </c:pt>
                <c:pt idx="190">
                  <c:v>4.6372162411681401</c:v>
                </c:pt>
                <c:pt idx="191">
                  <c:v>4.6372162411681401</c:v>
                </c:pt>
                <c:pt idx="192">
                  <c:v>4.6993109071330608</c:v>
                </c:pt>
                <c:pt idx="193">
                  <c:v>4.6993109071330608</c:v>
                </c:pt>
                <c:pt idx="194">
                  <c:v>4.8235002390628701</c:v>
                </c:pt>
                <c:pt idx="195">
                  <c:v>4.8545475720453304</c:v>
                </c:pt>
                <c:pt idx="196">
                  <c:v>4.88559490502778</c:v>
                </c:pt>
                <c:pt idx="197">
                  <c:v>4.9166422380102297</c:v>
                </c:pt>
                <c:pt idx="198">
                  <c:v>4.9166422380102297</c:v>
                </c:pt>
                <c:pt idx="199">
                  <c:v>5.0097842369575911</c:v>
                </c:pt>
                <c:pt idx="200">
                  <c:v>5.0097842369575911</c:v>
                </c:pt>
                <c:pt idx="201">
                  <c:v>5.0097842369575911</c:v>
                </c:pt>
                <c:pt idx="202">
                  <c:v>5.0408315699400408</c:v>
                </c:pt>
                <c:pt idx="203">
                  <c:v>5.0408315699400408</c:v>
                </c:pt>
                <c:pt idx="204">
                  <c:v>5.0718894848355802</c:v>
                </c:pt>
                <c:pt idx="205">
                  <c:v>5.0718894848355802</c:v>
                </c:pt>
                <c:pt idx="206">
                  <c:v>5.1029579924715307</c:v>
                </c:pt>
                <c:pt idx="207">
                  <c:v>5.1029579924715307</c:v>
                </c:pt>
                <c:pt idx="208">
                  <c:v>5.1340371036937</c:v>
                </c:pt>
                <c:pt idx="209">
                  <c:v>5.1340371036937</c:v>
                </c:pt>
                <c:pt idx="210">
                  <c:v>5.1340371036937</c:v>
                </c:pt>
                <c:pt idx="211">
                  <c:v>5.1340371036937</c:v>
                </c:pt>
                <c:pt idx="212">
                  <c:v>5.1651268293664305</c:v>
                </c:pt>
                <c:pt idx="213">
                  <c:v>5.196216555039161</c:v>
                </c:pt>
                <c:pt idx="214">
                  <c:v>5.2273062807118897</c:v>
                </c:pt>
                <c:pt idx="215">
                  <c:v>5.2583960063846114</c:v>
                </c:pt>
                <c:pt idx="216">
                  <c:v>5.2583960063846114</c:v>
                </c:pt>
                <c:pt idx="217">
                  <c:v>5.3205754577300706</c:v>
                </c:pt>
                <c:pt idx="218">
                  <c:v>5.3205754577300706</c:v>
                </c:pt>
                <c:pt idx="219">
                  <c:v>5.3205754577300706</c:v>
                </c:pt>
                <c:pt idx="220">
                  <c:v>5.3205754577300706</c:v>
                </c:pt>
                <c:pt idx="221">
                  <c:v>5.3828188139587105</c:v>
                </c:pt>
                <c:pt idx="222">
                  <c:v>5.4139404920730403</c:v>
                </c:pt>
                <c:pt idx="223">
                  <c:v>5.4139404920730403</c:v>
                </c:pt>
                <c:pt idx="224">
                  <c:v>5.4139404920730403</c:v>
                </c:pt>
                <c:pt idx="225">
                  <c:v>5.4139404920730403</c:v>
                </c:pt>
                <c:pt idx="226">
                  <c:v>5.4450728465778013</c:v>
                </c:pt>
                <c:pt idx="227">
                  <c:v>5.5073375555873199</c:v>
                </c:pt>
                <c:pt idx="228">
                  <c:v>5.5696022645968402</c:v>
                </c:pt>
                <c:pt idx="229">
                  <c:v>5.6007346191016012</c:v>
                </c:pt>
                <c:pt idx="230">
                  <c:v>5.6629993281111197</c:v>
                </c:pt>
                <c:pt idx="231">
                  <c:v>5.6941316826158808</c:v>
                </c:pt>
                <c:pt idx="232">
                  <c:v>5.72526403712064</c:v>
                </c:pt>
                <c:pt idx="233">
                  <c:v>5.7563963916254011</c:v>
                </c:pt>
                <c:pt idx="234">
                  <c:v>5.7563963916254011</c:v>
                </c:pt>
                <c:pt idx="235">
                  <c:v>5.7875394703308114</c:v>
                </c:pt>
                <c:pt idx="236">
                  <c:v>5.7875394703308114</c:v>
                </c:pt>
                <c:pt idx="237">
                  <c:v>5.7875394703308114</c:v>
                </c:pt>
                <c:pt idx="238">
                  <c:v>5.7875394703308114</c:v>
                </c:pt>
                <c:pt idx="239">
                  <c:v>5.8186825490362306</c:v>
                </c:pt>
                <c:pt idx="240">
                  <c:v>5.8498256277416498</c:v>
                </c:pt>
                <c:pt idx="241">
                  <c:v>5.8809687064470708</c:v>
                </c:pt>
                <c:pt idx="242">
                  <c:v>5.9121117851524705</c:v>
                </c:pt>
                <c:pt idx="243">
                  <c:v>5.9121117851524705</c:v>
                </c:pt>
                <c:pt idx="244">
                  <c:v>5.9432548638578808</c:v>
                </c:pt>
                <c:pt idx="245">
                  <c:v>5.9743979425633</c:v>
                </c:pt>
                <c:pt idx="246">
                  <c:v>5.9743979425633</c:v>
                </c:pt>
                <c:pt idx="247">
                  <c:v>6.0366840999741314</c:v>
                </c:pt>
                <c:pt idx="248">
                  <c:v>6.0989702573849609</c:v>
                </c:pt>
                <c:pt idx="249">
                  <c:v>6.1923994935012399</c:v>
                </c:pt>
                <c:pt idx="250">
                  <c:v>6.2235425722066413</c:v>
                </c:pt>
                <c:pt idx="251">
                  <c:v>6.2235425722066413</c:v>
                </c:pt>
                <c:pt idx="252">
                  <c:v>6.254685650912041</c:v>
                </c:pt>
                <c:pt idx="253">
                  <c:v>6.3169718083228403</c:v>
                </c:pt>
                <c:pt idx="254">
                  <c:v>6.3792579657336397</c:v>
                </c:pt>
                <c:pt idx="255">
                  <c:v>6.3792579657336397</c:v>
                </c:pt>
                <c:pt idx="256">
                  <c:v>6.4104010444391406</c:v>
                </c:pt>
                <c:pt idx="257">
                  <c:v>6.4104010444391406</c:v>
                </c:pt>
                <c:pt idx="258">
                  <c:v>6.4104010444391406</c:v>
                </c:pt>
                <c:pt idx="259">
                  <c:v>6.4415441231445403</c:v>
                </c:pt>
                <c:pt idx="260">
                  <c:v>6.47268720184994</c:v>
                </c:pt>
                <c:pt idx="261">
                  <c:v>6.47268720184994</c:v>
                </c:pt>
                <c:pt idx="262">
                  <c:v>6.47268720184994</c:v>
                </c:pt>
                <c:pt idx="263">
                  <c:v>6.5038302805553414</c:v>
                </c:pt>
                <c:pt idx="264">
                  <c:v>6.5661164379661408</c:v>
                </c:pt>
                <c:pt idx="265">
                  <c:v>6.5661164379661408</c:v>
                </c:pt>
                <c:pt idx="266">
                  <c:v>6.5972595166716399</c:v>
                </c:pt>
                <c:pt idx="267">
                  <c:v>6.6284025953770414</c:v>
                </c:pt>
                <c:pt idx="268">
                  <c:v>6.6284025953770414</c:v>
                </c:pt>
                <c:pt idx="269">
                  <c:v>6.659545674082441</c:v>
                </c:pt>
                <c:pt idx="270">
                  <c:v>6.659545674082441</c:v>
                </c:pt>
                <c:pt idx="271">
                  <c:v>6.659545674082441</c:v>
                </c:pt>
                <c:pt idx="272">
                  <c:v>6.6906995927038402</c:v>
                </c:pt>
                <c:pt idx="273">
                  <c:v>6.7218535113252411</c:v>
                </c:pt>
                <c:pt idx="274">
                  <c:v>6.8464691858110402</c:v>
                </c:pt>
                <c:pt idx="275">
                  <c:v>6.8464691858110402</c:v>
                </c:pt>
                <c:pt idx="276">
                  <c:v>6.8464691858110402</c:v>
                </c:pt>
                <c:pt idx="277">
                  <c:v>6.8776231044324412</c:v>
                </c:pt>
                <c:pt idx="278">
                  <c:v>6.8776231044324412</c:v>
                </c:pt>
                <c:pt idx="279">
                  <c:v>6.8776231044324412</c:v>
                </c:pt>
                <c:pt idx="280">
                  <c:v>6.9087987785836411</c:v>
                </c:pt>
                <c:pt idx="281">
                  <c:v>6.9087987785836411</c:v>
                </c:pt>
                <c:pt idx="282">
                  <c:v>6.939974452734841</c:v>
                </c:pt>
                <c:pt idx="283">
                  <c:v>6.939974452734841</c:v>
                </c:pt>
                <c:pt idx="284">
                  <c:v>7.0023475945878406</c:v>
                </c:pt>
                <c:pt idx="285">
                  <c:v>7.0023475945878406</c:v>
                </c:pt>
                <c:pt idx="286">
                  <c:v>7.0335450775405413</c:v>
                </c:pt>
                <c:pt idx="287">
                  <c:v>7.0335450775405413</c:v>
                </c:pt>
                <c:pt idx="288">
                  <c:v>7.0335450775405413</c:v>
                </c:pt>
                <c:pt idx="289">
                  <c:v>7.0335450775405413</c:v>
                </c:pt>
                <c:pt idx="290">
                  <c:v>7.0335450775405413</c:v>
                </c:pt>
                <c:pt idx="291">
                  <c:v>7.0647425604932401</c:v>
                </c:pt>
                <c:pt idx="292">
                  <c:v>7.0959400434459408</c:v>
                </c:pt>
                <c:pt idx="293">
                  <c:v>7.0959400434459408</c:v>
                </c:pt>
                <c:pt idx="294">
                  <c:v>7.0959400434459408</c:v>
                </c:pt>
                <c:pt idx="295">
                  <c:v>7.1271375263986414</c:v>
                </c:pt>
                <c:pt idx="296">
                  <c:v>7.1583350093514397</c:v>
                </c:pt>
                <c:pt idx="297">
                  <c:v>7.1895324923041404</c:v>
                </c:pt>
                <c:pt idx="298">
                  <c:v>7.1895324923041404</c:v>
                </c:pt>
                <c:pt idx="299">
                  <c:v>7.220729975256841</c:v>
                </c:pt>
                <c:pt idx="300">
                  <c:v>7.220729975256841</c:v>
                </c:pt>
                <c:pt idx="301">
                  <c:v>7.2519274582095399</c:v>
                </c:pt>
                <c:pt idx="302">
                  <c:v>7.2831249411622405</c:v>
                </c:pt>
                <c:pt idx="303">
                  <c:v>7.3143224241149412</c:v>
                </c:pt>
                <c:pt idx="304">
                  <c:v>7.34551990706764</c:v>
                </c:pt>
                <c:pt idx="305">
                  <c:v>7.4079148729731408</c:v>
                </c:pt>
                <c:pt idx="306">
                  <c:v>7.4079148729731408</c:v>
                </c:pt>
                <c:pt idx="307">
                  <c:v>7.4391123559258396</c:v>
                </c:pt>
                <c:pt idx="308">
                  <c:v>7.4391123559258396</c:v>
                </c:pt>
                <c:pt idx="309">
                  <c:v>7.5015292687063404</c:v>
                </c:pt>
                <c:pt idx="310">
                  <c:v>7.5015292687063404</c:v>
                </c:pt>
                <c:pt idx="311">
                  <c:v>7.5015292687063404</c:v>
                </c:pt>
                <c:pt idx="312">
                  <c:v>7.5327597106241413</c:v>
                </c:pt>
                <c:pt idx="313">
                  <c:v>7.5327597106241413</c:v>
                </c:pt>
                <c:pt idx="314">
                  <c:v>7.5327597106241413</c:v>
                </c:pt>
                <c:pt idx="315">
                  <c:v>7.5327597106241413</c:v>
                </c:pt>
                <c:pt idx="316">
                  <c:v>7.5639901525420399</c:v>
                </c:pt>
                <c:pt idx="317">
                  <c:v>7.5639901525420399</c:v>
                </c:pt>
                <c:pt idx="318">
                  <c:v>7.5952205944598408</c:v>
                </c:pt>
                <c:pt idx="319">
                  <c:v>7.6264510363777411</c:v>
                </c:pt>
                <c:pt idx="320">
                  <c:v>7.6576814782955402</c:v>
                </c:pt>
                <c:pt idx="321">
                  <c:v>7.6576814782955402</c:v>
                </c:pt>
                <c:pt idx="322">
                  <c:v>7.6576814782955402</c:v>
                </c:pt>
                <c:pt idx="323">
                  <c:v>7.6889229440192413</c:v>
                </c:pt>
                <c:pt idx="324">
                  <c:v>7.6889229440192413</c:v>
                </c:pt>
                <c:pt idx="325">
                  <c:v>7.6889229440192413</c:v>
                </c:pt>
                <c:pt idx="326">
                  <c:v>7.720175445230641</c:v>
                </c:pt>
                <c:pt idx="327">
                  <c:v>7.720175445230641</c:v>
                </c:pt>
                <c:pt idx="328">
                  <c:v>7.720175445230641</c:v>
                </c:pt>
                <c:pt idx="329">
                  <c:v>7.720175445230641</c:v>
                </c:pt>
                <c:pt idx="330">
                  <c:v>7.720175445230641</c:v>
                </c:pt>
                <c:pt idx="331">
                  <c:v>7.7826804476533411</c:v>
                </c:pt>
                <c:pt idx="332">
                  <c:v>7.7826804476533411</c:v>
                </c:pt>
                <c:pt idx="333">
                  <c:v>7.7826804476533411</c:v>
                </c:pt>
                <c:pt idx="334">
                  <c:v>7.8139329488647409</c:v>
                </c:pt>
                <c:pt idx="335">
                  <c:v>7.8139329488647409</c:v>
                </c:pt>
                <c:pt idx="336">
                  <c:v>7.845196508993741</c:v>
                </c:pt>
                <c:pt idx="337">
                  <c:v>7.8764600691227411</c:v>
                </c:pt>
                <c:pt idx="338">
                  <c:v>7.9389871893807413</c:v>
                </c:pt>
                <c:pt idx="339">
                  <c:v>7.9389871893807413</c:v>
                </c:pt>
                <c:pt idx="340">
                  <c:v>7.9389871893807413</c:v>
                </c:pt>
                <c:pt idx="341">
                  <c:v>7.9702507495098409</c:v>
                </c:pt>
                <c:pt idx="342">
                  <c:v>8.0327778697678411</c:v>
                </c:pt>
                <c:pt idx="343">
                  <c:v>8.0640414298968413</c:v>
                </c:pt>
                <c:pt idx="344">
                  <c:v>8.0640414298968413</c:v>
                </c:pt>
                <c:pt idx="345">
                  <c:v>8.0640414298968413</c:v>
                </c:pt>
                <c:pt idx="346">
                  <c:v>8.0953160882012405</c:v>
                </c:pt>
                <c:pt idx="347">
                  <c:v>8.0953160882012405</c:v>
                </c:pt>
                <c:pt idx="348">
                  <c:v>8.0953160882012405</c:v>
                </c:pt>
                <c:pt idx="349">
                  <c:v>8.1265907465056397</c:v>
                </c:pt>
                <c:pt idx="350">
                  <c:v>8.18914006311444</c:v>
                </c:pt>
                <c:pt idx="351">
                  <c:v>8.18914006311444</c:v>
                </c:pt>
                <c:pt idx="352">
                  <c:v>8.18914006311444</c:v>
                </c:pt>
                <c:pt idx="353">
                  <c:v>8.22042584327464</c:v>
                </c:pt>
                <c:pt idx="354">
                  <c:v>8.22042584327464</c:v>
                </c:pt>
                <c:pt idx="355">
                  <c:v>8.2830196710541397</c:v>
                </c:pt>
                <c:pt idx="356">
                  <c:v>8.2830196710541397</c:v>
                </c:pt>
                <c:pt idx="357">
                  <c:v>8.2830196710541397</c:v>
                </c:pt>
                <c:pt idx="358">
                  <c:v>8.3456581131085397</c:v>
                </c:pt>
                <c:pt idx="359">
                  <c:v>8.3769773341358409</c:v>
                </c:pt>
                <c:pt idx="360">
                  <c:v>8.3769773341358409</c:v>
                </c:pt>
                <c:pt idx="361">
                  <c:v>8.3769773341358409</c:v>
                </c:pt>
                <c:pt idx="362">
                  <c:v>8.4083077326152402</c:v>
                </c:pt>
                <c:pt idx="363">
                  <c:v>8.4083077326152402</c:v>
                </c:pt>
                <c:pt idx="364">
                  <c:v>8.4083077326152402</c:v>
                </c:pt>
                <c:pt idx="365">
                  <c:v>8.470990908430041</c:v>
                </c:pt>
                <c:pt idx="366">
                  <c:v>8.5336740842449412</c:v>
                </c:pt>
                <c:pt idx="367">
                  <c:v>8.5336740842449412</c:v>
                </c:pt>
                <c:pt idx="368">
                  <c:v>8.5336740842449412</c:v>
                </c:pt>
                <c:pt idx="369">
                  <c:v>8.5336740842449412</c:v>
                </c:pt>
                <c:pt idx="370">
                  <c:v>8.5963572600598397</c:v>
                </c:pt>
                <c:pt idx="371">
                  <c:v>8.5963572600598397</c:v>
                </c:pt>
                <c:pt idx="372">
                  <c:v>8.6276988479673413</c:v>
                </c:pt>
                <c:pt idx="373">
                  <c:v>8.6276988479673413</c:v>
                </c:pt>
                <c:pt idx="374">
                  <c:v>8.6276988479673413</c:v>
                </c:pt>
                <c:pt idx="375">
                  <c:v>8.6590516613718407</c:v>
                </c:pt>
                <c:pt idx="376">
                  <c:v>8.6590516613718407</c:v>
                </c:pt>
                <c:pt idx="377">
                  <c:v>8.6590516613718407</c:v>
                </c:pt>
                <c:pt idx="378">
                  <c:v>8.7217572881809406</c:v>
                </c:pt>
                <c:pt idx="379">
                  <c:v>8.7217572881809406</c:v>
                </c:pt>
                <c:pt idx="380">
                  <c:v>8.7844629149900406</c:v>
                </c:pt>
                <c:pt idx="381">
                  <c:v>8.7844629149900406</c:v>
                </c:pt>
                <c:pt idx="382">
                  <c:v>8.7844629149900406</c:v>
                </c:pt>
                <c:pt idx="383">
                  <c:v>8.8471685417990411</c:v>
                </c:pt>
                <c:pt idx="384">
                  <c:v>8.8471685417990411</c:v>
                </c:pt>
                <c:pt idx="385">
                  <c:v>8.8785326169900411</c:v>
                </c:pt>
                <c:pt idx="386">
                  <c:v>8.94126076737194</c:v>
                </c:pt>
                <c:pt idx="387">
                  <c:v>8.97262484256294</c:v>
                </c:pt>
                <c:pt idx="388">
                  <c:v>9.0039889177539401</c:v>
                </c:pt>
                <c:pt idx="389">
                  <c:v>9.0353529929448406</c:v>
                </c:pt>
                <c:pt idx="390">
                  <c:v>9.0667170681358407</c:v>
                </c:pt>
                <c:pt idx="391">
                  <c:v>9.0667170681358407</c:v>
                </c:pt>
                <c:pt idx="392">
                  <c:v>9.0980924416247397</c:v>
                </c:pt>
                <c:pt idx="393">
                  <c:v>9.0980924416247397</c:v>
                </c:pt>
                <c:pt idx="394">
                  <c:v>9.0980924416247397</c:v>
                </c:pt>
                <c:pt idx="395">
                  <c:v>9.0980924416247397</c:v>
                </c:pt>
                <c:pt idx="396">
                  <c:v>9.0980924416247397</c:v>
                </c:pt>
                <c:pt idx="397">
                  <c:v>9.1294791256304411</c:v>
                </c:pt>
                <c:pt idx="398">
                  <c:v>9.1608658096361406</c:v>
                </c:pt>
                <c:pt idx="399">
                  <c:v>9.1608658096361406</c:v>
                </c:pt>
                <c:pt idx="400">
                  <c:v>9.1608658096361406</c:v>
                </c:pt>
                <c:pt idx="401">
                  <c:v>9.1608658096361406</c:v>
                </c:pt>
                <c:pt idx="402">
                  <c:v>9.1608658096361406</c:v>
                </c:pt>
                <c:pt idx="403">
                  <c:v>9.1608658096361406</c:v>
                </c:pt>
                <c:pt idx="404">
                  <c:v>9.1922524936418402</c:v>
                </c:pt>
                <c:pt idx="405">
                  <c:v>9.1922524936418402</c:v>
                </c:pt>
                <c:pt idx="406">
                  <c:v>9.255025861653241</c:v>
                </c:pt>
                <c:pt idx="407">
                  <c:v>9.255025861653241</c:v>
                </c:pt>
                <c:pt idx="408">
                  <c:v>9.255025861653241</c:v>
                </c:pt>
                <c:pt idx="409">
                  <c:v>9.2864352320948402</c:v>
                </c:pt>
                <c:pt idx="410">
                  <c:v>9.3178446025363399</c:v>
                </c:pt>
                <c:pt idx="411">
                  <c:v>9.3492539729779409</c:v>
                </c:pt>
                <c:pt idx="412">
                  <c:v>9.3492539729779409</c:v>
                </c:pt>
                <c:pt idx="413">
                  <c:v>9.3492539729779409</c:v>
                </c:pt>
                <c:pt idx="414">
                  <c:v>9.3492539729779409</c:v>
                </c:pt>
                <c:pt idx="415">
                  <c:v>9.3492539729779409</c:v>
                </c:pt>
                <c:pt idx="416">
                  <c:v>9.3492539729779409</c:v>
                </c:pt>
                <c:pt idx="417">
                  <c:v>9.3492539729779409</c:v>
                </c:pt>
                <c:pt idx="418">
                  <c:v>9.4750279677631397</c:v>
                </c:pt>
                <c:pt idx="419">
                  <c:v>9.5064714664594412</c:v>
                </c:pt>
                <c:pt idx="420">
                  <c:v>9.5379149651557409</c:v>
                </c:pt>
                <c:pt idx="421">
                  <c:v>9.5379149651557409</c:v>
                </c:pt>
                <c:pt idx="422">
                  <c:v>9.5379149651557409</c:v>
                </c:pt>
                <c:pt idx="423">
                  <c:v>9.5379149651557409</c:v>
                </c:pt>
                <c:pt idx="424">
                  <c:v>9.5379149651557409</c:v>
                </c:pt>
                <c:pt idx="425">
                  <c:v>9.5693584638520406</c:v>
                </c:pt>
                <c:pt idx="426">
                  <c:v>9.6008019625483403</c:v>
                </c:pt>
                <c:pt idx="427">
                  <c:v>9.6322454612445405</c:v>
                </c:pt>
                <c:pt idx="428">
                  <c:v>9.6951324586371399</c:v>
                </c:pt>
                <c:pt idx="429">
                  <c:v>9.6951324586371399</c:v>
                </c:pt>
                <c:pt idx="430">
                  <c:v>9.7265873954923396</c:v>
                </c:pt>
                <c:pt idx="431">
                  <c:v>9.7580423323474399</c:v>
                </c:pt>
                <c:pt idx="432">
                  <c:v>9.7580423323474399</c:v>
                </c:pt>
                <c:pt idx="433">
                  <c:v>9.7894972692026414</c:v>
                </c:pt>
                <c:pt idx="434">
                  <c:v>9.8209522060577399</c:v>
                </c:pt>
                <c:pt idx="435">
                  <c:v>9.8209522060577399</c:v>
                </c:pt>
                <c:pt idx="436">
                  <c:v>9.8209522060577399</c:v>
                </c:pt>
                <c:pt idx="437">
                  <c:v>9.8209522060577399</c:v>
                </c:pt>
                <c:pt idx="438">
                  <c:v>9.85241860608234</c:v>
                </c:pt>
                <c:pt idx="439">
                  <c:v>9.85241860608234</c:v>
                </c:pt>
                <c:pt idx="440">
                  <c:v>9.8838850061068406</c:v>
                </c:pt>
                <c:pt idx="441">
                  <c:v>9.8838850061068406</c:v>
                </c:pt>
                <c:pt idx="442">
                  <c:v>9.9153628860293406</c:v>
                </c:pt>
                <c:pt idx="443">
                  <c:v>9.9783186458741397</c:v>
                </c:pt>
                <c:pt idx="444">
                  <c:v>9.9783186458741397</c:v>
                </c:pt>
                <c:pt idx="445">
                  <c:v>10.00979652579654</c:v>
                </c:pt>
                <c:pt idx="446">
                  <c:v>10.00979652579654</c:v>
                </c:pt>
                <c:pt idx="447">
                  <c:v>10.00979652579654</c:v>
                </c:pt>
                <c:pt idx="448">
                  <c:v>10.07277529578754</c:v>
                </c:pt>
                <c:pt idx="449">
                  <c:v>10.07277529578754</c:v>
                </c:pt>
                <c:pt idx="450">
                  <c:v>10.07277529578754</c:v>
                </c:pt>
                <c:pt idx="451">
                  <c:v>10.10428773304144</c:v>
                </c:pt>
                <c:pt idx="452">
                  <c:v>10.10428773304144</c:v>
                </c:pt>
                <c:pt idx="453">
                  <c:v>10.10428773304144</c:v>
                </c:pt>
                <c:pt idx="454">
                  <c:v>10.10428773304144</c:v>
                </c:pt>
                <c:pt idx="455">
                  <c:v>10.10428773304144</c:v>
                </c:pt>
                <c:pt idx="456">
                  <c:v>10.10428773304144</c:v>
                </c:pt>
                <c:pt idx="457">
                  <c:v>10.10428773304144</c:v>
                </c:pt>
                <c:pt idx="458">
                  <c:v>10.10428773304144</c:v>
                </c:pt>
                <c:pt idx="459">
                  <c:v>10.13582326478944</c:v>
                </c:pt>
                <c:pt idx="460">
                  <c:v>10.13582326478944</c:v>
                </c:pt>
                <c:pt idx="461">
                  <c:v>10.13582326478944</c:v>
                </c:pt>
                <c:pt idx="462">
                  <c:v>10.13582326478944</c:v>
                </c:pt>
                <c:pt idx="463">
                  <c:v>10.13582326478944</c:v>
                </c:pt>
                <c:pt idx="464">
                  <c:v>10.13582326478944</c:v>
                </c:pt>
                <c:pt idx="465">
                  <c:v>10.13582326478944</c:v>
                </c:pt>
                <c:pt idx="466">
                  <c:v>10.13582326478944</c:v>
                </c:pt>
                <c:pt idx="467">
                  <c:v>10.13582326478944</c:v>
                </c:pt>
                <c:pt idx="468">
                  <c:v>10.13582326478944</c:v>
                </c:pt>
                <c:pt idx="469">
                  <c:v>10.13582326478944</c:v>
                </c:pt>
                <c:pt idx="470">
                  <c:v>10.167428309098241</c:v>
                </c:pt>
                <c:pt idx="471">
                  <c:v>10.167428309098241</c:v>
                </c:pt>
                <c:pt idx="472">
                  <c:v>10.167428309098241</c:v>
                </c:pt>
                <c:pt idx="473">
                  <c:v>10.167428309098241</c:v>
                </c:pt>
                <c:pt idx="474">
                  <c:v>10.167428309098241</c:v>
                </c:pt>
                <c:pt idx="475">
                  <c:v>10.199044972908741</c:v>
                </c:pt>
                <c:pt idx="476">
                  <c:v>10.199044972908741</c:v>
                </c:pt>
                <c:pt idx="477">
                  <c:v>10.199044972908741</c:v>
                </c:pt>
                <c:pt idx="478">
                  <c:v>10.199044972908741</c:v>
                </c:pt>
                <c:pt idx="479">
                  <c:v>10.199044972908741</c:v>
                </c:pt>
                <c:pt idx="480">
                  <c:v>10.199044972908741</c:v>
                </c:pt>
                <c:pt idx="481">
                  <c:v>10.199044972908741</c:v>
                </c:pt>
                <c:pt idx="482">
                  <c:v>10.26232484696134</c:v>
                </c:pt>
                <c:pt idx="483">
                  <c:v>10.26232484696134</c:v>
                </c:pt>
                <c:pt idx="484">
                  <c:v>10.26232484696134</c:v>
                </c:pt>
                <c:pt idx="485">
                  <c:v>10.26232484696134</c:v>
                </c:pt>
                <c:pt idx="486">
                  <c:v>10.26232484696134</c:v>
                </c:pt>
                <c:pt idx="487">
                  <c:v>10.26232484696134</c:v>
                </c:pt>
                <c:pt idx="488">
                  <c:v>10.26232484696134</c:v>
                </c:pt>
                <c:pt idx="489">
                  <c:v>10.29403486136764</c:v>
                </c:pt>
                <c:pt idx="490">
                  <c:v>10.29403486136764</c:v>
                </c:pt>
                <c:pt idx="491">
                  <c:v>10.29403486136764</c:v>
                </c:pt>
                <c:pt idx="492">
                  <c:v>10.29403486136764</c:v>
                </c:pt>
                <c:pt idx="493">
                  <c:v>10.29403486136764</c:v>
                </c:pt>
                <c:pt idx="494">
                  <c:v>10.29403486136764</c:v>
                </c:pt>
                <c:pt idx="495">
                  <c:v>10.29403486136764</c:v>
                </c:pt>
                <c:pt idx="496">
                  <c:v>10.29403486136764</c:v>
                </c:pt>
                <c:pt idx="497">
                  <c:v>10.32579178407914</c:v>
                </c:pt>
                <c:pt idx="498">
                  <c:v>10.32579178407914</c:v>
                </c:pt>
                <c:pt idx="499">
                  <c:v>10.32579178407914</c:v>
                </c:pt>
                <c:pt idx="500">
                  <c:v>10.32579178407914</c:v>
                </c:pt>
                <c:pt idx="501">
                  <c:v>10.32579178407914</c:v>
                </c:pt>
                <c:pt idx="502">
                  <c:v>10.32579178407914</c:v>
                </c:pt>
                <c:pt idx="503">
                  <c:v>10.42123911034604</c:v>
                </c:pt>
                <c:pt idx="504">
                  <c:v>10.42123911034604</c:v>
                </c:pt>
                <c:pt idx="505">
                  <c:v>10.42123911034604</c:v>
                </c:pt>
                <c:pt idx="506">
                  <c:v>10.42123911034604</c:v>
                </c:pt>
                <c:pt idx="507">
                  <c:v>10.42123911034604</c:v>
                </c:pt>
                <c:pt idx="508">
                  <c:v>10.42123911034604</c:v>
                </c:pt>
                <c:pt idx="509">
                  <c:v>10.42123911034604</c:v>
                </c:pt>
                <c:pt idx="510">
                  <c:v>10.42123911034604</c:v>
                </c:pt>
                <c:pt idx="511">
                  <c:v>10.42123911034604</c:v>
                </c:pt>
                <c:pt idx="512">
                  <c:v>10.42123911034604</c:v>
                </c:pt>
                <c:pt idx="513">
                  <c:v>10.42123911034604</c:v>
                </c:pt>
                <c:pt idx="514">
                  <c:v>10.42123911034604</c:v>
                </c:pt>
                <c:pt idx="515">
                  <c:v>10.42123911034604</c:v>
                </c:pt>
                <c:pt idx="516">
                  <c:v>10.42123911034604</c:v>
                </c:pt>
                <c:pt idx="517">
                  <c:v>10.42123911034604</c:v>
                </c:pt>
                <c:pt idx="518">
                  <c:v>10.42123911034604</c:v>
                </c:pt>
                <c:pt idx="519">
                  <c:v>10.42123911034604</c:v>
                </c:pt>
                <c:pt idx="520">
                  <c:v>10.42123911034604</c:v>
                </c:pt>
                <c:pt idx="521">
                  <c:v>10.42123911034604</c:v>
                </c:pt>
                <c:pt idx="522">
                  <c:v>10.42123911034604</c:v>
                </c:pt>
                <c:pt idx="523">
                  <c:v>10.42123911034604</c:v>
                </c:pt>
                <c:pt idx="524">
                  <c:v>10.42123911034604</c:v>
                </c:pt>
                <c:pt idx="525">
                  <c:v>10.42123911034604</c:v>
                </c:pt>
                <c:pt idx="526">
                  <c:v>10.42123911034604</c:v>
                </c:pt>
                <c:pt idx="527">
                  <c:v>10.42123911034604</c:v>
                </c:pt>
                <c:pt idx="528">
                  <c:v>10.42123911034604</c:v>
                </c:pt>
                <c:pt idx="529">
                  <c:v>10.45325685297604</c:v>
                </c:pt>
                <c:pt idx="530">
                  <c:v>10.45325685297604</c:v>
                </c:pt>
                <c:pt idx="531">
                  <c:v>10.45325685297604</c:v>
                </c:pt>
                <c:pt idx="532">
                  <c:v>10.45325685297604</c:v>
                </c:pt>
                <c:pt idx="533">
                  <c:v>10.45325685297604</c:v>
                </c:pt>
                <c:pt idx="534">
                  <c:v>10.45325685297604</c:v>
                </c:pt>
                <c:pt idx="535">
                  <c:v>10.45325685297604</c:v>
                </c:pt>
                <c:pt idx="536">
                  <c:v>10.45325685297604</c:v>
                </c:pt>
                <c:pt idx="537">
                  <c:v>10.45325685297604</c:v>
                </c:pt>
                <c:pt idx="538">
                  <c:v>10.45325685297604</c:v>
                </c:pt>
                <c:pt idx="539">
                  <c:v>10.45325685297604</c:v>
                </c:pt>
                <c:pt idx="540">
                  <c:v>10.45325685297604</c:v>
                </c:pt>
                <c:pt idx="541">
                  <c:v>10.45325685297604</c:v>
                </c:pt>
                <c:pt idx="542">
                  <c:v>10.45325685297604</c:v>
                </c:pt>
                <c:pt idx="543">
                  <c:v>10.45325685297604</c:v>
                </c:pt>
                <c:pt idx="544">
                  <c:v>10.45325685297604</c:v>
                </c:pt>
                <c:pt idx="545">
                  <c:v>10.45325685297604</c:v>
                </c:pt>
                <c:pt idx="546">
                  <c:v>10.517677369338641</c:v>
                </c:pt>
                <c:pt idx="547">
                  <c:v>10.517677369338641</c:v>
                </c:pt>
                <c:pt idx="548">
                  <c:v>10.517677369338641</c:v>
                </c:pt>
                <c:pt idx="549">
                  <c:v>10.517677369338641</c:v>
                </c:pt>
                <c:pt idx="550">
                  <c:v>10.517677369338641</c:v>
                </c:pt>
                <c:pt idx="551">
                  <c:v>10.517677369338641</c:v>
                </c:pt>
                <c:pt idx="552">
                  <c:v>10.517677369338641</c:v>
                </c:pt>
                <c:pt idx="553">
                  <c:v>10.517677369338641</c:v>
                </c:pt>
                <c:pt idx="554">
                  <c:v>10.517677369338641</c:v>
                </c:pt>
                <c:pt idx="555">
                  <c:v>10.517677369338641</c:v>
                </c:pt>
                <c:pt idx="556">
                  <c:v>10.517677369338641</c:v>
                </c:pt>
                <c:pt idx="557">
                  <c:v>10.517677369338641</c:v>
                </c:pt>
                <c:pt idx="558">
                  <c:v>10.517677369338641</c:v>
                </c:pt>
                <c:pt idx="559">
                  <c:v>10.517677369338641</c:v>
                </c:pt>
                <c:pt idx="560">
                  <c:v>10.517677369338641</c:v>
                </c:pt>
                <c:pt idx="561">
                  <c:v>10.517677369338641</c:v>
                </c:pt>
                <c:pt idx="562">
                  <c:v>10.517677369338641</c:v>
                </c:pt>
                <c:pt idx="563">
                  <c:v>10.517677369338641</c:v>
                </c:pt>
                <c:pt idx="564">
                  <c:v>10.517677369338641</c:v>
                </c:pt>
                <c:pt idx="565">
                  <c:v>10.517677369338641</c:v>
                </c:pt>
                <c:pt idx="566">
                  <c:v>10.517677369338641</c:v>
                </c:pt>
                <c:pt idx="567">
                  <c:v>10.517677369338641</c:v>
                </c:pt>
                <c:pt idx="568">
                  <c:v>10.517677369338641</c:v>
                </c:pt>
                <c:pt idx="569">
                  <c:v>10.517677369338641</c:v>
                </c:pt>
                <c:pt idx="570">
                  <c:v>10.517677369338641</c:v>
                </c:pt>
                <c:pt idx="571">
                  <c:v>10.550168673020041</c:v>
                </c:pt>
                <c:pt idx="572">
                  <c:v>10.550168673020041</c:v>
                </c:pt>
                <c:pt idx="573">
                  <c:v>10.550168673020041</c:v>
                </c:pt>
                <c:pt idx="574">
                  <c:v>10.550168673020041</c:v>
                </c:pt>
                <c:pt idx="575">
                  <c:v>10.550168673020041</c:v>
                </c:pt>
                <c:pt idx="576">
                  <c:v>10.550168673020041</c:v>
                </c:pt>
                <c:pt idx="577">
                  <c:v>10.550168673020041</c:v>
                </c:pt>
                <c:pt idx="578">
                  <c:v>10.550168673020041</c:v>
                </c:pt>
                <c:pt idx="579">
                  <c:v>10.550168673020041</c:v>
                </c:pt>
                <c:pt idx="580">
                  <c:v>10.582758922430241</c:v>
                </c:pt>
                <c:pt idx="581">
                  <c:v>10.582758922430241</c:v>
                </c:pt>
                <c:pt idx="582">
                  <c:v>10.615361587173441</c:v>
                </c:pt>
                <c:pt idx="583">
                  <c:v>10.615361587173441</c:v>
                </c:pt>
                <c:pt idx="584">
                  <c:v>10.615361587173441</c:v>
                </c:pt>
                <c:pt idx="585">
                  <c:v>10.647989120463441</c:v>
                </c:pt>
                <c:pt idx="586">
                  <c:v>10.647989120463441</c:v>
                </c:pt>
                <c:pt idx="587">
                  <c:v>10.647989120463441</c:v>
                </c:pt>
                <c:pt idx="588">
                  <c:v>10.647989120463441</c:v>
                </c:pt>
                <c:pt idx="589">
                  <c:v>10.647989120463441</c:v>
                </c:pt>
                <c:pt idx="590">
                  <c:v>10.647989120463441</c:v>
                </c:pt>
                <c:pt idx="591">
                  <c:v>10.647989120463441</c:v>
                </c:pt>
                <c:pt idx="592">
                  <c:v>10.647989120463441</c:v>
                </c:pt>
                <c:pt idx="593">
                  <c:v>10.647989120463441</c:v>
                </c:pt>
                <c:pt idx="594">
                  <c:v>10.647989120463441</c:v>
                </c:pt>
                <c:pt idx="595">
                  <c:v>10.647989120463441</c:v>
                </c:pt>
                <c:pt idx="596">
                  <c:v>10.647989120463441</c:v>
                </c:pt>
                <c:pt idx="597">
                  <c:v>10.647989120463441</c:v>
                </c:pt>
                <c:pt idx="598">
                  <c:v>10.647989120463441</c:v>
                </c:pt>
                <c:pt idx="599">
                  <c:v>10.647989120463441</c:v>
                </c:pt>
                <c:pt idx="600">
                  <c:v>10.647989120463441</c:v>
                </c:pt>
                <c:pt idx="601">
                  <c:v>10.647989120463441</c:v>
                </c:pt>
                <c:pt idx="602">
                  <c:v>10.647989120463441</c:v>
                </c:pt>
                <c:pt idx="603">
                  <c:v>10.647989120463441</c:v>
                </c:pt>
                <c:pt idx="604">
                  <c:v>10.647989120463441</c:v>
                </c:pt>
                <c:pt idx="605">
                  <c:v>10.68080445613224</c:v>
                </c:pt>
                <c:pt idx="606">
                  <c:v>10.68080445613224</c:v>
                </c:pt>
                <c:pt idx="607">
                  <c:v>10.68080445613224</c:v>
                </c:pt>
                <c:pt idx="608">
                  <c:v>10.68080445613224</c:v>
                </c:pt>
                <c:pt idx="609">
                  <c:v>10.68080445613224</c:v>
                </c:pt>
                <c:pt idx="610">
                  <c:v>10.68080445613224</c:v>
                </c:pt>
                <c:pt idx="611">
                  <c:v>10.68080445613224</c:v>
                </c:pt>
                <c:pt idx="612">
                  <c:v>10.68080445613224</c:v>
                </c:pt>
                <c:pt idx="613">
                  <c:v>10.68080445613224</c:v>
                </c:pt>
                <c:pt idx="614">
                  <c:v>10.68080445613224</c:v>
                </c:pt>
                <c:pt idx="615">
                  <c:v>10.68080445613224</c:v>
                </c:pt>
                <c:pt idx="616">
                  <c:v>10.68080445613224</c:v>
                </c:pt>
                <c:pt idx="617">
                  <c:v>10.68080445613224</c:v>
                </c:pt>
                <c:pt idx="618">
                  <c:v>10.68080445613224</c:v>
                </c:pt>
                <c:pt idx="619">
                  <c:v>10.68080445613224</c:v>
                </c:pt>
                <c:pt idx="620">
                  <c:v>10.68080445613224</c:v>
                </c:pt>
                <c:pt idx="621">
                  <c:v>10.713771656061741</c:v>
                </c:pt>
                <c:pt idx="622">
                  <c:v>10.713771656061741</c:v>
                </c:pt>
                <c:pt idx="623">
                  <c:v>10.713771656061741</c:v>
                </c:pt>
                <c:pt idx="624">
                  <c:v>10.713771656061741</c:v>
                </c:pt>
                <c:pt idx="625">
                  <c:v>10.713771656061741</c:v>
                </c:pt>
                <c:pt idx="626">
                  <c:v>10.713771656061741</c:v>
                </c:pt>
                <c:pt idx="627">
                  <c:v>10.713771656061741</c:v>
                </c:pt>
                <c:pt idx="628">
                  <c:v>10.713771656061741</c:v>
                </c:pt>
                <c:pt idx="629">
                  <c:v>10.713771656061741</c:v>
                </c:pt>
                <c:pt idx="630">
                  <c:v>10.713771656061741</c:v>
                </c:pt>
                <c:pt idx="631">
                  <c:v>10.713771656061741</c:v>
                </c:pt>
                <c:pt idx="632">
                  <c:v>10.713771656061741</c:v>
                </c:pt>
                <c:pt idx="633">
                  <c:v>10.713771656061741</c:v>
                </c:pt>
                <c:pt idx="634">
                  <c:v>10.77985903596694</c:v>
                </c:pt>
                <c:pt idx="635">
                  <c:v>10.77985903596694</c:v>
                </c:pt>
                <c:pt idx="636">
                  <c:v>10.77985903596694</c:v>
                </c:pt>
                <c:pt idx="637">
                  <c:v>10.77985903596694</c:v>
                </c:pt>
                <c:pt idx="638">
                  <c:v>10.77985903596694</c:v>
                </c:pt>
                <c:pt idx="639">
                  <c:v>10.77985903596694</c:v>
                </c:pt>
                <c:pt idx="640">
                  <c:v>10.77985903596694</c:v>
                </c:pt>
                <c:pt idx="641">
                  <c:v>10.77985903596694</c:v>
                </c:pt>
                <c:pt idx="642">
                  <c:v>10.77985903596694</c:v>
                </c:pt>
                <c:pt idx="643">
                  <c:v>10.77985903596694</c:v>
                </c:pt>
                <c:pt idx="644">
                  <c:v>10.77985903596694</c:v>
                </c:pt>
                <c:pt idx="645">
                  <c:v>10.77985903596694</c:v>
                </c:pt>
                <c:pt idx="646">
                  <c:v>10.77985903596694</c:v>
                </c:pt>
                <c:pt idx="647">
                  <c:v>10.77985903596694</c:v>
                </c:pt>
                <c:pt idx="648">
                  <c:v>10.77985903596694</c:v>
                </c:pt>
                <c:pt idx="649">
                  <c:v>10.813082730456241</c:v>
                </c:pt>
                <c:pt idx="650">
                  <c:v>10.813082730456241</c:v>
                </c:pt>
                <c:pt idx="651">
                  <c:v>10.813082730456241</c:v>
                </c:pt>
                <c:pt idx="652">
                  <c:v>10.813082730456241</c:v>
                </c:pt>
                <c:pt idx="653">
                  <c:v>10.813082730456241</c:v>
                </c:pt>
                <c:pt idx="654">
                  <c:v>10.813082730456241</c:v>
                </c:pt>
                <c:pt idx="655">
                  <c:v>10.813082730456241</c:v>
                </c:pt>
                <c:pt idx="656">
                  <c:v>10.813082730456241</c:v>
                </c:pt>
                <c:pt idx="657">
                  <c:v>10.813082730456241</c:v>
                </c:pt>
                <c:pt idx="658">
                  <c:v>10.813082730456241</c:v>
                </c:pt>
                <c:pt idx="659">
                  <c:v>10.813082730456241</c:v>
                </c:pt>
                <c:pt idx="660">
                  <c:v>10.813082730456241</c:v>
                </c:pt>
                <c:pt idx="661">
                  <c:v>10.813082730456241</c:v>
                </c:pt>
                <c:pt idx="662">
                  <c:v>10.813082730456241</c:v>
                </c:pt>
                <c:pt idx="663">
                  <c:v>10.813082730456241</c:v>
                </c:pt>
                <c:pt idx="664">
                  <c:v>10.813082730456241</c:v>
                </c:pt>
                <c:pt idx="665">
                  <c:v>10.813082730456241</c:v>
                </c:pt>
                <c:pt idx="666">
                  <c:v>10.813082730456241</c:v>
                </c:pt>
                <c:pt idx="667">
                  <c:v>10.813082730456241</c:v>
                </c:pt>
                <c:pt idx="668">
                  <c:v>10.813082730456241</c:v>
                </c:pt>
                <c:pt idx="669">
                  <c:v>10.813082730456241</c:v>
                </c:pt>
                <c:pt idx="670">
                  <c:v>10.813082730456241</c:v>
                </c:pt>
                <c:pt idx="671">
                  <c:v>10.879972754862941</c:v>
                </c:pt>
                <c:pt idx="672">
                  <c:v>10.879972754862941</c:v>
                </c:pt>
                <c:pt idx="673">
                  <c:v>10.879972754862941</c:v>
                </c:pt>
                <c:pt idx="674">
                  <c:v>10.879972754862941</c:v>
                </c:pt>
                <c:pt idx="675">
                  <c:v>10.879972754862941</c:v>
                </c:pt>
                <c:pt idx="676">
                  <c:v>10.879972754862941</c:v>
                </c:pt>
                <c:pt idx="677">
                  <c:v>10.879972754862941</c:v>
                </c:pt>
                <c:pt idx="678">
                  <c:v>10.879972754862941</c:v>
                </c:pt>
                <c:pt idx="679">
                  <c:v>10.879972754862941</c:v>
                </c:pt>
                <c:pt idx="680">
                  <c:v>10.879972754862941</c:v>
                </c:pt>
                <c:pt idx="681">
                  <c:v>10.879972754862941</c:v>
                </c:pt>
                <c:pt idx="682">
                  <c:v>10.879972754862941</c:v>
                </c:pt>
                <c:pt idx="683">
                  <c:v>10.879972754862941</c:v>
                </c:pt>
                <c:pt idx="684">
                  <c:v>10.879972754862941</c:v>
                </c:pt>
                <c:pt idx="685">
                  <c:v>10.879972754862941</c:v>
                </c:pt>
                <c:pt idx="686">
                  <c:v>10.94723204596594</c:v>
                </c:pt>
                <c:pt idx="687">
                  <c:v>10.94723204596594</c:v>
                </c:pt>
                <c:pt idx="688">
                  <c:v>10.94723204596594</c:v>
                </c:pt>
                <c:pt idx="689">
                  <c:v>10.94723204596594</c:v>
                </c:pt>
                <c:pt idx="690">
                  <c:v>10.94723204596594</c:v>
                </c:pt>
                <c:pt idx="691">
                  <c:v>10.94723204596594</c:v>
                </c:pt>
                <c:pt idx="692">
                  <c:v>10.94723204596594</c:v>
                </c:pt>
                <c:pt idx="693">
                  <c:v>10.94723204596594</c:v>
                </c:pt>
                <c:pt idx="694">
                  <c:v>10.94723204596594</c:v>
                </c:pt>
                <c:pt idx="695">
                  <c:v>10.94723204596594</c:v>
                </c:pt>
                <c:pt idx="696">
                  <c:v>10.94723204596594</c:v>
                </c:pt>
                <c:pt idx="697">
                  <c:v>10.94723204596594</c:v>
                </c:pt>
                <c:pt idx="698">
                  <c:v>10.94723204596594</c:v>
                </c:pt>
                <c:pt idx="699">
                  <c:v>10.94723204596594</c:v>
                </c:pt>
                <c:pt idx="700">
                  <c:v>10.94723204596594</c:v>
                </c:pt>
                <c:pt idx="701">
                  <c:v>10.94723204596594</c:v>
                </c:pt>
                <c:pt idx="702">
                  <c:v>10.94723204596594</c:v>
                </c:pt>
                <c:pt idx="703">
                  <c:v>10.94723204596594</c:v>
                </c:pt>
                <c:pt idx="704">
                  <c:v>10.94723204596594</c:v>
                </c:pt>
                <c:pt idx="705">
                  <c:v>10.94723204596594</c:v>
                </c:pt>
                <c:pt idx="706">
                  <c:v>10.94723204596594</c:v>
                </c:pt>
                <c:pt idx="707">
                  <c:v>10.94723204596594</c:v>
                </c:pt>
                <c:pt idx="708">
                  <c:v>10.94723204596594</c:v>
                </c:pt>
                <c:pt idx="709">
                  <c:v>10.94723204596594</c:v>
                </c:pt>
                <c:pt idx="710">
                  <c:v>10.94723204596594</c:v>
                </c:pt>
                <c:pt idx="711">
                  <c:v>10.94723204596594</c:v>
                </c:pt>
                <c:pt idx="712">
                  <c:v>10.94723204596594</c:v>
                </c:pt>
                <c:pt idx="713">
                  <c:v>10.94723204596594</c:v>
                </c:pt>
                <c:pt idx="714">
                  <c:v>10.94723204596594</c:v>
                </c:pt>
                <c:pt idx="715">
                  <c:v>10.94723204596594</c:v>
                </c:pt>
                <c:pt idx="716">
                  <c:v>10.94723204596594</c:v>
                </c:pt>
                <c:pt idx="717">
                  <c:v>10.94723204596594</c:v>
                </c:pt>
                <c:pt idx="718">
                  <c:v>10.94723204596594</c:v>
                </c:pt>
                <c:pt idx="719">
                  <c:v>10.981223877568441</c:v>
                </c:pt>
                <c:pt idx="720">
                  <c:v>10.981223877568441</c:v>
                </c:pt>
                <c:pt idx="721">
                  <c:v>10.981223877568441</c:v>
                </c:pt>
                <c:pt idx="722">
                  <c:v>11.015229278764441</c:v>
                </c:pt>
                <c:pt idx="723">
                  <c:v>11.015229278764441</c:v>
                </c:pt>
                <c:pt idx="724">
                  <c:v>11.015229278764441</c:v>
                </c:pt>
                <c:pt idx="725">
                  <c:v>11.015229278764441</c:v>
                </c:pt>
                <c:pt idx="726">
                  <c:v>11.015229278764441</c:v>
                </c:pt>
                <c:pt idx="727">
                  <c:v>11.015229278764441</c:v>
                </c:pt>
                <c:pt idx="728">
                  <c:v>11.015229278764441</c:v>
                </c:pt>
                <c:pt idx="729">
                  <c:v>11.015229278764441</c:v>
                </c:pt>
                <c:pt idx="730">
                  <c:v>11.015229278764441</c:v>
                </c:pt>
                <c:pt idx="731">
                  <c:v>11.015229278764441</c:v>
                </c:pt>
                <c:pt idx="732">
                  <c:v>11.015229278764441</c:v>
                </c:pt>
                <c:pt idx="733">
                  <c:v>11.015229278764441</c:v>
                </c:pt>
                <c:pt idx="734">
                  <c:v>11.015229278764441</c:v>
                </c:pt>
                <c:pt idx="735">
                  <c:v>11.015229278764441</c:v>
                </c:pt>
                <c:pt idx="736">
                  <c:v>11.015229278764441</c:v>
                </c:pt>
                <c:pt idx="737">
                  <c:v>11.015229278764441</c:v>
                </c:pt>
                <c:pt idx="738">
                  <c:v>11.015229278764441</c:v>
                </c:pt>
                <c:pt idx="739">
                  <c:v>11.015229278764441</c:v>
                </c:pt>
                <c:pt idx="740">
                  <c:v>11.04941214692764</c:v>
                </c:pt>
                <c:pt idx="741">
                  <c:v>11.04941214692764</c:v>
                </c:pt>
                <c:pt idx="742">
                  <c:v>11.04941214692764</c:v>
                </c:pt>
                <c:pt idx="743">
                  <c:v>11.04941214692764</c:v>
                </c:pt>
                <c:pt idx="744">
                  <c:v>11.04941214692764</c:v>
                </c:pt>
                <c:pt idx="745">
                  <c:v>11.04941214692764</c:v>
                </c:pt>
                <c:pt idx="746">
                  <c:v>11.04941214692764</c:v>
                </c:pt>
                <c:pt idx="747">
                  <c:v>11.04941214692764</c:v>
                </c:pt>
                <c:pt idx="748">
                  <c:v>11.11797061791154</c:v>
                </c:pt>
                <c:pt idx="749">
                  <c:v>11.11797061791154</c:v>
                </c:pt>
                <c:pt idx="750">
                  <c:v>11.11797061791154</c:v>
                </c:pt>
                <c:pt idx="751">
                  <c:v>11.11797061791154</c:v>
                </c:pt>
                <c:pt idx="752">
                  <c:v>11.11797061791154</c:v>
                </c:pt>
                <c:pt idx="753">
                  <c:v>11.11797061791154</c:v>
                </c:pt>
                <c:pt idx="754">
                  <c:v>11.11797061791154</c:v>
                </c:pt>
                <c:pt idx="755">
                  <c:v>11.11797061791154</c:v>
                </c:pt>
                <c:pt idx="756">
                  <c:v>11.11797061791154</c:v>
                </c:pt>
                <c:pt idx="757">
                  <c:v>11.11797061791154</c:v>
                </c:pt>
                <c:pt idx="758">
                  <c:v>11.11797061791154</c:v>
                </c:pt>
                <c:pt idx="759">
                  <c:v>11.11797061791154</c:v>
                </c:pt>
                <c:pt idx="760">
                  <c:v>11.11797061791154</c:v>
                </c:pt>
                <c:pt idx="761">
                  <c:v>11.11797061791154</c:v>
                </c:pt>
                <c:pt idx="762">
                  <c:v>11.11797061791154</c:v>
                </c:pt>
                <c:pt idx="763">
                  <c:v>11.11797061791154</c:v>
                </c:pt>
                <c:pt idx="764">
                  <c:v>11.11797061791154</c:v>
                </c:pt>
                <c:pt idx="765">
                  <c:v>11.11797061791154</c:v>
                </c:pt>
                <c:pt idx="766">
                  <c:v>11.11797061791154</c:v>
                </c:pt>
                <c:pt idx="767">
                  <c:v>11.11797061791154</c:v>
                </c:pt>
                <c:pt idx="768">
                  <c:v>11.11797061791154</c:v>
                </c:pt>
                <c:pt idx="769">
                  <c:v>11.11797061791154</c:v>
                </c:pt>
                <c:pt idx="770">
                  <c:v>11.11797061791154</c:v>
                </c:pt>
                <c:pt idx="771">
                  <c:v>11.11797061791154</c:v>
                </c:pt>
                <c:pt idx="772">
                  <c:v>11.11797061791154</c:v>
                </c:pt>
                <c:pt idx="773">
                  <c:v>11.11797061791154</c:v>
                </c:pt>
                <c:pt idx="774">
                  <c:v>11.11797061791154</c:v>
                </c:pt>
                <c:pt idx="775">
                  <c:v>11.11797061791154</c:v>
                </c:pt>
                <c:pt idx="776">
                  <c:v>11.11797061791154</c:v>
                </c:pt>
                <c:pt idx="777">
                  <c:v>11.11797061791154</c:v>
                </c:pt>
                <c:pt idx="778">
                  <c:v>11.11797061791154</c:v>
                </c:pt>
                <c:pt idx="779">
                  <c:v>11.11797061791154</c:v>
                </c:pt>
                <c:pt idx="780">
                  <c:v>11.11797061791154</c:v>
                </c:pt>
                <c:pt idx="781">
                  <c:v>11.11797061791154</c:v>
                </c:pt>
                <c:pt idx="782">
                  <c:v>11.11797061791154</c:v>
                </c:pt>
                <c:pt idx="783">
                  <c:v>11.11797061791154</c:v>
                </c:pt>
                <c:pt idx="784">
                  <c:v>11.11797061791154</c:v>
                </c:pt>
                <c:pt idx="785">
                  <c:v>11.152500371567941</c:v>
                </c:pt>
                <c:pt idx="786">
                  <c:v>11.152500371567941</c:v>
                </c:pt>
                <c:pt idx="787">
                  <c:v>11.152500371567941</c:v>
                </c:pt>
                <c:pt idx="788">
                  <c:v>11.152500371567941</c:v>
                </c:pt>
                <c:pt idx="789">
                  <c:v>11.152500371567941</c:v>
                </c:pt>
                <c:pt idx="790">
                  <c:v>11.152500371567941</c:v>
                </c:pt>
                <c:pt idx="791">
                  <c:v>11.152500371567941</c:v>
                </c:pt>
                <c:pt idx="792">
                  <c:v>11.152500371567941</c:v>
                </c:pt>
                <c:pt idx="793">
                  <c:v>11.152500371567941</c:v>
                </c:pt>
                <c:pt idx="794">
                  <c:v>11.152500371567941</c:v>
                </c:pt>
                <c:pt idx="795">
                  <c:v>11.152500371567941</c:v>
                </c:pt>
                <c:pt idx="796">
                  <c:v>11.152500371567941</c:v>
                </c:pt>
                <c:pt idx="797">
                  <c:v>11.152500371567941</c:v>
                </c:pt>
                <c:pt idx="798">
                  <c:v>11.152500371567941</c:v>
                </c:pt>
                <c:pt idx="799">
                  <c:v>11.152500371567941</c:v>
                </c:pt>
                <c:pt idx="800">
                  <c:v>11.152500371567941</c:v>
                </c:pt>
                <c:pt idx="801">
                  <c:v>11.152500371567941</c:v>
                </c:pt>
                <c:pt idx="802">
                  <c:v>11.152500371567941</c:v>
                </c:pt>
                <c:pt idx="803">
                  <c:v>11.152500371567941</c:v>
                </c:pt>
                <c:pt idx="804">
                  <c:v>11.152500371567941</c:v>
                </c:pt>
                <c:pt idx="805">
                  <c:v>11.152500371567941</c:v>
                </c:pt>
                <c:pt idx="806">
                  <c:v>11.152500371567941</c:v>
                </c:pt>
                <c:pt idx="807">
                  <c:v>11.152500371567941</c:v>
                </c:pt>
                <c:pt idx="808">
                  <c:v>11.152500371567941</c:v>
                </c:pt>
                <c:pt idx="809">
                  <c:v>11.152500371567941</c:v>
                </c:pt>
                <c:pt idx="810">
                  <c:v>11.152500371567941</c:v>
                </c:pt>
                <c:pt idx="811">
                  <c:v>11.152500371567941</c:v>
                </c:pt>
                <c:pt idx="812">
                  <c:v>11.152500371567941</c:v>
                </c:pt>
                <c:pt idx="813">
                  <c:v>11.152500371567941</c:v>
                </c:pt>
                <c:pt idx="814">
                  <c:v>11.187370040764741</c:v>
                </c:pt>
                <c:pt idx="815">
                  <c:v>11.187370040764741</c:v>
                </c:pt>
                <c:pt idx="816">
                  <c:v>11.187370040764741</c:v>
                </c:pt>
                <c:pt idx="817">
                  <c:v>11.187370040764741</c:v>
                </c:pt>
                <c:pt idx="818">
                  <c:v>11.187370040764741</c:v>
                </c:pt>
                <c:pt idx="819">
                  <c:v>11.222254024275641</c:v>
                </c:pt>
                <c:pt idx="820">
                  <c:v>11.222254024275641</c:v>
                </c:pt>
                <c:pt idx="821">
                  <c:v>11.222254024275641</c:v>
                </c:pt>
                <c:pt idx="822">
                  <c:v>11.222254024275641</c:v>
                </c:pt>
                <c:pt idx="823">
                  <c:v>11.222254024275641</c:v>
                </c:pt>
                <c:pt idx="824">
                  <c:v>11.222254024275641</c:v>
                </c:pt>
                <c:pt idx="825">
                  <c:v>11.222254024275641</c:v>
                </c:pt>
                <c:pt idx="826">
                  <c:v>11.222254024275641</c:v>
                </c:pt>
                <c:pt idx="827">
                  <c:v>11.222254024275641</c:v>
                </c:pt>
                <c:pt idx="828">
                  <c:v>11.222254024275641</c:v>
                </c:pt>
                <c:pt idx="829">
                  <c:v>11.222254024275641</c:v>
                </c:pt>
                <c:pt idx="830">
                  <c:v>11.222254024275641</c:v>
                </c:pt>
                <c:pt idx="831">
                  <c:v>11.222254024275641</c:v>
                </c:pt>
                <c:pt idx="832">
                  <c:v>11.222254024275641</c:v>
                </c:pt>
                <c:pt idx="833">
                  <c:v>11.222254024275641</c:v>
                </c:pt>
                <c:pt idx="834">
                  <c:v>11.222254024275641</c:v>
                </c:pt>
                <c:pt idx="835">
                  <c:v>11.222254024275641</c:v>
                </c:pt>
                <c:pt idx="836">
                  <c:v>11.222254024275641</c:v>
                </c:pt>
                <c:pt idx="837">
                  <c:v>11.222254024275641</c:v>
                </c:pt>
                <c:pt idx="838">
                  <c:v>11.222254024275641</c:v>
                </c:pt>
                <c:pt idx="839">
                  <c:v>11.222254024275641</c:v>
                </c:pt>
                <c:pt idx="840">
                  <c:v>11.222254024275641</c:v>
                </c:pt>
                <c:pt idx="841">
                  <c:v>11.222254024275641</c:v>
                </c:pt>
                <c:pt idx="842">
                  <c:v>11.222254024275641</c:v>
                </c:pt>
                <c:pt idx="843">
                  <c:v>11.222254024275641</c:v>
                </c:pt>
                <c:pt idx="844">
                  <c:v>11.222254024275641</c:v>
                </c:pt>
                <c:pt idx="845">
                  <c:v>11.222254024275641</c:v>
                </c:pt>
                <c:pt idx="846">
                  <c:v>11.222254024275641</c:v>
                </c:pt>
                <c:pt idx="847">
                  <c:v>11.222254024275641</c:v>
                </c:pt>
                <c:pt idx="848">
                  <c:v>11.222254024275641</c:v>
                </c:pt>
                <c:pt idx="849">
                  <c:v>11.222254024275641</c:v>
                </c:pt>
                <c:pt idx="850">
                  <c:v>11.222254024275641</c:v>
                </c:pt>
                <c:pt idx="851">
                  <c:v>11.222254024275641</c:v>
                </c:pt>
                <c:pt idx="852">
                  <c:v>11.222254024275641</c:v>
                </c:pt>
                <c:pt idx="853">
                  <c:v>11.222254024275641</c:v>
                </c:pt>
                <c:pt idx="854">
                  <c:v>11.222254024275641</c:v>
                </c:pt>
                <c:pt idx="855">
                  <c:v>11.222254024275641</c:v>
                </c:pt>
                <c:pt idx="856">
                  <c:v>11.222254024275641</c:v>
                </c:pt>
                <c:pt idx="857">
                  <c:v>11.222254024275641</c:v>
                </c:pt>
                <c:pt idx="858">
                  <c:v>11.25769102880184</c:v>
                </c:pt>
                <c:pt idx="859">
                  <c:v>11.25769102880184</c:v>
                </c:pt>
                <c:pt idx="860">
                  <c:v>11.25769102880184</c:v>
                </c:pt>
                <c:pt idx="861">
                  <c:v>11.25769102880184</c:v>
                </c:pt>
                <c:pt idx="862">
                  <c:v>11.25769102880184</c:v>
                </c:pt>
                <c:pt idx="863">
                  <c:v>11.25769102880184</c:v>
                </c:pt>
                <c:pt idx="864">
                  <c:v>11.328713247827041</c:v>
                </c:pt>
                <c:pt idx="865">
                  <c:v>11.328713247827041</c:v>
                </c:pt>
                <c:pt idx="866">
                  <c:v>11.328713247827041</c:v>
                </c:pt>
                <c:pt idx="867">
                  <c:v>11.328713247827041</c:v>
                </c:pt>
                <c:pt idx="868">
                  <c:v>11.328713247827041</c:v>
                </c:pt>
                <c:pt idx="869">
                  <c:v>11.328713247827041</c:v>
                </c:pt>
                <c:pt idx="870">
                  <c:v>11.328713247827041</c:v>
                </c:pt>
                <c:pt idx="871">
                  <c:v>11.328713247827041</c:v>
                </c:pt>
                <c:pt idx="872">
                  <c:v>11.328713247827041</c:v>
                </c:pt>
                <c:pt idx="873">
                  <c:v>11.328713247827041</c:v>
                </c:pt>
                <c:pt idx="874">
                  <c:v>11.328713247827041</c:v>
                </c:pt>
                <c:pt idx="875">
                  <c:v>11.328713247827041</c:v>
                </c:pt>
                <c:pt idx="876">
                  <c:v>11.328713247827041</c:v>
                </c:pt>
                <c:pt idx="877">
                  <c:v>11.328713247827041</c:v>
                </c:pt>
                <c:pt idx="878">
                  <c:v>11.328713247827041</c:v>
                </c:pt>
                <c:pt idx="879">
                  <c:v>11.328713247827041</c:v>
                </c:pt>
                <c:pt idx="880">
                  <c:v>11.328713247827041</c:v>
                </c:pt>
                <c:pt idx="881">
                  <c:v>11.328713247827041</c:v>
                </c:pt>
                <c:pt idx="882">
                  <c:v>11.328713247827041</c:v>
                </c:pt>
                <c:pt idx="883">
                  <c:v>11.328713247827041</c:v>
                </c:pt>
                <c:pt idx="884">
                  <c:v>11.328713247827041</c:v>
                </c:pt>
                <c:pt idx="885">
                  <c:v>11.328713247827041</c:v>
                </c:pt>
                <c:pt idx="886">
                  <c:v>11.328713247827041</c:v>
                </c:pt>
                <c:pt idx="887">
                  <c:v>11.364448732505041</c:v>
                </c:pt>
                <c:pt idx="888">
                  <c:v>11.364448732505041</c:v>
                </c:pt>
                <c:pt idx="889">
                  <c:v>11.364448732505041</c:v>
                </c:pt>
                <c:pt idx="890">
                  <c:v>11.364448732505041</c:v>
                </c:pt>
                <c:pt idx="891">
                  <c:v>11.364448732505041</c:v>
                </c:pt>
                <c:pt idx="892">
                  <c:v>11.364448732505041</c:v>
                </c:pt>
                <c:pt idx="893">
                  <c:v>11.364448732505041</c:v>
                </c:pt>
                <c:pt idx="894">
                  <c:v>11.364448732505041</c:v>
                </c:pt>
                <c:pt idx="895">
                  <c:v>11.400229451973841</c:v>
                </c:pt>
                <c:pt idx="896">
                  <c:v>11.400229451973841</c:v>
                </c:pt>
                <c:pt idx="897">
                  <c:v>11.400229451973841</c:v>
                </c:pt>
                <c:pt idx="898">
                  <c:v>11.400229451973841</c:v>
                </c:pt>
                <c:pt idx="899">
                  <c:v>11.400229451973841</c:v>
                </c:pt>
                <c:pt idx="900">
                  <c:v>11.400229451973841</c:v>
                </c:pt>
                <c:pt idx="901">
                  <c:v>11.436085849783241</c:v>
                </c:pt>
                <c:pt idx="902">
                  <c:v>11.436085849783241</c:v>
                </c:pt>
                <c:pt idx="903">
                  <c:v>11.436085849783241</c:v>
                </c:pt>
                <c:pt idx="904">
                  <c:v>11.436085849783241</c:v>
                </c:pt>
                <c:pt idx="905">
                  <c:v>11.436085849783241</c:v>
                </c:pt>
                <c:pt idx="906">
                  <c:v>11.436085849783241</c:v>
                </c:pt>
                <c:pt idx="907">
                  <c:v>11.436085849783241</c:v>
                </c:pt>
                <c:pt idx="908">
                  <c:v>11.436085849783241</c:v>
                </c:pt>
                <c:pt idx="909">
                  <c:v>11.436085849783241</c:v>
                </c:pt>
                <c:pt idx="910">
                  <c:v>11.436085849783241</c:v>
                </c:pt>
                <c:pt idx="911">
                  <c:v>11.436085849783241</c:v>
                </c:pt>
                <c:pt idx="912">
                  <c:v>11.436085849783241</c:v>
                </c:pt>
                <c:pt idx="913">
                  <c:v>11.436085849783241</c:v>
                </c:pt>
                <c:pt idx="914">
                  <c:v>11.436085849783241</c:v>
                </c:pt>
                <c:pt idx="915">
                  <c:v>11.436085849783241</c:v>
                </c:pt>
                <c:pt idx="916">
                  <c:v>11.436085849783241</c:v>
                </c:pt>
                <c:pt idx="917">
                  <c:v>11.436085849783241</c:v>
                </c:pt>
                <c:pt idx="918">
                  <c:v>11.436085849783241</c:v>
                </c:pt>
                <c:pt idx="919">
                  <c:v>11.436085849783241</c:v>
                </c:pt>
                <c:pt idx="920">
                  <c:v>11.436085849783241</c:v>
                </c:pt>
                <c:pt idx="921">
                  <c:v>11.436085849783241</c:v>
                </c:pt>
                <c:pt idx="922">
                  <c:v>11.436085849783241</c:v>
                </c:pt>
                <c:pt idx="923">
                  <c:v>11.436085849783241</c:v>
                </c:pt>
                <c:pt idx="924">
                  <c:v>11.436085849783241</c:v>
                </c:pt>
                <c:pt idx="925">
                  <c:v>11.436085849783241</c:v>
                </c:pt>
                <c:pt idx="926">
                  <c:v>11.436085849783241</c:v>
                </c:pt>
                <c:pt idx="927">
                  <c:v>11.436085849783241</c:v>
                </c:pt>
                <c:pt idx="928">
                  <c:v>11.436085849783241</c:v>
                </c:pt>
                <c:pt idx="929">
                  <c:v>11.436085849783241</c:v>
                </c:pt>
                <c:pt idx="930">
                  <c:v>11.436085849783241</c:v>
                </c:pt>
                <c:pt idx="931">
                  <c:v>11.436085849783241</c:v>
                </c:pt>
                <c:pt idx="932">
                  <c:v>11.436085849783241</c:v>
                </c:pt>
                <c:pt idx="933">
                  <c:v>11.436085849783241</c:v>
                </c:pt>
                <c:pt idx="934">
                  <c:v>11.436085849783241</c:v>
                </c:pt>
                <c:pt idx="935">
                  <c:v>11.436085849783241</c:v>
                </c:pt>
                <c:pt idx="936">
                  <c:v>11.436085849783241</c:v>
                </c:pt>
                <c:pt idx="937">
                  <c:v>11.436085849783241</c:v>
                </c:pt>
                <c:pt idx="938">
                  <c:v>11.436085849783241</c:v>
                </c:pt>
                <c:pt idx="939">
                  <c:v>11.436085849783241</c:v>
                </c:pt>
                <c:pt idx="940">
                  <c:v>11.436085849783241</c:v>
                </c:pt>
                <c:pt idx="941">
                  <c:v>11.436085849783241</c:v>
                </c:pt>
                <c:pt idx="942">
                  <c:v>11.436085849783241</c:v>
                </c:pt>
                <c:pt idx="943">
                  <c:v>11.436085849783241</c:v>
                </c:pt>
                <c:pt idx="944">
                  <c:v>11.436085849783241</c:v>
                </c:pt>
                <c:pt idx="945">
                  <c:v>11.436085849783241</c:v>
                </c:pt>
                <c:pt idx="946">
                  <c:v>11.436085849783241</c:v>
                </c:pt>
                <c:pt idx="947">
                  <c:v>11.436085849783241</c:v>
                </c:pt>
                <c:pt idx="948">
                  <c:v>11.436085849783241</c:v>
                </c:pt>
                <c:pt idx="949">
                  <c:v>11.436085849783241</c:v>
                </c:pt>
                <c:pt idx="950">
                  <c:v>11.436085849783241</c:v>
                </c:pt>
                <c:pt idx="951">
                  <c:v>11.436085849783241</c:v>
                </c:pt>
                <c:pt idx="952">
                  <c:v>11.436085849783241</c:v>
                </c:pt>
                <c:pt idx="953">
                  <c:v>11.436085849783241</c:v>
                </c:pt>
                <c:pt idx="954">
                  <c:v>11.436085849783241</c:v>
                </c:pt>
                <c:pt idx="955">
                  <c:v>11.436085849783241</c:v>
                </c:pt>
                <c:pt idx="956">
                  <c:v>11.436085849783241</c:v>
                </c:pt>
                <c:pt idx="957">
                  <c:v>11.436085849783241</c:v>
                </c:pt>
                <c:pt idx="958">
                  <c:v>11.436085849783241</c:v>
                </c:pt>
                <c:pt idx="959">
                  <c:v>11.436085849783241</c:v>
                </c:pt>
                <c:pt idx="960">
                  <c:v>11.436085849783241</c:v>
                </c:pt>
                <c:pt idx="961">
                  <c:v>11.436085849783241</c:v>
                </c:pt>
                <c:pt idx="962">
                  <c:v>11.436085849783241</c:v>
                </c:pt>
                <c:pt idx="963">
                  <c:v>11.436085849783241</c:v>
                </c:pt>
                <c:pt idx="964">
                  <c:v>11.436085849783241</c:v>
                </c:pt>
                <c:pt idx="965">
                  <c:v>11.436085849783241</c:v>
                </c:pt>
                <c:pt idx="966">
                  <c:v>11.436085849783241</c:v>
                </c:pt>
                <c:pt idx="967">
                  <c:v>11.436085849783241</c:v>
                </c:pt>
                <c:pt idx="968">
                  <c:v>11.436085849783241</c:v>
                </c:pt>
                <c:pt idx="969">
                  <c:v>11.436085849783241</c:v>
                </c:pt>
                <c:pt idx="970">
                  <c:v>11.436085849783241</c:v>
                </c:pt>
                <c:pt idx="971">
                  <c:v>11.436085849783241</c:v>
                </c:pt>
                <c:pt idx="972">
                  <c:v>11.436085849783241</c:v>
                </c:pt>
                <c:pt idx="973">
                  <c:v>11.436085849783241</c:v>
                </c:pt>
                <c:pt idx="974">
                  <c:v>11.436085849783241</c:v>
                </c:pt>
                <c:pt idx="975">
                  <c:v>11.436085849783241</c:v>
                </c:pt>
                <c:pt idx="976">
                  <c:v>11.436085849783241</c:v>
                </c:pt>
                <c:pt idx="977">
                  <c:v>11.436085849783241</c:v>
                </c:pt>
                <c:pt idx="978">
                  <c:v>11.436085849783241</c:v>
                </c:pt>
                <c:pt idx="979">
                  <c:v>11.436085849783241</c:v>
                </c:pt>
                <c:pt idx="980">
                  <c:v>11.436085849783241</c:v>
                </c:pt>
                <c:pt idx="981">
                  <c:v>11.436085849783241</c:v>
                </c:pt>
                <c:pt idx="982">
                  <c:v>11.436085849783241</c:v>
                </c:pt>
                <c:pt idx="983">
                  <c:v>11.436085849783241</c:v>
                </c:pt>
                <c:pt idx="984">
                  <c:v>11.436085849783241</c:v>
                </c:pt>
                <c:pt idx="985">
                  <c:v>11.436085849783241</c:v>
                </c:pt>
                <c:pt idx="986">
                  <c:v>11.436085849783241</c:v>
                </c:pt>
                <c:pt idx="987">
                  <c:v>11.436085849783241</c:v>
                </c:pt>
                <c:pt idx="988">
                  <c:v>11.436085849783241</c:v>
                </c:pt>
                <c:pt idx="989">
                  <c:v>11.436085849783241</c:v>
                </c:pt>
                <c:pt idx="990">
                  <c:v>11.436085849783241</c:v>
                </c:pt>
                <c:pt idx="991">
                  <c:v>11.436085849783241</c:v>
                </c:pt>
                <c:pt idx="992">
                  <c:v>11.436085849783241</c:v>
                </c:pt>
                <c:pt idx="993">
                  <c:v>11.436085849783241</c:v>
                </c:pt>
                <c:pt idx="994">
                  <c:v>11.436085849783241</c:v>
                </c:pt>
                <c:pt idx="995">
                  <c:v>11.436085849783241</c:v>
                </c:pt>
                <c:pt idx="996">
                  <c:v>11.436085849783241</c:v>
                </c:pt>
                <c:pt idx="997">
                  <c:v>11.436085849783241</c:v>
                </c:pt>
                <c:pt idx="998">
                  <c:v>11.436085849783241</c:v>
                </c:pt>
                <c:pt idx="999">
                  <c:v>11.436085849783241</c:v>
                </c:pt>
                <c:pt idx="1000">
                  <c:v>11.436085849783241</c:v>
                </c:pt>
                <c:pt idx="1001">
                  <c:v>11.436085849783241</c:v>
                </c:pt>
                <c:pt idx="1002">
                  <c:v>11.436085849783241</c:v>
                </c:pt>
                <c:pt idx="1003">
                  <c:v>11.436085849783241</c:v>
                </c:pt>
                <c:pt idx="1004">
                  <c:v>11.436085849783241</c:v>
                </c:pt>
                <c:pt idx="1005">
                  <c:v>11.436085849783241</c:v>
                </c:pt>
                <c:pt idx="1006">
                  <c:v>11.436085849783241</c:v>
                </c:pt>
                <c:pt idx="1007">
                  <c:v>11.436085849783241</c:v>
                </c:pt>
                <c:pt idx="1008">
                  <c:v>11.436085849783241</c:v>
                </c:pt>
                <c:pt idx="1009">
                  <c:v>11.436085849783241</c:v>
                </c:pt>
                <c:pt idx="1010">
                  <c:v>11.436085849783241</c:v>
                </c:pt>
                <c:pt idx="1011">
                  <c:v>11.47341125419894</c:v>
                </c:pt>
                <c:pt idx="1012">
                  <c:v>11.47341125419894</c:v>
                </c:pt>
                <c:pt idx="1013">
                  <c:v>11.47341125419894</c:v>
                </c:pt>
                <c:pt idx="1014">
                  <c:v>11.47341125419894</c:v>
                </c:pt>
                <c:pt idx="1015">
                  <c:v>11.47341125419894</c:v>
                </c:pt>
                <c:pt idx="1016">
                  <c:v>11.47341125419894</c:v>
                </c:pt>
                <c:pt idx="1017">
                  <c:v>11.47341125419894</c:v>
                </c:pt>
                <c:pt idx="1018">
                  <c:v>11.47341125419894</c:v>
                </c:pt>
                <c:pt idx="1019">
                  <c:v>11.47341125419894</c:v>
                </c:pt>
                <c:pt idx="1020">
                  <c:v>11.47341125419894</c:v>
                </c:pt>
                <c:pt idx="1021">
                  <c:v>11.47341125419894</c:v>
                </c:pt>
                <c:pt idx="1022">
                  <c:v>11.47341125419894</c:v>
                </c:pt>
                <c:pt idx="1023">
                  <c:v>11.47341125419894</c:v>
                </c:pt>
                <c:pt idx="1024">
                  <c:v>11.47341125419894</c:v>
                </c:pt>
                <c:pt idx="1025">
                  <c:v>11.47341125419894</c:v>
                </c:pt>
                <c:pt idx="1026">
                  <c:v>11.510968390615441</c:v>
                </c:pt>
                <c:pt idx="1027">
                  <c:v>11.510968390615441</c:v>
                </c:pt>
                <c:pt idx="1028">
                  <c:v>11.510968390615441</c:v>
                </c:pt>
                <c:pt idx="1029">
                  <c:v>11.510968390615441</c:v>
                </c:pt>
                <c:pt idx="1030">
                  <c:v>11.510968390615441</c:v>
                </c:pt>
                <c:pt idx="1031">
                  <c:v>11.510968390615441</c:v>
                </c:pt>
                <c:pt idx="1032">
                  <c:v>11.510968390615441</c:v>
                </c:pt>
                <c:pt idx="1033">
                  <c:v>11.510968390615441</c:v>
                </c:pt>
                <c:pt idx="1034">
                  <c:v>11.510968390615441</c:v>
                </c:pt>
                <c:pt idx="1035">
                  <c:v>11.510968390615441</c:v>
                </c:pt>
                <c:pt idx="1036">
                  <c:v>11.510968390615441</c:v>
                </c:pt>
                <c:pt idx="1037">
                  <c:v>11.510968390615441</c:v>
                </c:pt>
                <c:pt idx="1038">
                  <c:v>11.510968390615441</c:v>
                </c:pt>
                <c:pt idx="1039">
                  <c:v>11.510968390615441</c:v>
                </c:pt>
                <c:pt idx="1040">
                  <c:v>11.54865930133804</c:v>
                </c:pt>
                <c:pt idx="1041">
                  <c:v>11.54865930133804</c:v>
                </c:pt>
                <c:pt idx="1042">
                  <c:v>11.54865930133804</c:v>
                </c:pt>
                <c:pt idx="1043">
                  <c:v>11.54865930133804</c:v>
                </c:pt>
                <c:pt idx="1044">
                  <c:v>11.54865930133804</c:v>
                </c:pt>
                <c:pt idx="1045">
                  <c:v>11.54865930133804</c:v>
                </c:pt>
                <c:pt idx="1046">
                  <c:v>11.54865930133804</c:v>
                </c:pt>
                <c:pt idx="1047">
                  <c:v>11.54865930133804</c:v>
                </c:pt>
                <c:pt idx="1048">
                  <c:v>11.54865930133804</c:v>
                </c:pt>
                <c:pt idx="1049">
                  <c:v>11.54865930133804</c:v>
                </c:pt>
                <c:pt idx="1050">
                  <c:v>11.54865930133804</c:v>
                </c:pt>
                <c:pt idx="1051">
                  <c:v>11.54865930133804</c:v>
                </c:pt>
                <c:pt idx="1052">
                  <c:v>11.54865930133804</c:v>
                </c:pt>
                <c:pt idx="1053">
                  <c:v>11.54865930133804</c:v>
                </c:pt>
                <c:pt idx="1054">
                  <c:v>11.54865930133804</c:v>
                </c:pt>
                <c:pt idx="1055">
                  <c:v>11.54865930133804</c:v>
                </c:pt>
                <c:pt idx="1056">
                  <c:v>11.54865930133804</c:v>
                </c:pt>
                <c:pt idx="1057">
                  <c:v>11.54865930133804</c:v>
                </c:pt>
                <c:pt idx="1058">
                  <c:v>11.54865930133804</c:v>
                </c:pt>
                <c:pt idx="1059">
                  <c:v>11.54865930133804</c:v>
                </c:pt>
                <c:pt idx="1060">
                  <c:v>11.54865930133804</c:v>
                </c:pt>
                <c:pt idx="1061">
                  <c:v>11.54865930133804</c:v>
                </c:pt>
                <c:pt idx="1062">
                  <c:v>11.54865930133804</c:v>
                </c:pt>
                <c:pt idx="1063">
                  <c:v>11.54865930133804</c:v>
                </c:pt>
                <c:pt idx="1064">
                  <c:v>11.54865930133804</c:v>
                </c:pt>
                <c:pt idx="1065">
                  <c:v>11.54865930133804</c:v>
                </c:pt>
                <c:pt idx="1066">
                  <c:v>11.54865930133804</c:v>
                </c:pt>
                <c:pt idx="1067">
                  <c:v>11.54865930133804</c:v>
                </c:pt>
                <c:pt idx="1068">
                  <c:v>11.54865930133804</c:v>
                </c:pt>
                <c:pt idx="1069">
                  <c:v>11.54865930133804</c:v>
                </c:pt>
                <c:pt idx="1070">
                  <c:v>11.54865930133804</c:v>
                </c:pt>
                <c:pt idx="1071">
                  <c:v>11.54865930133804</c:v>
                </c:pt>
                <c:pt idx="1072">
                  <c:v>11.54865930133804</c:v>
                </c:pt>
                <c:pt idx="1073">
                  <c:v>11.54865930133804</c:v>
                </c:pt>
                <c:pt idx="1074">
                  <c:v>11.54865930133804</c:v>
                </c:pt>
                <c:pt idx="1075">
                  <c:v>11.54865930133804</c:v>
                </c:pt>
                <c:pt idx="1076">
                  <c:v>11.54865930133804</c:v>
                </c:pt>
                <c:pt idx="1077">
                  <c:v>11.54865930133804</c:v>
                </c:pt>
                <c:pt idx="1078">
                  <c:v>11.54865930133804</c:v>
                </c:pt>
                <c:pt idx="1079">
                  <c:v>11.54865930133804</c:v>
                </c:pt>
                <c:pt idx="1080">
                  <c:v>11.54865930133804</c:v>
                </c:pt>
                <c:pt idx="1081">
                  <c:v>11.54865930133804</c:v>
                </c:pt>
                <c:pt idx="1082">
                  <c:v>11.586843459538441</c:v>
                </c:pt>
                <c:pt idx="1083">
                  <c:v>11.586843459538441</c:v>
                </c:pt>
                <c:pt idx="1084">
                  <c:v>11.586843459538441</c:v>
                </c:pt>
                <c:pt idx="1085">
                  <c:v>11.586843459538441</c:v>
                </c:pt>
                <c:pt idx="1086">
                  <c:v>11.586843459538441</c:v>
                </c:pt>
                <c:pt idx="1087">
                  <c:v>11.586843459538441</c:v>
                </c:pt>
                <c:pt idx="1088">
                  <c:v>11.586843459538441</c:v>
                </c:pt>
                <c:pt idx="1089">
                  <c:v>11.586843459538441</c:v>
                </c:pt>
                <c:pt idx="1090">
                  <c:v>11.586843459538441</c:v>
                </c:pt>
                <c:pt idx="1091">
                  <c:v>11.625166028824241</c:v>
                </c:pt>
                <c:pt idx="1092">
                  <c:v>11.625166028824241</c:v>
                </c:pt>
                <c:pt idx="1093">
                  <c:v>11.625166028824241</c:v>
                </c:pt>
                <c:pt idx="1094">
                  <c:v>11.625166028824241</c:v>
                </c:pt>
                <c:pt idx="1095">
                  <c:v>11.625166028824241</c:v>
                </c:pt>
                <c:pt idx="1096">
                  <c:v>11.625166028824241</c:v>
                </c:pt>
                <c:pt idx="1097">
                  <c:v>11.625166028824241</c:v>
                </c:pt>
                <c:pt idx="1098">
                  <c:v>11.625166028824241</c:v>
                </c:pt>
                <c:pt idx="1099">
                  <c:v>11.66357565528704</c:v>
                </c:pt>
                <c:pt idx="1100">
                  <c:v>11.66357565528704</c:v>
                </c:pt>
                <c:pt idx="1101">
                  <c:v>11.66357565528704</c:v>
                </c:pt>
                <c:pt idx="1102">
                  <c:v>11.66357565528704</c:v>
                </c:pt>
                <c:pt idx="1103">
                  <c:v>11.66357565528704</c:v>
                </c:pt>
                <c:pt idx="1104">
                  <c:v>11.66357565528704</c:v>
                </c:pt>
                <c:pt idx="1105">
                  <c:v>11.66357565528704</c:v>
                </c:pt>
                <c:pt idx="1106">
                  <c:v>11.66357565528704</c:v>
                </c:pt>
                <c:pt idx="1107">
                  <c:v>11.66357565528704</c:v>
                </c:pt>
                <c:pt idx="1108">
                  <c:v>11.70212546286834</c:v>
                </c:pt>
                <c:pt idx="1109">
                  <c:v>11.70212546286834</c:v>
                </c:pt>
                <c:pt idx="1110">
                  <c:v>11.70212546286834</c:v>
                </c:pt>
                <c:pt idx="1111">
                  <c:v>11.70212546286834</c:v>
                </c:pt>
                <c:pt idx="1112">
                  <c:v>11.70212546286834</c:v>
                </c:pt>
                <c:pt idx="1113">
                  <c:v>11.70212546286834</c:v>
                </c:pt>
                <c:pt idx="1114">
                  <c:v>11.70212546286834</c:v>
                </c:pt>
                <c:pt idx="1115">
                  <c:v>11.70212546286834</c:v>
                </c:pt>
                <c:pt idx="1116">
                  <c:v>11.70212546286834</c:v>
                </c:pt>
                <c:pt idx="1117">
                  <c:v>11.70212546286834</c:v>
                </c:pt>
                <c:pt idx="1118">
                  <c:v>11.70212546286834</c:v>
                </c:pt>
                <c:pt idx="1119">
                  <c:v>11.70212546286834</c:v>
                </c:pt>
                <c:pt idx="1120">
                  <c:v>11.74085202335004</c:v>
                </c:pt>
                <c:pt idx="1121">
                  <c:v>11.74085202335004</c:v>
                </c:pt>
                <c:pt idx="1122">
                  <c:v>11.74085202335004</c:v>
                </c:pt>
                <c:pt idx="1123">
                  <c:v>11.74085202335004</c:v>
                </c:pt>
                <c:pt idx="1124">
                  <c:v>11.74085202335004</c:v>
                </c:pt>
                <c:pt idx="1125">
                  <c:v>11.74085202335004</c:v>
                </c:pt>
                <c:pt idx="1126">
                  <c:v>11.74085202335004</c:v>
                </c:pt>
                <c:pt idx="1127">
                  <c:v>11.74085202335004</c:v>
                </c:pt>
                <c:pt idx="1128">
                  <c:v>11.74085202335004</c:v>
                </c:pt>
                <c:pt idx="1129">
                  <c:v>11.74085202335004</c:v>
                </c:pt>
                <c:pt idx="1130">
                  <c:v>11.74085202335004</c:v>
                </c:pt>
                <c:pt idx="1131">
                  <c:v>11.74085202335004</c:v>
                </c:pt>
                <c:pt idx="1132">
                  <c:v>11.74085202335004</c:v>
                </c:pt>
                <c:pt idx="1133">
                  <c:v>11.74085202335004</c:v>
                </c:pt>
                <c:pt idx="1134">
                  <c:v>11.74085202335004</c:v>
                </c:pt>
                <c:pt idx="1135">
                  <c:v>11.74085202335004</c:v>
                </c:pt>
                <c:pt idx="1136">
                  <c:v>11.77982889401034</c:v>
                </c:pt>
                <c:pt idx="1137">
                  <c:v>11.77982889401034</c:v>
                </c:pt>
                <c:pt idx="1138">
                  <c:v>11.77982889401034</c:v>
                </c:pt>
                <c:pt idx="1139">
                  <c:v>11.77982889401034</c:v>
                </c:pt>
                <c:pt idx="1140">
                  <c:v>11.77982889401034</c:v>
                </c:pt>
                <c:pt idx="1141">
                  <c:v>11.77982889401034</c:v>
                </c:pt>
                <c:pt idx="1142">
                  <c:v>11.77982889401034</c:v>
                </c:pt>
                <c:pt idx="1143">
                  <c:v>11.77982889401034</c:v>
                </c:pt>
                <c:pt idx="1144">
                  <c:v>11.77982889401034</c:v>
                </c:pt>
                <c:pt idx="1145">
                  <c:v>11.77982889401034</c:v>
                </c:pt>
                <c:pt idx="1146">
                  <c:v>11.77982889401034</c:v>
                </c:pt>
                <c:pt idx="1147">
                  <c:v>11.77982889401034</c:v>
                </c:pt>
                <c:pt idx="1148">
                  <c:v>11.77982889401034</c:v>
                </c:pt>
                <c:pt idx="1149">
                  <c:v>11.77982889401034</c:v>
                </c:pt>
                <c:pt idx="1150">
                  <c:v>11.77982889401034</c:v>
                </c:pt>
                <c:pt idx="1151">
                  <c:v>11.77982889401034</c:v>
                </c:pt>
                <c:pt idx="1152">
                  <c:v>11.77982889401034</c:v>
                </c:pt>
                <c:pt idx="1153">
                  <c:v>11.77982889401034</c:v>
                </c:pt>
                <c:pt idx="1154">
                  <c:v>11.77982889401034</c:v>
                </c:pt>
                <c:pt idx="1155">
                  <c:v>11.77982889401034</c:v>
                </c:pt>
                <c:pt idx="1156">
                  <c:v>11.77982889401034</c:v>
                </c:pt>
                <c:pt idx="1157">
                  <c:v>11.77982889401034</c:v>
                </c:pt>
                <c:pt idx="1158">
                  <c:v>11.77982889401034</c:v>
                </c:pt>
                <c:pt idx="1159">
                  <c:v>11.77982889401034</c:v>
                </c:pt>
                <c:pt idx="1160">
                  <c:v>11.77982889401034</c:v>
                </c:pt>
                <c:pt idx="1161">
                  <c:v>11.77982889401034</c:v>
                </c:pt>
                <c:pt idx="1162">
                  <c:v>11.77982889401034</c:v>
                </c:pt>
                <c:pt idx="1163">
                  <c:v>11.77982889401034</c:v>
                </c:pt>
                <c:pt idx="1164">
                  <c:v>11.77982889401034</c:v>
                </c:pt>
                <c:pt idx="1165">
                  <c:v>11.77982889401034</c:v>
                </c:pt>
                <c:pt idx="1166">
                  <c:v>11.77982889401034</c:v>
                </c:pt>
                <c:pt idx="1167">
                  <c:v>11.77982889401034</c:v>
                </c:pt>
                <c:pt idx="1168">
                  <c:v>11.77982889401034</c:v>
                </c:pt>
                <c:pt idx="1169">
                  <c:v>11.77982889401034</c:v>
                </c:pt>
                <c:pt idx="1170">
                  <c:v>11.77982889401034</c:v>
                </c:pt>
                <c:pt idx="1171">
                  <c:v>11.77982889401034</c:v>
                </c:pt>
                <c:pt idx="1172">
                  <c:v>11.77982889401034</c:v>
                </c:pt>
                <c:pt idx="1173">
                  <c:v>11.77982889401034</c:v>
                </c:pt>
                <c:pt idx="1174">
                  <c:v>11.77982889401034</c:v>
                </c:pt>
                <c:pt idx="1175">
                  <c:v>11.819427638721441</c:v>
                </c:pt>
                <c:pt idx="1176">
                  <c:v>11.819427638721441</c:v>
                </c:pt>
                <c:pt idx="1177">
                  <c:v>11.819427638721441</c:v>
                </c:pt>
                <c:pt idx="1178">
                  <c:v>11.819427638721441</c:v>
                </c:pt>
                <c:pt idx="1179">
                  <c:v>11.819427638721441</c:v>
                </c:pt>
                <c:pt idx="1180">
                  <c:v>11.819427638721441</c:v>
                </c:pt>
                <c:pt idx="1181">
                  <c:v>11.819427638721441</c:v>
                </c:pt>
                <c:pt idx="1182">
                  <c:v>11.819427638721441</c:v>
                </c:pt>
                <c:pt idx="1183">
                  <c:v>11.819427638721441</c:v>
                </c:pt>
                <c:pt idx="1184">
                  <c:v>11.819427638721441</c:v>
                </c:pt>
                <c:pt idx="1185">
                  <c:v>11.819427638721441</c:v>
                </c:pt>
                <c:pt idx="1186">
                  <c:v>11.819427638721441</c:v>
                </c:pt>
                <c:pt idx="1187">
                  <c:v>11.819427638721441</c:v>
                </c:pt>
                <c:pt idx="1188">
                  <c:v>11.819427638721441</c:v>
                </c:pt>
                <c:pt idx="1189">
                  <c:v>11.819427638721441</c:v>
                </c:pt>
                <c:pt idx="1190">
                  <c:v>11.819427638721441</c:v>
                </c:pt>
                <c:pt idx="1191">
                  <c:v>11.819427638721441</c:v>
                </c:pt>
                <c:pt idx="1192">
                  <c:v>11.819427638721441</c:v>
                </c:pt>
                <c:pt idx="1193">
                  <c:v>11.819427638721441</c:v>
                </c:pt>
                <c:pt idx="1194">
                  <c:v>11.859175671819841</c:v>
                </c:pt>
                <c:pt idx="1195">
                  <c:v>11.859175671819841</c:v>
                </c:pt>
                <c:pt idx="1196">
                  <c:v>11.859175671819841</c:v>
                </c:pt>
                <c:pt idx="1197">
                  <c:v>11.859175671819841</c:v>
                </c:pt>
                <c:pt idx="1198">
                  <c:v>11.859175671819841</c:v>
                </c:pt>
                <c:pt idx="1199">
                  <c:v>11.859175671819841</c:v>
                </c:pt>
                <c:pt idx="1200">
                  <c:v>11.859175671819841</c:v>
                </c:pt>
                <c:pt idx="1201">
                  <c:v>11.859175671819841</c:v>
                </c:pt>
                <c:pt idx="1202">
                  <c:v>11.859175671819841</c:v>
                </c:pt>
                <c:pt idx="1203">
                  <c:v>11.859175671819841</c:v>
                </c:pt>
                <c:pt idx="1204">
                  <c:v>11.859175671819841</c:v>
                </c:pt>
                <c:pt idx="1205">
                  <c:v>11.859175671819841</c:v>
                </c:pt>
                <c:pt idx="1206">
                  <c:v>11.859175671819841</c:v>
                </c:pt>
                <c:pt idx="1207">
                  <c:v>11.859175671819841</c:v>
                </c:pt>
                <c:pt idx="1208">
                  <c:v>11.859175671819841</c:v>
                </c:pt>
                <c:pt idx="1209">
                  <c:v>11.859175671819841</c:v>
                </c:pt>
                <c:pt idx="1210">
                  <c:v>11.859175671819841</c:v>
                </c:pt>
                <c:pt idx="1211">
                  <c:v>11.859175671819841</c:v>
                </c:pt>
                <c:pt idx="1212">
                  <c:v>11.859175671819841</c:v>
                </c:pt>
                <c:pt idx="1213">
                  <c:v>11.859175671819841</c:v>
                </c:pt>
                <c:pt idx="1214">
                  <c:v>11.859175671819841</c:v>
                </c:pt>
                <c:pt idx="1215">
                  <c:v>11.859175671819841</c:v>
                </c:pt>
                <c:pt idx="1216">
                  <c:v>11.859175671819841</c:v>
                </c:pt>
                <c:pt idx="1217">
                  <c:v>11.859175671819841</c:v>
                </c:pt>
                <c:pt idx="1218">
                  <c:v>11.859175671819841</c:v>
                </c:pt>
                <c:pt idx="1219">
                  <c:v>11.859175671819841</c:v>
                </c:pt>
                <c:pt idx="1220">
                  <c:v>11.859175671819841</c:v>
                </c:pt>
                <c:pt idx="1221">
                  <c:v>11.859175671819841</c:v>
                </c:pt>
                <c:pt idx="1222">
                  <c:v>11.859175671819841</c:v>
                </c:pt>
                <c:pt idx="1223">
                  <c:v>11.859175671819841</c:v>
                </c:pt>
                <c:pt idx="1224">
                  <c:v>11.859175671819841</c:v>
                </c:pt>
                <c:pt idx="1225">
                  <c:v>11.859175671819841</c:v>
                </c:pt>
                <c:pt idx="1226">
                  <c:v>11.859175671819841</c:v>
                </c:pt>
                <c:pt idx="1227">
                  <c:v>11.859175671819841</c:v>
                </c:pt>
                <c:pt idx="1228">
                  <c:v>11.859175671819841</c:v>
                </c:pt>
                <c:pt idx="1229">
                  <c:v>11.859175671819841</c:v>
                </c:pt>
                <c:pt idx="1230">
                  <c:v>11.859175671819841</c:v>
                </c:pt>
                <c:pt idx="1231">
                  <c:v>11.859175671819841</c:v>
                </c:pt>
                <c:pt idx="1232">
                  <c:v>11.859175671819841</c:v>
                </c:pt>
                <c:pt idx="1233">
                  <c:v>11.89939779882434</c:v>
                </c:pt>
                <c:pt idx="1234">
                  <c:v>11.89939779882434</c:v>
                </c:pt>
                <c:pt idx="1235">
                  <c:v>11.89939779882434</c:v>
                </c:pt>
                <c:pt idx="1236">
                  <c:v>11.89939779882434</c:v>
                </c:pt>
                <c:pt idx="1237">
                  <c:v>11.89939779882434</c:v>
                </c:pt>
                <c:pt idx="1238">
                  <c:v>11.89939779882434</c:v>
                </c:pt>
                <c:pt idx="1239">
                  <c:v>11.89939779882434</c:v>
                </c:pt>
                <c:pt idx="1240">
                  <c:v>11.89939779882434</c:v>
                </c:pt>
                <c:pt idx="1241">
                  <c:v>11.89939779882434</c:v>
                </c:pt>
                <c:pt idx="1242">
                  <c:v>11.93973545132534</c:v>
                </c:pt>
                <c:pt idx="1243">
                  <c:v>11.93973545132534</c:v>
                </c:pt>
                <c:pt idx="1244">
                  <c:v>11.93973545132534</c:v>
                </c:pt>
                <c:pt idx="1245">
                  <c:v>11.93973545132534</c:v>
                </c:pt>
                <c:pt idx="1246">
                  <c:v>11.93973545132534</c:v>
                </c:pt>
                <c:pt idx="1247">
                  <c:v>11.93973545132534</c:v>
                </c:pt>
                <c:pt idx="1248">
                  <c:v>11.93973545132534</c:v>
                </c:pt>
                <c:pt idx="1249">
                  <c:v>11.93973545132534</c:v>
                </c:pt>
                <c:pt idx="1250">
                  <c:v>11.93973545132534</c:v>
                </c:pt>
                <c:pt idx="1251">
                  <c:v>11.93973545132534</c:v>
                </c:pt>
                <c:pt idx="1252">
                  <c:v>11.93973545132534</c:v>
                </c:pt>
                <c:pt idx="1253">
                  <c:v>11.93973545132534</c:v>
                </c:pt>
                <c:pt idx="1254">
                  <c:v>11.93973545132534</c:v>
                </c:pt>
                <c:pt idx="1255">
                  <c:v>11.93973545132534</c:v>
                </c:pt>
                <c:pt idx="1256">
                  <c:v>11.93973545132534</c:v>
                </c:pt>
                <c:pt idx="1257">
                  <c:v>11.93973545132534</c:v>
                </c:pt>
                <c:pt idx="1258">
                  <c:v>11.93973545132534</c:v>
                </c:pt>
                <c:pt idx="1259">
                  <c:v>11.93973545132534</c:v>
                </c:pt>
                <c:pt idx="1260">
                  <c:v>11.93973545132534</c:v>
                </c:pt>
                <c:pt idx="1261">
                  <c:v>11.93973545132534</c:v>
                </c:pt>
                <c:pt idx="1262">
                  <c:v>11.93973545132534</c:v>
                </c:pt>
                <c:pt idx="1263">
                  <c:v>11.93973545132534</c:v>
                </c:pt>
                <c:pt idx="1264">
                  <c:v>11.93973545132534</c:v>
                </c:pt>
                <c:pt idx="1265">
                  <c:v>11.93973545132534</c:v>
                </c:pt>
                <c:pt idx="1266">
                  <c:v>11.93973545132534</c:v>
                </c:pt>
                <c:pt idx="1267">
                  <c:v>11.93973545132534</c:v>
                </c:pt>
                <c:pt idx="1268">
                  <c:v>11.93973545132534</c:v>
                </c:pt>
                <c:pt idx="1269">
                  <c:v>11.93973545132534</c:v>
                </c:pt>
                <c:pt idx="1270">
                  <c:v>11.93973545132534</c:v>
                </c:pt>
                <c:pt idx="1271">
                  <c:v>11.93973545132534</c:v>
                </c:pt>
                <c:pt idx="1272">
                  <c:v>11.93973545132534</c:v>
                </c:pt>
                <c:pt idx="1273">
                  <c:v>11.93973545132534</c:v>
                </c:pt>
                <c:pt idx="1274">
                  <c:v>11.93973545132534</c:v>
                </c:pt>
                <c:pt idx="1275">
                  <c:v>11.93973545132534</c:v>
                </c:pt>
                <c:pt idx="1276">
                  <c:v>11.93973545132534</c:v>
                </c:pt>
                <c:pt idx="1277">
                  <c:v>11.93973545132534</c:v>
                </c:pt>
                <c:pt idx="1278">
                  <c:v>11.980681012055641</c:v>
                </c:pt>
                <c:pt idx="1279">
                  <c:v>11.980681012055641</c:v>
                </c:pt>
                <c:pt idx="1280">
                  <c:v>11.980681012055641</c:v>
                </c:pt>
                <c:pt idx="1281">
                  <c:v>11.980681012055641</c:v>
                </c:pt>
                <c:pt idx="1282">
                  <c:v>11.980681012055641</c:v>
                </c:pt>
                <c:pt idx="1283">
                  <c:v>11.980681012055641</c:v>
                </c:pt>
                <c:pt idx="1284">
                  <c:v>11.980681012055641</c:v>
                </c:pt>
                <c:pt idx="1285">
                  <c:v>11.980681012055641</c:v>
                </c:pt>
                <c:pt idx="1286">
                  <c:v>11.980681012055641</c:v>
                </c:pt>
                <c:pt idx="1287">
                  <c:v>11.980681012055641</c:v>
                </c:pt>
                <c:pt idx="1288">
                  <c:v>11.980681012055641</c:v>
                </c:pt>
                <c:pt idx="1289">
                  <c:v>11.980681012055641</c:v>
                </c:pt>
                <c:pt idx="1290">
                  <c:v>11.980681012055641</c:v>
                </c:pt>
                <c:pt idx="1291">
                  <c:v>11.980681012055641</c:v>
                </c:pt>
                <c:pt idx="1292">
                  <c:v>11.980681012055641</c:v>
                </c:pt>
                <c:pt idx="1293">
                  <c:v>11.980681012055641</c:v>
                </c:pt>
                <c:pt idx="1294">
                  <c:v>11.980681012055641</c:v>
                </c:pt>
                <c:pt idx="1295">
                  <c:v>11.980681012055641</c:v>
                </c:pt>
                <c:pt idx="1296">
                  <c:v>11.980681012055641</c:v>
                </c:pt>
                <c:pt idx="1297">
                  <c:v>11.980681012055641</c:v>
                </c:pt>
                <c:pt idx="1298">
                  <c:v>11.980681012055641</c:v>
                </c:pt>
                <c:pt idx="1299">
                  <c:v>11.980681012055641</c:v>
                </c:pt>
                <c:pt idx="1300">
                  <c:v>11.980681012055641</c:v>
                </c:pt>
                <c:pt idx="1301">
                  <c:v>11.980681012055641</c:v>
                </c:pt>
                <c:pt idx="1302">
                  <c:v>11.980681012055641</c:v>
                </c:pt>
                <c:pt idx="1303">
                  <c:v>11.980681012055641</c:v>
                </c:pt>
                <c:pt idx="1304">
                  <c:v>11.980681012055641</c:v>
                </c:pt>
                <c:pt idx="1305">
                  <c:v>12.02200849014174</c:v>
                </c:pt>
                <c:pt idx="1306">
                  <c:v>12.02200849014174</c:v>
                </c:pt>
                <c:pt idx="1307">
                  <c:v>12.02200849014174</c:v>
                </c:pt>
                <c:pt idx="1308">
                  <c:v>12.02200849014174</c:v>
                </c:pt>
                <c:pt idx="1309">
                  <c:v>12.02200849014174</c:v>
                </c:pt>
                <c:pt idx="1310">
                  <c:v>12.02200849014174</c:v>
                </c:pt>
                <c:pt idx="1311">
                  <c:v>12.02200849014174</c:v>
                </c:pt>
                <c:pt idx="1312">
                  <c:v>12.02200849014174</c:v>
                </c:pt>
                <c:pt idx="1313">
                  <c:v>12.02200849014174</c:v>
                </c:pt>
                <c:pt idx="1314">
                  <c:v>12.02200849014174</c:v>
                </c:pt>
                <c:pt idx="1315">
                  <c:v>12.02200849014174</c:v>
                </c:pt>
                <c:pt idx="1316">
                  <c:v>12.02200849014174</c:v>
                </c:pt>
                <c:pt idx="1317">
                  <c:v>12.02200849014174</c:v>
                </c:pt>
                <c:pt idx="1318">
                  <c:v>12.02200849014174</c:v>
                </c:pt>
                <c:pt idx="1319">
                  <c:v>12.02200849014174</c:v>
                </c:pt>
                <c:pt idx="1320">
                  <c:v>12.02200849014174</c:v>
                </c:pt>
                <c:pt idx="1321">
                  <c:v>12.02200849014174</c:v>
                </c:pt>
                <c:pt idx="1322">
                  <c:v>12.02200849014174</c:v>
                </c:pt>
                <c:pt idx="1323">
                  <c:v>12.02200849014174</c:v>
                </c:pt>
                <c:pt idx="1324">
                  <c:v>12.02200849014174</c:v>
                </c:pt>
                <c:pt idx="1325">
                  <c:v>12.02200849014174</c:v>
                </c:pt>
                <c:pt idx="1326">
                  <c:v>12.02200849014174</c:v>
                </c:pt>
                <c:pt idx="1327">
                  <c:v>12.02200849014174</c:v>
                </c:pt>
                <c:pt idx="1328">
                  <c:v>12.02200849014174</c:v>
                </c:pt>
                <c:pt idx="1329">
                  <c:v>12.02200849014174</c:v>
                </c:pt>
                <c:pt idx="1330">
                  <c:v>12.02200849014174</c:v>
                </c:pt>
                <c:pt idx="1331">
                  <c:v>12.02200849014174</c:v>
                </c:pt>
                <c:pt idx="1332">
                  <c:v>12.02200849014174</c:v>
                </c:pt>
                <c:pt idx="1333">
                  <c:v>12.02200849014174</c:v>
                </c:pt>
                <c:pt idx="1334">
                  <c:v>12.02200849014174</c:v>
                </c:pt>
                <c:pt idx="1335">
                  <c:v>12.02200849014174</c:v>
                </c:pt>
                <c:pt idx="1336">
                  <c:v>12.02200849014174</c:v>
                </c:pt>
                <c:pt idx="1337">
                  <c:v>12.02200849014174</c:v>
                </c:pt>
                <c:pt idx="1338">
                  <c:v>12.02200849014174</c:v>
                </c:pt>
                <c:pt idx="1339">
                  <c:v>12.02200849014174</c:v>
                </c:pt>
                <c:pt idx="1340">
                  <c:v>12.02200849014174</c:v>
                </c:pt>
                <c:pt idx="1341">
                  <c:v>12.02200849014174</c:v>
                </c:pt>
                <c:pt idx="1342">
                  <c:v>12.02200849014174</c:v>
                </c:pt>
                <c:pt idx="1343">
                  <c:v>12.10560783975254</c:v>
                </c:pt>
                <c:pt idx="1344">
                  <c:v>12.10560783975254</c:v>
                </c:pt>
                <c:pt idx="1345">
                  <c:v>12.10560783975254</c:v>
                </c:pt>
                <c:pt idx="1346">
                  <c:v>12.10560783975254</c:v>
                </c:pt>
                <c:pt idx="1347">
                  <c:v>12.10560783975254</c:v>
                </c:pt>
                <c:pt idx="1348">
                  <c:v>12.10560783975254</c:v>
                </c:pt>
                <c:pt idx="1349">
                  <c:v>12.10560783975254</c:v>
                </c:pt>
                <c:pt idx="1350">
                  <c:v>12.10560783975254</c:v>
                </c:pt>
                <c:pt idx="1351">
                  <c:v>12.10560783975254</c:v>
                </c:pt>
                <c:pt idx="1352">
                  <c:v>12.10560783975254</c:v>
                </c:pt>
                <c:pt idx="1353">
                  <c:v>12.10560783975254</c:v>
                </c:pt>
                <c:pt idx="1354">
                  <c:v>12.10560783975254</c:v>
                </c:pt>
                <c:pt idx="1355">
                  <c:v>12.10560783975254</c:v>
                </c:pt>
                <c:pt idx="1356">
                  <c:v>12.10560783975254</c:v>
                </c:pt>
                <c:pt idx="1357">
                  <c:v>12.10560783975254</c:v>
                </c:pt>
                <c:pt idx="1358">
                  <c:v>12.10560783975254</c:v>
                </c:pt>
                <c:pt idx="1359">
                  <c:v>12.10560783975254</c:v>
                </c:pt>
                <c:pt idx="1360">
                  <c:v>12.10560783975254</c:v>
                </c:pt>
                <c:pt idx="1361">
                  <c:v>12.10560783975254</c:v>
                </c:pt>
                <c:pt idx="1362">
                  <c:v>12.10560783975254</c:v>
                </c:pt>
                <c:pt idx="1363">
                  <c:v>12.10560783975254</c:v>
                </c:pt>
                <c:pt idx="1364">
                  <c:v>12.10560783975254</c:v>
                </c:pt>
                <c:pt idx="1365">
                  <c:v>12.10560783975254</c:v>
                </c:pt>
                <c:pt idx="1366">
                  <c:v>12.10560783975254</c:v>
                </c:pt>
                <c:pt idx="1367">
                  <c:v>12.10560783975254</c:v>
                </c:pt>
                <c:pt idx="1368">
                  <c:v>12.10560783975254</c:v>
                </c:pt>
                <c:pt idx="1369">
                  <c:v>12.10560783975254</c:v>
                </c:pt>
                <c:pt idx="1370">
                  <c:v>12.10560783975254</c:v>
                </c:pt>
                <c:pt idx="1371">
                  <c:v>12.10560783975254</c:v>
                </c:pt>
                <c:pt idx="1372">
                  <c:v>12.10560783975254</c:v>
                </c:pt>
                <c:pt idx="1373">
                  <c:v>12.10560783975254</c:v>
                </c:pt>
                <c:pt idx="1374">
                  <c:v>12.10560783975254</c:v>
                </c:pt>
                <c:pt idx="1375">
                  <c:v>12.10560783975254</c:v>
                </c:pt>
                <c:pt idx="1376">
                  <c:v>12.10560783975254</c:v>
                </c:pt>
                <c:pt idx="1377">
                  <c:v>12.10560783975254</c:v>
                </c:pt>
                <c:pt idx="1378">
                  <c:v>12.10560783975254</c:v>
                </c:pt>
                <c:pt idx="1379">
                  <c:v>12.10560783975254</c:v>
                </c:pt>
                <c:pt idx="1380">
                  <c:v>12.10560783975254</c:v>
                </c:pt>
                <c:pt idx="1381">
                  <c:v>12.10560783975254</c:v>
                </c:pt>
                <c:pt idx="1382">
                  <c:v>12.148104880214541</c:v>
                </c:pt>
                <c:pt idx="1383">
                  <c:v>12.148104880214541</c:v>
                </c:pt>
                <c:pt idx="1384">
                  <c:v>12.148104880214541</c:v>
                </c:pt>
                <c:pt idx="1385">
                  <c:v>12.148104880214541</c:v>
                </c:pt>
                <c:pt idx="1386">
                  <c:v>12.148104880214541</c:v>
                </c:pt>
                <c:pt idx="1387">
                  <c:v>12.148104880214541</c:v>
                </c:pt>
                <c:pt idx="1388">
                  <c:v>12.148104880214541</c:v>
                </c:pt>
                <c:pt idx="1389">
                  <c:v>12.148104880214541</c:v>
                </c:pt>
                <c:pt idx="1390">
                  <c:v>12.190731287618441</c:v>
                </c:pt>
                <c:pt idx="1391">
                  <c:v>12.190731287618441</c:v>
                </c:pt>
                <c:pt idx="1392">
                  <c:v>12.190731287618441</c:v>
                </c:pt>
                <c:pt idx="1393">
                  <c:v>12.190731287618441</c:v>
                </c:pt>
                <c:pt idx="1394">
                  <c:v>12.190731287618441</c:v>
                </c:pt>
                <c:pt idx="1395">
                  <c:v>12.190731287618441</c:v>
                </c:pt>
                <c:pt idx="1396">
                  <c:v>12.190731287618441</c:v>
                </c:pt>
                <c:pt idx="1397">
                  <c:v>12.190731287618441</c:v>
                </c:pt>
                <c:pt idx="1398">
                  <c:v>12.190731287618441</c:v>
                </c:pt>
                <c:pt idx="1399">
                  <c:v>12.233531503003739</c:v>
                </c:pt>
                <c:pt idx="1400">
                  <c:v>12.233531503003739</c:v>
                </c:pt>
                <c:pt idx="1401">
                  <c:v>12.233531503003739</c:v>
                </c:pt>
                <c:pt idx="1402">
                  <c:v>12.233531503003739</c:v>
                </c:pt>
                <c:pt idx="1403">
                  <c:v>12.233531503003739</c:v>
                </c:pt>
                <c:pt idx="1404">
                  <c:v>12.233531503003739</c:v>
                </c:pt>
                <c:pt idx="1405">
                  <c:v>12.233531503003739</c:v>
                </c:pt>
                <c:pt idx="1406">
                  <c:v>12.233531503003739</c:v>
                </c:pt>
                <c:pt idx="1407">
                  <c:v>12.233531503003739</c:v>
                </c:pt>
                <c:pt idx="1408">
                  <c:v>12.233531503003739</c:v>
                </c:pt>
                <c:pt idx="1409">
                  <c:v>12.233531503003739</c:v>
                </c:pt>
                <c:pt idx="1410">
                  <c:v>12.233531503003739</c:v>
                </c:pt>
                <c:pt idx="1411">
                  <c:v>12.233531503003739</c:v>
                </c:pt>
                <c:pt idx="1412">
                  <c:v>12.233531503003739</c:v>
                </c:pt>
                <c:pt idx="1413">
                  <c:v>12.233531503003739</c:v>
                </c:pt>
                <c:pt idx="1414">
                  <c:v>12.233531503003739</c:v>
                </c:pt>
                <c:pt idx="1415">
                  <c:v>12.233531503003739</c:v>
                </c:pt>
                <c:pt idx="1416">
                  <c:v>12.233531503003739</c:v>
                </c:pt>
                <c:pt idx="1417">
                  <c:v>12.233531503003739</c:v>
                </c:pt>
                <c:pt idx="1418">
                  <c:v>12.233531503003739</c:v>
                </c:pt>
                <c:pt idx="1419">
                  <c:v>12.233531503003739</c:v>
                </c:pt>
                <c:pt idx="1420">
                  <c:v>12.233531503003739</c:v>
                </c:pt>
                <c:pt idx="1421">
                  <c:v>12.233531503003739</c:v>
                </c:pt>
                <c:pt idx="1422">
                  <c:v>12.233531503003739</c:v>
                </c:pt>
                <c:pt idx="1423">
                  <c:v>12.233531503003739</c:v>
                </c:pt>
                <c:pt idx="1424">
                  <c:v>12.233531503003739</c:v>
                </c:pt>
                <c:pt idx="1425">
                  <c:v>12.233531503003739</c:v>
                </c:pt>
                <c:pt idx="1426">
                  <c:v>12.233531503003739</c:v>
                </c:pt>
                <c:pt idx="1427">
                  <c:v>12.233531503003739</c:v>
                </c:pt>
                <c:pt idx="1428">
                  <c:v>12.233531503003739</c:v>
                </c:pt>
                <c:pt idx="1429">
                  <c:v>12.233531503003739</c:v>
                </c:pt>
                <c:pt idx="1430">
                  <c:v>12.276906811722242</c:v>
                </c:pt>
                <c:pt idx="1431">
                  <c:v>12.276906811722242</c:v>
                </c:pt>
                <c:pt idx="1432">
                  <c:v>12.276906811722242</c:v>
                </c:pt>
                <c:pt idx="1433">
                  <c:v>12.276906811722242</c:v>
                </c:pt>
                <c:pt idx="1434">
                  <c:v>12.276906811722242</c:v>
                </c:pt>
                <c:pt idx="1435">
                  <c:v>12.276906811722242</c:v>
                </c:pt>
                <c:pt idx="1436">
                  <c:v>12.276906811722242</c:v>
                </c:pt>
                <c:pt idx="1437">
                  <c:v>12.276906811722242</c:v>
                </c:pt>
                <c:pt idx="1438">
                  <c:v>12.276906811722242</c:v>
                </c:pt>
                <c:pt idx="1439">
                  <c:v>12.276906811722242</c:v>
                </c:pt>
                <c:pt idx="1440">
                  <c:v>12.276906811722242</c:v>
                </c:pt>
                <c:pt idx="1441">
                  <c:v>12.276906811722242</c:v>
                </c:pt>
                <c:pt idx="1442">
                  <c:v>12.276906811722242</c:v>
                </c:pt>
                <c:pt idx="1443">
                  <c:v>12.276906811722242</c:v>
                </c:pt>
                <c:pt idx="1444">
                  <c:v>12.276906811722242</c:v>
                </c:pt>
                <c:pt idx="1445">
                  <c:v>12.276906811722242</c:v>
                </c:pt>
                <c:pt idx="1446">
                  <c:v>12.276906811722242</c:v>
                </c:pt>
                <c:pt idx="1447">
                  <c:v>12.276906811722242</c:v>
                </c:pt>
                <c:pt idx="1448">
                  <c:v>12.276906811722242</c:v>
                </c:pt>
                <c:pt idx="1449">
                  <c:v>12.276906811722242</c:v>
                </c:pt>
                <c:pt idx="1450">
                  <c:v>12.276906811722242</c:v>
                </c:pt>
                <c:pt idx="1451">
                  <c:v>12.276906811722242</c:v>
                </c:pt>
                <c:pt idx="1452">
                  <c:v>12.276906811722242</c:v>
                </c:pt>
                <c:pt idx="1453">
                  <c:v>12.276906811722242</c:v>
                </c:pt>
                <c:pt idx="1454">
                  <c:v>12.276906811722242</c:v>
                </c:pt>
                <c:pt idx="1455">
                  <c:v>12.276906811722242</c:v>
                </c:pt>
                <c:pt idx="1456">
                  <c:v>12.276906811722242</c:v>
                </c:pt>
                <c:pt idx="1457">
                  <c:v>12.276906811722242</c:v>
                </c:pt>
                <c:pt idx="1458">
                  <c:v>12.320712475984241</c:v>
                </c:pt>
                <c:pt idx="1459">
                  <c:v>12.320712475984241</c:v>
                </c:pt>
                <c:pt idx="1460">
                  <c:v>12.320712475984241</c:v>
                </c:pt>
                <c:pt idx="1461">
                  <c:v>12.320712475984241</c:v>
                </c:pt>
                <c:pt idx="1462">
                  <c:v>12.320712475984241</c:v>
                </c:pt>
                <c:pt idx="1463">
                  <c:v>12.320712475984241</c:v>
                </c:pt>
                <c:pt idx="1464">
                  <c:v>12.320712475984241</c:v>
                </c:pt>
                <c:pt idx="1465">
                  <c:v>12.320712475984241</c:v>
                </c:pt>
                <c:pt idx="1466">
                  <c:v>12.320712475984241</c:v>
                </c:pt>
                <c:pt idx="1467">
                  <c:v>12.320712475984241</c:v>
                </c:pt>
                <c:pt idx="1468">
                  <c:v>12.320712475984241</c:v>
                </c:pt>
                <c:pt idx="1469">
                  <c:v>12.320712475984241</c:v>
                </c:pt>
                <c:pt idx="1470">
                  <c:v>12.320712475984241</c:v>
                </c:pt>
                <c:pt idx="1471">
                  <c:v>12.320712475984241</c:v>
                </c:pt>
                <c:pt idx="1472">
                  <c:v>12.320712475984241</c:v>
                </c:pt>
                <c:pt idx="1473">
                  <c:v>12.320712475984241</c:v>
                </c:pt>
                <c:pt idx="1474">
                  <c:v>12.320712475984241</c:v>
                </c:pt>
                <c:pt idx="1475">
                  <c:v>12.320712475984241</c:v>
                </c:pt>
                <c:pt idx="1476">
                  <c:v>12.320712475984241</c:v>
                </c:pt>
                <c:pt idx="1477">
                  <c:v>12.320712475984241</c:v>
                </c:pt>
                <c:pt idx="1478">
                  <c:v>12.320712475984241</c:v>
                </c:pt>
                <c:pt idx="1479">
                  <c:v>12.320712475984241</c:v>
                </c:pt>
                <c:pt idx="1480">
                  <c:v>12.320712475984241</c:v>
                </c:pt>
                <c:pt idx="1481">
                  <c:v>12.320712475984241</c:v>
                </c:pt>
                <c:pt idx="1482">
                  <c:v>12.320712475984241</c:v>
                </c:pt>
                <c:pt idx="1483">
                  <c:v>12.320712475984241</c:v>
                </c:pt>
                <c:pt idx="1484">
                  <c:v>12.320712475984241</c:v>
                </c:pt>
                <c:pt idx="1485">
                  <c:v>12.320712475984241</c:v>
                </c:pt>
                <c:pt idx="1486">
                  <c:v>12.320712475984241</c:v>
                </c:pt>
                <c:pt idx="1487">
                  <c:v>12.320712475984241</c:v>
                </c:pt>
                <c:pt idx="1488">
                  <c:v>12.320712475984241</c:v>
                </c:pt>
                <c:pt idx="1489">
                  <c:v>12.320712475984241</c:v>
                </c:pt>
                <c:pt idx="1490">
                  <c:v>12.320712475984241</c:v>
                </c:pt>
                <c:pt idx="1491">
                  <c:v>12.320712475984241</c:v>
                </c:pt>
                <c:pt idx="1492">
                  <c:v>12.320712475984241</c:v>
                </c:pt>
                <c:pt idx="1493">
                  <c:v>12.320712475984241</c:v>
                </c:pt>
                <c:pt idx="1494">
                  <c:v>12.320712475984241</c:v>
                </c:pt>
                <c:pt idx="1495">
                  <c:v>12.320712475984241</c:v>
                </c:pt>
                <c:pt idx="1496">
                  <c:v>12.320712475984241</c:v>
                </c:pt>
                <c:pt idx="1497">
                  <c:v>12.320712475984241</c:v>
                </c:pt>
                <c:pt idx="1498">
                  <c:v>12.320712475984241</c:v>
                </c:pt>
                <c:pt idx="1499">
                  <c:v>12.320712475984241</c:v>
                </c:pt>
                <c:pt idx="1500">
                  <c:v>12.320712475984241</c:v>
                </c:pt>
                <c:pt idx="1501">
                  <c:v>12.320712475984241</c:v>
                </c:pt>
                <c:pt idx="1502">
                  <c:v>12.320712475984241</c:v>
                </c:pt>
                <c:pt idx="1503">
                  <c:v>12.320712475984241</c:v>
                </c:pt>
                <c:pt idx="1504">
                  <c:v>12.320712475984241</c:v>
                </c:pt>
                <c:pt idx="1505">
                  <c:v>12.320712475984241</c:v>
                </c:pt>
                <c:pt idx="1506">
                  <c:v>12.320712475984241</c:v>
                </c:pt>
                <c:pt idx="1507">
                  <c:v>12.320712475984241</c:v>
                </c:pt>
                <c:pt idx="1508">
                  <c:v>12.320712475984241</c:v>
                </c:pt>
                <c:pt idx="1509">
                  <c:v>12.320712475984241</c:v>
                </c:pt>
                <c:pt idx="1510">
                  <c:v>12.320712475984241</c:v>
                </c:pt>
                <c:pt idx="1511">
                  <c:v>12.320712475984241</c:v>
                </c:pt>
                <c:pt idx="1512">
                  <c:v>12.320712475984241</c:v>
                </c:pt>
                <c:pt idx="1513">
                  <c:v>12.320712475984241</c:v>
                </c:pt>
                <c:pt idx="1514">
                  <c:v>12.320712475984241</c:v>
                </c:pt>
                <c:pt idx="1515">
                  <c:v>12.320712475984241</c:v>
                </c:pt>
                <c:pt idx="1516">
                  <c:v>12.320712475984241</c:v>
                </c:pt>
                <c:pt idx="1517">
                  <c:v>12.320712475984241</c:v>
                </c:pt>
                <c:pt idx="1518">
                  <c:v>12.320712475984241</c:v>
                </c:pt>
                <c:pt idx="1519">
                  <c:v>12.320712475984241</c:v>
                </c:pt>
                <c:pt idx="1520">
                  <c:v>12.320712475984241</c:v>
                </c:pt>
                <c:pt idx="1521">
                  <c:v>12.320712475984241</c:v>
                </c:pt>
                <c:pt idx="1522">
                  <c:v>12.320712475984241</c:v>
                </c:pt>
                <c:pt idx="1523">
                  <c:v>12.320712475984241</c:v>
                </c:pt>
                <c:pt idx="1524">
                  <c:v>12.320712475984241</c:v>
                </c:pt>
                <c:pt idx="1525">
                  <c:v>12.320712475984241</c:v>
                </c:pt>
                <c:pt idx="1526">
                  <c:v>12.320712475984241</c:v>
                </c:pt>
                <c:pt idx="1527">
                  <c:v>12.320712475984241</c:v>
                </c:pt>
                <c:pt idx="1528">
                  <c:v>12.320712475984241</c:v>
                </c:pt>
                <c:pt idx="1529">
                  <c:v>12.320712475984241</c:v>
                </c:pt>
                <c:pt idx="1530">
                  <c:v>12.320712475984241</c:v>
                </c:pt>
                <c:pt idx="1531">
                  <c:v>12.320712475984241</c:v>
                </c:pt>
                <c:pt idx="1532">
                  <c:v>12.320712475984241</c:v>
                </c:pt>
                <c:pt idx="1533">
                  <c:v>12.320712475984241</c:v>
                </c:pt>
                <c:pt idx="1534">
                  <c:v>12.320712475984241</c:v>
                </c:pt>
                <c:pt idx="1535">
                  <c:v>12.320712475984241</c:v>
                </c:pt>
                <c:pt idx="1536">
                  <c:v>12.320712475984241</c:v>
                </c:pt>
                <c:pt idx="1537">
                  <c:v>12.320712475984241</c:v>
                </c:pt>
                <c:pt idx="1538">
                  <c:v>12.320712475984241</c:v>
                </c:pt>
                <c:pt idx="1539">
                  <c:v>12.320712475984241</c:v>
                </c:pt>
                <c:pt idx="1540">
                  <c:v>12.320712475984241</c:v>
                </c:pt>
                <c:pt idx="1541">
                  <c:v>12.320712475984241</c:v>
                </c:pt>
                <c:pt idx="1542">
                  <c:v>12.320712475984241</c:v>
                </c:pt>
                <c:pt idx="1543">
                  <c:v>12.320712475984241</c:v>
                </c:pt>
                <c:pt idx="1544">
                  <c:v>12.320712475984241</c:v>
                </c:pt>
                <c:pt idx="1545">
                  <c:v>12.320712475984241</c:v>
                </c:pt>
                <c:pt idx="1546">
                  <c:v>12.320712475984241</c:v>
                </c:pt>
                <c:pt idx="1547">
                  <c:v>12.320712475984241</c:v>
                </c:pt>
                <c:pt idx="1548">
                  <c:v>12.320712475984241</c:v>
                </c:pt>
                <c:pt idx="1549">
                  <c:v>12.320712475984241</c:v>
                </c:pt>
                <c:pt idx="1550">
                  <c:v>12.320712475984241</c:v>
                </c:pt>
                <c:pt idx="1551">
                  <c:v>12.320712475984241</c:v>
                </c:pt>
                <c:pt idx="1552">
                  <c:v>12.41164961415944</c:v>
                </c:pt>
                <c:pt idx="1553">
                  <c:v>12.41164961415944</c:v>
                </c:pt>
                <c:pt idx="1554">
                  <c:v>12.41164961415944</c:v>
                </c:pt>
                <c:pt idx="1555">
                  <c:v>12.41164961415944</c:v>
                </c:pt>
                <c:pt idx="1556">
                  <c:v>12.41164961415944</c:v>
                </c:pt>
                <c:pt idx="1557">
                  <c:v>12.41164961415944</c:v>
                </c:pt>
                <c:pt idx="1558">
                  <c:v>12.457241940920042</c:v>
                </c:pt>
                <c:pt idx="1559">
                  <c:v>12.457241940920042</c:v>
                </c:pt>
                <c:pt idx="1560">
                  <c:v>12.457241940920042</c:v>
                </c:pt>
                <c:pt idx="1561">
                  <c:v>12.457241940920042</c:v>
                </c:pt>
                <c:pt idx="1562">
                  <c:v>12.457241940920042</c:v>
                </c:pt>
                <c:pt idx="1563">
                  <c:v>12.457241940920042</c:v>
                </c:pt>
                <c:pt idx="1564">
                  <c:v>12.457241940920042</c:v>
                </c:pt>
                <c:pt idx="1565">
                  <c:v>12.457241940920042</c:v>
                </c:pt>
                <c:pt idx="1566">
                  <c:v>12.457241940920042</c:v>
                </c:pt>
                <c:pt idx="1567">
                  <c:v>12.457241940920042</c:v>
                </c:pt>
                <c:pt idx="1568">
                  <c:v>12.457241940920042</c:v>
                </c:pt>
                <c:pt idx="1569">
                  <c:v>12.457241940920042</c:v>
                </c:pt>
                <c:pt idx="1570">
                  <c:v>12.457241940920042</c:v>
                </c:pt>
                <c:pt idx="1571">
                  <c:v>12.457241940920042</c:v>
                </c:pt>
                <c:pt idx="1572">
                  <c:v>12.457241940920042</c:v>
                </c:pt>
                <c:pt idx="1573">
                  <c:v>12.457241940920042</c:v>
                </c:pt>
                <c:pt idx="1574">
                  <c:v>12.50320982226684</c:v>
                </c:pt>
                <c:pt idx="1575">
                  <c:v>12.50320982226684</c:v>
                </c:pt>
                <c:pt idx="1576">
                  <c:v>12.549202974576442</c:v>
                </c:pt>
                <c:pt idx="1577">
                  <c:v>12.549202974576442</c:v>
                </c:pt>
                <c:pt idx="1578">
                  <c:v>12.549202974576442</c:v>
                </c:pt>
                <c:pt idx="1579">
                  <c:v>12.549202974576442</c:v>
                </c:pt>
                <c:pt idx="1580">
                  <c:v>12.549202974576442</c:v>
                </c:pt>
                <c:pt idx="1581">
                  <c:v>12.549202974576442</c:v>
                </c:pt>
                <c:pt idx="1582">
                  <c:v>12.549202974576442</c:v>
                </c:pt>
                <c:pt idx="1583">
                  <c:v>12.549202974576442</c:v>
                </c:pt>
                <c:pt idx="1584">
                  <c:v>12.549202974576442</c:v>
                </c:pt>
                <c:pt idx="1585">
                  <c:v>12.549202974576442</c:v>
                </c:pt>
                <c:pt idx="1586">
                  <c:v>12.549202974576442</c:v>
                </c:pt>
                <c:pt idx="1587">
                  <c:v>12.549202974576442</c:v>
                </c:pt>
                <c:pt idx="1588">
                  <c:v>12.549202974576442</c:v>
                </c:pt>
                <c:pt idx="1589">
                  <c:v>12.549202974576442</c:v>
                </c:pt>
                <c:pt idx="1590">
                  <c:v>12.549202974576442</c:v>
                </c:pt>
                <c:pt idx="1591">
                  <c:v>12.549202974576442</c:v>
                </c:pt>
                <c:pt idx="1592">
                  <c:v>12.549202974576442</c:v>
                </c:pt>
                <c:pt idx="1593">
                  <c:v>12.549202974576442</c:v>
                </c:pt>
                <c:pt idx="1594">
                  <c:v>12.549202974576442</c:v>
                </c:pt>
                <c:pt idx="1595">
                  <c:v>12.549202974576442</c:v>
                </c:pt>
                <c:pt idx="1596">
                  <c:v>12.549202974576442</c:v>
                </c:pt>
                <c:pt idx="1597">
                  <c:v>12.549202974576442</c:v>
                </c:pt>
                <c:pt idx="1598">
                  <c:v>12.549202974576442</c:v>
                </c:pt>
                <c:pt idx="1599">
                  <c:v>12.549202974576442</c:v>
                </c:pt>
                <c:pt idx="1600">
                  <c:v>12.549202974576442</c:v>
                </c:pt>
                <c:pt idx="1601">
                  <c:v>12.549202974576442</c:v>
                </c:pt>
                <c:pt idx="1602">
                  <c:v>12.549202974576442</c:v>
                </c:pt>
                <c:pt idx="1603">
                  <c:v>12.549202974576442</c:v>
                </c:pt>
                <c:pt idx="1604">
                  <c:v>12.549202974576442</c:v>
                </c:pt>
                <c:pt idx="1605">
                  <c:v>12.549202974576442</c:v>
                </c:pt>
                <c:pt idx="1606">
                  <c:v>12.549202974576442</c:v>
                </c:pt>
                <c:pt idx="1607">
                  <c:v>12.549202974576442</c:v>
                </c:pt>
                <c:pt idx="1608">
                  <c:v>12.549202974576442</c:v>
                </c:pt>
                <c:pt idx="1609">
                  <c:v>12.549202974576442</c:v>
                </c:pt>
                <c:pt idx="1610">
                  <c:v>12.549202974576442</c:v>
                </c:pt>
                <c:pt idx="1611">
                  <c:v>12.549202974576442</c:v>
                </c:pt>
                <c:pt idx="1612">
                  <c:v>12.596046420458141</c:v>
                </c:pt>
                <c:pt idx="1613">
                  <c:v>12.596046420458141</c:v>
                </c:pt>
                <c:pt idx="1614">
                  <c:v>12.596046420458141</c:v>
                </c:pt>
                <c:pt idx="1615">
                  <c:v>12.596046420458141</c:v>
                </c:pt>
                <c:pt idx="1616">
                  <c:v>12.596046420458141</c:v>
                </c:pt>
                <c:pt idx="1617">
                  <c:v>12.596046420458141</c:v>
                </c:pt>
                <c:pt idx="1618">
                  <c:v>12.596046420458141</c:v>
                </c:pt>
                <c:pt idx="1619">
                  <c:v>12.596046420458141</c:v>
                </c:pt>
                <c:pt idx="1620">
                  <c:v>12.596046420458141</c:v>
                </c:pt>
                <c:pt idx="1621">
                  <c:v>12.596046420458141</c:v>
                </c:pt>
                <c:pt idx="1622">
                  <c:v>12.596046420458141</c:v>
                </c:pt>
                <c:pt idx="1623">
                  <c:v>12.596046420458141</c:v>
                </c:pt>
                <c:pt idx="1624">
                  <c:v>12.596046420458141</c:v>
                </c:pt>
                <c:pt idx="1625">
                  <c:v>12.596046420458141</c:v>
                </c:pt>
                <c:pt idx="1626">
                  <c:v>12.596046420458141</c:v>
                </c:pt>
                <c:pt idx="1627">
                  <c:v>12.596046420458141</c:v>
                </c:pt>
                <c:pt idx="1628">
                  <c:v>12.596046420458141</c:v>
                </c:pt>
                <c:pt idx="1629">
                  <c:v>12.596046420458141</c:v>
                </c:pt>
                <c:pt idx="1630">
                  <c:v>12.596046420458141</c:v>
                </c:pt>
                <c:pt idx="1631">
                  <c:v>12.596046420458141</c:v>
                </c:pt>
                <c:pt idx="1632">
                  <c:v>12.596046420458141</c:v>
                </c:pt>
                <c:pt idx="1633">
                  <c:v>12.596046420458141</c:v>
                </c:pt>
                <c:pt idx="1634">
                  <c:v>12.596046420458141</c:v>
                </c:pt>
                <c:pt idx="1635">
                  <c:v>12.596046420458141</c:v>
                </c:pt>
                <c:pt idx="1636">
                  <c:v>12.596046420458141</c:v>
                </c:pt>
                <c:pt idx="1637">
                  <c:v>12.596046420458141</c:v>
                </c:pt>
                <c:pt idx="1638">
                  <c:v>12.596046420458141</c:v>
                </c:pt>
                <c:pt idx="1639">
                  <c:v>12.596046420458141</c:v>
                </c:pt>
                <c:pt idx="1640">
                  <c:v>12.596046420458141</c:v>
                </c:pt>
                <c:pt idx="1641">
                  <c:v>12.596046420458141</c:v>
                </c:pt>
                <c:pt idx="1642">
                  <c:v>12.596046420458141</c:v>
                </c:pt>
                <c:pt idx="1643">
                  <c:v>12.596046420458141</c:v>
                </c:pt>
                <c:pt idx="1644">
                  <c:v>12.596046420458141</c:v>
                </c:pt>
                <c:pt idx="1645">
                  <c:v>12.596046420458141</c:v>
                </c:pt>
                <c:pt idx="1646">
                  <c:v>12.596046420458141</c:v>
                </c:pt>
                <c:pt idx="1647">
                  <c:v>12.596046420458141</c:v>
                </c:pt>
                <c:pt idx="1648">
                  <c:v>12.596046420458141</c:v>
                </c:pt>
                <c:pt idx="1649">
                  <c:v>12.596046420458141</c:v>
                </c:pt>
                <c:pt idx="1650">
                  <c:v>12.596046420458141</c:v>
                </c:pt>
                <c:pt idx="1651">
                  <c:v>12.596046420458141</c:v>
                </c:pt>
                <c:pt idx="1652">
                  <c:v>12.596046420458141</c:v>
                </c:pt>
                <c:pt idx="1653">
                  <c:v>12.596046420458141</c:v>
                </c:pt>
                <c:pt idx="1654">
                  <c:v>12.596046420458141</c:v>
                </c:pt>
                <c:pt idx="1655">
                  <c:v>12.596046420458141</c:v>
                </c:pt>
                <c:pt idx="1656">
                  <c:v>12.596046420458141</c:v>
                </c:pt>
                <c:pt idx="1657">
                  <c:v>12.596046420458141</c:v>
                </c:pt>
                <c:pt idx="1658">
                  <c:v>12.596046420458141</c:v>
                </c:pt>
                <c:pt idx="1659">
                  <c:v>12.596046420458141</c:v>
                </c:pt>
                <c:pt idx="1660">
                  <c:v>12.691608121376341</c:v>
                </c:pt>
                <c:pt idx="1661">
                  <c:v>12.691608121376341</c:v>
                </c:pt>
                <c:pt idx="1662">
                  <c:v>12.691608121376341</c:v>
                </c:pt>
                <c:pt idx="1663">
                  <c:v>12.691608121376341</c:v>
                </c:pt>
                <c:pt idx="1664">
                  <c:v>12.691608121376341</c:v>
                </c:pt>
                <c:pt idx="1665">
                  <c:v>12.691608121376341</c:v>
                </c:pt>
                <c:pt idx="1666">
                  <c:v>12.691608121376341</c:v>
                </c:pt>
                <c:pt idx="1667">
                  <c:v>12.739553638752639</c:v>
                </c:pt>
                <c:pt idx="1668">
                  <c:v>12.739553638752639</c:v>
                </c:pt>
                <c:pt idx="1669">
                  <c:v>12.739553638752639</c:v>
                </c:pt>
                <c:pt idx="1670">
                  <c:v>12.739553638752639</c:v>
                </c:pt>
                <c:pt idx="1671">
                  <c:v>12.739553638752639</c:v>
                </c:pt>
                <c:pt idx="1672">
                  <c:v>12.739553638752639</c:v>
                </c:pt>
                <c:pt idx="1673">
                  <c:v>12.739553638752639</c:v>
                </c:pt>
                <c:pt idx="1674">
                  <c:v>12.739553638752639</c:v>
                </c:pt>
                <c:pt idx="1675">
                  <c:v>12.739553638752639</c:v>
                </c:pt>
                <c:pt idx="1676">
                  <c:v>12.739553638752639</c:v>
                </c:pt>
                <c:pt idx="1677">
                  <c:v>12.739553638752639</c:v>
                </c:pt>
                <c:pt idx="1678">
                  <c:v>12.739553638752639</c:v>
                </c:pt>
                <c:pt idx="1679">
                  <c:v>12.739553638752639</c:v>
                </c:pt>
                <c:pt idx="1680">
                  <c:v>12.739553638752639</c:v>
                </c:pt>
                <c:pt idx="1681">
                  <c:v>12.739553638752639</c:v>
                </c:pt>
                <c:pt idx="1682">
                  <c:v>12.739553638752639</c:v>
                </c:pt>
                <c:pt idx="1683">
                  <c:v>12.739553638752639</c:v>
                </c:pt>
                <c:pt idx="1684">
                  <c:v>12.739553638752639</c:v>
                </c:pt>
                <c:pt idx="1685">
                  <c:v>12.739553638752639</c:v>
                </c:pt>
                <c:pt idx="1686">
                  <c:v>12.739553638752639</c:v>
                </c:pt>
                <c:pt idx="1687">
                  <c:v>12.739553638752639</c:v>
                </c:pt>
                <c:pt idx="1688">
                  <c:v>12.739553638752639</c:v>
                </c:pt>
                <c:pt idx="1689">
                  <c:v>12.739553638752639</c:v>
                </c:pt>
                <c:pt idx="1690">
                  <c:v>12.739553638752639</c:v>
                </c:pt>
                <c:pt idx="1691">
                  <c:v>12.739553638752639</c:v>
                </c:pt>
                <c:pt idx="1692">
                  <c:v>12.739553638752639</c:v>
                </c:pt>
                <c:pt idx="1693">
                  <c:v>12.739553638752639</c:v>
                </c:pt>
                <c:pt idx="1694">
                  <c:v>12.739553638752639</c:v>
                </c:pt>
                <c:pt idx="1695">
                  <c:v>12.739553638752639</c:v>
                </c:pt>
                <c:pt idx="1696">
                  <c:v>12.739553638752639</c:v>
                </c:pt>
                <c:pt idx="1697">
                  <c:v>12.739553638752639</c:v>
                </c:pt>
                <c:pt idx="1698">
                  <c:v>12.739553638752639</c:v>
                </c:pt>
                <c:pt idx="1699">
                  <c:v>12.739553638752639</c:v>
                </c:pt>
                <c:pt idx="1700">
                  <c:v>12.739553638752639</c:v>
                </c:pt>
                <c:pt idx="1701">
                  <c:v>12.739553638752639</c:v>
                </c:pt>
                <c:pt idx="1702">
                  <c:v>12.739553638752639</c:v>
                </c:pt>
                <c:pt idx="1703">
                  <c:v>12.837069945280639</c:v>
                </c:pt>
                <c:pt idx="1704">
                  <c:v>12.837069945280639</c:v>
                </c:pt>
                <c:pt idx="1705">
                  <c:v>12.837069945280639</c:v>
                </c:pt>
                <c:pt idx="1706">
                  <c:v>12.837069945280639</c:v>
                </c:pt>
                <c:pt idx="1707">
                  <c:v>12.837069945280639</c:v>
                </c:pt>
                <c:pt idx="1708">
                  <c:v>12.837069945280639</c:v>
                </c:pt>
                <c:pt idx="1709">
                  <c:v>12.837069945280639</c:v>
                </c:pt>
                <c:pt idx="1710">
                  <c:v>12.837069945280639</c:v>
                </c:pt>
                <c:pt idx="1711">
                  <c:v>12.837069945280639</c:v>
                </c:pt>
                <c:pt idx="1712">
                  <c:v>12.837069945280639</c:v>
                </c:pt>
                <c:pt idx="1713">
                  <c:v>12.837069945280639</c:v>
                </c:pt>
                <c:pt idx="1714">
                  <c:v>12.837069945280639</c:v>
                </c:pt>
                <c:pt idx="1715">
                  <c:v>12.837069945280639</c:v>
                </c:pt>
                <c:pt idx="1716">
                  <c:v>12.837069945280639</c:v>
                </c:pt>
                <c:pt idx="1717">
                  <c:v>12.837069945280639</c:v>
                </c:pt>
                <c:pt idx="1718">
                  <c:v>12.837069945280639</c:v>
                </c:pt>
                <c:pt idx="1719">
                  <c:v>12.837069945280639</c:v>
                </c:pt>
                <c:pt idx="1720">
                  <c:v>12.837069945280639</c:v>
                </c:pt>
                <c:pt idx="1721">
                  <c:v>12.837069945280639</c:v>
                </c:pt>
                <c:pt idx="1722">
                  <c:v>12.837069945280639</c:v>
                </c:pt>
                <c:pt idx="1723">
                  <c:v>12.837069945280639</c:v>
                </c:pt>
                <c:pt idx="1724">
                  <c:v>12.837069945280639</c:v>
                </c:pt>
                <c:pt idx="1725">
                  <c:v>12.837069945280639</c:v>
                </c:pt>
                <c:pt idx="1726">
                  <c:v>12.837069945280639</c:v>
                </c:pt>
                <c:pt idx="1727">
                  <c:v>12.837069945280639</c:v>
                </c:pt>
                <c:pt idx="1728">
                  <c:v>12.837069945280639</c:v>
                </c:pt>
                <c:pt idx="1729">
                  <c:v>12.88649324535664</c:v>
                </c:pt>
                <c:pt idx="1730">
                  <c:v>12.88649324535664</c:v>
                </c:pt>
                <c:pt idx="1731">
                  <c:v>12.88649324535664</c:v>
                </c:pt>
                <c:pt idx="1732">
                  <c:v>12.88649324535664</c:v>
                </c:pt>
                <c:pt idx="1733">
                  <c:v>12.88649324535664</c:v>
                </c:pt>
                <c:pt idx="1734">
                  <c:v>12.88649324535664</c:v>
                </c:pt>
                <c:pt idx="1735">
                  <c:v>12.88649324535664</c:v>
                </c:pt>
                <c:pt idx="1736">
                  <c:v>12.88649324535664</c:v>
                </c:pt>
                <c:pt idx="1737">
                  <c:v>12.88649324535664</c:v>
                </c:pt>
                <c:pt idx="1738">
                  <c:v>12.88649324535664</c:v>
                </c:pt>
                <c:pt idx="1739">
                  <c:v>12.88649324535664</c:v>
                </c:pt>
                <c:pt idx="1740">
                  <c:v>12.88649324535664</c:v>
                </c:pt>
                <c:pt idx="1741">
                  <c:v>12.88649324535664</c:v>
                </c:pt>
                <c:pt idx="1742">
                  <c:v>12.88649324535664</c:v>
                </c:pt>
                <c:pt idx="1743">
                  <c:v>12.88649324535664</c:v>
                </c:pt>
                <c:pt idx="1744">
                  <c:v>12.88649324535664</c:v>
                </c:pt>
                <c:pt idx="1745">
                  <c:v>12.88649324535664</c:v>
                </c:pt>
                <c:pt idx="1746">
                  <c:v>12.88649324535664</c:v>
                </c:pt>
                <c:pt idx="1747">
                  <c:v>12.88649324535664</c:v>
                </c:pt>
                <c:pt idx="1748">
                  <c:v>12.93633062454764</c:v>
                </c:pt>
                <c:pt idx="1749">
                  <c:v>12.93633062454764</c:v>
                </c:pt>
                <c:pt idx="1750">
                  <c:v>12.93633062454764</c:v>
                </c:pt>
                <c:pt idx="1751">
                  <c:v>12.93633062454764</c:v>
                </c:pt>
                <c:pt idx="1752">
                  <c:v>12.93633062454764</c:v>
                </c:pt>
                <c:pt idx="1753">
                  <c:v>12.93633062454764</c:v>
                </c:pt>
                <c:pt idx="1754">
                  <c:v>12.93633062454764</c:v>
                </c:pt>
                <c:pt idx="1755">
                  <c:v>12.93633062454764</c:v>
                </c:pt>
                <c:pt idx="1756">
                  <c:v>12.93633062454764</c:v>
                </c:pt>
                <c:pt idx="1757">
                  <c:v>12.93633062454764</c:v>
                </c:pt>
                <c:pt idx="1758">
                  <c:v>12.93633062454764</c:v>
                </c:pt>
                <c:pt idx="1759">
                  <c:v>12.93633062454764</c:v>
                </c:pt>
                <c:pt idx="1760">
                  <c:v>12.93633062454764</c:v>
                </c:pt>
                <c:pt idx="1761">
                  <c:v>12.93633062454764</c:v>
                </c:pt>
                <c:pt idx="1762">
                  <c:v>12.93633062454764</c:v>
                </c:pt>
                <c:pt idx="1763">
                  <c:v>12.93633062454764</c:v>
                </c:pt>
                <c:pt idx="1764">
                  <c:v>12.93633062454764</c:v>
                </c:pt>
                <c:pt idx="1765">
                  <c:v>12.93633062454764</c:v>
                </c:pt>
                <c:pt idx="1766">
                  <c:v>12.93633062454764</c:v>
                </c:pt>
                <c:pt idx="1767">
                  <c:v>12.93633062454764</c:v>
                </c:pt>
                <c:pt idx="1768">
                  <c:v>12.93633062454764</c:v>
                </c:pt>
                <c:pt idx="1769">
                  <c:v>12.93633062454764</c:v>
                </c:pt>
                <c:pt idx="1770">
                  <c:v>12.93633062454764</c:v>
                </c:pt>
                <c:pt idx="1771">
                  <c:v>12.93633062454764</c:v>
                </c:pt>
                <c:pt idx="1772">
                  <c:v>12.93633062454764</c:v>
                </c:pt>
                <c:pt idx="1773">
                  <c:v>12.93633062454764</c:v>
                </c:pt>
                <c:pt idx="1774">
                  <c:v>12.93633062454764</c:v>
                </c:pt>
                <c:pt idx="1775">
                  <c:v>12.93633062454764</c:v>
                </c:pt>
                <c:pt idx="1776">
                  <c:v>12.93633062454764</c:v>
                </c:pt>
                <c:pt idx="1777">
                  <c:v>12.93633062454764</c:v>
                </c:pt>
                <c:pt idx="1778">
                  <c:v>12.93633062454764</c:v>
                </c:pt>
                <c:pt idx="1779">
                  <c:v>12.986894672693939</c:v>
                </c:pt>
                <c:pt idx="1780">
                  <c:v>12.986894672693939</c:v>
                </c:pt>
                <c:pt idx="1781">
                  <c:v>12.986894672693939</c:v>
                </c:pt>
                <c:pt idx="1782">
                  <c:v>12.986894672693939</c:v>
                </c:pt>
                <c:pt idx="1783">
                  <c:v>12.986894672693939</c:v>
                </c:pt>
                <c:pt idx="1784">
                  <c:v>12.986894672693939</c:v>
                </c:pt>
                <c:pt idx="1785">
                  <c:v>12.986894672693939</c:v>
                </c:pt>
                <c:pt idx="1786">
                  <c:v>12.986894672693939</c:v>
                </c:pt>
                <c:pt idx="1787">
                  <c:v>12.986894672693939</c:v>
                </c:pt>
                <c:pt idx="1788">
                  <c:v>12.986894672693939</c:v>
                </c:pt>
                <c:pt idx="1789">
                  <c:v>12.986894672693939</c:v>
                </c:pt>
                <c:pt idx="1790">
                  <c:v>13.037612879523639</c:v>
                </c:pt>
                <c:pt idx="1791">
                  <c:v>13.037612879523639</c:v>
                </c:pt>
                <c:pt idx="1792">
                  <c:v>13.037612879523639</c:v>
                </c:pt>
                <c:pt idx="1793">
                  <c:v>13.037612879523639</c:v>
                </c:pt>
                <c:pt idx="1794">
                  <c:v>13.037612879523639</c:v>
                </c:pt>
                <c:pt idx="1795">
                  <c:v>13.037612879523639</c:v>
                </c:pt>
                <c:pt idx="1796">
                  <c:v>13.037612879523639</c:v>
                </c:pt>
                <c:pt idx="1797">
                  <c:v>13.037612879523639</c:v>
                </c:pt>
                <c:pt idx="1798">
                  <c:v>13.037612879523639</c:v>
                </c:pt>
                <c:pt idx="1799">
                  <c:v>13.037612879523639</c:v>
                </c:pt>
                <c:pt idx="1800">
                  <c:v>13.037612879523639</c:v>
                </c:pt>
                <c:pt idx="1801">
                  <c:v>13.037612879523639</c:v>
                </c:pt>
                <c:pt idx="1802">
                  <c:v>13.037612879523639</c:v>
                </c:pt>
                <c:pt idx="1803">
                  <c:v>13.037612879523639</c:v>
                </c:pt>
                <c:pt idx="1804">
                  <c:v>13.037612879523639</c:v>
                </c:pt>
                <c:pt idx="1805">
                  <c:v>13.037612879523639</c:v>
                </c:pt>
                <c:pt idx="1806">
                  <c:v>13.088799542697242</c:v>
                </c:pt>
                <c:pt idx="1807">
                  <c:v>13.088799542697242</c:v>
                </c:pt>
                <c:pt idx="1808">
                  <c:v>13.088799542697242</c:v>
                </c:pt>
                <c:pt idx="1809">
                  <c:v>13.088799542697242</c:v>
                </c:pt>
                <c:pt idx="1810">
                  <c:v>13.088799542697242</c:v>
                </c:pt>
                <c:pt idx="1811">
                  <c:v>13.088799542697242</c:v>
                </c:pt>
                <c:pt idx="1812">
                  <c:v>13.088799542697242</c:v>
                </c:pt>
                <c:pt idx="1813">
                  <c:v>13.088799542697242</c:v>
                </c:pt>
                <c:pt idx="1814">
                  <c:v>13.088799542697242</c:v>
                </c:pt>
                <c:pt idx="1815">
                  <c:v>13.088799542697242</c:v>
                </c:pt>
                <c:pt idx="1816">
                  <c:v>13.088799542697242</c:v>
                </c:pt>
                <c:pt idx="1817">
                  <c:v>13.088799542697242</c:v>
                </c:pt>
                <c:pt idx="1818">
                  <c:v>13.088799542697242</c:v>
                </c:pt>
                <c:pt idx="1819">
                  <c:v>13.088799542697242</c:v>
                </c:pt>
                <c:pt idx="1820">
                  <c:v>13.088799542697242</c:v>
                </c:pt>
                <c:pt idx="1821">
                  <c:v>13.088799542697242</c:v>
                </c:pt>
                <c:pt idx="1822">
                  <c:v>13.088799542697242</c:v>
                </c:pt>
                <c:pt idx="1823">
                  <c:v>13.088799542697242</c:v>
                </c:pt>
                <c:pt idx="1824">
                  <c:v>13.088799542697242</c:v>
                </c:pt>
                <c:pt idx="1825">
                  <c:v>13.088799542697242</c:v>
                </c:pt>
                <c:pt idx="1826">
                  <c:v>13.088799542697242</c:v>
                </c:pt>
                <c:pt idx="1827">
                  <c:v>13.088799542697242</c:v>
                </c:pt>
                <c:pt idx="1828">
                  <c:v>13.088799542697242</c:v>
                </c:pt>
                <c:pt idx="1829">
                  <c:v>13.088799542697242</c:v>
                </c:pt>
                <c:pt idx="1830">
                  <c:v>13.088799542697242</c:v>
                </c:pt>
                <c:pt idx="1831">
                  <c:v>13.088799542697242</c:v>
                </c:pt>
                <c:pt idx="1832">
                  <c:v>13.088799542697242</c:v>
                </c:pt>
                <c:pt idx="1833">
                  <c:v>13.14056026190644</c:v>
                </c:pt>
                <c:pt idx="1834">
                  <c:v>13.14056026190644</c:v>
                </c:pt>
                <c:pt idx="1835">
                  <c:v>13.14056026190644</c:v>
                </c:pt>
                <c:pt idx="1836">
                  <c:v>13.14056026190644</c:v>
                </c:pt>
                <c:pt idx="1837">
                  <c:v>13.14056026190644</c:v>
                </c:pt>
                <c:pt idx="1838">
                  <c:v>13.14056026190644</c:v>
                </c:pt>
                <c:pt idx="1839">
                  <c:v>13.14056026190644</c:v>
                </c:pt>
                <c:pt idx="1840">
                  <c:v>13.14056026190644</c:v>
                </c:pt>
                <c:pt idx="1841">
                  <c:v>13.14056026190644</c:v>
                </c:pt>
                <c:pt idx="1842">
                  <c:v>13.14056026190644</c:v>
                </c:pt>
                <c:pt idx="1843">
                  <c:v>13.14056026190644</c:v>
                </c:pt>
                <c:pt idx="1844">
                  <c:v>13.14056026190644</c:v>
                </c:pt>
                <c:pt idx="1845">
                  <c:v>13.14056026190644</c:v>
                </c:pt>
                <c:pt idx="1846">
                  <c:v>13.14056026190644</c:v>
                </c:pt>
                <c:pt idx="1847">
                  <c:v>13.14056026190644</c:v>
                </c:pt>
                <c:pt idx="1848">
                  <c:v>13.14056026190644</c:v>
                </c:pt>
                <c:pt idx="1849">
                  <c:v>13.14056026190644</c:v>
                </c:pt>
                <c:pt idx="1850">
                  <c:v>13.14056026190644</c:v>
                </c:pt>
                <c:pt idx="1851">
                  <c:v>13.192743915967739</c:v>
                </c:pt>
                <c:pt idx="1852">
                  <c:v>13.192743915967739</c:v>
                </c:pt>
                <c:pt idx="1853">
                  <c:v>13.192743915967739</c:v>
                </c:pt>
                <c:pt idx="1854">
                  <c:v>13.192743915967739</c:v>
                </c:pt>
                <c:pt idx="1855">
                  <c:v>13.192743915967739</c:v>
                </c:pt>
                <c:pt idx="1856">
                  <c:v>13.192743915967739</c:v>
                </c:pt>
                <c:pt idx="1857">
                  <c:v>13.192743915967739</c:v>
                </c:pt>
                <c:pt idx="1858">
                  <c:v>13.192743915967739</c:v>
                </c:pt>
                <c:pt idx="1859">
                  <c:v>13.192743915967739</c:v>
                </c:pt>
                <c:pt idx="1860">
                  <c:v>13.192743915967739</c:v>
                </c:pt>
                <c:pt idx="1861">
                  <c:v>13.192743915967739</c:v>
                </c:pt>
                <c:pt idx="1862">
                  <c:v>13.192743915967739</c:v>
                </c:pt>
                <c:pt idx="1863">
                  <c:v>13.192743915967739</c:v>
                </c:pt>
                <c:pt idx="1864">
                  <c:v>13.192743915967739</c:v>
                </c:pt>
                <c:pt idx="1865">
                  <c:v>13.192743915967739</c:v>
                </c:pt>
                <c:pt idx="1866">
                  <c:v>13.192743915967739</c:v>
                </c:pt>
                <c:pt idx="1867">
                  <c:v>13.192743915967739</c:v>
                </c:pt>
                <c:pt idx="1868">
                  <c:v>13.192743915967739</c:v>
                </c:pt>
                <c:pt idx="1869">
                  <c:v>13.192743915967739</c:v>
                </c:pt>
                <c:pt idx="1870">
                  <c:v>13.192743915967739</c:v>
                </c:pt>
                <c:pt idx="1871">
                  <c:v>13.192743915967739</c:v>
                </c:pt>
                <c:pt idx="1872">
                  <c:v>13.192743915967739</c:v>
                </c:pt>
                <c:pt idx="1873">
                  <c:v>13.192743915967739</c:v>
                </c:pt>
                <c:pt idx="1874">
                  <c:v>13.192743915967739</c:v>
                </c:pt>
                <c:pt idx="1875">
                  <c:v>13.192743915967739</c:v>
                </c:pt>
                <c:pt idx="1876">
                  <c:v>13.192743915967739</c:v>
                </c:pt>
                <c:pt idx="1877">
                  <c:v>13.192743915967739</c:v>
                </c:pt>
                <c:pt idx="1878">
                  <c:v>13.192743915967739</c:v>
                </c:pt>
                <c:pt idx="1879">
                  <c:v>13.192743915967739</c:v>
                </c:pt>
                <c:pt idx="1880">
                  <c:v>13.192743915967739</c:v>
                </c:pt>
                <c:pt idx="1881">
                  <c:v>13.192743915967739</c:v>
                </c:pt>
                <c:pt idx="1882">
                  <c:v>13.192743915967739</c:v>
                </c:pt>
                <c:pt idx="1883">
                  <c:v>13.192743915967739</c:v>
                </c:pt>
                <c:pt idx="1884">
                  <c:v>13.192743915967739</c:v>
                </c:pt>
                <c:pt idx="1885">
                  <c:v>13.192743915967739</c:v>
                </c:pt>
                <c:pt idx="1886">
                  <c:v>13.192743915967739</c:v>
                </c:pt>
                <c:pt idx="1887">
                  <c:v>13.192743915967739</c:v>
                </c:pt>
                <c:pt idx="1888">
                  <c:v>13.192743915967739</c:v>
                </c:pt>
                <c:pt idx="1889">
                  <c:v>13.192743915967739</c:v>
                </c:pt>
                <c:pt idx="1890">
                  <c:v>13.192743915967739</c:v>
                </c:pt>
                <c:pt idx="1891">
                  <c:v>13.192743915967739</c:v>
                </c:pt>
                <c:pt idx="1892">
                  <c:v>13.192743915967739</c:v>
                </c:pt>
                <c:pt idx="1893">
                  <c:v>13.192743915967739</c:v>
                </c:pt>
                <c:pt idx="1894">
                  <c:v>13.192743915967739</c:v>
                </c:pt>
                <c:pt idx="1895">
                  <c:v>13.192743915967739</c:v>
                </c:pt>
                <c:pt idx="1896">
                  <c:v>13.192743915967739</c:v>
                </c:pt>
                <c:pt idx="1897">
                  <c:v>13.192743915967739</c:v>
                </c:pt>
                <c:pt idx="1898">
                  <c:v>13.192743915967739</c:v>
                </c:pt>
                <c:pt idx="1899">
                  <c:v>13.192743915967739</c:v>
                </c:pt>
                <c:pt idx="1900">
                  <c:v>13.192743915967739</c:v>
                </c:pt>
                <c:pt idx="1901">
                  <c:v>13.192743915967739</c:v>
                </c:pt>
                <c:pt idx="1902">
                  <c:v>13.192743915967739</c:v>
                </c:pt>
                <c:pt idx="1903">
                  <c:v>13.192743915967739</c:v>
                </c:pt>
                <c:pt idx="1904">
                  <c:v>13.192743915967739</c:v>
                </c:pt>
                <c:pt idx="1905">
                  <c:v>13.192743915967739</c:v>
                </c:pt>
                <c:pt idx="1906">
                  <c:v>13.192743915967739</c:v>
                </c:pt>
                <c:pt idx="1907">
                  <c:v>13.192743915967739</c:v>
                </c:pt>
                <c:pt idx="1908">
                  <c:v>13.192743915967739</c:v>
                </c:pt>
                <c:pt idx="1909">
                  <c:v>13.192743915967739</c:v>
                </c:pt>
                <c:pt idx="1910">
                  <c:v>13.192743915967739</c:v>
                </c:pt>
                <c:pt idx="1911">
                  <c:v>13.192743915967739</c:v>
                </c:pt>
                <c:pt idx="1912">
                  <c:v>13.192743915967739</c:v>
                </c:pt>
                <c:pt idx="1913">
                  <c:v>13.192743915967739</c:v>
                </c:pt>
                <c:pt idx="1914">
                  <c:v>13.192743915967739</c:v>
                </c:pt>
                <c:pt idx="1915">
                  <c:v>13.192743915967739</c:v>
                </c:pt>
                <c:pt idx="1916">
                  <c:v>13.192743915967739</c:v>
                </c:pt>
                <c:pt idx="1917">
                  <c:v>13.192743915967739</c:v>
                </c:pt>
                <c:pt idx="1918">
                  <c:v>13.192743915967739</c:v>
                </c:pt>
                <c:pt idx="1919">
                  <c:v>13.192743915967739</c:v>
                </c:pt>
                <c:pt idx="1920">
                  <c:v>13.192743915967739</c:v>
                </c:pt>
                <c:pt idx="1921">
                  <c:v>13.192743915967739</c:v>
                </c:pt>
                <c:pt idx="1922">
                  <c:v>13.192743915967739</c:v>
                </c:pt>
                <c:pt idx="1923">
                  <c:v>13.192743915967739</c:v>
                </c:pt>
                <c:pt idx="1924">
                  <c:v>13.192743915967739</c:v>
                </c:pt>
                <c:pt idx="1925">
                  <c:v>13.192743915967739</c:v>
                </c:pt>
                <c:pt idx="1926">
                  <c:v>13.192743915967739</c:v>
                </c:pt>
                <c:pt idx="1927">
                  <c:v>13.192743915967739</c:v>
                </c:pt>
                <c:pt idx="1928">
                  <c:v>13.192743915967739</c:v>
                </c:pt>
                <c:pt idx="1929">
                  <c:v>13.192743915967739</c:v>
                </c:pt>
                <c:pt idx="1930">
                  <c:v>13.192743915967739</c:v>
                </c:pt>
                <c:pt idx="1931">
                  <c:v>13.192743915967739</c:v>
                </c:pt>
                <c:pt idx="1932">
                  <c:v>13.192743915967739</c:v>
                </c:pt>
                <c:pt idx="1933">
                  <c:v>13.192743915967739</c:v>
                </c:pt>
                <c:pt idx="1934">
                  <c:v>13.192743915967739</c:v>
                </c:pt>
                <c:pt idx="1935">
                  <c:v>13.192743915967739</c:v>
                </c:pt>
                <c:pt idx="1936">
                  <c:v>13.192743915967739</c:v>
                </c:pt>
                <c:pt idx="1937">
                  <c:v>13.247366700666539</c:v>
                </c:pt>
                <c:pt idx="1938">
                  <c:v>13.247366700666539</c:v>
                </c:pt>
                <c:pt idx="1939">
                  <c:v>13.247366700666539</c:v>
                </c:pt>
                <c:pt idx="1940">
                  <c:v>13.247366700666539</c:v>
                </c:pt>
                <c:pt idx="1941">
                  <c:v>13.247366700666539</c:v>
                </c:pt>
                <c:pt idx="1942">
                  <c:v>13.247366700666539</c:v>
                </c:pt>
                <c:pt idx="1943">
                  <c:v>13.247366700666539</c:v>
                </c:pt>
                <c:pt idx="1944">
                  <c:v>13.247366700666539</c:v>
                </c:pt>
                <c:pt idx="1945">
                  <c:v>13.247366700666539</c:v>
                </c:pt>
                <c:pt idx="1946">
                  <c:v>13.247366700666539</c:v>
                </c:pt>
                <c:pt idx="1947">
                  <c:v>13.247366700666539</c:v>
                </c:pt>
                <c:pt idx="1948">
                  <c:v>13.247366700666539</c:v>
                </c:pt>
                <c:pt idx="1949">
                  <c:v>13.247366700666539</c:v>
                </c:pt>
                <c:pt idx="1950">
                  <c:v>13.247366700666539</c:v>
                </c:pt>
                <c:pt idx="1951">
                  <c:v>13.247366700666539</c:v>
                </c:pt>
                <c:pt idx="1952">
                  <c:v>13.247366700666539</c:v>
                </c:pt>
                <c:pt idx="1953">
                  <c:v>13.247366700666539</c:v>
                </c:pt>
                <c:pt idx="1954">
                  <c:v>13.247366700666539</c:v>
                </c:pt>
                <c:pt idx="1955">
                  <c:v>13.247366700666539</c:v>
                </c:pt>
                <c:pt idx="1956">
                  <c:v>13.247366700666539</c:v>
                </c:pt>
                <c:pt idx="1957">
                  <c:v>13.247366700666539</c:v>
                </c:pt>
                <c:pt idx="1958">
                  <c:v>13.247366700666539</c:v>
                </c:pt>
                <c:pt idx="1959">
                  <c:v>13.247366700666539</c:v>
                </c:pt>
                <c:pt idx="1960">
                  <c:v>13.247366700666539</c:v>
                </c:pt>
                <c:pt idx="1961">
                  <c:v>13.247366700666539</c:v>
                </c:pt>
                <c:pt idx="1962">
                  <c:v>13.302755736854142</c:v>
                </c:pt>
                <c:pt idx="1963">
                  <c:v>13.302755736854142</c:v>
                </c:pt>
                <c:pt idx="1964">
                  <c:v>13.302755736854142</c:v>
                </c:pt>
                <c:pt idx="1965">
                  <c:v>13.302755736854142</c:v>
                </c:pt>
                <c:pt idx="1966">
                  <c:v>13.302755736854142</c:v>
                </c:pt>
                <c:pt idx="1967">
                  <c:v>13.302755736854142</c:v>
                </c:pt>
                <c:pt idx="1968">
                  <c:v>13.302755736854142</c:v>
                </c:pt>
                <c:pt idx="1969">
                  <c:v>13.302755736854142</c:v>
                </c:pt>
                <c:pt idx="1970">
                  <c:v>13.302755736854142</c:v>
                </c:pt>
                <c:pt idx="1971">
                  <c:v>13.302755736854142</c:v>
                </c:pt>
                <c:pt idx="1972">
                  <c:v>13.302755736854142</c:v>
                </c:pt>
                <c:pt idx="1973">
                  <c:v>13.302755736854142</c:v>
                </c:pt>
                <c:pt idx="1974">
                  <c:v>13.302755736854142</c:v>
                </c:pt>
                <c:pt idx="1975">
                  <c:v>13.302755736854142</c:v>
                </c:pt>
                <c:pt idx="1976">
                  <c:v>13.302755736854142</c:v>
                </c:pt>
                <c:pt idx="1977">
                  <c:v>13.302755736854142</c:v>
                </c:pt>
                <c:pt idx="1978">
                  <c:v>13.302755736854142</c:v>
                </c:pt>
                <c:pt idx="1979">
                  <c:v>13.302755736854142</c:v>
                </c:pt>
                <c:pt idx="1980">
                  <c:v>13.302755736854142</c:v>
                </c:pt>
                <c:pt idx="1981">
                  <c:v>13.302755736854142</c:v>
                </c:pt>
                <c:pt idx="1982">
                  <c:v>13.302755736854142</c:v>
                </c:pt>
                <c:pt idx="1983">
                  <c:v>13.302755736854142</c:v>
                </c:pt>
                <c:pt idx="1984">
                  <c:v>13.302755736854142</c:v>
                </c:pt>
                <c:pt idx="1985">
                  <c:v>13.302755736854142</c:v>
                </c:pt>
                <c:pt idx="1986">
                  <c:v>13.302755736854142</c:v>
                </c:pt>
                <c:pt idx="1987">
                  <c:v>13.302755736854142</c:v>
                </c:pt>
                <c:pt idx="1988">
                  <c:v>13.302755736854142</c:v>
                </c:pt>
                <c:pt idx="1989">
                  <c:v>13.302755736854142</c:v>
                </c:pt>
                <c:pt idx="1990">
                  <c:v>13.358857292803041</c:v>
                </c:pt>
                <c:pt idx="1991">
                  <c:v>13.358857292803041</c:v>
                </c:pt>
                <c:pt idx="1992">
                  <c:v>13.358857292803041</c:v>
                </c:pt>
                <c:pt idx="1993">
                  <c:v>13.358857292803041</c:v>
                </c:pt>
                <c:pt idx="1994">
                  <c:v>13.414996883705239</c:v>
                </c:pt>
                <c:pt idx="1995">
                  <c:v>13.414996883705239</c:v>
                </c:pt>
                <c:pt idx="1996">
                  <c:v>13.414996883705239</c:v>
                </c:pt>
                <c:pt idx="1997">
                  <c:v>13.414996883705239</c:v>
                </c:pt>
                <c:pt idx="1998">
                  <c:v>13.414996883705239</c:v>
                </c:pt>
                <c:pt idx="1999">
                  <c:v>13.414996883705239</c:v>
                </c:pt>
                <c:pt idx="2000">
                  <c:v>13.414996883705239</c:v>
                </c:pt>
                <c:pt idx="2001">
                  <c:v>13.414996883705239</c:v>
                </c:pt>
                <c:pt idx="2002">
                  <c:v>13.414996883705239</c:v>
                </c:pt>
                <c:pt idx="2003">
                  <c:v>13.414996883705239</c:v>
                </c:pt>
                <c:pt idx="2004">
                  <c:v>13.414996883705239</c:v>
                </c:pt>
                <c:pt idx="2005">
                  <c:v>13.414996883705239</c:v>
                </c:pt>
                <c:pt idx="2006">
                  <c:v>13.414996883705239</c:v>
                </c:pt>
                <c:pt idx="2007">
                  <c:v>13.414996883705239</c:v>
                </c:pt>
                <c:pt idx="2008">
                  <c:v>13.414996883705239</c:v>
                </c:pt>
                <c:pt idx="2009">
                  <c:v>13.414996883705239</c:v>
                </c:pt>
                <c:pt idx="2010">
                  <c:v>13.414996883705239</c:v>
                </c:pt>
                <c:pt idx="2011">
                  <c:v>13.414996883705239</c:v>
                </c:pt>
                <c:pt idx="2012">
                  <c:v>13.414996883705239</c:v>
                </c:pt>
                <c:pt idx="2013">
                  <c:v>13.414996883705239</c:v>
                </c:pt>
                <c:pt idx="2014">
                  <c:v>13.414996883705239</c:v>
                </c:pt>
                <c:pt idx="2015">
                  <c:v>13.414996883705239</c:v>
                </c:pt>
                <c:pt idx="2016">
                  <c:v>13.414996883705239</c:v>
                </c:pt>
                <c:pt idx="2017">
                  <c:v>13.414996883705239</c:v>
                </c:pt>
                <c:pt idx="2018">
                  <c:v>13.414996883705239</c:v>
                </c:pt>
                <c:pt idx="2019">
                  <c:v>13.414996883705239</c:v>
                </c:pt>
                <c:pt idx="2020">
                  <c:v>13.414996883705239</c:v>
                </c:pt>
                <c:pt idx="2021">
                  <c:v>13.414996883705239</c:v>
                </c:pt>
                <c:pt idx="2022">
                  <c:v>13.414996883705239</c:v>
                </c:pt>
                <c:pt idx="2023">
                  <c:v>13.414996883705239</c:v>
                </c:pt>
                <c:pt idx="2024">
                  <c:v>13.414996883705239</c:v>
                </c:pt>
                <c:pt idx="2025">
                  <c:v>13.414996883705239</c:v>
                </c:pt>
                <c:pt idx="2026">
                  <c:v>13.414996883705239</c:v>
                </c:pt>
                <c:pt idx="2027">
                  <c:v>13.414996883705239</c:v>
                </c:pt>
                <c:pt idx="2028">
                  <c:v>13.414996883705239</c:v>
                </c:pt>
                <c:pt idx="2029">
                  <c:v>13.414996883705239</c:v>
                </c:pt>
                <c:pt idx="2030">
                  <c:v>13.414996883705239</c:v>
                </c:pt>
                <c:pt idx="2031">
                  <c:v>13.414996883705239</c:v>
                </c:pt>
                <c:pt idx="2032">
                  <c:v>13.414996883705239</c:v>
                </c:pt>
                <c:pt idx="2033">
                  <c:v>13.414996883705239</c:v>
                </c:pt>
                <c:pt idx="2034">
                  <c:v>13.414996883705239</c:v>
                </c:pt>
                <c:pt idx="2035">
                  <c:v>13.414996883705239</c:v>
                </c:pt>
                <c:pt idx="2036">
                  <c:v>13.414996883705239</c:v>
                </c:pt>
                <c:pt idx="2037">
                  <c:v>13.414996883705239</c:v>
                </c:pt>
                <c:pt idx="2038">
                  <c:v>13.414996883705239</c:v>
                </c:pt>
                <c:pt idx="2039">
                  <c:v>13.414996883705239</c:v>
                </c:pt>
                <c:pt idx="2040">
                  <c:v>13.414996883705239</c:v>
                </c:pt>
                <c:pt idx="2041">
                  <c:v>13.414996883705239</c:v>
                </c:pt>
                <c:pt idx="2042">
                  <c:v>13.414996883705239</c:v>
                </c:pt>
                <c:pt idx="2043">
                  <c:v>13.414996883705239</c:v>
                </c:pt>
                <c:pt idx="2044">
                  <c:v>13.414996883705239</c:v>
                </c:pt>
                <c:pt idx="2045">
                  <c:v>13.414996883705239</c:v>
                </c:pt>
                <c:pt idx="2046">
                  <c:v>13.414996883705239</c:v>
                </c:pt>
                <c:pt idx="2047">
                  <c:v>13.414996883705239</c:v>
                </c:pt>
                <c:pt idx="2048">
                  <c:v>13.414996883705239</c:v>
                </c:pt>
                <c:pt idx="2049">
                  <c:v>13.414996883705239</c:v>
                </c:pt>
                <c:pt idx="2050">
                  <c:v>13.414996883705239</c:v>
                </c:pt>
                <c:pt idx="2051">
                  <c:v>13.414996883705239</c:v>
                </c:pt>
                <c:pt idx="2052">
                  <c:v>13.414996883705239</c:v>
                </c:pt>
                <c:pt idx="2053">
                  <c:v>13.414996883705239</c:v>
                </c:pt>
                <c:pt idx="2054">
                  <c:v>13.414996883705239</c:v>
                </c:pt>
                <c:pt idx="2055">
                  <c:v>13.414996883705239</c:v>
                </c:pt>
                <c:pt idx="2056">
                  <c:v>13.414996883705239</c:v>
                </c:pt>
                <c:pt idx="2057">
                  <c:v>13.414996883705239</c:v>
                </c:pt>
                <c:pt idx="2058">
                  <c:v>13.414996883705239</c:v>
                </c:pt>
                <c:pt idx="2059">
                  <c:v>13.414996883705239</c:v>
                </c:pt>
                <c:pt idx="2060">
                  <c:v>13.414996883705239</c:v>
                </c:pt>
                <c:pt idx="2061">
                  <c:v>13.47298550107714</c:v>
                </c:pt>
                <c:pt idx="2062">
                  <c:v>13.47298550107714</c:v>
                </c:pt>
                <c:pt idx="2063">
                  <c:v>13.47298550107714</c:v>
                </c:pt>
                <c:pt idx="2064">
                  <c:v>13.47298550107714</c:v>
                </c:pt>
                <c:pt idx="2065">
                  <c:v>13.47298550107714</c:v>
                </c:pt>
                <c:pt idx="2066">
                  <c:v>13.47298550107714</c:v>
                </c:pt>
                <c:pt idx="2067">
                  <c:v>13.47298550107714</c:v>
                </c:pt>
                <c:pt idx="2068">
                  <c:v>13.47298550107714</c:v>
                </c:pt>
                <c:pt idx="2069">
                  <c:v>13.47298550107714</c:v>
                </c:pt>
                <c:pt idx="2070">
                  <c:v>13.47298550107714</c:v>
                </c:pt>
                <c:pt idx="2071">
                  <c:v>13.47298550107714</c:v>
                </c:pt>
                <c:pt idx="2072">
                  <c:v>13.531383642583041</c:v>
                </c:pt>
                <c:pt idx="2073">
                  <c:v>13.531383642583041</c:v>
                </c:pt>
                <c:pt idx="2074">
                  <c:v>13.531383642583041</c:v>
                </c:pt>
                <c:pt idx="2075">
                  <c:v>13.531383642583041</c:v>
                </c:pt>
                <c:pt idx="2076">
                  <c:v>13.531383642583041</c:v>
                </c:pt>
                <c:pt idx="2077">
                  <c:v>13.531383642583041</c:v>
                </c:pt>
                <c:pt idx="2078">
                  <c:v>13.531383642583041</c:v>
                </c:pt>
                <c:pt idx="2079">
                  <c:v>13.531383642583041</c:v>
                </c:pt>
                <c:pt idx="2080">
                  <c:v>13.590072115758339</c:v>
                </c:pt>
                <c:pt idx="2081">
                  <c:v>13.590072115758339</c:v>
                </c:pt>
                <c:pt idx="2082">
                  <c:v>13.590072115758339</c:v>
                </c:pt>
                <c:pt idx="2083">
                  <c:v>13.590072115758339</c:v>
                </c:pt>
                <c:pt idx="2084">
                  <c:v>13.590072115758339</c:v>
                </c:pt>
                <c:pt idx="2085">
                  <c:v>13.590072115758339</c:v>
                </c:pt>
                <c:pt idx="2086">
                  <c:v>13.590072115758339</c:v>
                </c:pt>
                <c:pt idx="2087">
                  <c:v>13.590072115758339</c:v>
                </c:pt>
                <c:pt idx="2088">
                  <c:v>13.590072115758339</c:v>
                </c:pt>
                <c:pt idx="2089">
                  <c:v>13.590072115758339</c:v>
                </c:pt>
                <c:pt idx="2090">
                  <c:v>13.590072115758339</c:v>
                </c:pt>
                <c:pt idx="2091">
                  <c:v>13.590072115758339</c:v>
                </c:pt>
                <c:pt idx="2092">
                  <c:v>13.590072115758339</c:v>
                </c:pt>
                <c:pt idx="2093">
                  <c:v>13.649180692535541</c:v>
                </c:pt>
                <c:pt idx="2094">
                  <c:v>13.649180692535541</c:v>
                </c:pt>
                <c:pt idx="2095">
                  <c:v>13.649180692535541</c:v>
                </c:pt>
                <c:pt idx="2096">
                  <c:v>13.649180692535541</c:v>
                </c:pt>
                <c:pt idx="2097">
                  <c:v>13.649180692535541</c:v>
                </c:pt>
                <c:pt idx="2098">
                  <c:v>13.649180692535541</c:v>
                </c:pt>
                <c:pt idx="2099">
                  <c:v>13.649180692535541</c:v>
                </c:pt>
                <c:pt idx="2100">
                  <c:v>13.649180692535541</c:v>
                </c:pt>
                <c:pt idx="2101">
                  <c:v>13.649180692535541</c:v>
                </c:pt>
                <c:pt idx="2102">
                  <c:v>13.649180692535541</c:v>
                </c:pt>
                <c:pt idx="2103">
                  <c:v>13.649180692535541</c:v>
                </c:pt>
                <c:pt idx="2104">
                  <c:v>13.649180692535541</c:v>
                </c:pt>
                <c:pt idx="2105">
                  <c:v>13.76833675489064</c:v>
                </c:pt>
                <c:pt idx="2106">
                  <c:v>13.76833675489064</c:v>
                </c:pt>
                <c:pt idx="2107">
                  <c:v>13.76833675489064</c:v>
                </c:pt>
                <c:pt idx="2108">
                  <c:v>13.76833675489064</c:v>
                </c:pt>
                <c:pt idx="2109">
                  <c:v>13.76833675489064</c:v>
                </c:pt>
                <c:pt idx="2110">
                  <c:v>13.76833675489064</c:v>
                </c:pt>
                <c:pt idx="2111">
                  <c:v>13.76833675489064</c:v>
                </c:pt>
                <c:pt idx="2112">
                  <c:v>13.76833675489064</c:v>
                </c:pt>
                <c:pt idx="2113">
                  <c:v>13.76833675489064</c:v>
                </c:pt>
                <c:pt idx="2114">
                  <c:v>13.76833675489064</c:v>
                </c:pt>
                <c:pt idx="2115">
                  <c:v>13.76833675489064</c:v>
                </c:pt>
                <c:pt idx="2116">
                  <c:v>13.76833675489064</c:v>
                </c:pt>
                <c:pt idx="2117">
                  <c:v>13.76833675489064</c:v>
                </c:pt>
                <c:pt idx="2118">
                  <c:v>13.76833675489064</c:v>
                </c:pt>
                <c:pt idx="2119">
                  <c:v>13.76833675489064</c:v>
                </c:pt>
                <c:pt idx="2120">
                  <c:v>13.76833675489064</c:v>
                </c:pt>
                <c:pt idx="2121">
                  <c:v>13.76833675489064</c:v>
                </c:pt>
                <c:pt idx="2122">
                  <c:v>13.76833675489064</c:v>
                </c:pt>
                <c:pt idx="2123">
                  <c:v>13.76833675489064</c:v>
                </c:pt>
                <c:pt idx="2124">
                  <c:v>13.76833675489064</c:v>
                </c:pt>
                <c:pt idx="2125">
                  <c:v>13.76833675489064</c:v>
                </c:pt>
                <c:pt idx="2126">
                  <c:v>13.76833675489064</c:v>
                </c:pt>
                <c:pt idx="2127">
                  <c:v>13.76833675489064</c:v>
                </c:pt>
                <c:pt idx="2128">
                  <c:v>13.76833675489064</c:v>
                </c:pt>
                <c:pt idx="2129">
                  <c:v>13.76833675489064</c:v>
                </c:pt>
                <c:pt idx="2130">
                  <c:v>13.76833675489064</c:v>
                </c:pt>
                <c:pt idx="2131">
                  <c:v>13.76833675489064</c:v>
                </c:pt>
                <c:pt idx="2132">
                  <c:v>13.76833675489064</c:v>
                </c:pt>
                <c:pt idx="2133">
                  <c:v>13.76833675489064</c:v>
                </c:pt>
                <c:pt idx="2134">
                  <c:v>13.76833675489064</c:v>
                </c:pt>
                <c:pt idx="2135">
                  <c:v>13.76833675489064</c:v>
                </c:pt>
                <c:pt idx="2136">
                  <c:v>13.829011583402142</c:v>
                </c:pt>
                <c:pt idx="2137">
                  <c:v>13.829011583402142</c:v>
                </c:pt>
                <c:pt idx="2138">
                  <c:v>13.829011583402142</c:v>
                </c:pt>
                <c:pt idx="2139">
                  <c:v>13.829011583402142</c:v>
                </c:pt>
                <c:pt idx="2140">
                  <c:v>13.829011583402142</c:v>
                </c:pt>
                <c:pt idx="2141">
                  <c:v>13.829011583402142</c:v>
                </c:pt>
                <c:pt idx="2142">
                  <c:v>13.829011583402142</c:v>
                </c:pt>
                <c:pt idx="2143">
                  <c:v>13.829011583402142</c:v>
                </c:pt>
                <c:pt idx="2144">
                  <c:v>13.829011583402142</c:v>
                </c:pt>
                <c:pt idx="2145">
                  <c:v>13.829011583402142</c:v>
                </c:pt>
                <c:pt idx="2146">
                  <c:v>13.829011583402142</c:v>
                </c:pt>
                <c:pt idx="2147">
                  <c:v>13.829011583402142</c:v>
                </c:pt>
                <c:pt idx="2148">
                  <c:v>13.829011583402142</c:v>
                </c:pt>
                <c:pt idx="2149">
                  <c:v>13.829011583402142</c:v>
                </c:pt>
                <c:pt idx="2150">
                  <c:v>13.829011583402142</c:v>
                </c:pt>
                <c:pt idx="2151">
                  <c:v>13.829011583402142</c:v>
                </c:pt>
                <c:pt idx="2152">
                  <c:v>13.829011583402142</c:v>
                </c:pt>
                <c:pt idx="2153">
                  <c:v>13.829011583402142</c:v>
                </c:pt>
                <c:pt idx="2154">
                  <c:v>13.829011583402142</c:v>
                </c:pt>
                <c:pt idx="2155">
                  <c:v>13.829011583402142</c:v>
                </c:pt>
                <c:pt idx="2156">
                  <c:v>13.829011583402142</c:v>
                </c:pt>
                <c:pt idx="2157">
                  <c:v>13.829011583402142</c:v>
                </c:pt>
                <c:pt idx="2158">
                  <c:v>13.829011583402142</c:v>
                </c:pt>
                <c:pt idx="2159">
                  <c:v>13.829011583402142</c:v>
                </c:pt>
                <c:pt idx="2160">
                  <c:v>13.829011583402142</c:v>
                </c:pt>
                <c:pt idx="2161">
                  <c:v>13.829011583402142</c:v>
                </c:pt>
                <c:pt idx="2162">
                  <c:v>13.829011583402142</c:v>
                </c:pt>
                <c:pt idx="2163">
                  <c:v>13.829011583402142</c:v>
                </c:pt>
                <c:pt idx="2164">
                  <c:v>13.829011583402142</c:v>
                </c:pt>
                <c:pt idx="2165">
                  <c:v>13.829011583402142</c:v>
                </c:pt>
                <c:pt idx="2166">
                  <c:v>13.829011583402142</c:v>
                </c:pt>
                <c:pt idx="2167">
                  <c:v>13.829011583402142</c:v>
                </c:pt>
                <c:pt idx="2168">
                  <c:v>13.829011583402142</c:v>
                </c:pt>
                <c:pt idx="2169">
                  <c:v>13.829011583402142</c:v>
                </c:pt>
                <c:pt idx="2170">
                  <c:v>13.829011583402142</c:v>
                </c:pt>
                <c:pt idx="2171">
                  <c:v>13.829011583402142</c:v>
                </c:pt>
                <c:pt idx="2172">
                  <c:v>13.829011583402142</c:v>
                </c:pt>
                <c:pt idx="2173">
                  <c:v>13.890686296727939</c:v>
                </c:pt>
                <c:pt idx="2174">
                  <c:v>13.890686296727939</c:v>
                </c:pt>
                <c:pt idx="2175">
                  <c:v>13.890686296727939</c:v>
                </c:pt>
                <c:pt idx="2176">
                  <c:v>13.890686296727939</c:v>
                </c:pt>
                <c:pt idx="2177">
                  <c:v>13.890686296727939</c:v>
                </c:pt>
                <c:pt idx="2178">
                  <c:v>13.890686296727939</c:v>
                </c:pt>
                <c:pt idx="2179">
                  <c:v>13.890686296727939</c:v>
                </c:pt>
                <c:pt idx="2180">
                  <c:v>13.952639660867039</c:v>
                </c:pt>
                <c:pt idx="2181">
                  <c:v>13.952639660867039</c:v>
                </c:pt>
                <c:pt idx="2182">
                  <c:v>13.952639660867039</c:v>
                </c:pt>
                <c:pt idx="2183">
                  <c:v>13.952639660867039</c:v>
                </c:pt>
                <c:pt idx="2184">
                  <c:v>13.952639660867039</c:v>
                </c:pt>
                <c:pt idx="2185">
                  <c:v>13.952639660867039</c:v>
                </c:pt>
                <c:pt idx="2186">
                  <c:v>13.952639660867039</c:v>
                </c:pt>
                <c:pt idx="2187">
                  <c:v>13.952639660867039</c:v>
                </c:pt>
                <c:pt idx="2188">
                  <c:v>13.952639660867039</c:v>
                </c:pt>
                <c:pt idx="2189">
                  <c:v>13.952639660867039</c:v>
                </c:pt>
                <c:pt idx="2190">
                  <c:v>13.952639660867039</c:v>
                </c:pt>
                <c:pt idx="2191">
                  <c:v>13.952639660867039</c:v>
                </c:pt>
                <c:pt idx="2192">
                  <c:v>13.952639660867039</c:v>
                </c:pt>
                <c:pt idx="2193">
                  <c:v>13.952639660867039</c:v>
                </c:pt>
                <c:pt idx="2194">
                  <c:v>13.952639660867039</c:v>
                </c:pt>
                <c:pt idx="2195">
                  <c:v>13.952639660867039</c:v>
                </c:pt>
                <c:pt idx="2196">
                  <c:v>13.952639660867039</c:v>
                </c:pt>
                <c:pt idx="2197">
                  <c:v>13.952639660867039</c:v>
                </c:pt>
                <c:pt idx="2198">
                  <c:v>13.952639660867039</c:v>
                </c:pt>
                <c:pt idx="2199">
                  <c:v>13.952639660867039</c:v>
                </c:pt>
                <c:pt idx="2200">
                  <c:v>13.952639660867039</c:v>
                </c:pt>
                <c:pt idx="2201">
                  <c:v>13.952639660867039</c:v>
                </c:pt>
                <c:pt idx="2202">
                  <c:v>13.952639660867039</c:v>
                </c:pt>
                <c:pt idx="2203">
                  <c:v>13.952639660867039</c:v>
                </c:pt>
                <c:pt idx="2204">
                  <c:v>13.952639660867039</c:v>
                </c:pt>
                <c:pt idx="2205">
                  <c:v>13.952639660867039</c:v>
                </c:pt>
                <c:pt idx="2206">
                  <c:v>14.015734146064741</c:v>
                </c:pt>
                <c:pt idx="2207">
                  <c:v>14.015734146064741</c:v>
                </c:pt>
                <c:pt idx="2208">
                  <c:v>14.015734146064741</c:v>
                </c:pt>
                <c:pt idx="2209">
                  <c:v>14.015734146064741</c:v>
                </c:pt>
                <c:pt idx="2210">
                  <c:v>14.015734146064741</c:v>
                </c:pt>
                <c:pt idx="2211">
                  <c:v>14.015734146064741</c:v>
                </c:pt>
                <c:pt idx="2212">
                  <c:v>14.015734146064741</c:v>
                </c:pt>
                <c:pt idx="2213">
                  <c:v>14.015734146064741</c:v>
                </c:pt>
                <c:pt idx="2214">
                  <c:v>14.015734146064741</c:v>
                </c:pt>
                <c:pt idx="2215">
                  <c:v>14.015734146064741</c:v>
                </c:pt>
                <c:pt idx="2216">
                  <c:v>14.015734146064741</c:v>
                </c:pt>
                <c:pt idx="2217">
                  <c:v>14.015734146064741</c:v>
                </c:pt>
                <c:pt idx="2218">
                  <c:v>14.015734146064741</c:v>
                </c:pt>
                <c:pt idx="2219">
                  <c:v>14.015734146064741</c:v>
                </c:pt>
                <c:pt idx="2220">
                  <c:v>14.015734146064741</c:v>
                </c:pt>
                <c:pt idx="2221">
                  <c:v>14.015734146064741</c:v>
                </c:pt>
                <c:pt idx="2222">
                  <c:v>14.079218705359441</c:v>
                </c:pt>
                <c:pt idx="2223">
                  <c:v>14.142703264654241</c:v>
                </c:pt>
                <c:pt idx="2224">
                  <c:v>14.142703264654241</c:v>
                </c:pt>
                <c:pt idx="2225">
                  <c:v>14.142703264654241</c:v>
                </c:pt>
                <c:pt idx="2226">
                  <c:v>14.142703264654241</c:v>
                </c:pt>
                <c:pt idx="2227">
                  <c:v>14.142703264654241</c:v>
                </c:pt>
                <c:pt idx="2228">
                  <c:v>14.142703264654241</c:v>
                </c:pt>
                <c:pt idx="2229">
                  <c:v>14.142703264654241</c:v>
                </c:pt>
                <c:pt idx="2230">
                  <c:v>14.142703264654241</c:v>
                </c:pt>
                <c:pt idx="2231">
                  <c:v>14.142703264654241</c:v>
                </c:pt>
                <c:pt idx="2232">
                  <c:v>14.142703264654241</c:v>
                </c:pt>
                <c:pt idx="2233">
                  <c:v>14.142703264654241</c:v>
                </c:pt>
                <c:pt idx="2234">
                  <c:v>14.142703264654241</c:v>
                </c:pt>
                <c:pt idx="2235">
                  <c:v>14.142703264654241</c:v>
                </c:pt>
                <c:pt idx="2236">
                  <c:v>14.142703264654241</c:v>
                </c:pt>
                <c:pt idx="2237">
                  <c:v>14.142703264654241</c:v>
                </c:pt>
                <c:pt idx="2238">
                  <c:v>14.142703264654241</c:v>
                </c:pt>
                <c:pt idx="2239">
                  <c:v>14.142703264654241</c:v>
                </c:pt>
                <c:pt idx="2240">
                  <c:v>14.142703264654241</c:v>
                </c:pt>
                <c:pt idx="2241">
                  <c:v>14.142703264654241</c:v>
                </c:pt>
                <c:pt idx="2242">
                  <c:v>14.142703264654241</c:v>
                </c:pt>
                <c:pt idx="2243">
                  <c:v>14.142703264654241</c:v>
                </c:pt>
                <c:pt idx="2244">
                  <c:v>14.142703264654241</c:v>
                </c:pt>
                <c:pt idx="2245">
                  <c:v>14.142703264654241</c:v>
                </c:pt>
                <c:pt idx="2246">
                  <c:v>14.142703264654241</c:v>
                </c:pt>
                <c:pt idx="2247">
                  <c:v>14.142703264654241</c:v>
                </c:pt>
                <c:pt idx="2248">
                  <c:v>14.207135354684642</c:v>
                </c:pt>
                <c:pt idx="2249">
                  <c:v>14.207135354684642</c:v>
                </c:pt>
                <c:pt idx="2250">
                  <c:v>14.207135354684642</c:v>
                </c:pt>
                <c:pt idx="2251">
                  <c:v>14.207135354684642</c:v>
                </c:pt>
                <c:pt idx="2252">
                  <c:v>14.207135354684642</c:v>
                </c:pt>
                <c:pt idx="2253">
                  <c:v>14.207135354684642</c:v>
                </c:pt>
                <c:pt idx="2254">
                  <c:v>14.207135354684642</c:v>
                </c:pt>
                <c:pt idx="2255">
                  <c:v>14.207135354684642</c:v>
                </c:pt>
                <c:pt idx="2256">
                  <c:v>14.207135354684642</c:v>
                </c:pt>
                <c:pt idx="2257">
                  <c:v>14.207135354684642</c:v>
                </c:pt>
                <c:pt idx="2258">
                  <c:v>14.207135354684642</c:v>
                </c:pt>
                <c:pt idx="2259">
                  <c:v>14.207135354684642</c:v>
                </c:pt>
                <c:pt idx="2260">
                  <c:v>14.207135354684642</c:v>
                </c:pt>
                <c:pt idx="2261">
                  <c:v>14.207135354684642</c:v>
                </c:pt>
                <c:pt idx="2262">
                  <c:v>14.207135354684642</c:v>
                </c:pt>
                <c:pt idx="2263">
                  <c:v>14.207135354684642</c:v>
                </c:pt>
                <c:pt idx="2264">
                  <c:v>14.207135354684642</c:v>
                </c:pt>
                <c:pt idx="2265">
                  <c:v>14.207135354684642</c:v>
                </c:pt>
                <c:pt idx="2266">
                  <c:v>14.207135354684642</c:v>
                </c:pt>
                <c:pt idx="2267">
                  <c:v>14.207135354684642</c:v>
                </c:pt>
                <c:pt idx="2268">
                  <c:v>14.207135354684642</c:v>
                </c:pt>
                <c:pt idx="2269">
                  <c:v>14.207135354684642</c:v>
                </c:pt>
                <c:pt idx="2270">
                  <c:v>14.207135354684642</c:v>
                </c:pt>
                <c:pt idx="2271">
                  <c:v>14.207135354684642</c:v>
                </c:pt>
                <c:pt idx="2272">
                  <c:v>14.207135354684642</c:v>
                </c:pt>
                <c:pt idx="2273">
                  <c:v>14.207135354684642</c:v>
                </c:pt>
                <c:pt idx="2274">
                  <c:v>14.207135354684642</c:v>
                </c:pt>
                <c:pt idx="2275">
                  <c:v>14.207135354684642</c:v>
                </c:pt>
                <c:pt idx="2276">
                  <c:v>14.207135354684642</c:v>
                </c:pt>
                <c:pt idx="2277">
                  <c:v>14.207135354684642</c:v>
                </c:pt>
                <c:pt idx="2278">
                  <c:v>14.207135354684642</c:v>
                </c:pt>
                <c:pt idx="2279">
                  <c:v>14.207135354684642</c:v>
                </c:pt>
                <c:pt idx="2280">
                  <c:v>14.207135354684642</c:v>
                </c:pt>
                <c:pt idx="2281">
                  <c:v>14.207135354684642</c:v>
                </c:pt>
                <c:pt idx="2282">
                  <c:v>14.207135354684642</c:v>
                </c:pt>
                <c:pt idx="2283">
                  <c:v>14.207135354684642</c:v>
                </c:pt>
                <c:pt idx="2284">
                  <c:v>14.207135354684642</c:v>
                </c:pt>
                <c:pt idx="2285">
                  <c:v>14.207135354684642</c:v>
                </c:pt>
                <c:pt idx="2286">
                  <c:v>14.207135354684642</c:v>
                </c:pt>
                <c:pt idx="2287">
                  <c:v>14.207135354684642</c:v>
                </c:pt>
                <c:pt idx="2288">
                  <c:v>14.207135354684642</c:v>
                </c:pt>
                <c:pt idx="2289">
                  <c:v>14.207135354684642</c:v>
                </c:pt>
                <c:pt idx="2290">
                  <c:v>14.207135354684642</c:v>
                </c:pt>
                <c:pt idx="2291">
                  <c:v>14.207135354684642</c:v>
                </c:pt>
                <c:pt idx="2292">
                  <c:v>14.207135354684642</c:v>
                </c:pt>
                <c:pt idx="2293">
                  <c:v>14.207135354684642</c:v>
                </c:pt>
                <c:pt idx="2294">
                  <c:v>14.207135354684642</c:v>
                </c:pt>
                <c:pt idx="2295">
                  <c:v>14.207135354684642</c:v>
                </c:pt>
                <c:pt idx="2296">
                  <c:v>14.207135354684642</c:v>
                </c:pt>
                <c:pt idx="2297">
                  <c:v>14.207135354684642</c:v>
                </c:pt>
                <c:pt idx="2298">
                  <c:v>14.207135354684642</c:v>
                </c:pt>
                <c:pt idx="2299">
                  <c:v>14.207135354684642</c:v>
                </c:pt>
                <c:pt idx="2300">
                  <c:v>14.207135354684642</c:v>
                </c:pt>
                <c:pt idx="2301">
                  <c:v>14.207135354684642</c:v>
                </c:pt>
                <c:pt idx="2302">
                  <c:v>14.207135354684642</c:v>
                </c:pt>
                <c:pt idx="2303">
                  <c:v>14.207135354684642</c:v>
                </c:pt>
                <c:pt idx="2304">
                  <c:v>14.207135354684642</c:v>
                </c:pt>
                <c:pt idx="2305">
                  <c:v>14.207135354684642</c:v>
                </c:pt>
                <c:pt idx="2306">
                  <c:v>14.207135354684642</c:v>
                </c:pt>
                <c:pt idx="2307">
                  <c:v>14.207135354684642</c:v>
                </c:pt>
                <c:pt idx="2308">
                  <c:v>14.207135354684642</c:v>
                </c:pt>
                <c:pt idx="2309">
                  <c:v>14.207135354684642</c:v>
                </c:pt>
                <c:pt idx="2310">
                  <c:v>14.207135354684642</c:v>
                </c:pt>
                <c:pt idx="2311">
                  <c:v>14.207135354684642</c:v>
                </c:pt>
                <c:pt idx="2312">
                  <c:v>14.207135354684642</c:v>
                </c:pt>
                <c:pt idx="2313">
                  <c:v>14.207135354684642</c:v>
                </c:pt>
                <c:pt idx="2314">
                  <c:v>14.207135354684642</c:v>
                </c:pt>
                <c:pt idx="2315">
                  <c:v>14.207135354684642</c:v>
                </c:pt>
                <c:pt idx="2316">
                  <c:v>14.207135354684642</c:v>
                </c:pt>
                <c:pt idx="2317">
                  <c:v>14.207135354684642</c:v>
                </c:pt>
                <c:pt idx="2318">
                  <c:v>14.207135354684642</c:v>
                </c:pt>
                <c:pt idx="2319">
                  <c:v>14.207135354684642</c:v>
                </c:pt>
                <c:pt idx="2320">
                  <c:v>14.207135354684642</c:v>
                </c:pt>
                <c:pt idx="2321">
                  <c:v>14.207135354684642</c:v>
                </c:pt>
                <c:pt idx="2322">
                  <c:v>14.207135354684642</c:v>
                </c:pt>
                <c:pt idx="2323">
                  <c:v>14.207135354684642</c:v>
                </c:pt>
                <c:pt idx="2324">
                  <c:v>14.207135354684642</c:v>
                </c:pt>
                <c:pt idx="2325">
                  <c:v>14.207135354684642</c:v>
                </c:pt>
                <c:pt idx="2326">
                  <c:v>14.207135354684642</c:v>
                </c:pt>
                <c:pt idx="2327">
                  <c:v>14.207135354684642</c:v>
                </c:pt>
                <c:pt idx="2328">
                  <c:v>14.207135354684642</c:v>
                </c:pt>
                <c:pt idx="2329">
                  <c:v>14.207135354684642</c:v>
                </c:pt>
                <c:pt idx="2330">
                  <c:v>14.207135354684642</c:v>
                </c:pt>
                <c:pt idx="2331">
                  <c:v>14.207135354684642</c:v>
                </c:pt>
                <c:pt idx="2332">
                  <c:v>14.207135354684642</c:v>
                </c:pt>
                <c:pt idx="2333">
                  <c:v>14.207135354684642</c:v>
                </c:pt>
                <c:pt idx="2334">
                  <c:v>14.207135354684642</c:v>
                </c:pt>
                <c:pt idx="2335">
                  <c:v>14.207135354684642</c:v>
                </c:pt>
                <c:pt idx="2336">
                  <c:v>14.207135354684642</c:v>
                </c:pt>
                <c:pt idx="2337">
                  <c:v>14.207135354684642</c:v>
                </c:pt>
                <c:pt idx="2338">
                  <c:v>14.207135354684642</c:v>
                </c:pt>
                <c:pt idx="2339">
                  <c:v>14.207135354684642</c:v>
                </c:pt>
                <c:pt idx="2340">
                  <c:v>14.207135354684642</c:v>
                </c:pt>
                <c:pt idx="2341">
                  <c:v>14.207135354684642</c:v>
                </c:pt>
                <c:pt idx="2342">
                  <c:v>14.207135354684642</c:v>
                </c:pt>
                <c:pt idx="2343">
                  <c:v>14.207135354684642</c:v>
                </c:pt>
                <c:pt idx="2344">
                  <c:v>14.207135354684642</c:v>
                </c:pt>
                <c:pt idx="2345">
                  <c:v>14.27577657622464</c:v>
                </c:pt>
                <c:pt idx="2346">
                  <c:v>14.27577657622464</c:v>
                </c:pt>
                <c:pt idx="2347">
                  <c:v>14.27577657622464</c:v>
                </c:pt>
                <c:pt idx="2348">
                  <c:v>14.27577657622464</c:v>
                </c:pt>
                <c:pt idx="2349">
                  <c:v>14.27577657622464</c:v>
                </c:pt>
                <c:pt idx="2350">
                  <c:v>14.27577657622464</c:v>
                </c:pt>
                <c:pt idx="2351">
                  <c:v>14.27577657622464</c:v>
                </c:pt>
                <c:pt idx="2352">
                  <c:v>14.27577657622464</c:v>
                </c:pt>
                <c:pt idx="2353">
                  <c:v>14.27577657622464</c:v>
                </c:pt>
                <c:pt idx="2354">
                  <c:v>14.27577657622464</c:v>
                </c:pt>
                <c:pt idx="2355">
                  <c:v>14.27577657622464</c:v>
                </c:pt>
                <c:pt idx="2356">
                  <c:v>14.27577657622464</c:v>
                </c:pt>
                <c:pt idx="2357">
                  <c:v>14.27577657622464</c:v>
                </c:pt>
                <c:pt idx="2358">
                  <c:v>14.27577657622464</c:v>
                </c:pt>
                <c:pt idx="2359">
                  <c:v>14.27577657622464</c:v>
                </c:pt>
                <c:pt idx="2360">
                  <c:v>14.27577657622464</c:v>
                </c:pt>
                <c:pt idx="2361">
                  <c:v>14.345232875883042</c:v>
                </c:pt>
                <c:pt idx="2362">
                  <c:v>14.345232875883042</c:v>
                </c:pt>
                <c:pt idx="2363">
                  <c:v>14.345232875883042</c:v>
                </c:pt>
                <c:pt idx="2364">
                  <c:v>14.345232875883042</c:v>
                </c:pt>
                <c:pt idx="2365">
                  <c:v>14.345232875883042</c:v>
                </c:pt>
                <c:pt idx="2366">
                  <c:v>14.345232875883042</c:v>
                </c:pt>
                <c:pt idx="2367">
                  <c:v>14.345232875883042</c:v>
                </c:pt>
                <c:pt idx="2368">
                  <c:v>14.345232875883042</c:v>
                </c:pt>
                <c:pt idx="2369">
                  <c:v>14.345232875883042</c:v>
                </c:pt>
                <c:pt idx="2370">
                  <c:v>14.345232875883042</c:v>
                </c:pt>
                <c:pt idx="2371">
                  <c:v>14.345232875883042</c:v>
                </c:pt>
                <c:pt idx="2372">
                  <c:v>14.345232875883042</c:v>
                </c:pt>
                <c:pt idx="2373">
                  <c:v>14.345232875883042</c:v>
                </c:pt>
                <c:pt idx="2374">
                  <c:v>14.345232875883042</c:v>
                </c:pt>
                <c:pt idx="2375">
                  <c:v>14.345232875883042</c:v>
                </c:pt>
                <c:pt idx="2376">
                  <c:v>14.345232875883042</c:v>
                </c:pt>
                <c:pt idx="2377">
                  <c:v>14.345232875883042</c:v>
                </c:pt>
                <c:pt idx="2378">
                  <c:v>14.345232875883042</c:v>
                </c:pt>
                <c:pt idx="2379">
                  <c:v>14.345232875883042</c:v>
                </c:pt>
                <c:pt idx="2380">
                  <c:v>14.345232875883042</c:v>
                </c:pt>
                <c:pt idx="2381">
                  <c:v>14.345232875883042</c:v>
                </c:pt>
                <c:pt idx="2382">
                  <c:v>14.345232875883042</c:v>
                </c:pt>
                <c:pt idx="2383">
                  <c:v>14.345232875883042</c:v>
                </c:pt>
                <c:pt idx="2384">
                  <c:v>14.41558500055854</c:v>
                </c:pt>
                <c:pt idx="2385">
                  <c:v>14.41558500055854</c:v>
                </c:pt>
                <c:pt idx="2386">
                  <c:v>14.41558500055854</c:v>
                </c:pt>
                <c:pt idx="2387">
                  <c:v>14.41558500055854</c:v>
                </c:pt>
                <c:pt idx="2388">
                  <c:v>14.41558500055854</c:v>
                </c:pt>
                <c:pt idx="2389">
                  <c:v>14.41558500055854</c:v>
                </c:pt>
                <c:pt idx="2390">
                  <c:v>14.41558500055854</c:v>
                </c:pt>
                <c:pt idx="2391">
                  <c:v>14.41558500055854</c:v>
                </c:pt>
                <c:pt idx="2392">
                  <c:v>14.41558500055854</c:v>
                </c:pt>
                <c:pt idx="2393">
                  <c:v>14.41558500055854</c:v>
                </c:pt>
                <c:pt idx="2394">
                  <c:v>14.41558500055854</c:v>
                </c:pt>
                <c:pt idx="2395">
                  <c:v>14.41558500055854</c:v>
                </c:pt>
                <c:pt idx="2396">
                  <c:v>14.41558500055854</c:v>
                </c:pt>
                <c:pt idx="2397">
                  <c:v>14.41558500055854</c:v>
                </c:pt>
                <c:pt idx="2398">
                  <c:v>14.41558500055854</c:v>
                </c:pt>
                <c:pt idx="2399">
                  <c:v>14.41558500055854</c:v>
                </c:pt>
                <c:pt idx="2400">
                  <c:v>14.41558500055854</c:v>
                </c:pt>
                <c:pt idx="2401">
                  <c:v>14.41558500055854</c:v>
                </c:pt>
                <c:pt idx="2402">
                  <c:v>14.41558500055854</c:v>
                </c:pt>
                <c:pt idx="2403">
                  <c:v>14.41558500055854</c:v>
                </c:pt>
                <c:pt idx="2404">
                  <c:v>14.41558500055854</c:v>
                </c:pt>
                <c:pt idx="2405">
                  <c:v>14.41558500055854</c:v>
                </c:pt>
                <c:pt idx="2406">
                  <c:v>14.41558500055854</c:v>
                </c:pt>
                <c:pt idx="2407">
                  <c:v>14.487231949614539</c:v>
                </c:pt>
                <c:pt idx="2408">
                  <c:v>14.487231949614539</c:v>
                </c:pt>
                <c:pt idx="2409">
                  <c:v>14.487231949614539</c:v>
                </c:pt>
                <c:pt idx="2410">
                  <c:v>14.487231949614539</c:v>
                </c:pt>
                <c:pt idx="2411">
                  <c:v>14.487231949614539</c:v>
                </c:pt>
                <c:pt idx="2412">
                  <c:v>14.487231949614539</c:v>
                </c:pt>
                <c:pt idx="2413">
                  <c:v>14.487231949614539</c:v>
                </c:pt>
                <c:pt idx="2414">
                  <c:v>14.487231949614539</c:v>
                </c:pt>
                <c:pt idx="2415">
                  <c:v>14.487231949614539</c:v>
                </c:pt>
                <c:pt idx="2416">
                  <c:v>14.487231949614539</c:v>
                </c:pt>
                <c:pt idx="2417">
                  <c:v>14.487231949614539</c:v>
                </c:pt>
                <c:pt idx="2418">
                  <c:v>14.487231949614539</c:v>
                </c:pt>
                <c:pt idx="2419">
                  <c:v>14.487231949614539</c:v>
                </c:pt>
                <c:pt idx="2420">
                  <c:v>14.487231949614539</c:v>
                </c:pt>
                <c:pt idx="2421">
                  <c:v>14.487231949614539</c:v>
                </c:pt>
                <c:pt idx="2422">
                  <c:v>14.487231949614539</c:v>
                </c:pt>
                <c:pt idx="2423">
                  <c:v>14.487231949614539</c:v>
                </c:pt>
                <c:pt idx="2424">
                  <c:v>14.487231949614539</c:v>
                </c:pt>
                <c:pt idx="2425">
                  <c:v>14.487231949614539</c:v>
                </c:pt>
                <c:pt idx="2426">
                  <c:v>14.487231949614539</c:v>
                </c:pt>
                <c:pt idx="2427">
                  <c:v>14.487231949614539</c:v>
                </c:pt>
                <c:pt idx="2428">
                  <c:v>14.487231949614539</c:v>
                </c:pt>
                <c:pt idx="2429">
                  <c:v>14.487231949614539</c:v>
                </c:pt>
                <c:pt idx="2430">
                  <c:v>14.55996349184414</c:v>
                </c:pt>
                <c:pt idx="2431">
                  <c:v>14.55996349184414</c:v>
                </c:pt>
                <c:pt idx="2432">
                  <c:v>14.55996349184414</c:v>
                </c:pt>
                <c:pt idx="2433">
                  <c:v>14.55996349184414</c:v>
                </c:pt>
                <c:pt idx="2434">
                  <c:v>14.55996349184414</c:v>
                </c:pt>
                <c:pt idx="2435">
                  <c:v>14.55996349184414</c:v>
                </c:pt>
                <c:pt idx="2436">
                  <c:v>14.55996349184414</c:v>
                </c:pt>
                <c:pt idx="2437">
                  <c:v>14.55996349184414</c:v>
                </c:pt>
                <c:pt idx="2438">
                  <c:v>14.55996349184414</c:v>
                </c:pt>
                <c:pt idx="2439">
                  <c:v>14.55996349184414</c:v>
                </c:pt>
                <c:pt idx="2440">
                  <c:v>14.55996349184414</c:v>
                </c:pt>
                <c:pt idx="2441">
                  <c:v>14.55996349184414</c:v>
                </c:pt>
                <c:pt idx="2442">
                  <c:v>14.55996349184414</c:v>
                </c:pt>
                <c:pt idx="2443">
                  <c:v>14.55996349184414</c:v>
                </c:pt>
                <c:pt idx="2444">
                  <c:v>14.633481321016742</c:v>
                </c:pt>
                <c:pt idx="2445">
                  <c:v>14.633481321016742</c:v>
                </c:pt>
                <c:pt idx="2446">
                  <c:v>14.633481321016742</c:v>
                </c:pt>
                <c:pt idx="2447">
                  <c:v>14.633481321016742</c:v>
                </c:pt>
                <c:pt idx="2448">
                  <c:v>14.633481321016742</c:v>
                </c:pt>
                <c:pt idx="2449">
                  <c:v>14.633481321016742</c:v>
                </c:pt>
                <c:pt idx="2450">
                  <c:v>14.633481321016742</c:v>
                </c:pt>
                <c:pt idx="2451">
                  <c:v>14.633481321016742</c:v>
                </c:pt>
                <c:pt idx="2452">
                  <c:v>14.633481321016742</c:v>
                </c:pt>
                <c:pt idx="2453">
                  <c:v>14.633481321016742</c:v>
                </c:pt>
                <c:pt idx="2454">
                  <c:v>14.633481321016742</c:v>
                </c:pt>
                <c:pt idx="2455">
                  <c:v>14.633481321016742</c:v>
                </c:pt>
                <c:pt idx="2456">
                  <c:v>14.633481321016742</c:v>
                </c:pt>
                <c:pt idx="2457">
                  <c:v>14.633481321016742</c:v>
                </c:pt>
                <c:pt idx="2458">
                  <c:v>14.633481321016742</c:v>
                </c:pt>
                <c:pt idx="2459">
                  <c:v>14.633481321016742</c:v>
                </c:pt>
                <c:pt idx="2460">
                  <c:v>14.633481321016742</c:v>
                </c:pt>
                <c:pt idx="2461">
                  <c:v>14.633481321016742</c:v>
                </c:pt>
                <c:pt idx="2462">
                  <c:v>14.633481321016742</c:v>
                </c:pt>
                <c:pt idx="2463">
                  <c:v>14.633481321016742</c:v>
                </c:pt>
                <c:pt idx="2464">
                  <c:v>14.633481321016742</c:v>
                </c:pt>
                <c:pt idx="2465">
                  <c:v>14.70821209329204</c:v>
                </c:pt>
                <c:pt idx="2466">
                  <c:v>14.70821209329204</c:v>
                </c:pt>
                <c:pt idx="2467">
                  <c:v>14.70821209329204</c:v>
                </c:pt>
                <c:pt idx="2468">
                  <c:v>14.70821209329204</c:v>
                </c:pt>
                <c:pt idx="2469">
                  <c:v>14.70821209329204</c:v>
                </c:pt>
                <c:pt idx="2470">
                  <c:v>14.70821209329204</c:v>
                </c:pt>
                <c:pt idx="2471">
                  <c:v>14.70821209329204</c:v>
                </c:pt>
                <c:pt idx="2472">
                  <c:v>14.70821209329204</c:v>
                </c:pt>
                <c:pt idx="2473">
                  <c:v>14.70821209329204</c:v>
                </c:pt>
                <c:pt idx="2474">
                  <c:v>14.70821209329204</c:v>
                </c:pt>
                <c:pt idx="2475">
                  <c:v>14.70821209329204</c:v>
                </c:pt>
                <c:pt idx="2476">
                  <c:v>14.70821209329204</c:v>
                </c:pt>
                <c:pt idx="2477">
                  <c:v>14.70821209329204</c:v>
                </c:pt>
                <c:pt idx="2478">
                  <c:v>14.70821209329204</c:v>
                </c:pt>
                <c:pt idx="2479">
                  <c:v>14.70821209329204</c:v>
                </c:pt>
                <c:pt idx="2480">
                  <c:v>14.70821209329204</c:v>
                </c:pt>
                <c:pt idx="2481">
                  <c:v>14.70821209329204</c:v>
                </c:pt>
                <c:pt idx="2482">
                  <c:v>14.70821209329204</c:v>
                </c:pt>
                <c:pt idx="2483">
                  <c:v>14.70821209329204</c:v>
                </c:pt>
                <c:pt idx="2484">
                  <c:v>14.78412685729964</c:v>
                </c:pt>
                <c:pt idx="2485">
                  <c:v>14.78412685729964</c:v>
                </c:pt>
                <c:pt idx="2486">
                  <c:v>14.78412685729964</c:v>
                </c:pt>
                <c:pt idx="2487">
                  <c:v>14.78412685729964</c:v>
                </c:pt>
                <c:pt idx="2488">
                  <c:v>14.78412685729964</c:v>
                </c:pt>
                <c:pt idx="2489">
                  <c:v>14.78412685729964</c:v>
                </c:pt>
                <c:pt idx="2490">
                  <c:v>14.78412685729964</c:v>
                </c:pt>
                <c:pt idx="2491">
                  <c:v>14.78412685729964</c:v>
                </c:pt>
                <c:pt idx="2492">
                  <c:v>14.78412685729964</c:v>
                </c:pt>
                <c:pt idx="2493">
                  <c:v>14.78412685729964</c:v>
                </c:pt>
                <c:pt idx="2494">
                  <c:v>14.78412685729964</c:v>
                </c:pt>
                <c:pt idx="2495">
                  <c:v>14.78412685729964</c:v>
                </c:pt>
                <c:pt idx="2496">
                  <c:v>14.78412685729964</c:v>
                </c:pt>
                <c:pt idx="2497">
                  <c:v>14.78412685729964</c:v>
                </c:pt>
                <c:pt idx="2498">
                  <c:v>14.86082867352604</c:v>
                </c:pt>
                <c:pt idx="2499">
                  <c:v>14.86082867352604</c:v>
                </c:pt>
                <c:pt idx="2500">
                  <c:v>14.86082867352604</c:v>
                </c:pt>
                <c:pt idx="2501">
                  <c:v>14.86082867352604</c:v>
                </c:pt>
                <c:pt idx="2502">
                  <c:v>14.86082867352604</c:v>
                </c:pt>
                <c:pt idx="2503">
                  <c:v>14.86082867352604</c:v>
                </c:pt>
                <c:pt idx="2504">
                  <c:v>14.937748186487141</c:v>
                </c:pt>
                <c:pt idx="2505">
                  <c:v>14.937748186487141</c:v>
                </c:pt>
                <c:pt idx="2506">
                  <c:v>14.937748186487141</c:v>
                </c:pt>
                <c:pt idx="2507">
                  <c:v>14.937748186487141</c:v>
                </c:pt>
                <c:pt idx="2508">
                  <c:v>14.937748186487141</c:v>
                </c:pt>
                <c:pt idx="2509">
                  <c:v>14.937748186487141</c:v>
                </c:pt>
                <c:pt idx="2510">
                  <c:v>14.937748186487141</c:v>
                </c:pt>
                <c:pt idx="2511">
                  <c:v>14.937748186487141</c:v>
                </c:pt>
                <c:pt idx="2512">
                  <c:v>14.937748186487141</c:v>
                </c:pt>
                <c:pt idx="2513">
                  <c:v>14.937748186487141</c:v>
                </c:pt>
                <c:pt idx="2514">
                  <c:v>14.937748186487141</c:v>
                </c:pt>
                <c:pt idx="2515">
                  <c:v>14.937748186487141</c:v>
                </c:pt>
                <c:pt idx="2516">
                  <c:v>14.937748186487141</c:v>
                </c:pt>
                <c:pt idx="2517">
                  <c:v>14.937748186487141</c:v>
                </c:pt>
                <c:pt idx="2518">
                  <c:v>14.937748186487141</c:v>
                </c:pt>
                <c:pt idx="2519">
                  <c:v>14.937748186487141</c:v>
                </c:pt>
                <c:pt idx="2520">
                  <c:v>14.937748186487141</c:v>
                </c:pt>
                <c:pt idx="2521">
                  <c:v>14.937748186487141</c:v>
                </c:pt>
                <c:pt idx="2522">
                  <c:v>14.937748186487141</c:v>
                </c:pt>
                <c:pt idx="2523">
                  <c:v>14.937748186487141</c:v>
                </c:pt>
                <c:pt idx="2524">
                  <c:v>15.01547737853204</c:v>
                </c:pt>
                <c:pt idx="2525">
                  <c:v>15.01547737853204</c:v>
                </c:pt>
                <c:pt idx="2526">
                  <c:v>15.01547737853204</c:v>
                </c:pt>
                <c:pt idx="2527">
                  <c:v>15.01547737853204</c:v>
                </c:pt>
                <c:pt idx="2528">
                  <c:v>15.01547737853204</c:v>
                </c:pt>
                <c:pt idx="2529">
                  <c:v>15.01547737853204</c:v>
                </c:pt>
                <c:pt idx="2530">
                  <c:v>15.01547737853204</c:v>
                </c:pt>
                <c:pt idx="2531">
                  <c:v>15.01547737853204</c:v>
                </c:pt>
                <c:pt idx="2532">
                  <c:v>15.01547737853204</c:v>
                </c:pt>
                <c:pt idx="2533">
                  <c:v>15.01547737853204</c:v>
                </c:pt>
                <c:pt idx="2534">
                  <c:v>15.01547737853204</c:v>
                </c:pt>
                <c:pt idx="2535">
                  <c:v>15.01547737853204</c:v>
                </c:pt>
                <c:pt idx="2536">
                  <c:v>15.01547737853204</c:v>
                </c:pt>
                <c:pt idx="2537">
                  <c:v>15.01547737853204</c:v>
                </c:pt>
                <c:pt idx="2538">
                  <c:v>15.01547737853204</c:v>
                </c:pt>
                <c:pt idx="2539">
                  <c:v>15.01547737853204</c:v>
                </c:pt>
                <c:pt idx="2540">
                  <c:v>15.01547737853204</c:v>
                </c:pt>
                <c:pt idx="2541">
                  <c:v>15.01547737853204</c:v>
                </c:pt>
                <c:pt idx="2542">
                  <c:v>15.01547737853204</c:v>
                </c:pt>
                <c:pt idx="2543">
                  <c:v>15.01547737853204</c:v>
                </c:pt>
                <c:pt idx="2544">
                  <c:v>15.01547737853204</c:v>
                </c:pt>
                <c:pt idx="2545">
                  <c:v>15.01547737853204</c:v>
                </c:pt>
                <c:pt idx="2546">
                  <c:v>15.01547737853204</c:v>
                </c:pt>
                <c:pt idx="2547">
                  <c:v>15.01547737853204</c:v>
                </c:pt>
                <c:pt idx="2548">
                  <c:v>15.01547737853204</c:v>
                </c:pt>
                <c:pt idx="2549">
                  <c:v>15.01547737853204</c:v>
                </c:pt>
                <c:pt idx="2550">
                  <c:v>15.01547737853204</c:v>
                </c:pt>
                <c:pt idx="2551">
                  <c:v>15.01547737853204</c:v>
                </c:pt>
                <c:pt idx="2552">
                  <c:v>15.01547737853204</c:v>
                </c:pt>
                <c:pt idx="2553">
                  <c:v>15.01547737853204</c:v>
                </c:pt>
                <c:pt idx="2554">
                  <c:v>15.01547737853204</c:v>
                </c:pt>
                <c:pt idx="2555">
                  <c:v>15.01547737853204</c:v>
                </c:pt>
                <c:pt idx="2556">
                  <c:v>15.01547737853204</c:v>
                </c:pt>
                <c:pt idx="2557">
                  <c:v>15.01547737853204</c:v>
                </c:pt>
                <c:pt idx="2558">
                  <c:v>15.01547737853204</c:v>
                </c:pt>
                <c:pt idx="2559">
                  <c:v>15.01547737853204</c:v>
                </c:pt>
                <c:pt idx="2560">
                  <c:v>15.01547737853204</c:v>
                </c:pt>
                <c:pt idx="2561">
                  <c:v>15.01547737853204</c:v>
                </c:pt>
                <c:pt idx="2562">
                  <c:v>15.01547737853204</c:v>
                </c:pt>
                <c:pt idx="2563">
                  <c:v>15.01547737853204</c:v>
                </c:pt>
                <c:pt idx="2564">
                  <c:v>15.095506250815042</c:v>
                </c:pt>
                <c:pt idx="2565">
                  <c:v>15.095506250815042</c:v>
                </c:pt>
                <c:pt idx="2566">
                  <c:v>15.095506250815042</c:v>
                </c:pt>
                <c:pt idx="2567">
                  <c:v>15.095506250815042</c:v>
                </c:pt>
                <c:pt idx="2568">
                  <c:v>15.095506250815042</c:v>
                </c:pt>
                <c:pt idx="2569">
                  <c:v>15.095506250815042</c:v>
                </c:pt>
                <c:pt idx="2570">
                  <c:v>15.095506250815042</c:v>
                </c:pt>
                <c:pt idx="2571">
                  <c:v>15.095506250815042</c:v>
                </c:pt>
                <c:pt idx="2572">
                  <c:v>15.095506250815042</c:v>
                </c:pt>
                <c:pt idx="2573">
                  <c:v>15.095506250815042</c:v>
                </c:pt>
                <c:pt idx="2574">
                  <c:v>15.095506250815042</c:v>
                </c:pt>
                <c:pt idx="2575">
                  <c:v>15.095506250815042</c:v>
                </c:pt>
                <c:pt idx="2576">
                  <c:v>15.095506250815042</c:v>
                </c:pt>
                <c:pt idx="2577">
                  <c:v>15.095506250815042</c:v>
                </c:pt>
                <c:pt idx="2578">
                  <c:v>15.095506250815042</c:v>
                </c:pt>
                <c:pt idx="2579">
                  <c:v>15.095506250815042</c:v>
                </c:pt>
                <c:pt idx="2580">
                  <c:v>15.095506250815042</c:v>
                </c:pt>
                <c:pt idx="2581">
                  <c:v>15.095506250815042</c:v>
                </c:pt>
                <c:pt idx="2582">
                  <c:v>15.095506250815042</c:v>
                </c:pt>
                <c:pt idx="2583">
                  <c:v>15.095506250815042</c:v>
                </c:pt>
                <c:pt idx="2584">
                  <c:v>15.095506250815042</c:v>
                </c:pt>
                <c:pt idx="2585">
                  <c:v>15.095506250815042</c:v>
                </c:pt>
                <c:pt idx="2586">
                  <c:v>15.177146983566942</c:v>
                </c:pt>
                <c:pt idx="2587">
                  <c:v>15.177146983566942</c:v>
                </c:pt>
                <c:pt idx="2588">
                  <c:v>15.177146983566942</c:v>
                </c:pt>
                <c:pt idx="2589">
                  <c:v>15.177146983566942</c:v>
                </c:pt>
                <c:pt idx="2590">
                  <c:v>15.177146983566942</c:v>
                </c:pt>
                <c:pt idx="2591">
                  <c:v>15.177146983566942</c:v>
                </c:pt>
                <c:pt idx="2592">
                  <c:v>15.177146983566942</c:v>
                </c:pt>
                <c:pt idx="2593">
                  <c:v>15.177146983566942</c:v>
                </c:pt>
                <c:pt idx="2594">
                  <c:v>15.177146983566942</c:v>
                </c:pt>
                <c:pt idx="2595">
                  <c:v>15.177146983566942</c:v>
                </c:pt>
                <c:pt idx="2596">
                  <c:v>15.177146983566942</c:v>
                </c:pt>
                <c:pt idx="2597">
                  <c:v>15.177146983566942</c:v>
                </c:pt>
                <c:pt idx="2598">
                  <c:v>15.177146983566942</c:v>
                </c:pt>
                <c:pt idx="2599">
                  <c:v>15.177146983566942</c:v>
                </c:pt>
                <c:pt idx="2600">
                  <c:v>15.177146983566942</c:v>
                </c:pt>
                <c:pt idx="2601">
                  <c:v>15.177146983566942</c:v>
                </c:pt>
                <c:pt idx="2602">
                  <c:v>15.177146983566942</c:v>
                </c:pt>
                <c:pt idx="2603">
                  <c:v>15.177146983566942</c:v>
                </c:pt>
                <c:pt idx="2604">
                  <c:v>15.177146983566942</c:v>
                </c:pt>
                <c:pt idx="2605">
                  <c:v>15.177146983566942</c:v>
                </c:pt>
                <c:pt idx="2606">
                  <c:v>15.177146983566942</c:v>
                </c:pt>
                <c:pt idx="2607">
                  <c:v>15.177146983566942</c:v>
                </c:pt>
                <c:pt idx="2608">
                  <c:v>15.177146983566942</c:v>
                </c:pt>
                <c:pt idx="2609">
                  <c:v>15.177146983566942</c:v>
                </c:pt>
                <c:pt idx="2610">
                  <c:v>15.177146983566942</c:v>
                </c:pt>
                <c:pt idx="2611">
                  <c:v>15.177146983566942</c:v>
                </c:pt>
                <c:pt idx="2612">
                  <c:v>15.177146983566942</c:v>
                </c:pt>
                <c:pt idx="2613">
                  <c:v>15.177146983566942</c:v>
                </c:pt>
                <c:pt idx="2614">
                  <c:v>15.177146983566942</c:v>
                </c:pt>
                <c:pt idx="2615">
                  <c:v>15.177146983566942</c:v>
                </c:pt>
                <c:pt idx="2616">
                  <c:v>15.177146983566942</c:v>
                </c:pt>
                <c:pt idx="2617">
                  <c:v>15.177146983566942</c:v>
                </c:pt>
                <c:pt idx="2618">
                  <c:v>15.177146983566942</c:v>
                </c:pt>
                <c:pt idx="2619">
                  <c:v>15.177146983566942</c:v>
                </c:pt>
                <c:pt idx="2620">
                  <c:v>15.177146983566942</c:v>
                </c:pt>
                <c:pt idx="2621">
                  <c:v>15.177146983566942</c:v>
                </c:pt>
                <c:pt idx="2622">
                  <c:v>15.177146983566942</c:v>
                </c:pt>
                <c:pt idx="2623">
                  <c:v>15.177146983566942</c:v>
                </c:pt>
                <c:pt idx="2624">
                  <c:v>15.260985085937442</c:v>
                </c:pt>
                <c:pt idx="2625">
                  <c:v>15.260985085937442</c:v>
                </c:pt>
                <c:pt idx="2626">
                  <c:v>15.260985085937442</c:v>
                </c:pt>
                <c:pt idx="2627">
                  <c:v>15.260985085937442</c:v>
                </c:pt>
                <c:pt idx="2628">
                  <c:v>15.260985085937442</c:v>
                </c:pt>
                <c:pt idx="2629">
                  <c:v>15.260985085937442</c:v>
                </c:pt>
                <c:pt idx="2630">
                  <c:v>15.260985085937442</c:v>
                </c:pt>
                <c:pt idx="2631">
                  <c:v>15.260985085937442</c:v>
                </c:pt>
                <c:pt idx="2632">
                  <c:v>15.260985085937442</c:v>
                </c:pt>
                <c:pt idx="2633">
                  <c:v>15.260985085937442</c:v>
                </c:pt>
                <c:pt idx="2634">
                  <c:v>15.260985085937442</c:v>
                </c:pt>
                <c:pt idx="2635">
                  <c:v>15.260985085937442</c:v>
                </c:pt>
                <c:pt idx="2636">
                  <c:v>15.260985085937442</c:v>
                </c:pt>
                <c:pt idx="2637">
                  <c:v>15.260985085937442</c:v>
                </c:pt>
                <c:pt idx="2638">
                  <c:v>15.260985085937442</c:v>
                </c:pt>
                <c:pt idx="2639">
                  <c:v>15.260985085937442</c:v>
                </c:pt>
                <c:pt idx="2640">
                  <c:v>15.260985085937442</c:v>
                </c:pt>
                <c:pt idx="2641">
                  <c:v>15.260985085937442</c:v>
                </c:pt>
                <c:pt idx="2642">
                  <c:v>15.260985085937442</c:v>
                </c:pt>
                <c:pt idx="2643">
                  <c:v>15.260985085937442</c:v>
                </c:pt>
                <c:pt idx="2644">
                  <c:v>15.260985085937442</c:v>
                </c:pt>
                <c:pt idx="2645">
                  <c:v>15.260985085937442</c:v>
                </c:pt>
                <c:pt idx="2646">
                  <c:v>15.260985085937442</c:v>
                </c:pt>
                <c:pt idx="2647">
                  <c:v>15.260985085937442</c:v>
                </c:pt>
                <c:pt idx="2648">
                  <c:v>15.260985085937442</c:v>
                </c:pt>
                <c:pt idx="2649">
                  <c:v>15.260985085937442</c:v>
                </c:pt>
                <c:pt idx="2650">
                  <c:v>15.260985085937442</c:v>
                </c:pt>
                <c:pt idx="2651">
                  <c:v>15.260985085937442</c:v>
                </c:pt>
                <c:pt idx="2652">
                  <c:v>15.260985085937442</c:v>
                </c:pt>
                <c:pt idx="2653">
                  <c:v>15.260985085937442</c:v>
                </c:pt>
                <c:pt idx="2654">
                  <c:v>15.260985085937442</c:v>
                </c:pt>
                <c:pt idx="2655">
                  <c:v>15.260985085937442</c:v>
                </c:pt>
                <c:pt idx="2656">
                  <c:v>15.260985085937442</c:v>
                </c:pt>
                <c:pt idx="2657">
                  <c:v>15.260985085937442</c:v>
                </c:pt>
                <c:pt idx="2658">
                  <c:v>15.260985085937442</c:v>
                </c:pt>
                <c:pt idx="2659">
                  <c:v>15.260985085937442</c:v>
                </c:pt>
                <c:pt idx="2660">
                  <c:v>15.260985085937442</c:v>
                </c:pt>
                <c:pt idx="2661">
                  <c:v>15.260985085937442</c:v>
                </c:pt>
                <c:pt idx="2662">
                  <c:v>15.260985085937442</c:v>
                </c:pt>
                <c:pt idx="2663">
                  <c:v>15.260985085937442</c:v>
                </c:pt>
                <c:pt idx="2664">
                  <c:v>15.260985085937442</c:v>
                </c:pt>
                <c:pt idx="2665">
                  <c:v>15.260985085937442</c:v>
                </c:pt>
                <c:pt idx="2666">
                  <c:v>15.260985085937442</c:v>
                </c:pt>
                <c:pt idx="2667">
                  <c:v>15.260985085937442</c:v>
                </c:pt>
                <c:pt idx="2668">
                  <c:v>15.260985085937442</c:v>
                </c:pt>
                <c:pt idx="2669">
                  <c:v>15.260985085937442</c:v>
                </c:pt>
                <c:pt idx="2670">
                  <c:v>15.260985085937442</c:v>
                </c:pt>
                <c:pt idx="2671">
                  <c:v>15.260985085937442</c:v>
                </c:pt>
                <c:pt idx="2672">
                  <c:v>15.260985085937442</c:v>
                </c:pt>
                <c:pt idx="2673">
                  <c:v>15.260985085937442</c:v>
                </c:pt>
                <c:pt idx="2674">
                  <c:v>15.260985085937442</c:v>
                </c:pt>
                <c:pt idx="2675">
                  <c:v>15.260985085937442</c:v>
                </c:pt>
                <c:pt idx="2676">
                  <c:v>15.260985085937442</c:v>
                </c:pt>
                <c:pt idx="2677">
                  <c:v>15.34854327726584</c:v>
                </c:pt>
                <c:pt idx="2678">
                  <c:v>15.34854327726584</c:v>
                </c:pt>
                <c:pt idx="2679">
                  <c:v>15.34854327726584</c:v>
                </c:pt>
                <c:pt idx="2680">
                  <c:v>15.34854327726584</c:v>
                </c:pt>
                <c:pt idx="2681">
                  <c:v>15.34854327726584</c:v>
                </c:pt>
                <c:pt idx="2682">
                  <c:v>15.34854327726584</c:v>
                </c:pt>
                <c:pt idx="2683">
                  <c:v>15.34854327726584</c:v>
                </c:pt>
                <c:pt idx="2684">
                  <c:v>15.34854327726584</c:v>
                </c:pt>
                <c:pt idx="2685">
                  <c:v>15.34854327726584</c:v>
                </c:pt>
                <c:pt idx="2686">
                  <c:v>15.34854327726584</c:v>
                </c:pt>
                <c:pt idx="2687">
                  <c:v>15.34854327726584</c:v>
                </c:pt>
                <c:pt idx="2688">
                  <c:v>15.34854327726584</c:v>
                </c:pt>
                <c:pt idx="2689">
                  <c:v>15.34854327726584</c:v>
                </c:pt>
                <c:pt idx="2690">
                  <c:v>15.34854327726584</c:v>
                </c:pt>
                <c:pt idx="2691">
                  <c:v>15.34854327726584</c:v>
                </c:pt>
                <c:pt idx="2692">
                  <c:v>15.34854327726584</c:v>
                </c:pt>
                <c:pt idx="2693">
                  <c:v>15.34854327726584</c:v>
                </c:pt>
                <c:pt idx="2694">
                  <c:v>15.34854327726584</c:v>
                </c:pt>
                <c:pt idx="2695">
                  <c:v>15.34854327726584</c:v>
                </c:pt>
                <c:pt idx="2696">
                  <c:v>15.34854327726584</c:v>
                </c:pt>
                <c:pt idx="2697">
                  <c:v>15.34854327726584</c:v>
                </c:pt>
                <c:pt idx="2698">
                  <c:v>15.34854327726584</c:v>
                </c:pt>
                <c:pt idx="2699">
                  <c:v>15.34854327726584</c:v>
                </c:pt>
                <c:pt idx="2700">
                  <c:v>15.34854327726584</c:v>
                </c:pt>
                <c:pt idx="2701">
                  <c:v>15.34854327726584</c:v>
                </c:pt>
                <c:pt idx="2702">
                  <c:v>15.34854327726584</c:v>
                </c:pt>
                <c:pt idx="2703">
                  <c:v>15.34854327726584</c:v>
                </c:pt>
                <c:pt idx="2704">
                  <c:v>15.34854327726584</c:v>
                </c:pt>
                <c:pt idx="2705">
                  <c:v>15.34854327726584</c:v>
                </c:pt>
                <c:pt idx="2706">
                  <c:v>15.34854327726584</c:v>
                </c:pt>
                <c:pt idx="2707">
                  <c:v>15.34854327726584</c:v>
                </c:pt>
                <c:pt idx="2708">
                  <c:v>15.34854327726584</c:v>
                </c:pt>
                <c:pt idx="2709">
                  <c:v>15.34854327726584</c:v>
                </c:pt>
                <c:pt idx="2710">
                  <c:v>15.34854327726584</c:v>
                </c:pt>
                <c:pt idx="2711">
                  <c:v>15.34854327726584</c:v>
                </c:pt>
                <c:pt idx="2712">
                  <c:v>15.34854327726584</c:v>
                </c:pt>
                <c:pt idx="2713">
                  <c:v>15.34854327726584</c:v>
                </c:pt>
                <c:pt idx="2714">
                  <c:v>15.34854327726584</c:v>
                </c:pt>
                <c:pt idx="2715">
                  <c:v>15.34854327726584</c:v>
                </c:pt>
                <c:pt idx="2716">
                  <c:v>15.34854327726584</c:v>
                </c:pt>
                <c:pt idx="2717">
                  <c:v>15.34854327726584</c:v>
                </c:pt>
                <c:pt idx="2718">
                  <c:v>15.34854327726584</c:v>
                </c:pt>
                <c:pt idx="2719">
                  <c:v>15.34854327726584</c:v>
                </c:pt>
                <c:pt idx="2720">
                  <c:v>15.34854327726584</c:v>
                </c:pt>
                <c:pt idx="2721">
                  <c:v>15.34854327726584</c:v>
                </c:pt>
                <c:pt idx="2722">
                  <c:v>15.34854327726584</c:v>
                </c:pt>
                <c:pt idx="2723">
                  <c:v>15.34854327726584</c:v>
                </c:pt>
                <c:pt idx="2724">
                  <c:v>15.34854327726584</c:v>
                </c:pt>
                <c:pt idx="2725">
                  <c:v>15.34854327726584</c:v>
                </c:pt>
                <c:pt idx="2726">
                  <c:v>15.34854327726584</c:v>
                </c:pt>
                <c:pt idx="2727">
                  <c:v>15.34854327726584</c:v>
                </c:pt>
                <c:pt idx="2728">
                  <c:v>15.34854327726584</c:v>
                </c:pt>
                <c:pt idx="2729">
                  <c:v>15.34854327726584</c:v>
                </c:pt>
                <c:pt idx="2730">
                  <c:v>15.34854327726584</c:v>
                </c:pt>
                <c:pt idx="2731">
                  <c:v>15.34854327726584</c:v>
                </c:pt>
                <c:pt idx="2732">
                  <c:v>15.34854327726584</c:v>
                </c:pt>
                <c:pt idx="2733">
                  <c:v>15.34854327726584</c:v>
                </c:pt>
                <c:pt idx="2734">
                  <c:v>15.34854327726584</c:v>
                </c:pt>
                <c:pt idx="2735">
                  <c:v>15.34854327726584</c:v>
                </c:pt>
                <c:pt idx="2736">
                  <c:v>15.34854327726584</c:v>
                </c:pt>
                <c:pt idx="2737">
                  <c:v>15.34854327726584</c:v>
                </c:pt>
                <c:pt idx="2738">
                  <c:v>15.34854327726584</c:v>
                </c:pt>
                <c:pt idx="2739">
                  <c:v>15.34854327726584</c:v>
                </c:pt>
                <c:pt idx="2740">
                  <c:v>15.34854327726584</c:v>
                </c:pt>
                <c:pt idx="2741">
                  <c:v>15.34854327726584</c:v>
                </c:pt>
                <c:pt idx="2742">
                  <c:v>15.34854327726584</c:v>
                </c:pt>
                <c:pt idx="2743">
                  <c:v>15.34854327726584</c:v>
                </c:pt>
                <c:pt idx="2744">
                  <c:v>15.441116256184742</c:v>
                </c:pt>
                <c:pt idx="2745">
                  <c:v>15.441116256184742</c:v>
                </c:pt>
                <c:pt idx="2746">
                  <c:v>15.441116256184742</c:v>
                </c:pt>
                <c:pt idx="2747">
                  <c:v>15.441116256184742</c:v>
                </c:pt>
                <c:pt idx="2748">
                  <c:v>15.441116256184742</c:v>
                </c:pt>
                <c:pt idx="2749">
                  <c:v>15.441116256184742</c:v>
                </c:pt>
                <c:pt idx="2750">
                  <c:v>15.441116256184742</c:v>
                </c:pt>
                <c:pt idx="2751">
                  <c:v>15.441116256184742</c:v>
                </c:pt>
                <c:pt idx="2752">
                  <c:v>15.441116256184742</c:v>
                </c:pt>
                <c:pt idx="2753">
                  <c:v>15.441116256184742</c:v>
                </c:pt>
                <c:pt idx="2754">
                  <c:v>15.441116256184742</c:v>
                </c:pt>
                <c:pt idx="2755">
                  <c:v>15.441116256184742</c:v>
                </c:pt>
                <c:pt idx="2756">
                  <c:v>15.441116256184742</c:v>
                </c:pt>
                <c:pt idx="2757">
                  <c:v>15.441116256184742</c:v>
                </c:pt>
                <c:pt idx="2758">
                  <c:v>15.441116256184742</c:v>
                </c:pt>
                <c:pt idx="2759">
                  <c:v>15.441116256184742</c:v>
                </c:pt>
                <c:pt idx="2760">
                  <c:v>15.441116256184742</c:v>
                </c:pt>
                <c:pt idx="2761">
                  <c:v>15.441116256184742</c:v>
                </c:pt>
                <c:pt idx="2762">
                  <c:v>15.441116256184742</c:v>
                </c:pt>
                <c:pt idx="2763">
                  <c:v>15.441116256184742</c:v>
                </c:pt>
                <c:pt idx="2764">
                  <c:v>15.441116256184742</c:v>
                </c:pt>
                <c:pt idx="2765">
                  <c:v>15.441116256184742</c:v>
                </c:pt>
                <c:pt idx="2766">
                  <c:v>15.441116256184742</c:v>
                </c:pt>
                <c:pt idx="2767">
                  <c:v>15.441116256184742</c:v>
                </c:pt>
                <c:pt idx="2768">
                  <c:v>15.441116256184742</c:v>
                </c:pt>
                <c:pt idx="2769">
                  <c:v>15.441116256184742</c:v>
                </c:pt>
                <c:pt idx="2770">
                  <c:v>15.441116256184742</c:v>
                </c:pt>
                <c:pt idx="2771">
                  <c:v>15.441116256184742</c:v>
                </c:pt>
                <c:pt idx="2772">
                  <c:v>15.441116256184742</c:v>
                </c:pt>
                <c:pt idx="2773">
                  <c:v>15.441116256184742</c:v>
                </c:pt>
                <c:pt idx="2774">
                  <c:v>15.441116256184742</c:v>
                </c:pt>
                <c:pt idx="2775">
                  <c:v>15.441116256184742</c:v>
                </c:pt>
                <c:pt idx="2776">
                  <c:v>15.441116256184742</c:v>
                </c:pt>
                <c:pt idx="2777">
                  <c:v>15.441116256184742</c:v>
                </c:pt>
                <c:pt idx="2778">
                  <c:v>15.441116256184742</c:v>
                </c:pt>
                <c:pt idx="2779">
                  <c:v>15.441116256184742</c:v>
                </c:pt>
                <c:pt idx="2780">
                  <c:v>15.441116256184742</c:v>
                </c:pt>
                <c:pt idx="2781">
                  <c:v>15.441116256184742</c:v>
                </c:pt>
                <c:pt idx="2782">
                  <c:v>15.441116256184742</c:v>
                </c:pt>
                <c:pt idx="2783">
                  <c:v>15.441116256184742</c:v>
                </c:pt>
                <c:pt idx="2784">
                  <c:v>15.441116256184742</c:v>
                </c:pt>
                <c:pt idx="2785">
                  <c:v>15.441116256184742</c:v>
                </c:pt>
                <c:pt idx="2786">
                  <c:v>15.441116256184742</c:v>
                </c:pt>
                <c:pt idx="2787">
                  <c:v>15.441116256184742</c:v>
                </c:pt>
                <c:pt idx="2788">
                  <c:v>15.441116256184742</c:v>
                </c:pt>
                <c:pt idx="2789">
                  <c:v>15.441116256184742</c:v>
                </c:pt>
                <c:pt idx="2790">
                  <c:v>15.537330365382939</c:v>
                </c:pt>
                <c:pt idx="2791">
                  <c:v>15.537330365382939</c:v>
                </c:pt>
                <c:pt idx="2792">
                  <c:v>15.537330365382939</c:v>
                </c:pt>
                <c:pt idx="2793">
                  <c:v>15.537330365382939</c:v>
                </c:pt>
                <c:pt idx="2794">
                  <c:v>15.537330365382939</c:v>
                </c:pt>
                <c:pt idx="2795">
                  <c:v>15.537330365382939</c:v>
                </c:pt>
                <c:pt idx="2796">
                  <c:v>15.537330365382939</c:v>
                </c:pt>
                <c:pt idx="2797">
                  <c:v>15.537330365382939</c:v>
                </c:pt>
                <c:pt idx="2798">
                  <c:v>15.537330365382939</c:v>
                </c:pt>
                <c:pt idx="2799">
                  <c:v>15.537330365382939</c:v>
                </c:pt>
                <c:pt idx="2800">
                  <c:v>15.537330365382939</c:v>
                </c:pt>
                <c:pt idx="2801">
                  <c:v>15.537330365382939</c:v>
                </c:pt>
                <c:pt idx="2802">
                  <c:v>15.537330365382939</c:v>
                </c:pt>
                <c:pt idx="2803">
                  <c:v>15.537330365382939</c:v>
                </c:pt>
                <c:pt idx="2804">
                  <c:v>15.537330365382939</c:v>
                </c:pt>
                <c:pt idx="2805">
                  <c:v>15.537330365382939</c:v>
                </c:pt>
                <c:pt idx="2806">
                  <c:v>15.537330365382939</c:v>
                </c:pt>
                <c:pt idx="2807">
                  <c:v>15.537330365382939</c:v>
                </c:pt>
                <c:pt idx="2808">
                  <c:v>15.537330365382939</c:v>
                </c:pt>
                <c:pt idx="2809">
                  <c:v>15.537330365382939</c:v>
                </c:pt>
                <c:pt idx="2810">
                  <c:v>15.537330365382939</c:v>
                </c:pt>
                <c:pt idx="2811">
                  <c:v>15.537330365382939</c:v>
                </c:pt>
                <c:pt idx="2812">
                  <c:v>15.537330365382939</c:v>
                </c:pt>
                <c:pt idx="2813">
                  <c:v>15.537330365382939</c:v>
                </c:pt>
                <c:pt idx="2814">
                  <c:v>15.537330365382939</c:v>
                </c:pt>
                <c:pt idx="2815">
                  <c:v>15.537330365382939</c:v>
                </c:pt>
                <c:pt idx="2816">
                  <c:v>15.537330365382939</c:v>
                </c:pt>
                <c:pt idx="2817">
                  <c:v>15.537330365382939</c:v>
                </c:pt>
                <c:pt idx="2818">
                  <c:v>15.537330365382939</c:v>
                </c:pt>
                <c:pt idx="2819">
                  <c:v>15.537330365382939</c:v>
                </c:pt>
                <c:pt idx="2820">
                  <c:v>15.537330365382939</c:v>
                </c:pt>
                <c:pt idx="2821">
                  <c:v>15.537330365382939</c:v>
                </c:pt>
                <c:pt idx="2822">
                  <c:v>15.537330365382939</c:v>
                </c:pt>
                <c:pt idx="2823">
                  <c:v>15.537330365382939</c:v>
                </c:pt>
                <c:pt idx="2824">
                  <c:v>15.537330365382939</c:v>
                </c:pt>
                <c:pt idx="2825">
                  <c:v>15.537330365382939</c:v>
                </c:pt>
                <c:pt idx="2826">
                  <c:v>15.537330365382939</c:v>
                </c:pt>
                <c:pt idx="2827">
                  <c:v>15.537330365382939</c:v>
                </c:pt>
                <c:pt idx="2828">
                  <c:v>15.537330365382939</c:v>
                </c:pt>
                <c:pt idx="2829">
                  <c:v>15.537330365382939</c:v>
                </c:pt>
                <c:pt idx="2830">
                  <c:v>15.537330365382939</c:v>
                </c:pt>
                <c:pt idx="2831">
                  <c:v>15.537330365382939</c:v>
                </c:pt>
                <c:pt idx="2832">
                  <c:v>15.636017542259342</c:v>
                </c:pt>
                <c:pt idx="2833">
                  <c:v>15.636017542259342</c:v>
                </c:pt>
                <c:pt idx="2834">
                  <c:v>15.636017542259342</c:v>
                </c:pt>
                <c:pt idx="2835">
                  <c:v>15.636017542259342</c:v>
                </c:pt>
                <c:pt idx="2836">
                  <c:v>15.636017542259342</c:v>
                </c:pt>
                <c:pt idx="2837">
                  <c:v>15.636017542259342</c:v>
                </c:pt>
                <c:pt idx="2838">
                  <c:v>15.636017542259342</c:v>
                </c:pt>
                <c:pt idx="2839">
                  <c:v>15.73519086286424</c:v>
                </c:pt>
                <c:pt idx="2840">
                  <c:v>15.73519086286424</c:v>
                </c:pt>
                <c:pt idx="2841">
                  <c:v>15.73519086286424</c:v>
                </c:pt>
                <c:pt idx="2842">
                  <c:v>15.73519086286424</c:v>
                </c:pt>
                <c:pt idx="2843">
                  <c:v>15.73519086286424</c:v>
                </c:pt>
                <c:pt idx="2844">
                  <c:v>15.73519086286424</c:v>
                </c:pt>
                <c:pt idx="2845">
                  <c:v>15.73519086286424</c:v>
                </c:pt>
                <c:pt idx="2846">
                  <c:v>15.73519086286424</c:v>
                </c:pt>
                <c:pt idx="2847">
                  <c:v>15.73519086286424</c:v>
                </c:pt>
                <c:pt idx="2848">
                  <c:v>15.73519086286424</c:v>
                </c:pt>
                <c:pt idx="2849">
                  <c:v>15.73519086286424</c:v>
                </c:pt>
                <c:pt idx="2850">
                  <c:v>15.73519086286424</c:v>
                </c:pt>
                <c:pt idx="2851">
                  <c:v>15.73519086286424</c:v>
                </c:pt>
                <c:pt idx="2852">
                  <c:v>15.73519086286424</c:v>
                </c:pt>
                <c:pt idx="2853">
                  <c:v>15.73519086286424</c:v>
                </c:pt>
                <c:pt idx="2854">
                  <c:v>15.73519086286424</c:v>
                </c:pt>
                <c:pt idx="2855">
                  <c:v>15.73519086286424</c:v>
                </c:pt>
                <c:pt idx="2856">
                  <c:v>15.73519086286424</c:v>
                </c:pt>
                <c:pt idx="2857">
                  <c:v>15.73519086286424</c:v>
                </c:pt>
                <c:pt idx="2858">
                  <c:v>15.83661528027994</c:v>
                </c:pt>
                <c:pt idx="2859">
                  <c:v>15.83661528027994</c:v>
                </c:pt>
                <c:pt idx="2860">
                  <c:v>15.83661528027994</c:v>
                </c:pt>
                <c:pt idx="2861">
                  <c:v>15.83661528027994</c:v>
                </c:pt>
                <c:pt idx="2862">
                  <c:v>15.83661528027994</c:v>
                </c:pt>
                <c:pt idx="2863">
                  <c:v>15.83661528027994</c:v>
                </c:pt>
                <c:pt idx="2864">
                  <c:v>15.83661528027994</c:v>
                </c:pt>
                <c:pt idx="2865">
                  <c:v>15.83661528027994</c:v>
                </c:pt>
                <c:pt idx="2866">
                  <c:v>15.83661528027994</c:v>
                </c:pt>
                <c:pt idx="2867">
                  <c:v>15.83661528027994</c:v>
                </c:pt>
                <c:pt idx="2868">
                  <c:v>15.83661528027994</c:v>
                </c:pt>
                <c:pt idx="2869">
                  <c:v>15.83661528027994</c:v>
                </c:pt>
                <c:pt idx="2870">
                  <c:v>15.83661528027994</c:v>
                </c:pt>
                <c:pt idx="2871">
                  <c:v>15.83661528027994</c:v>
                </c:pt>
                <c:pt idx="2872">
                  <c:v>15.83661528027994</c:v>
                </c:pt>
                <c:pt idx="2873">
                  <c:v>15.83661528027994</c:v>
                </c:pt>
                <c:pt idx="2874">
                  <c:v>15.83661528027994</c:v>
                </c:pt>
                <c:pt idx="2875">
                  <c:v>15.83661528027994</c:v>
                </c:pt>
                <c:pt idx="2876">
                  <c:v>15.83661528027994</c:v>
                </c:pt>
                <c:pt idx="2877">
                  <c:v>15.83661528027994</c:v>
                </c:pt>
                <c:pt idx="2878">
                  <c:v>15.83661528027994</c:v>
                </c:pt>
                <c:pt idx="2879">
                  <c:v>15.83661528027994</c:v>
                </c:pt>
                <c:pt idx="2880">
                  <c:v>15.83661528027994</c:v>
                </c:pt>
                <c:pt idx="2881">
                  <c:v>15.83661528027994</c:v>
                </c:pt>
                <c:pt idx="2882">
                  <c:v>15.83661528027994</c:v>
                </c:pt>
                <c:pt idx="2883">
                  <c:v>15.83661528027994</c:v>
                </c:pt>
                <c:pt idx="2884">
                  <c:v>15.83661528027994</c:v>
                </c:pt>
                <c:pt idx="2885">
                  <c:v>15.83661528027994</c:v>
                </c:pt>
                <c:pt idx="2886">
                  <c:v>15.83661528027994</c:v>
                </c:pt>
                <c:pt idx="2887">
                  <c:v>15.83661528027994</c:v>
                </c:pt>
                <c:pt idx="2888">
                  <c:v>15.83661528027994</c:v>
                </c:pt>
                <c:pt idx="2889">
                  <c:v>15.83661528027994</c:v>
                </c:pt>
                <c:pt idx="2890">
                  <c:v>15.83661528027994</c:v>
                </c:pt>
                <c:pt idx="2891">
                  <c:v>15.83661528027994</c:v>
                </c:pt>
                <c:pt idx="2892">
                  <c:v>15.83661528027994</c:v>
                </c:pt>
                <c:pt idx="2893">
                  <c:v>15.83661528027994</c:v>
                </c:pt>
                <c:pt idx="2894">
                  <c:v>15.83661528027994</c:v>
                </c:pt>
                <c:pt idx="2895">
                  <c:v>15.83661528027994</c:v>
                </c:pt>
                <c:pt idx="2896">
                  <c:v>15.83661528027994</c:v>
                </c:pt>
                <c:pt idx="2897">
                  <c:v>15.83661528027994</c:v>
                </c:pt>
                <c:pt idx="2898">
                  <c:v>15.83661528027994</c:v>
                </c:pt>
                <c:pt idx="2899">
                  <c:v>15.83661528027994</c:v>
                </c:pt>
                <c:pt idx="2900">
                  <c:v>15.83661528027994</c:v>
                </c:pt>
                <c:pt idx="2901">
                  <c:v>15.83661528027994</c:v>
                </c:pt>
                <c:pt idx="2902">
                  <c:v>15.83661528027994</c:v>
                </c:pt>
                <c:pt idx="2903">
                  <c:v>15.83661528027994</c:v>
                </c:pt>
                <c:pt idx="2904">
                  <c:v>15.83661528027994</c:v>
                </c:pt>
                <c:pt idx="2905">
                  <c:v>15.83661528027994</c:v>
                </c:pt>
                <c:pt idx="2906">
                  <c:v>15.83661528027994</c:v>
                </c:pt>
                <c:pt idx="2907">
                  <c:v>15.83661528027994</c:v>
                </c:pt>
                <c:pt idx="2908">
                  <c:v>15.83661528027994</c:v>
                </c:pt>
                <c:pt idx="2909">
                  <c:v>15.83661528027994</c:v>
                </c:pt>
                <c:pt idx="2910">
                  <c:v>15.83661528027994</c:v>
                </c:pt>
                <c:pt idx="2911">
                  <c:v>15.83661528027994</c:v>
                </c:pt>
                <c:pt idx="2912">
                  <c:v>15.83661528027994</c:v>
                </c:pt>
                <c:pt idx="2913">
                  <c:v>15.83661528027994</c:v>
                </c:pt>
                <c:pt idx="2914">
                  <c:v>15.83661528027994</c:v>
                </c:pt>
                <c:pt idx="2915">
                  <c:v>15.83661528027994</c:v>
                </c:pt>
                <c:pt idx="2916">
                  <c:v>15.83661528027994</c:v>
                </c:pt>
                <c:pt idx="2917">
                  <c:v>15.83661528027994</c:v>
                </c:pt>
                <c:pt idx="2918">
                  <c:v>15.83661528027994</c:v>
                </c:pt>
                <c:pt idx="2919">
                  <c:v>15.83661528027994</c:v>
                </c:pt>
                <c:pt idx="2920">
                  <c:v>15.83661528027994</c:v>
                </c:pt>
                <c:pt idx="2921">
                  <c:v>15.83661528027994</c:v>
                </c:pt>
                <c:pt idx="2922">
                  <c:v>15.83661528027994</c:v>
                </c:pt>
                <c:pt idx="2923">
                  <c:v>15.83661528027994</c:v>
                </c:pt>
                <c:pt idx="2924">
                  <c:v>15.83661528027994</c:v>
                </c:pt>
                <c:pt idx="2925">
                  <c:v>15.83661528027994</c:v>
                </c:pt>
                <c:pt idx="2926">
                  <c:v>15.83661528027994</c:v>
                </c:pt>
                <c:pt idx="2927">
                  <c:v>15.83661528027994</c:v>
                </c:pt>
                <c:pt idx="2928">
                  <c:v>15.83661528027994</c:v>
                </c:pt>
                <c:pt idx="2929">
                  <c:v>15.83661528027994</c:v>
                </c:pt>
                <c:pt idx="2930">
                  <c:v>15.83661528027994</c:v>
                </c:pt>
                <c:pt idx="2931">
                  <c:v>15.83661528027994</c:v>
                </c:pt>
                <c:pt idx="2932">
                  <c:v>15.83661528027994</c:v>
                </c:pt>
                <c:pt idx="2933">
                  <c:v>15.83661528027994</c:v>
                </c:pt>
                <c:pt idx="2934">
                  <c:v>15.83661528027994</c:v>
                </c:pt>
                <c:pt idx="2935">
                  <c:v>15.83661528027994</c:v>
                </c:pt>
                <c:pt idx="2936">
                  <c:v>15.83661528027994</c:v>
                </c:pt>
                <c:pt idx="2937">
                  <c:v>15.83661528027994</c:v>
                </c:pt>
                <c:pt idx="2938">
                  <c:v>15.83661528027994</c:v>
                </c:pt>
                <c:pt idx="2939">
                  <c:v>15.83661528027994</c:v>
                </c:pt>
                <c:pt idx="2940">
                  <c:v>15.83661528027994</c:v>
                </c:pt>
                <c:pt idx="2941">
                  <c:v>15.83661528027994</c:v>
                </c:pt>
                <c:pt idx="2942">
                  <c:v>15.83661528027994</c:v>
                </c:pt>
                <c:pt idx="2943">
                  <c:v>15.83661528027994</c:v>
                </c:pt>
                <c:pt idx="2944">
                  <c:v>15.83661528027994</c:v>
                </c:pt>
                <c:pt idx="2945">
                  <c:v>15.83661528027994</c:v>
                </c:pt>
                <c:pt idx="2946">
                  <c:v>15.83661528027994</c:v>
                </c:pt>
                <c:pt idx="2947">
                  <c:v>15.83661528027994</c:v>
                </c:pt>
                <c:pt idx="2948">
                  <c:v>15.83661528027994</c:v>
                </c:pt>
                <c:pt idx="2949">
                  <c:v>15.83661528027994</c:v>
                </c:pt>
                <c:pt idx="2950">
                  <c:v>15.83661528027994</c:v>
                </c:pt>
                <c:pt idx="2951">
                  <c:v>15.83661528027994</c:v>
                </c:pt>
                <c:pt idx="2952">
                  <c:v>15.83661528027994</c:v>
                </c:pt>
                <c:pt idx="2953">
                  <c:v>15.83661528027994</c:v>
                </c:pt>
                <c:pt idx="2954">
                  <c:v>15.83661528027994</c:v>
                </c:pt>
                <c:pt idx="2955">
                  <c:v>15.83661528027994</c:v>
                </c:pt>
                <c:pt idx="2956">
                  <c:v>15.83661528027994</c:v>
                </c:pt>
                <c:pt idx="2957">
                  <c:v>15.83661528027994</c:v>
                </c:pt>
                <c:pt idx="2958">
                  <c:v>15.83661528027994</c:v>
                </c:pt>
                <c:pt idx="2959">
                  <c:v>15.83661528027994</c:v>
                </c:pt>
                <c:pt idx="2960">
                  <c:v>15.83661528027994</c:v>
                </c:pt>
                <c:pt idx="2961">
                  <c:v>15.83661528027994</c:v>
                </c:pt>
                <c:pt idx="2962">
                  <c:v>15.948962327263342</c:v>
                </c:pt>
                <c:pt idx="2963">
                  <c:v>15.948962327263342</c:v>
                </c:pt>
                <c:pt idx="2964">
                  <c:v>15.948962327263342</c:v>
                </c:pt>
                <c:pt idx="2965">
                  <c:v>15.948962327263342</c:v>
                </c:pt>
                <c:pt idx="2966">
                  <c:v>15.948962327263342</c:v>
                </c:pt>
                <c:pt idx="2967">
                  <c:v>16.061942315356539</c:v>
                </c:pt>
                <c:pt idx="2968">
                  <c:v>16.061942315356539</c:v>
                </c:pt>
                <c:pt idx="2969">
                  <c:v>16.061942315356539</c:v>
                </c:pt>
                <c:pt idx="2970">
                  <c:v>16.061942315356539</c:v>
                </c:pt>
                <c:pt idx="2971">
                  <c:v>16.061942315356539</c:v>
                </c:pt>
                <c:pt idx="2972">
                  <c:v>16.061942315356539</c:v>
                </c:pt>
                <c:pt idx="2973">
                  <c:v>16.061942315356539</c:v>
                </c:pt>
                <c:pt idx="2974">
                  <c:v>16.061942315356539</c:v>
                </c:pt>
                <c:pt idx="2975">
                  <c:v>16.061942315356539</c:v>
                </c:pt>
                <c:pt idx="2976">
                  <c:v>16.061942315356539</c:v>
                </c:pt>
                <c:pt idx="2977">
                  <c:v>16.061942315356539</c:v>
                </c:pt>
                <c:pt idx="2978">
                  <c:v>16.061942315356539</c:v>
                </c:pt>
                <c:pt idx="2979">
                  <c:v>16.061942315356539</c:v>
                </c:pt>
                <c:pt idx="2980">
                  <c:v>16.061942315356539</c:v>
                </c:pt>
                <c:pt idx="2981">
                  <c:v>16.061942315356539</c:v>
                </c:pt>
                <c:pt idx="2982">
                  <c:v>16.061942315356539</c:v>
                </c:pt>
                <c:pt idx="2983">
                  <c:v>16.061942315356539</c:v>
                </c:pt>
                <c:pt idx="2984">
                  <c:v>16.061942315356539</c:v>
                </c:pt>
                <c:pt idx="2985">
                  <c:v>16.061942315356539</c:v>
                </c:pt>
                <c:pt idx="2986">
                  <c:v>16.061942315356539</c:v>
                </c:pt>
                <c:pt idx="2987">
                  <c:v>16.061942315356539</c:v>
                </c:pt>
                <c:pt idx="2988">
                  <c:v>16.061942315356539</c:v>
                </c:pt>
                <c:pt idx="2989">
                  <c:v>16.061942315356539</c:v>
                </c:pt>
                <c:pt idx="2990">
                  <c:v>16.061942315356539</c:v>
                </c:pt>
                <c:pt idx="2991">
                  <c:v>16.061942315356539</c:v>
                </c:pt>
                <c:pt idx="2992">
                  <c:v>16.061942315356539</c:v>
                </c:pt>
                <c:pt idx="2993">
                  <c:v>16.061942315356539</c:v>
                </c:pt>
                <c:pt idx="2994">
                  <c:v>16.061942315356539</c:v>
                </c:pt>
                <c:pt idx="2995">
                  <c:v>16.061942315356539</c:v>
                </c:pt>
                <c:pt idx="2996">
                  <c:v>16.061942315356539</c:v>
                </c:pt>
                <c:pt idx="2997">
                  <c:v>16.061942315356539</c:v>
                </c:pt>
                <c:pt idx="2998">
                  <c:v>16.061942315356539</c:v>
                </c:pt>
                <c:pt idx="2999">
                  <c:v>16.061942315356539</c:v>
                </c:pt>
                <c:pt idx="3000">
                  <c:v>16.061942315356539</c:v>
                </c:pt>
                <c:pt idx="3001">
                  <c:v>16.061942315356539</c:v>
                </c:pt>
                <c:pt idx="3002">
                  <c:v>16.061942315356539</c:v>
                </c:pt>
                <c:pt idx="3003">
                  <c:v>16.061942315356539</c:v>
                </c:pt>
                <c:pt idx="3004">
                  <c:v>16.061942315356539</c:v>
                </c:pt>
                <c:pt idx="3005">
                  <c:v>16.061942315356539</c:v>
                </c:pt>
                <c:pt idx="3006">
                  <c:v>16.061942315356539</c:v>
                </c:pt>
                <c:pt idx="3007">
                  <c:v>16.061942315356539</c:v>
                </c:pt>
                <c:pt idx="3008">
                  <c:v>16.061942315356539</c:v>
                </c:pt>
                <c:pt idx="3009">
                  <c:v>16.061942315356539</c:v>
                </c:pt>
                <c:pt idx="3010">
                  <c:v>16.061942315356539</c:v>
                </c:pt>
                <c:pt idx="3011">
                  <c:v>16.061942315356539</c:v>
                </c:pt>
                <c:pt idx="3012">
                  <c:v>16.061942315356539</c:v>
                </c:pt>
                <c:pt idx="3013">
                  <c:v>16.061942315356539</c:v>
                </c:pt>
                <c:pt idx="3014">
                  <c:v>16.061942315356539</c:v>
                </c:pt>
                <c:pt idx="3015">
                  <c:v>16.061942315356539</c:v>
                </c:pt>
                <c:pt idx="3016">
                  <c:v>16.061942315356539</c:v>
                </c:pt>
                <c:pt idx="3017">
                  <c:v>16.061942315356539</c:v>
                </c:pt>
                <c:pt idx="3018">
                  <c:v>16.061942315356539</c:v>
                </c:pt>
                <c:pt idx="3019">
                  <c:v>16.061942315356539</c:v>
                </c:pt>
                <c:pt idx="3020">
                  <c:v>16.061942315356539</c:v>
                </c:pt>
                <c:pt idx="3021">
                  <c:v>16.061942315356539</c:v>
                </c:pt>
                <c:pt idx="3022">
                  <c:v>16.061942315356539</c:v>
                </c:pt>
                <c:pt idx="3023">
                  <c:v>16.061942315356539</c:v>
                </c:pt>
                <c:pt idx="3024">
                  <c:v>16.061942315356539</c:v>
                </c:pt>
                <c:pt idx="3025">
                  <c:v>16.061942315356539</c:v>
                </c:pt>
                <c:pt idx="3026">
                  <c:v>16.061942315356539</c:v>
                </c:pt>
                <c:pt idx="3027">
                  <c:v>16.061942315356539</c:v>
                </c:pt>
                <c:pt idx="3028">
                  <c:v>16.061942315356539</c:v>
                </c:pt>
                <c:pt idx="3029">
                  <c:v>16.061942315356539</c:v>
                </c:pt>
                <c:pt idx="3030">
                  <c:v>16.061942315356539</c:v>
                </c:pt>
                <c:pt idx="3031">
                  <c:v>16.061942315356539</c:v>
                </c:pt>
                <c:pt idx="3032">
                  <c:v>16.061942315356539</c:v>
                </c:pt>
                <c:pt idx="3033">
                  <c:v>16.061942315356539</c:v>
                </c:pt>
                <c:pt idx="3034">
                  <c:v>16.061942315356539</c:v>
                </c:pt>
                <c:pt idx="3035">
                  <c:v>16.061942315356539</c:v>
                </c:pt>
                <c:pt idx="3036">
                  <c:v>16.061942315356539</c:v>
                </c:pt>
                <c:pt idx="3037">
                  <c:v>16.061942315356539</c:v>
                </c:pt>
                <c:pt idx="3038">
                  <c:v>16.061942315356539</c:v>
                </c:pt>
                <c:pt idx="3039">
                  <c:v>16.061942315356539</c:v>
                </c:pt>
                <c:pt idx="3040">
                  <c:v>16.061942315356539</c:v>
                </c:pt>
                <c:pt idx="3041">
                  <c:v>16.061942315356539</c:v>
                </c:pt>
                <c:pt idx="3042">
                  <c:v>16.061942315356539</c:v>
                </c:pt>
                <c:pt idx="3043">
                  <c:v>16.061942315356539</c:v>
                </c:pt>
                <c:pt idx="3044">
                  <c:v>16.061942315356539</c:v>
                </c:pt>
                <c:pt idx="3045">
                  <c:v>16.061942315356539</c:v>
                </c:pt>
                <c:pt idx="3046">
                  <c:v>16.061942315356539</c:v>
                </c:pt>
                <c:pt idx="3047">
                  <c:v>16.061942315356539</c:v>
                </c:pt>
                <c:pt idx="3048">
                  <c:v>16.061942315356539</c:v>
                </c:pt>
                <c:pt idx="3049">
                  <c:v>16.061942315356539</c:v>
                </c:pt>
                <c:pt idx="3050">
                  <c:v>16.061942315356539</c:v>
                </c:pt>
                <c:pt idx="3051">
                  <c:v>16.061942315356539</c:v>
                </c:pt>
                <c:pt idx="3052">
                  <c:v>16.061942315356539</c:v>
                </c:pt>
                <c:pt idx="3053">
                  <c:v>16.061942315356539</c:v>
                </c:pt>
                <c:pt idx="3054">
                  <c:v>16.061942315356539</c:v>
                </c:pt>
                <c:pt idx="3055">
                  <c:v>16.061942315356539</c:v>
                </c:pt>
                <c:pt idx="3056">
                  <c:v>16.061942315356539</c:v>
                </c:pt>
                <c:pt idx="3057">
                  <c:v>16.061942315356539</c:v>
                </c:pt>
                <c:pt idx="3058">
                  <c:v>16.061942315356539</c:v>
                </c:pt>
                <c:pt idx="3059">
                  <c:v>16.061942315356539</c:v>
                </c:pt>
                <c:pt idx="3060">
                  <c:v>16.061942315356539</c:v>
                </c:pt>
                <c:pt idx="3061">
                  <c:v>16.061942315356539</c:v>
                </c:pt>
                <c:pt idx="3062">
                  <c:v>16.061942315356539</c:v>
                </c:pt>
                <c:pt idx="3063">
                  <c:v>16.061942315356539</c:v>
                </c:pt>
                <c:pt idx="3064">
                  <c:v>16.061942315356539</c:v>
                </c:pt>
                <c:pt idx="3065">
                  <c:v>16.061942315356539</c:v>
                </c:pt>
                <c:pt idx="3066">
                  <c:v>16.061942315356539</c:v>
                </c:pt>
                <c:pt idx="3067">
                  <c:v>16.061942315356539</c:v>
                </c:pt>
                <c:pt idx="3068">
                  <c:v>16.061942315356539</c:v>
                </c:pt>
                <c:pt idx="3069">
                  <c:v>16.061942315356539</c:v>
                </c:pt>
                <c:pt idx="3070">
                  <c:v>16.061942315356539</c:v>
                </c:pt>
                <c:pt idx="3071">
                  <c:v>16.061942315356539</c:v>
                </c:pt>
              </c:numCache>
            </c:numRef>
          </c:val>
          <c:smooth val="0"/>
          <c:extLst>
            <c:ext xmlns:c16="http://schemas.microsoft.com/office/drawing/2014/chart" uri="{C3380CC4-5D6E-409C-BE32-E72D297353CC}">
              <c16:uniqueId val="{00000001-3AB0-4153-9115-DBB99D64BD14}"/>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6"/>
        <c:majorTimeUnit val="month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Rivaroxaban</c:v>
          </c:tx>
          <c:spPr>
            <a:ln w="38100" cap="rnd">
              <a:solidFill>
                <a:srgbClr val="7030A0"/>
              </a:solidFill>
              <a:round/>
            </a:ln>
            <a:effectLst/>
          </c:spPr>
          <c:marker>
            <c:symbol val="none"/>
          </c:marker>
          <c:cat>
            <c:numRef>
              <c:f>'90 Day Data'!$A$5:$A$388</c:f>
              <c:numCache>
                <c:formatCode>########0</c:formatCode>
                <c:ptCount val="384"/>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2</c:v>
                </c:pt>
                <c:pt idx="20">
                  <c:v>3</c:v>
                </c:pt>
                <c:pt idx="21">
                  <c:v>3</c:v>
                </c:pt>
                <c:pt idx="22">
                  <c:v>3</c:v>
                </c:pt>
                <c:pt idx="23">
                  <c:v>3</c:v>
                </c:pt>
                <c:pt idx="24">
                  <c:v>3</c:v>
                </c:pt>
                <c:pt idx="25">
                  <c:v>3</c:v>
                </c:pt>
                <c:pt idx="26">
                  <c:v>3</c:v>
                </c:pt>
                <c:pt idx="27">
                  <c:v>3</c:v>
                </c:pt>
                <c:pt idx="28">
                  <c:v>4</c:v>
                </c:pt>
                <c:pt idx="29">
                  <c:v>4</c:v>
                </c:pt>
                <c:pt idx="30">
                  <c:v>4</c:v>
                </c:pt>
                <c:pt idx="31">
                  <c:v>4</c:v>
                </c:pt>
                <c:pt idx="32">
                  <c:v>4</c:v>
                </c:pt>
                <c:pt idx="33">
                  <c:v>4</c:v>
                </c:pt>
                <c:pt idx="34">
                  <c:v>4</c:v>
                </c:pt>
                <c:pt idx="35">
                  <c:v>4</c:v>
                </c:pt>
                <c:pt idx="36">
                  <c:v>4</c:v>
                </c:pt>
                <c:pt idx="37">
                  <c:v>4</c:v>
                </c:pt>
                <c:pt idx="38">
                  <c:v>4</c:v>
                </c:pt>
                <c:pt idx="39">
                  <c:v>4</c:v>
                </c:pt>
                <c:pt idx="40">
                  <c:v>5</c:v>
                </c:pt>
                <c:pt idx="41">
                  <c:v>5</c:v>
                </c:pt>
                <c:pt idx="42">
                  <c:v>5</c:v>
                </c:pt>
                <c:pt idx="43">
                  <c:v>5</c:v>
                </c:pt>
                <c:pt idx="44">
                  <c:v>5</c:v>
                </c:pt>
                <c:pt idx="45">
                  <c:v>5</c:v>
                </c:pt>
                <c:pt idx="46">
                  <c:v>5</c:v>
                </c:pt>
                <c:pt idx="47">
                  <c:v>5</c:v>
                </c:pt>
                <c:pt idx="48">
                  <c:v>5</c:v>
                </c:pt>
                <c:pt idx="49">
                  <c:v>6</c:v>
                </c:pt>
                <c:pt idx="50">
                  <c:v>6</c:v>
                </c:pt>
                <c:pt idx="51">
                  <c:v>6</c:v>
                </c:pt>
                <c:pt idx="52">
                  <c:v>6</c:v>
                </c:pt>
                <c:pt idx="53">
                  <c:v>6</c:v>
                </c:pt>
                <c:pt idx="54">
                  <c:v>6</c:v>
                </c:pt>
                <c:pt idx="55">
                  <c:v>6</c:v>
                </c:pt>
                <c:pt idx="56">
                  <c:v>6</c:v>
                </c:pt>
                <c:pt idx="57">
                  <c:v>6</c:v>
                </c:pt>
                <c:pt idx="58">
                  <c:v>6</c:v>
                </c:pt>
                <c:pt idx="59">
                  <c:v>6</c:v>
                </c:pt>
                <c:pt idx="60">
                  <c:v>7</c:v>
                </c:pt>
                <c:pt idx="61">
                  <c:v>7</c:v>
                </c:pt>
                <c:pt idx="62">
                  <c:v>7</c:v>
                </c:pt>
                <c:pt idx="63">
                  <c:v>7</c:v>
                </c:pt>
                <c:pt idx="64">
                  <c:v>7</c:v>
                </c:pt>
                <c:pt idx="65">
                  <c:v>7</c:v>
                </c:pt>
                <c:pt idx="66">
                  <c:v>7</c:v>
                </c:pt>
                <c:pt idx="67">
                  <c:v>7</c:v>
                </c:pt>
                <c:pt idx="68">
                  <c:v>7</c:v>
                </c:pt>
                <c:pt idx="69">
                  <c:v>7</c:v>
                </c:pt>
                <c:pt idx="70">
                  <c:v>7</c:v>
                </c:pt>
                <c:pt idx="71">
                  <c:v>8</c:v>
                </c:pt>
                <c:pt idx="72">
                  <c:v>8</c:v>
                </c:pt>
                <c:pt idx="73">
                  <c:v>8</c:v>
                </c:pt>
                <c:pt idx="74">
                  <c:v>8</c:v>
                </c:pt>
                <c:pt idx="75">
                  <c:v>8</c:v>
                </c:pt>
                <c:pt idx="76">
                  <c:v>8</c:v>
                </c:pt>
                <c:pt idx="77">
                  <c:v>9</c:v>
                </c:pt>
                <c:pt idx="78">
                  <c:v>9</c:v>
                </c:pt>
                <c:pt idx="79">
                  <c:v>9</c:v>
                </c:pt>
                <c:pt idx="80">
                  <c:v>9</c:v>
                </c:pt>
                <c:pt idx="81">
                  <c:v>9</c:v>
                </c:pt>
                <c:pt idx="82">
                  <c:v>9</c:v>
                </c:pt>
                <c:pt idx="83">
                  <c:v>9</c:v>
                </c:pt>
                <c:pt idx="84">
                  <c:v>9</c:v>
                </c:pt>
                <c:pt idx="85">
                  <c:v>9</c:v>
                </c:pt>
                <c:pt idx="86">
                  <c:v>10</c:v>
                </c:pt>
                <c:pt idx="87">
                  <c:v>10</c:v>
                </c:pt>
                <c:pt idx="88">
                  <c:v>10</c:v>
                </c:pt>
                <c:pt idx="89">
                  <c:v>10</c:v>
                </c:pt>
                <c:pt idx="90">
                  <c:v>10</c:v>
                </c:pt>
                <c:pt idx="91">
                  <c:v>10</c:v>
                </c:pt>
                <c:pt idx="92">
                  <c:v>10</c:v>
                </c:pt>
                <c:pt idx="93">
                  <c:v>10</c:v>
                </c:pt>
                <c:pt idx="94">
                  <c:v>10</c:v>
                </c:pt>
                <c:pt idx="95">
                  <c:v>11</c:v>
                </c:pt>
                <c:pt idx="96">
                  <c:v>11</c:v>
                </c:pt>
                <c:pt idx="97">
                  <c:v>11</c:v>
                </c:pt>
                <c:pt idx="98">
                  <c:v>11</c:v>
                </c:pt>
                <c:pt idx="99">
                  <c:v>11</c:v>
                </c:pt>
                <c:pt idx="100">
                  <c:v>11</c:v>
                </c:pt>
                <c:pt idx="101">
                  <c:v>11</c:v>
                </c:pt>
                <c:pt idx="102">
                  <c:v>12</c:v>
                </c:pt>
                <c:pt idx="103">
                  <c:v>12</c:v>
                </c:pt>
                <c:pt idx="104">
                  <c:v>12</c:v>
                </c:pt>
                <c:pt idx="105">
                  <c:v>12</c:v>
                </c:pt>
                <c:pt idx="106">
                  <c:v>12</c:v>
                </c:pt>
                <c:pt idx="107">
                  <c:v>12</c:v>
                </c:pt>
                <c:pt idx="108">
                  <c:v>12</c:v>
                </c:pt>
                <c:pt idx="109">
                  <c:v>12</c:v>
                </c:pt>
                <c:pt idx="110">
                  <c:v>13</c:v>
                </c:pt>
                <c:pt idx="111">
                  <c:v>13</c:v>
                </c:pt>
                <c:pt idx="112">
                  <c:v>13</c:v>
                </c:pt>
                <c:pt idx="113">
                  <c:v>13</c:v>
                </c:pt>
                <c:pt idx="114">
                  <c:v>13</c:v>
                </c:pt>
                <c:pt idx="115">
                  <c:v>13</c:v>
                </c:pt>
                <c:pt idx="116">
                  <c:v>13</c:v>
                </c:pt>
                <c:pt idx="117">
                  <c:v>13</c:v>
                </c:pt>
                <c:pt idx="118">
                  <c:v>14</c:v>
                </c:pt>
                <c:pt idx="119">
                  <c:v>14</c:v>
                </c:pt>
                <c:pt idx="120">
                  <c:v>14</c:v>
                </c:pt>
                <c:pt idx="121">
                  <c:v>15</c:v>
                </c:pt>
                <c:pt idx="122">
                  <c:v>15</c:v>
                </c:pt>
                <c:pt idx="123">
                  <c:v>15</c:v>
                </c:pt>
                <c:pt idx="124">
                  <c:v>15</c:v>
                </c:pt>
                <c:pt idx="125">
                  <c:v>16</c:v>
                </c:pt>
                <c:pt idx="126">
                  <c:v>16</c:v>
                </c:pt>
                <c:pt idx="127">
                  <c:v>16</c:v>
                </c:pt>
                <c:pt idx="128">
                  <c:v>16</c:v>
                </c:pt>
                <c:pt idx="129">
                  <c:v>16</c:v>
                </c:pt>
                <c:pt idx="130">
                  <c:v>16</c:v>
                </c:pt>
                <c:pt idx="131">
                  <c:v>16</c:v>
                </c:pt>
                <c:pt idx="132">
                  <c:v>17</c:v>
                </c:pt>
                <c:pt idx="133">
                  <c:v>17</c:v>
                </c:pt>
                <c:pt idx="134">
                  <c:v>17</c:v>
                </c:pt>
                <c:pt idx="135">
                  <c:v>17</c:v>
                </c:pt>
                <c:pt idx="136">
                  <c:v>18</c:v>
                </c:pt>
                <c:pt idx="137">
                  <c:v>18</c:v>
                </c:pt>
                <c:pt idx="138">
                  <c:v>18</c:v>
                </c:pt>
                <c:pt idx="139">
                  <c:v>18</c:v>
                </c:pt>
                <c:pt idx="140">
                  <c:v>18</c:v>
                </c:pt>
                <c:pt idx="141">
                  <c:v>18</c:v>
                </c:pt>
                <c:pt idx="142">
                  <c:v>19</c:v>
                </c:pt>
                <c:pt idx="143">
                  <c:v>19</c:v>
                </c:pt>
                <c:pt idx="144">
                  <c:v>19</c:v>
                </c:pt>
                <c:pt idx="145">
                  <c:v>20</c:v>
                </c:pt>
                <c:pt idx="146">
                  <c:v>21</c:v>
                </c:pt>
                <c:pt idx="147">
                  <c:v>21</c:v>
                </c:pt>
                <c:pt idx="148">
                  <c:v>22</c:v>
                </c:pt>
                <c:pt idx="149">
                  <c:v>22</c:v>
                </c:pt>
                <c:pt idx="150">
                  <c:v>22</c:v>
                </c:pt>
                <c:pt idx="151">
                  <c:v>22</c:v>
                </c:pt>
                <c:pt idx="152">
                  <c:v>23</c:v>
                </c:pt>
                <c:pt idx="153">
                  <c:v>23</c:v>
                </c:pt>
                <c:pt idx="154">
                  <c:v>23</c:v>
                </c:pt>
                <c:pt idx="155">
                  <c:v>24</c:v>
                </c:pt>
                <c:pt idx="156">
                  <c:v>24</c:v>
                </c:pt>
                <c:pt idx="157">
                  <c:v>24</c:v>
                </c:pt>
                <c:pt idx="158">
                  <c:v>24</c:v>
                </c:pt>
                <c:pt idx="159">
                  <c:v>25</c:v>
                </c:pt>
                <c:pt idx="160">
                  <c:v>25</c:v>
                </c:pt>
                <c:pt idx="161">
                  <c:v>25</c:v>
                </c:pt>
                <c:pt idx="162">
                  <c:v>26</c:v>
                </c:pt>
                <c:pt idx="163">
                  <c:v>26</c:v>
                </c:pt>
                <c:pt idx="164">
                  <c:v>26</c:v>
                </c:pt>
                <c:pt idx="165">
                  <c:v>26</c:v>
                </c:pt>
                <c:pt idx="166">
                  <c:v>26</c:v>
                </c:pt>
                <c:pt idx="167">
                  <c:v>27</c:v>
                </c:pt>
                <c:pt idx="168">
                  <c:v>27</c:v>
                </c:pt>
                <c:pt idx="169">
                  <c:v>27</c:v>
                </c:pt>
                <c:pt idx="170">
                  <c:v>27</c:v>
                </c:pt>
                <c:pt idx="171">
                  <c:v>28</c:v>
                </c:pt>
                <c:pt idx="172">
                  <c:v>28</c:v>
                </c:pt>
                <c:pt idx="173">
                  <c:v>28</c:v>
                </c:pt>
                <c:pt idx="174">
                  <c:v>28</c:v>
                </c:pt>
                <c:pt idx="175">
                  <c:v>28</c:v>
                </c:pt>
                <c:pt idx="176">
                  <c:v>28</c:v>
                </c:pt>
                <c:pt idx="177">
                  <c:v>28</c:v>
                </c:pt>
                <c:pt idx="178">
                  <c:v>28</c:v>
                </c:pt>
                <c:pt idx="179">
                  <c:v>29</c:v>
                </c:pt>
                <c:pt idx="180">
                  <c:v>29</c:v>
                </c:pt>
                <c:pt idx="181">
                  <c:v>29</c:v>
                </c:pt>
                <c:pt idx="182">
                  <c:v>30</c:v>
                </c:pt>
                <c:pt idx="183">
                  <c:v>30</c:v>
                </c:pt>
                <c:pt idx="184">
                  <c:v>30</c:v>
                </c:pt>
                <c:pt idx="185">
                  <c:v>30</c:v>
                </c:pt>
                <c:pt idx="186">
                  <c:v>30</c:v>
                </c:pt>
                <c:pt idx="187">
                  <c:v>30</c:v>
                </c:pt>
                <c:pt idx="188">
                  <c:v>30</c:v>
                </c:pt>
                <c:pt idx="189">
                  <c:v>30</c:v>
                </c:pt>
                <c:pt idx="190">
                  <c:v>31</c:v>
                </c:pt>
                <c:pt idx="191">
                  <c:v>31</c:v>
                </c:pt>
                <c:pt idx="192">
                  <c:v>31</c:v>
                </c:pt>
                <c:pt idx="193">
                  <c:v>31</c:v>
                </c:pt>
                <c:pt idx="194">
                  <c:v>31</c:v>
                </c:pt>
                <c:pt idx="195">
                  <c:v>31</c:v>
                </c:pt>
                <c:pt idx="196">
                  <c:v>31</c:v>
                </c:pt>
                <c:pt idx="197">
                  <c:v>31</c:v>
                </c:pt>
                <c:pt idx="198">
                  <c:v>31</c:v>
                </c:pt>
                <c:pt idx="199">
                  <c:v>31</c:v>
                </c:pt>
                <c:pt idx="200">
                  <c:v>32</c:v>
                </c:pt>
                <c:pt idx="201">
                  <c:v>32</c:v>
                </c:pt>
                <c:pt idx="202">
                  <c:v>32</c:v>
                </c:pt>
                <c:pt idx="203">
                  <c:v>32</c:v>
                </c:pt>
                <c:pt idx="204">
                  <c:v>32</c:v>
                </c:pt>
                <c:pt idx="205">
                  <c:v>32</c:v>
                </c:pt>
                <c:pt idx="206">
                  <c:v>32</c:v>
                </c:pt>
                <c:pt idx="207">
                  <c:v>33</c:v>
                </c:pt>
                <c:pt idx="208">
                  <c:v>33</c:v>
                </c:pt>
                <c:pt idx="209">
                  <c:v>33</c:v>
                </c:pt>
                <c:pt idx="210">
                  <c:v>33</c:v>
                </c:pt>
                <c:pt idx="211">
                  <c:v>33</c:v>
                </c:pt>
                <c:pt idx="212">
                  <c:v>33</c:v>
                </c:pt>
                <c:pt idx="213">
                  <c:v>34</c:v>
                </c:pt>
                <c:pt idx="214">
                  <c:v>34</c:v>
                </c:pt>
                <c:pt idx="215">
                  <c:v>34</c:v>
                </c:pt>
                <c:pt idx="216">
                  <c:v>34</c:v>
                </c:pt>
                <c:pt idx="217">
                  <c:v>34</c:v>
                </c:pt>
                <c:pt idx="218">
                  <c:v>34</c:v>
                </c:pt>
                <c:pt idx="219">
                  <c:v>35</c:v>
                </c:pt>
                <c:pt idx="220">
                  <c:v>35</c:v>
                </c:pt>
                <c:pt idx="221">
                  <c:v>35</c:v>
                </c:pt>
                <c:pt idx="222">
                  <c:v>35</c:v>
                </c:pt>
                <c:pt idx="223">
                  <c:v>35</c:v>
                </c:pt>
                <c:pt idx="224">
                  <c:v>36</c:v>
                </c:pt>
                <c:pt idx="225">
                  <c:v>36</c:v>
                </c:pt>
                <c:pt idx="226">
                  <c:v>36</c:v>
                </c:pt>
                <c:pt idx="227">
                  <c:v>36</c:v>
                </c:pt>
                <c:pt idx="228">
                  <c:v>37</c:v>
                </c:pt>
                <c:pt idx="229">
                  <c:v>37</c:v>
                </c:pt>
                <c:pt idx="230">
                  <c:v>37</c:v>
                </c:pt>
                <c:pt idx="231">
                  <c:v>37</c:v>
                </c:pt>
                <c:pt idx="232">
                  <c:v>38</c:v>
                </c:pt>
                <c:pt idx="233">
                  <c:v>38</c:v>
                </c:pt>
                <c:pt idx="234">
                  <c:v>38</c:v>
                </c:pt>
                <c:pt idx="235">
                  <c:v>38</c:v>
                </c:pt>
                <c:pt idx="236">
                  <c:v>38</c:v>
                </c:pt>
                <c:pt idx="237">
                  <c:v>38</c:v>
                </c:pt>
                <c:pt idx="238">
                  <c:v>38</c:v>
                </c:pt>
                <c:pt idx="239">
                  <c:v>39</c:v>
                </c:pt>
                <c:pt idx="240">
                  <c:v>39</c:v>
                </c:pt>
                <c:pt idx="241">
                  <c:v>39</c:v>
                </c:pt>
                <c:pt idx="242">
                  <c:v>39</c:v>
                </c:pt>
                <c:pt idx="243">
                  <c:v>40</c:v>
                </c:pt>
                <c:pt idx="244">
                  <c:v>40</c:v>
                </c:pt>
                <c:pt idx="245">
                  <c:v>40</c:v>
                </c:pt>
                <c:pt idx="246">
                  <c:v>41</c:v>
                </c:pt>
                <c:pt idx="247">
                  <c:v>41</c:v>
                </c:pt>
                <c:pt idx="248">
                  <c:v>41</c:v>
                </c:pt>
                <c:pt idx="249">
                  <c:v>41</c:v>
                </c:pt>
                <c:pt idx="250">
                  <c:v>41</c:v>
                </c:pt>
                <c:pt idx="251">
                  <c:v>41</c:v>
                </c:pt>
                <c:pt idx="252">
                  <c:v>42</c:v>
                </c:pt>
                <c:pt idx="253">
                  <c:v>42</c:v>
                </c:pt>
                <c:pt idx="254">
                  <c:v>42</c:v>
                </c:pt>
                <c:pt idx="255">
                  <c:v>42</c:v>
                </c:pt>
                <c:pt idx="256">
                  <c:v>42</c:v>
                </c:pt>
                <c:pt idx="257">
                  <c:v>43</c:v>
                </c:pt>
                <c:pt idx="258">
                  <c:v>43</c:v>
                </c:pt>
                <c:pt idx="259">
                  <c:v>43</c:v>
                </c:pt>
                <c:pt idx="260">
                  <c:v>44</c:v>
                </c:pt>
                <c:pt idx="261">
                  <c:v>44</c:v>
                </c:pt>
                <c:pt idx="262">
                  <c:v>44</c:v>
                </c:pt>
                <c:pt idx="263">
                  <c:v>44</c:v>
                </c:pt>
                <c:pt idx="264">
                  <c:v>44</c:v>
                </c:pt>
                <c:pt idx="265">
                  <c:v>44</c:v>
                </c:pt>
                <c:pt idx="266">
                  <c:v>45</c:v>
                </c:pt>
                <c:pt idx="267">
                  <c:v>45</c:v>
                </c:pt>
                <c:pt idx="268">
                  <c:v>45</c:v>
                </c:pt>
                <c:pt idx="269">
                  <c:v>45</c:v>
                </c:pt>
                <c:pt idx="270">
                  <c:v>45</c:v>
                </c:pt>
                <c:pt idx="271">
                  <c:v>45</c:v>
                </c:pt>
                <c:pt idx="272">
                  <c:v>46</c:v>
                </c:pt>
                <c:pt idx="273">
                  <c:v>47</c:v>
                </c:pt>
                <c:pt idx="274">
                  <c:v>48</c:v>
                </c:pt>
                <c:pt idx="275">
                  <c:v>48</c:v>
                </c:pt>
                <c:pt idx="276">
                  <c:v>48</c:v>
                </c:pt>
                <c:pt idx="277">
                  <c:v>49</c:v>
                </c:pt>
                <c:pt idx="278">
                  <c:v>49</c:v>
                </c:pt>
                <c:pt idx="279">
                  <c:v>50</c:v>
                </c:pt>
                <c:pt idx="280">
                  <c:v>50</c:v>
                </c:pt>
                <c:pt idx="281">
                  <c:v>51</c:v>
                </c:pt>
                <c:pt idx="282">
                  <c:v>51</c:v>
                </c:pt>
                <c:pt idx="283">
                  <c:v>52</c:v>
                </c:pt>
                <c:pt idx="284">
                  <c:v>52</c:v>
                </c:pt>
                <c:pt idx="285">
                  <c:v>52</c:v>
                </c:pt>
                <c:pt idx="286">
                  <c:v>53</c:v>
                </c:pt>
                <c:pt idx="287">
                  <c:v>53</c:v>
                </c:pt>
                <c:pt idx="288">
                  <c:v>53</c:v>
                </c:pt>
                <c:pt idx="289">
                  <c:v>53</c:v>
                </c:pt>
                <c:pt idx="290">
                  <c:v>55</c:v>
                </c:pt>
                <c:pt idx="291">
                  <c:v>56</c:v>
                </c:pt>
                <c:pt idx="292">
                  <c:v>57</c:v>
                </c:pt>
                <c:pt idx="293">
                  <c:v>57</c:v>
                </c:pt>
                <c:pt idx="294">
                  <c:v>57</c:v>
                </c:pt>
                <c:pt idx="295">
                  <c:v>57</c:v>
                </c:pt>
                <c:pt idx="296">
                  <c:v>57</c:v>
                </c:pt>
                <c:pt idx="297">
                  <c:v>57</c:v>
                </c:pt>
                <c:pt idx="298">
                  <c:v>58</c:v>
                </c:pt>
                <c:pt idx="299">
                  <c:v>58</c:v>
                </c:pt>
                <c:pt idx="300">
                  <c:v>58</c:v>
                </c:pt>
                <c:pt idx="301">
                  <c:v>58</c:v>
                </c:pt>
                <c:pt idx="302">
                  <c:v>58</c:v>
                </c:pt>
                <c:pt idx="303">
                  <c:v>58</c:v>
                </c:pt>
                <c:pt idx="304">
                  <c:v>59</c:v>
                </c:pt>
                <c:pt idx="305">
                  <c:v>59</c:v>
                </c:pt>
                <c:pt idx="306">
                  <c:v>59</c:v>
                </c:pt>
                <c:pt idx="307">
                  <c:v>60</c:v>
                </c:pt>
                <c:pt idx="308">
                  <c:v>60</c:v>
                </c:pt>
                <c:pt idx="309">
                  <c:v>60</c:v>
                </c:pt>
                <c:pt idx="310">
                  <c:v>60</c:v>
                </c:pt>
                <c:pt idx="311">
                  <c:v>61</c:v>
                </c:pt>
                <c:pt idx="312">
                  <c:v>61</c:v>
                </c:pt>
                <c:pt idx="313">
                  <c:v>62</c:v>
                </c:pt>
                <c:pt idx="314">
                  <c:v>62</c:v>
                </c:pt>
                <c:pt idx="315">
                  <c:v>63</c:v>
                </c:pt>
                <c:pt idx="316">
                  <c:v>63</c:v>
                </c:pt>
                <c:pt idx="317">
                  <c:v>63</c:v>
                </c:pt>
                <c:pt idx="318">
                  <c:v>64</c:v>
                </c:pt>
                <c:pt idx="319">
                  <c:v>64</c:v>
                </c:pt>
                <c:pt idx="320">
                  <c:v>64</c:v>
                </c:pt>
                <c:pt idx="321">
                  <c:v>65</c:v>
                </c:pt>
                <c:pt idx="322">
                  <c:v>65</c:v>
                </c:pt>
                <c:pt idx="323">
                  <c:v>67</c:v>
                </c:pt>
                <c:pt idx="324">
                  <c:v>67</c:v>
                </c:pt>
                <c:pt idx="325">
                  <c:v>68</c:v>
                </c:pt>
                <c:pt idx="326">
                  <c:v>68</c:v>
                </c:pt>
                <c:pt idx="327">
                  <c:v>68</c:v>
                </c:pt>
                <c:pt idx="328">
                  <c:v>68</c:v>
                </c:pt>
                <c:pt idx="329">
                  <c:v>69</c:v>
                </c:pt>
                <c:pt idx="330">
                  <c:v>69</c:v>
                </c:pt>
                <c:pt idx="331">
                  <c:v>70</c:v>
                </c:pt>
                <c:pt idx="332">
                  <c:v>71</c:v>
                </c:pt>
                <c:pt idx="333">
                  <c:v>71</c:v>
                </c:pt>
                <c:pt idx="334">
                  <c:v>72</c:v>
                </c:pt>
                <c:pt idx="335">
                  <c:v>73</c:v>
                </c:pt>
                <c:pt idx="336">
                  <c:v>74</c:v>
                </c:pt>
                <c:pt idx="337">
                  <c:v>74</c:v>
                </c:pt>
                <c:pt idx="338">
                  <c:v>75</c:v>
                </c:pt>
                <c:pt idx="339">
                  <c:v>75</c:v>
                </c:pt>
                <c:pt idx="340">
                  <c:v>76</c:v>
                </c:pt>
                <c:pt idx="341">
                  <c:v>76</c:v>
                </c:pt>
                <c:pt idx="342">
                  <c:v>76</c:v>
                </c:pt>
                <c:pt idx="343">
                  <c:v>77</c:v>
                </c:pt>
                <c:pt idx="344">
                  <c:v>78</c:v>
                </c:pt>
                <c:pt idx="345">
                  <c:v>78</c:v>
                </c:pt>
                <c:pt idx="346">
                  <c:v>79</c:v>
                </c:pt>
                <c:pt idx="347">
                  <c:v>79</c:v>
                </c:pt>
                <c:pt idx="348">
                  <c:v>79</c:v>
                </c:pt>
                <c:pt idx="349">
                  <c:v>80</c:v>
                </c:pt>
                <c:pt idx="350">
                  <c:v>80</c:v>
                </c:pt>
                <c:pt idx="351">
                  <c:v>81</c:v>
                </c:pt>
                <c:pt idx="352">
                  <c:v>81</c:v>
                </c:pt>
                <c:pt idx="353">
                  <c:v>81</c:v>
                </c:pt>
                <c:pt idx="354">
                  <c:v>82</c:v>
                </c:pt>
                <c:pt idx="355">
                  <c:v>82</c:v>
                </c:pt>
                <c:pt idx="356">
                  <c:v>83</c:v>
                </c:pt>
                <c:pt idx="357">
                  <c:v>83</c:v>
                </c:pt>
                <c:pt idx="358">
                  <c:v>83</c:v>
                </c:pt>
                <c:pt idx="359">
                  <c:v>84</c:v>
                </c:pt>
                <c:pt idx="360">
                  <c:v>84</c:v>
                </c:pt>
                <c:pt idx="361">
                  <c:v>84</c:v>
                </c:pt>
                <c:pt idx="362">
                  <c:v>85</c:v>
                </c:pt>
                <c:pt idx="363">
                  <c:v>85</c:v>
                </c:pt>
                <c:pt idx="364">
                  <c:v>85</c:v>
                </c:pt>
                <c:pt idx="365">
                  <c:v>85</c:v>
                </c:pt>
                <c:pt idx="366">
                  <c:v>85</c:v>
                </c:pt>
                <c:pt idx="367">
                  <c:v>86</c:v>
                </c:pt>
                <c:pt idx="368">
                  <c:v>86</c:v>
                </c:pt>
                <c:pt idx="369">
                  <c:v>86</c:v>
                </c:pt>
                <c:pt idx="370">
                  <c:v>86</c:v>
                </c:pt>
                <c:pt idx="371">
                  <c:v>86</c:v>
                </c:pt>
                <c:pt idx="372">
                  <c:v>87</c:v>
                </c:pt>
                <c:pt idx="373">
                  <c:v>87</c:v>
                </c:pt>
                <c:pt idx="374">
                  <c:v>88</c:v>
                </c:pt>
                <c:pt idx="375">
                  <c:v>88</c:v>
                </c:pt>
                <c:pt idx="376">
                  <c:v>89</c:v>
                </c:pt>
                <c:pt idx="377">
                  <c:v>89</c:v>
                </c:pt>
                <c:pt idx="378">
                  <c:v>89</c:v>
                </c:pt>
                <c:pt idx="379">
                  <c:v>89</c:v>
                </c:pt>
                <c:pt idx="380">
                  <c:v>90</c:v>
                </c:pt>
                <c:pt idx="381">
                  <c:v>90</c:v>
                </c:pt>
                <c:pt idx="382">
                  <c:v>90</c:v>
                </c:pt>
                <c:pt idx="383">
                  <c:v>90</c:v>
                </c:pt>
              </c:numCache>
            </c:numRef>
          </c:cat>
          <c:val>
            <c:numRef>
              <c:f>'90 Day Data'!$B$5:$B$388</c:f>
              <c:numCache>
                <c:formatCode>########0</c:formatCode>
                <c:ptCount val="384"/>
                <c:pt idx="0">
                  <c:v>0</c:v>
                </c:pt>
                <c:pt idx="1">
                  <c:v>0</c:v>
                </c:pt>
                <c:pt idx="2" formatCode="0.0000000">
                  <c:v>3.0712530712529999E-2</c:v>
                </c:pt>
                <c:pt idx="3" formatCode="0.0000000">
                  <c:v>3.0712530712529999E-2</c:v>
                </c:pt>
                <c:pt idx="4" formatCode="0.0000000">
                  <c:v>3.0712530712529999E-2</c:v>
                </c:pt>
                <c:pt idx="5" formatCode="0.0000000">
                  <c:v>3.0712530712529999E-2</c:v>
                </c:pt>
                <c:pt idx="6" formatCode="0.0000000">
                  <c:v>3.0712530712529999E-2</c:v>
                </c:pt>
                <c:pt idx="7" formatCode="0.0000000">
                  <c:v>3.0712530712529999E-2</c:v>
                </c:pt>
                <c:pt idx="8" formatCode="0.0000000">
                  <c:v>3.0712530712529999E-2</c:v>
                </c:pt>
                <c:pt idx="9" formatCode="0.0000000">
                  <c:v>3.0712530712529999E-2</c:v>
                </c:pt>
                <c:pt idx="10" formatCode="0.0000000">
                  <c:v>3.0712530712529999E-2</c:v>
                </c:pt>
                <c:pt idx="11" formatCode="0.0000000">
                  <c:v>3.0712530712529999E-2</c:v>
                </c:pt>
                <c:pt idx="12" formatCode="0.0000000">
                  <c:v>3.0712530712529999E-2</c:v>
                </c:pt>
                <c:pt idx="13" formatCode="0.0000000">
                  <c:v>3.0712530712529999E-2</c:v>
                </c:pt>
                <c:pt idx="14" formatCode="0.0000000">
                  <c:v>3.0712530712529999E-2</c:v>
                </c:pt>
                <c:pt idx="15" formatCode="0.0000000">
                  <c:v>3.0712530712529999E-2</c:v>
                </c:pt>
                <c:pt idx="16" formatCode="0.0000000">
                  <c:v>3.0712530712529999E-2</c:v>
                </c:pt>
                <c:pt idx="17" formatCode="0.0000000">
                  <c:v>3.0712530712529999E-2</c:v>
                </c:pt>
                <c:pt idx="18" formatCode="0.0000000">
                  <c:v>3.0712530712529999E-2</c:v>
                </c:pt>
                <c:pt idx="19" formatCode="0.0000000">
                  <c:v>3.0712530712529999E-2</c:v>
                </c:pt>
                <c:pt idx="20" formatCode="0.0000000">
                  <c:v>6.1576775068580003E-2</c:v>
                </c:pt>
                <c:pt idx="21" formatCode="0.0000000">
                  <c:v>6.1576775068580003E-2</c:v>
                </c:pt>
                <c:pt idx="22" formatCode="0.0000000">
                  <c:v>6.1576775068580003E-2</c:v>
                </c:pt>
                <c:pt idx="23" formatCode="0.0000000">
                  <c:v>6.1576775068580003E-2</c:v>
                </c:pt>
                <c:pt idx="24" formatCode="0.0000000">
                  <c:v>6.1576775068580003E-2</c:v>
                </c:pt>
                <c:pt idx="25" formatCode="0.0000000">
                  <c:v>6.1576775068580003E-2</c:v>
                </c:pt>
                <c:pt idx="26" formatCode="0.0000000">
                  <c:v>6.1576775068580003E-2</c:v>
                </c:pt>
                <c:pt idx="27" formatCode="0.0000000">
                  <c:v>6.1576775068580003E-2</c:v>
                </c:pt>
                <c:pt idx="28" formatCode="0.0000000">
                  <c:v>6.1576775068580003E-2</c:v>
                </c:pt>
                <c:pt idx="29" formatCode="0.0000000">
                  <c:v>6.1576775068580003E-2</c:v>
                </c:pt>
                <c:pt idx="30" formatCode="0.0000000">
                  <c:v>6.1576775068580003E-2</c:v>
                </c:pt>
                <c:pt idx="31" formatCode="0.0000000">
                  <c:v>6.1576775068580003E-2</c:v>
                </c:pt>
                <c:pt idx="32" formatCode="0.0000000">
                  <c:v>6.1576775068580003E-2</c:v>
                </c:pt>
                <c:pt idx="33" formatCode="0.0000000">
                  <c:v>6.1576775068580003E-2</c:v>
                </c:pt>
                <c:pt idx="34" formatCode="0.0000000">
                  <c:v>6.1576775068580003E-2</c:v>
                </c:pt>
                <c:pt idx="35" formatCode="0.0000000">
                  <c:v>6.1576775068580003E-2</c:v>
                </c:pt>
                <c:pt idx="36" formatCode="0.0000000">
                  <c:v>6.1576775068580003E-2</c:v>
                </c:pt>
                <c:pt idx="37" formatCode="0.0000000">
                  <c:v>6.1576775068580003E-2</c:v>
                </c:pt>
                <c:pt idx="38" formatCode="0.0000000">
                  <c:v>6.1576775068580003E-2</c:v>
                </c:pt>
                <c:pt idx="39" formatCode="0.0000000">
                  <c:v>6.1576775068580003E-2</c:v>
                </c:pt>
                <c:pt idx="40" formatCode="0.0000000">
                  <c:v>9.2623194212700002E-2</c:v>
                </c:pt>
                <c:pt idx="41" formatCode="0.0000000">
                  <c:v>9.2623194212700002E-2</c:v>
                </c:pt>
                <c:pt idx="42" formatCode="0.0000000">
                  <c:v>9.2623194212700002E-2</c:v>
                </c:pt>
                <c:pt idx="43" formatCode="0.0000000">
                  <c:v>9.2623194212700002E-2</c:v>
                </c:pt>
                <c:pt idx="44" formatCode="0.0000000">
                  <c:v>9.2623194212700002E-2</c:v>
                </c:pt>
                <c:pt idx="45" formatCode="0.0000000">
                  <c:v>9.2623194212700002E-2</c:v>
                </c:pt>
                <c:pt idx="46" formatCode="0.0000000">
                  <c:v>9.2623194212700002E-2</c:v>
                </c:pt>
                <c:pt idx="47" formatCode="0.0000000">
                  <c:v>9.2623194212700002E-2</c:v>
                </c:pt>
                <c:pt idx="48" formatCode="0.0000000">
                  <c:v>9.2623194212700002E-2</c:v>
                </c:pt>
                <c:pt idx="49" formatCode="0.0000000">
                  <c:v>9.2623194212700002E-2</c:v>
                </c:pt>
                <c:pt idx="50" formatCode="0.0000000">
                  <c:v>9.2623194212700002E-2</c:v>
                </c:pt>
                <c:pt idx="51" formatCode="0.0000000">
                  <c:v>9.2623194212700002E-2</c:v>
                </c:pt>
                <c:pt idx="52" formatCode="0.0000000">
                  <c:v>9.2623194212700002E-2</c:v>
                </c:pt>
                <c:pt idx="53" formatCode="0.0000000">
                  <c:v>9.2623194212700002E-2</c:v>
                </c:pt>
                <c:pt idx="54" formatCode="0.0000000">
                  <c:v>9.2623194212700002E-2</c:v>
                </c:pt>
                <c:pt idx="55" formatCode="0.0000000">
                  <c:v>9.2623194212700002E-2</c:v>
                </c:pt>
                <c:pt idx="56" formatCode="0.0000000">
                  <c:v>9.2623194212700002E-2</c:v>
                </c:pt>
                <c:pt idx="57" formatCode="0.0000000">
                  <c:v>9.2623194212700002E-2</c:v>
                </c:pt>
                <c:pt idx="58" formatCode="0.0000000">
                  <c:v>9.2623194212700002E-2</c:v>
                </c:pt>
                <c:pt idx="59" formatCode="0.0000000">
                  <c:v>9.2623194212700002E-2</c:v>
                </c:pt>
                <c:pt idx="60" formatCode="0.0000000">
                  <c:v>9.2623194212700002E-2</c:v>
                </c:pt>
                <c:pt idx="61" formatCode="0.0000000">
                  <c:v>9.2623194212700002E-2</c:v>
                </c:pt>
                <c:pt idx="62" formatCode="0.0000000">
                  <c:v>9.2623194212700002E-2</c:v>
                </c:pt>
                <c:pt idx="63" formatCode="0.0000000">
                  <c:v>9.2623194212700002E-2</c:v>
                </c:pt>
                <c:pt idx="64" formatCode="0.0000000">
                  <c:v>9.2623194212700002E-2</c:v>
                </c:pt>
                <c:pt idx="65" formatCode="0.0000000">
                  <c:v>9.2623194212700002E-2</c:v>
                </c:pt>
                <c:pt idx="66" formatCode="0.0000000">
                  <c:v>9.2623194212700002E-2</c:v>
                </c:pt>
                <c:pt idx="67" formatCode="0.0000000">
                  <c:v>9.2623194212700002E-2</c:v>
                </c:pt>
                <c:pt idx="68" formatCode="0.0000000">
                  <c:v>9.2623194212700002E-2</c:v>
                </c:pt>
                <c:pt idx="69" formatCode="0.0000000">
                  <c:v>9.2623194212700002E-2</c:v>
                </c:pt>
                <c:pt idx="70" formatCode="0.0000000">
                  <c:v>9.2623194212700002E-2</c:v>
                </c:pt>
                <c:pt idx="71" formatCode="0.0000000">
                  <c:v>9.2623194212700002E-2</c:v>
                </c:pt>
                <c:pt idx="72" formatCode="0.0000000">
                  <c:v>9.2623194212700002E-2</c:v>
                </c:pt>
                <c:pt idx="73" formatCode="0.0000000">
                  <c:v>9.2623194212700002E-2</c:v>
                </c:pt>
                <c:pt idx="74" formatCode="0.0000000">
                  <c:v>9.2623194212700002E-2</c:v>
                </c:pt>
                <c:pt idx="75" formatCode="0.0000000">
                  <c:v>9.2623194212700002E-2</c:v>
                </c:pt>
                <c:pt idx="76" formatCode="0.0000000">
                  <c:v>9.2623194212700002E-2</c:v>
                </c:pt>
                <c:pt idx="77" formatCode="0.0000000">
                  <c:v>9.2623194212700002E-2</c:v>
                </c:pt>
                <c:pt idx="78" formatCode="0.0000000">
                  <c:v>9.2623194212700002E-2</c:v>
                </c:pt>
                <c:pt idx="79" formatCode="0.0000000">
                  <c:v>9.2623194212700002E-2</c:v>
                </c:pt>
                <c:pt idx="80" formatCode="0.0000000">
                  <c:v>9.2623194212700002E-2</c:v>
                </c:pt>
                <c:pt idx="81" formatCode="0.0000000">
                  <c:v>9.2623194212700002E-2</c:v>
                </c:pt>
                <c:pt idx="82" formatCode="0.0000000">
                  <c:v>9.2623194212700002E-2</c:v>
                </c:pt>
                <c:pt idx="83" formatCode="0.0000000">
                  <c:v>9.2623194212700002E-2</c:v>
                </c:pt>
                <c:pt idx="84" formatCode="0.0000000">
                  <c:v>9.2623194212700002E-2</c:v>
                </c:pt>
                <c:pt idx="85" formatCode="0.0000000">
                  <c:v>9.2623194212700002E-2</c:v>
                </c:pt>
                <c:pt idx="86" formatCode="0.0000000">
                  <c:v>9.2623194212700002E-2</c:v>
                </c:pt>
                <c:pt idx="87" formatCode="0.0000000">
                  <c:v>9.2623194212700002E-2</c:v>
                </c:pt>
                <c:pt idx="88" formatCode="0.0000000">
                  <c:v>9.2623194212700002E-2</c:v>
                </c:pt>
                <c:pt idx="89" formatCode="0.0000000">
                  <c:v>9.2623194212700002E-2</c:v>
                </c:pt>
                <c:pt idx="90" formatCode="0.0000000">
                  <c:v>9.2623194212700002E-2</c:v>
                </c:pt>
                <c:pt idx="91" formatCode="0.0000000">
                  <c:v>9.2623194212700002E-2</c:v>
                </c:pt>
                <c:pt idx="92" formatCode="0.0000000">
                  <c:v>9.2623194212700002E-2</c:v>
                </c:pt>
                <c:pt idx="93" formatCode="0.0000000">
                  <c:v>9.2623194212700002E-2</c:v>
                </c:pt>
                <c:pt idx="94" formatCode="0.0000000">
                  <c:v>9.2623194212700002E-2</c:v>
                </c:pt>
                <c:pt idx="95" formatCode="0.0000000">
                  <c:v>9.2623194212700002E-2</c:v>
                </c:pt>
                <c:pt idx="96" formatCode="0.0000000">
                  <c:v>9.2623194212700002E-2</c:v>
                </c:pt>
                <c:pt idx="97" formatCode="0.0000000">
                  <c:v>9.2623194212700002E-2</c:v>
                </c:pt>
                <c:pt idx="98" formatCode="0.0000000">
                  <c:v>9.2623194212700002E-2</c:v>
                </c:pt>
                <c:pt idx="99" formatCode="0.0000000">
                  <c:v>9.2623194212700002E-2</c:v>
                </c:pt>
                <c:pt idx="100" formatCode="0.0000000">
                  <c:v>9.2623194212700002E-2</c:v>
                </c:pt>
                <c:pt idx="101" formatCode="0.0000000">
                  <c:v>9.2623194212700002E-2</c:v>
                </c:pt>
                <c:pt idx="102" formatCode="0.0000000">
                  <c:v>9.2623194212700002E-2</c:v>
                </c:pt>
                <c:pt idx="103" formatCode="0.0000000">
                  <c:v>9.2623194212700002E-2</c:v>
                </c:pt>
                <c:pt idx="104" formatCode="0.0000000">
                  <c:v>9.2623194212700002E-2</c:v>
                </c:pt>
                <c:pt idx="105" formatCode="0.0000000">
                  <c:v>9.2623194212700002E-2</c:v>
                </c:pt>
                <c:pt idx="106" formatCode="0.0000000">
                  <c:v>9.2623194212700002E-2</c:v>
                </c:pt>
                <c:pt idx="107" formatCode="0.0000000">
                  <c:v>9.2623194212700002E-2</c:v>
                </c:pt>
                <c:pt idx="108" formatCode="0.0000000">
                  <c:v>9.2623194212700002E-2</c:v>
                </c:pt>
                <c:pt idx="109" formatCode="0.0000000">
                  <c:v>9.2623194212700002E-2</c:v>
                </c:pt>
                <c:pt idx="110" formatCode="0.0000000">
                  <c:v>9.2623194212700002E-2</c:v>
                </c:pt>
                <c:pt idx="111" formatCode="0.0000000">
                  <c:v>9.2623194212700002E-2</c:v>
                </c:pt>
                <c:pt idx="112" formatCode="0.0000000">
                  <c:v>9.2623194212700002E-2</c:v>
                </c:pt>
                <c:pt idx="113" formatCode="0.0000000">
                  <c:v>9.2623194212700002E-2</c:v>
                </c:pt>
                <c:pt idx="114" formatCode="0.0000000">
                  <c:v>9.2623194212700002E-2</c:v>
                </c:pt>
                <c:pt idx="115" formatCode="0.0000000">
                  <c:v>9.2623194212700002E-2</c:v>
                </c:pt>
                <c:pt idx="116" formatCode="0.0000000">
                  <c:v>9.2623194212700002E-2</c:v>
                </c:pt>
                <c:pt idx="117" formatCode="0.0000000">
                  <c:v>9.2623194212700002E-2</c:v>
                </c:pt>
                <c:pt idx="118" formatCode="0.0000000">
                  <c:v>9.2623194212700002E-2</c:v>
                </c:pt>
                <c:pt idx="119" formatCode="0.0000000">
                  <c:v>9.2623194212700002E-2</c:v>
                </c:pt>
                <c:pt idx="120" formatCode="0.0000000">
                  <c:v>9.2623194212700002E-2</c:v>
                </c:pt>
                <c:pt idx="121" formatCode="0.0000000">
                  <c:v>0.12432975619486</c:v>
                </c:pt>
                <c:pt idx="122" formatCode="0.0000000">
                  <c:v>0.12432975619486</c:v>
                </c:pt>
                <c:pt idx="123" formatCode="0.0000000">
                  <c:v>0.12432975619486</c:v>
                </c:pt>
                <c:pt idx="124" formatCode="0.0000000">
                  <c:v>0.12432975619486</c:v>
                </c:pt>
                <c:pt idx="125" formatCode="0.0000000">
                  <c:v>0.12432975619486</c:v>
                </c:pt>
                <c:pt idx="126" formatCode="0.0000000">
                  <c:v>0.12432975619486</c:v>
                </c:pt>
                <c:pt idx="127" formatCode="0.0000000">
                  <c:v>0.12432975619486</c:v>
                </c:pt>
                <c:pt idx="128" formatCode="0.0000000">
                  <c:v>0.12432975619486</c:v>
                </c:pt>
                <c:pt idx="129" formatCode="0.0000000">
                  <c:v>0.12432975619486</c:v>
                </c:pt>
                <c:pt idx="130" formatCode="0.0000000">
                  <c:v>0.12432975619486</c:v>
                </c:pt>
                <c:pt idx="131" formatCode="0.0000000">
                  <c:v>0.12432975619486</c:v>
                </c:pt>
                <c:pt idx="132" formatCode="0.0000000">
                  <c:v>0.15613729448908001</c:v>
                </c:pt>
                <c:pt idx="133" formatCode="0.0000000">
                  <c:v>0.15613729448908001</c:v>
                </c:pt>
                <c:pt idx="134" formatCode="0.0000000">
                  <c:v>0.15613729448908001</c:v>
                </c:pt>
                <c:pt idx="135" formatCode="0.0000000">
                  <c:v>0.15613729448908001</c:v>
                </c:pt>
                <c:pt idx="136" formatCode="0.0000000">
                  <c:v>0.15613729448908001</c:v>
                </c:pt>
                <c:pt idx="137" formatCode="0.0000000">
                  <c:v>0.15613729448908001</c:v>
                </c:pt>
                <c:pt idx="138" formatCode="0.0000000">
                  <c:v>0.15613729448908001</c:v>
                </c:pt>
                <c:pt idx="139" formatCode="0.0000000">
                  <c:v>0.15613729448908001</c:v>
                </c:pt>
                <c:pt idx="140" formatCode="0.0000000">
                  <c:v>0.15613729448908001</c:v>
                </c:pt>
                <c:pt idx="141" formatCode="0.0000000">
                  <c:v>0.15613729448908001</c:v>
                </c:pt>
                <c:pt idx="142" formatCode="0.0000000">
                  <c:v>0.15613729448908001</c:v>
                </c:pt>
                <c:pt idx="143" formatCode="0.0000000">
                  <c:v>0.15613729448908001</c:v>
                </c:pt>
                <c:pt idx="144" formatCode="0.0000000">
                  <c:v>0.15613729448908001</c:v>
                </c:pt>
                <c:pt idx="145" formatCode="0.0000000">
                  <c:v>0.15613729448908001</c:v>
                </c:pt>
                <c:pt idx="146" formatCode="0.0000000">
                  <c:v>0.15613729448908001</c:v>
                </c:pt>
                <c:pt idx="147" formatCode="0.0000000">
                  <c:v>0.15613729448908001</c:v>
                </c:pt>
                <c:pt idx="148" formatCode="0.0000000">
                  <c:v>0.15613729448908001</c:v>
                </c:pt>
                <c:pt idx="149" formatCode="0.0000000">
                  <c:v>0.15613729448908001</c:v>
                </c:pt>
                <c:pt idx="150" formatCode="0.0000000">
                  <c:v>0.15613729448908001</c:v>
                </c:pt>
                <c:pt idx="151" formatCode="0.0000000">
                  <c:v>0.15613729448908001</c:v>
                </c:pt>
                <c:pt idx="152" formatCode="0.0000000">
                  <c:v>0.18809755783911</c:v>
                </c:pt>
                <c:pt idx="153" formatCode="0.0000000">
                  <c:v>0.18809755783911</c:v>
                </c:pt>
                <c:pt idx="154" formatCode="0.0000000">
                  <c:v>0.18809755783911</c:v>
                </c:pt>
                <c:pt idx="155" formatCode="0.0000000">
                  <c:v>0.18809755783911</c:v>
                </c:pt>
                <c:pt idx="156" formatCode="0.0000000">
                  <c:v>0.18809755783911</c:v>
                </c:pt>
                <c:pt idx="157" formatCode="0.0000000">
                  <c:v>0.18809755783911</c:v>
                </c:pt>
                <c:pt idx="158" formatCode="0.0000000">
                  <c:v>0.18809755783911</c:v>
                </c:pt>
                <c:pt idx="159" formatCode="0.0000000">
                  <c:v>0.22011934238905001</c:v>
                </c:pt>
                <c:pt idx="160" formatCode="0.0000000">
                  <c:v>0.22011934238905001</c:v>
                </c:pt>
                <c:pt idx="161" formatCode="0.0000000">
                  <c:v>0.22011934238905001</c:v>
                </c:pt>
                <c:pt idx="162" formatCode="0.0000000">
                  <c:v>0.22011934238905001</c:v>
                </c:pt>
                <c:pt idx="163" formatCode="0.0000000">
                  <c:v>0.22011934238905001</c:v>
                </c:pt>
                <c:pt idx="164" formatCode="0.0000000">
                  <c:v>0.22011934238905001</c:v>
                </c:pt>
                <c:pt idx="165" formatCode="0.0000000">
                  <c:v>0.22011934238905001</c:v>
                </c:pt>
                <c:pt idx="166" formatCode="0.0000000">
                  <c:v>0.22011934238905001</c:v>
                </c:pt>
                <c:pt idx="167" formatCode="0.0000000">
                  <c:v>0.25221322487782999</c:v>
                </c:pt>
                <c:pt idx="168" formatCode="0.0000000">
                  <c:v>0.25221322487782999</c:v>
                </c:pt>
                <c:pt idx="169" formatCode="0.0000000">
                  <c:v>0.25221322487782999</c:v>
                </c:pt>
                <c:pt idx="170" formatCode="0.0000000">
                  <c:v>0.25221322487782999</c:v>
                </c:pt>
                <c:pt idx="171" formatCode="0.0000000">
                  <c:v>0.25221322487782999</c:v>
                </c:pt>
                <c:pt idx="172" formatCode="0.0000000">
                  <c:v>0.25221322487782999</c:v>
                </c:pt>
                <c:pt idx="173" formatCode="0.0000000">
                  <c:v>0.25221322487782999</c:v>
                </c:pt>
                <c:pt idx="174" formatCode="0.0000000">
                  <c:v>0.25221322487782999</c:v>
                </c:pt>
                <c:pt idx="175" formatCode="0.0000000">
                  <c:v>0.25221322487782999</c:v>
                </c:pt>
                <c:pt idx="176" formatCode="0.0000000">
                  <c:v>0.25221322487782999</c:v>
                </c:pt>
                <c:pt idx="177" formatCode="0.0000000">
                  <c:v>0.25221322487782999</c:v>
                </c:pt>
                <c:pt idx="178" formatCode="0.0000000">
                  <c:v>0.25221322487782999</c:v>
                </c:pt>
                <c:pt idx="179" formatCode="0.0000000">
                  <c:v>0.25221322487782999</c:v>
                </c:pt>
                <c:pt idx="180" formatCode="0.0000000">
                  <c:v>0.25221322487782999</c:v>
                </c:pt>
                <c:pt idx="181" formatCode="0.0000000">
                  <c:v>0.25221322487782999</c:v>
                </c:pt>
                <c:pt idx="182" formatCode="0.0000000">
                  <c:v>0.25221322487782999</c:v>
                </c:pt>
                <c:pt idx="183" formatCode="0.0000000">
                  <c:v>0.25221322487782999</c:v>
                </c:pt>
                <c:pt idx="184" formatCode="0.0000000">
                  <c:v>0.25221322487782999</c:v>
                </c:pt>
                <c:pt idx="185" formatCode="0.0000000">
                  <c:v>0.25221322487782999</c:v>
                </c:pt>
                <c:pt idx="186" formatCode="0.0000000">
                  <c:v>0.25221322487782999</c:v>
                </c:pt>
                <c:pt idx="187" formatCode="0.0000000">
                  <c:v>0.25221322487782999</c:v>
                </c:pt>
                <c:pt idx="188" formatCode="0.0000000">
                  <c:v>0.25221322487782999</c:v>
                </c:pt>
                <c:pt idx="189" formatCode="0.0000000">
                  <c:v>0.25221322487782999</c:v>
                </c:pt>
                <c:pt idx="190" formatCode="0.0000000">
                  <c:v>0.28449406202188998</c:v>
                </c:pt>
                <c:pt idx="191" formatCode="0.0000000">
                  <c:v>0.28449406202188998</c:v>
                </c:pt>
                <c:pt idx="192" formatCode="0.0000000">
                  <c:v>0.28449406202188998</c:v>
                </c:pt>
                <c:pt idx="193" formatCode="0.0000000">
                  <c:v>0.28449406202188998</c:v>
                </c:pt>
                <c:pt idx="194" formatCode="0.0000000">
                  <c:v>0.28449406202188998</c:v>
                </c:pt>
                <c:pt idx="195" formatCode="0.0000000">
                  <c:v>0.28449406202188998</c:v>
                </c:pt>
                <c:pt idx="196" formatCode="0.0000000">
                  <c:v>0.28449406202188998</c:v>
                </c:pt>
                <c:pt idx="197" formatCode="0.0000000">
                  <c:v>0.28449406202188998</c:v>
                </c:pt>
                <c:pt idx="198" formatCode="0.0000000">
                  <c:v>0.28449406202188998</c:v>
                </c:pt>
                <c:pt idx="199" formatCode="0.0000000">
                  <c:v>0.28449406202188998</c:v>
                </c:pt>
                <c:pt idx="200" formatCode="0.0000000">
                  <c:v>0.31678535280491998</c:v>
                </c:pt>
                <c:pt idx="201" formatCode="0.0000000">
                  <c:v>0.31678535280491998</c:v>
                </c:pt>
                <c:pt idx="202" formatCode="0.0000000">
                  <c:v>0.31678535280491998</c:v>
                </c:pt>
                <c:pt idx="203" formatCode="0.0000000">
                  <c:v>0.31678535280491998</c:v>
                </c:pt>
                <c:pt idx="204" formatCode="0.0000000">
                  <c:v>0.31678535280491998</c:v>
                </c:pt>
                <c:pt idx="205" formatCode="0.0000000">
                  <c:v>0.31678535280491998</c:v>
                </c:pt>
                <c:pt idx="206" formatCode="0.0000000">
                  <c:v>0.31678535280491998</c:v>
                </c:pt>
                <c:pt idx="207" formatCode="0.0000000">
                  <c:v>0.31678535280491998</c:v>
                </c:pt>
                <c:pt idx="208" formatCode="0.0000000">
                  <c:v>0.31678535280491998</c:v>
                </c:pt>
                <c:pt idx="209" formatCode="0.0000000">
                  <c:v>0.31678535280491998</c:v>
                </c:pt>
                <c:pt idx="210" formatCode="0.0000000">
                  <c:v>0.31678535280491998</c:v>
                </c:pt>
                <c:pt idx="211" formatCode="0.0000000">
                  <c:v>0.31678535280491998</c:v>
                </c:pt>
                <c:pt idx="212" formatCode="0.0000000">
                  <c:v>0.31678535280491998</c:v>
                </c:pt>
                <c:pt idx="213" formatCode="0.0000000">
                  <c:v>0.34920265838123998</c:v>
                </c:pt>
                <c:pt idx="214" formatCode="0.0000000">
                  <c:v>0.34920265838123998</c:v>
                </c:pt>
                <c:pt idx="215" formatCode="0.0000000">
                  <c:v>0.34920265838123998</c:v>
                </c:pt>
                <c:pt idx="216" formatCode="0.0000000">
                  <c:v>0.34920265838123998</c:v>
                </c:pt>
                <c:pt idx="217" formatCode="0.0000000">
                  <c:v>0.34920265838123998</c:v>
                </c:pt>
                <c:pt idx="218" formatCode="0.0000000">
                  <c:v>0.34920265838123998</c:v>
                </c:pt>
                <c:pt idx="219" formatCode="0.0000000">
                  <c:v>0.34920265838123998</c:v>
                </c:pt>
                <c:pt idx="220" formatCode="0.0000000">
                  <c:v>0.34920265838123998</c:v>
                </c:pt>
                <c:pt idx="221" formatCode="0.0000000">
                  <c:v>0.34920265838123998</c:v>
                </c:pt>
                <c:pt idx="222" formatCode="0.0000000">
                  <c:v>0.34920265838123998</c:v>
                </c:pt>
                <c:pt idx="223" formatCode="0.0000000">
                  <c:v>0.34920265838123998</c:v>
                </c:pt>
                <c:pt idx="224" formatCode="0.0000000">
                  <c:v>0.34920265838123998</c:v>
                </c:pt>
                <c:pt idx="225" formatCode="0.0000000">
                  <c:v>0.34920265838123998</c:v>
                </c:pt>
                <c:pt idx="226" formatCode="0.0000000">
                  <c:v>0.34920265838123998</c:v>
                </c:pt>
                <c:pt idx="227" formatCode="0.0000000">
                  <c:v>0.34920265838123998</c:v>
                </c:pt>
                <c:pt idx="228" formatCode="0.0000000">
                  <c:v>0.34920265838123998</c:v>
                </c:pt>
                <c:pt idx="229" formatCode="0.0000000">
                  <c:v>0.34920265838123998</c:v>
                </c:pt>
                <c:pt idx="230" formatCode="0.0000000">
                  <c:v>0.34920265838123998</c:v>
                </c:pt>
                <c:pt idx="231" formatCode="0.0000000">
                  <c:v>0.34920265838123998</c:v>
                </c:pt>
                <c:pt idx="232" formatCode="0.0000000">
                  <c:v>0.38175763954478997</c:v>
                </c:pt>
                <c:pt idx="233" formatCode="0.0000000">
                  <c:v>0.38175763954478997</c:v>
                </c:pt>
                <c:pt idx="234" formatCode="0.0000000">
                  <c:v>0.38175763954478997</c:v>
                </c:pt>
                <c:pt idx="235" formatCode="0.0000000">
                  <c:v>0.38175763954478997</c:v>
                </c:pt>
                <c:pt idx="236" formatCode="0.0000000">
                  <c:v>0.38175763954478997</c:v>
                </c:pt>
                <c:pt idx="237" formatCode="0.0000000">
                  <c:v>0.38175763954478997</c:v>
                </c:pt>
                <c:pt idx="238" formatCode="0.0000000">
                  <c:v>0.38175763954478997</c:v>
                </c:pt>
                <c:pt idx="239" formatCode="0.0000000">
                  <c:v>0.44699551928313003</c:v>
                </c:pt>
                <c:pt idx="240" formatCode="0.0000000">
                  <c:v>0.44699551928313003</c:v>
                </c:pt>
                <c:pt idx="241" formatCode="0.0000000">
                  <c:v>0.44699551928313003</c:v>
                </c:pt>
                <c:pt idx="242" formatCode="0.0000000">
                  <c:v>0.44699551928313003</c:v>
                </c:pt>
                <c:pt idx="243" formatCode="0.0000000">
                  <c:v>0.47964655387832</c:v>
                </c:pt>
                <c:pt idx="244" formatCode="0.0000000">
                  <c:v>0.47964655387832</c:v>
                </c:pt>
                <c:pt idx="245" formatCode="0.0000000">
                  <c:v>0.47964655387832</c:v>
                </c:pt>
                <c:pt idx="246" formatCode="0.0000000">
                  <c:v>0.47964655387832</c:v>
                </c:pt>
                <c:pt idx="247" formatCode="0.0000000">
                  <c:v>0.47964655387832</c:v>
                </c:pt>
                <c:pt idx="248" formatCode="0.0000000">
                  <c:v>0.47964655387832</c:v>
                </c:pt>
                <c:pt idx="249" formatCode="0.0000000">
                  <c:v>0.47964655387832</c:v>
                </c:pt>
                <c:pt idx="250" formatCode="0.0000000">
                  <c:v>0.47964655387832</c:v>
                </c:pt>
                <c:pt idx="251" formatCode="0.0000000">
                  <c:v>0.47964655387832</c:v>
                </c:pt>
                <c:pt idx="252" formatCode="0.0000000">
                  <c:v>0.47964655387832</c:v>
                </c:pt>
                <c:pt idx="253" formatCode="0.0000000">
                  <c:v>0.47964655387832</c:v>
                </c:pt>
                <c:pt idx="254" formatCode="0.0000000">
                  <c:v>0.47964655387832</c:v>
                </c:pt>
                <c:pt idx="255" formatCode="0.0000000">
                  <c:v>0.47964655387832</c:v>
                </c:pt>
                <c:pt idx="256" formatCode="0.0000000">
                  <c:v>0.47964655387832</c:v>
                </c:pt>
                <c:pt idx="257" formatCode="0.0000000">
                  <c:v>0.47964655387832</c:v>
                </c:pt>
                <c:pt idx="258" formatCode="0.0000000">
                  <c:v>0.47964655387832</c:v>
                </c:pt>
                <c:pt idx="259" formatCode="0.0000000">
                  <c:v>0.47964655387832</c:v>
                </c:pt>
                <c:pt idx="260" formatCode="0.0000000">
                  <c:v>0.47964655387832</c:v>
                </c:pt>
                <c:pt idx="261" formatCode="0.0000000">
                  <c:v>0.47964655387832</c:v>
                </c:pt>
                <c:pt idx="262" formatCode="0.0000000">
                  <c:v>0.47964655387832</c:v>
                </c:pt>
                <c:pt idx="263" formatCode="0.0000000">
                  <c:v>0.47964655387832</c:v>
                </c:pt>
                <c:pt idx="264" formatCode="0.0000000">
                  <c:v>0.47964655387832</c:v>
                </c:pt>
                <c:pt idx="265" formatCode="0.0000000">
                  <c:v>0.47964655387832</c:v>
                </c:pt>
                <c:pt idx="266" formatCode="0.0000000">
                  <c:v>0.47964655387832</c:v>
                </c:pt>
                <c:pt idx="267" formatCode="0.0000000">
                  <c:v>0.47964655387832</c:v>
                </c:pt>
                <c:pt idx="268" formatCode="0.0000000">
                  <c:v>0.47964655387832</c:v>
                </c:pt>
                <c:pt idx="269" formatCode="0.0000000">
                  <c:v>0.47964655387832</c:v>
                </c:pt>
                <c:pt idx="270" formatCode="0.0000000">
                  <c:v>0.47964655387832</c:v>
                </c:pt>
                <c:pt idx="271" formatCode="0.0000000">
                  <c:v>0.47964655387832</c:v>
                </c:pt>
                <c:pt idx="272" formatCode="0.0000000">
                  <c:v>0.51252410704851004</c:v>
                </c:pt>
                <c:pt idx="273" formatCode="0.0000000">
                  <c:v>0.51252410704851004</c:v>
                </c:pt>
                <c:pt idx="274" formatCode="0.0000000">
                  <c:v>0.51252410704851004</c:v>
                </c:pt>
                <c:pt idx="275" formatCode="0.0000000">
                  <c:v>0.51252410704851004</c:v>
                </c:pt>
                <c:pt idx="276" formatCode="0.0000000">
                  <c:v>0.51252410704851004</c:v>
                </c:pt>
                <c:pt idx="277" formatCode="0.0000000">
                  <c:v>0.51252410704851004</c:v>
                </c:pt>
                <c:pt idx="278" formatCode="0.0000000">
                  <c:v>0.51252410704851004</c:v>
                </c:pt>
                <c:pt idx="279" formatCode="0.0000000">
                  <c:v>0.51252410704851004</c:v>
                </c:pt>
                <c:pt idx="280" formatCode="0.0000000">
                  <c:v>0.51252410704851004</c:v>
                </c:pt>
                <c:pt idx="281" formatCode="0.0000000">
                  <c:v>0.51252410704851004</c:v>
                </c:pt>
                <c:pt idx="282" formatCode="0.0000000">
                  <c:v>0.51252410704851004</c:v>
                </c:pt>
                <c:pt idx="283" formatCode="0.0000000">
                  <c:v>0.51252410704851004</c:v>
                </c:pt>
                <c:pt idx="284" formatCode="0.0000000">
                  <c:v>0.51252410704851004</c:v>
                </c:pt>
                <c:pt idx="285" formatCode="0.0000000">
                  <c:v>0.51252410704851004</c:v>
                </c:pt>
                <c:pt idx="286" formatCode="0.0000000">
                  <c:v>0.51252410704851004</c:v>
                </c:pt>
                <c:pt idx="287" formatCode="0.0000000">
                  <c:v>0.51252410704851004</c:v>
                </c:pt>
                <c:pt idx="288" formatCode="0.0000000">
                  <c:v>0.51252410704851004</c:v>
                </c:pt>
                <c:pt idx="289" formatCode="0.0000000">
                  <c:v>0.51252410704851004</c:v>
                </c:pt>
                <c:pt idx="290" formatCode="0.0000000">
                  <c:v>0.51252410704851004</c:v>
                </c:pt>
                <c:pt idx="291" formatCode="0.0000000">
                  <c:v>0.51252410704851004</c:v>
                </c:pt>
                <c:pt idx="292" formatCode="0.0000000">
                  <c:v>0.51252410704851004</c:v>
                </c:pt>
                <c:pt idx="293" formatCode="0.0000000">
                  <c:v>0.51252410704851004</c:v>
                </c:pt>
                <c:pt idx="294" formatCode="0.0000000">
                  <c:v>0.51252410704851004</c:v>
                </c:pt>
                <c:pt idx="295" formatCode="0.0000000">
                  <c:v>0.51252410704851004</c:v>
                </c:pt>
                <c:pt idx="296" formatCode="0.0000000">
                  <c:v>0.51252410704851004</c:v>
                </c:pt>
                <c:pt idx="297" formatCode="0.0000000">
                  <c:v>0.51252410704851004</c:v>
                </c:pt>
                <c:pt idx="298" formatCode="0.0000000">
                  <c:v>0.51252410704851004</c:v>
                </c:pt>
                <c:pt idx="299" formatCode="0.0000000">
                  <c:v>0.51252410704851004</c:v>
                </c:pt>
                <c:pt idx="300" formatCode="0.0000000">
                  <c:v>0.51252410704851004</c:v>
                </c:pt>
                <c:pt idx="301" formatCode="0.0000000">
                  <c:v>0.51252410704851004</c:v>
                </c:pt>
                <c:pt idx="302" formatCode="0.0000000">
                  <c:v>0.51252410704851004</c:v>
                </c:pt>
                <c:pt idx="303" formatCode="0.0000000">
                  <c:v>0.51252410704851004</c:v>
                </c:pt>
                <c:pt idx="304" formatCode="0.0000000">
                  <c:v>0.51252410704851004</c:v>
                </c:pt>
                <c:pt idx="305" formatCode="0.0000000">
                  <c:v>0.51252410704851004</c:v>
                </c:pt>
                <c:pt idx="306" formatCode="0.0000000">
                  <c:v>0.51252410704851004</c:v>
                </c:pt>
                <c:pt idx="307" formatCode="0.0000000">
                  <c:v>0.51252410704851004</c:v>
                </c:pt>
                <c:pt idx="308" formatCode="0.0000000">
                  <c:v>0.51252410704851004</c:v>
                </c:pt>
                <c:pt idx="309" formatCode="0.0000000">
                  <c:v>0.51252410704851004</c:v>
                </c:pt>
                <c:pt idx="310" formatCode="0.0000000">
                  <c:v>0.51252410704851004</c:v>
                </c:pt>
                <c:pt idx="311" formatCode="0.0000000">
                  <c:v>0.51252410704851004</c:v>
                </c:pt>
                <c:pt idx="312" formatCode="0.0000000">
                  <c:v>0.51252410704851004</c:v>
                </c:pt>
                <c:pt idx="313" formatCode="0.0000000">
                  <c:v>0.54567554853233002</c:v>
                </c:pt>
                <c:pt idx="314" formatCode="0.0000000">
                  <c:v>0.54567554853233002</c:v>
                </c:pt>
                <c:pt idx="315" formatCode="0.0000000">
                  <c:v>0.54567554853233002</c:v>
                </c:pt>
                <c:pt idx="316" formatCode="0.0000000">
                  <c:v>0.54567554853233002</c:v>
                </c:pt>
                <c:pt idx="317" formatCode="0.0000000">
                  <c:v>0.54567554853233002</c:v>
                </c:pt>
                <c:pt idx="318" formatCode="0.0000000">
                  <c:v>0.54567554853233002</c:v>
                </c:pt>
                <c:pt idx="319" formatCode="0.0000000">
                  <c:v>0.54567554853233002</c:v>
                </c:pt>
                <c:pt idx="320" formatCode="0.0000000">
                  <c:v>0.54567554853233002</c:v>
                </c:pt>
                <c:pt idx="321" formatCode="0.0000000">
                  <c:v>0.54567554853233002</c:v>
                </c:pt>
                <c:pt idx="322" formatCode="0.0000000">
                  <c:v>0.54567554853233002</c:v>
                </c:pt>
                <c:pt idx="323" formatCode="0.0000000">
                  <c:v>0.57889342577062997</c:v>
                </c:pt>
                <c:pt idx="324" formatCode="0.0000000">
                  <c:v>0.57889342577062997</c:v>
                </c:pt>
                <c:pt idx="325" formatCode="0.0000000">
                  <c:v>0.57889342577062997</c:v>
                </c:pt>
                <c:pt idx="326" formatCode="0.0000000">
                  <c:v>0.57889342577062997</c:v>
                </c:pt>
                <c:pt idx="327" formatCode="0.0000000">
                  <c:v>0.57889342577062997</c:v>
                </c:pt>
                <c:pt idx="328" formatCode="0.0000000">
                  <c:v>0.57889342577062997</c:v>
                </c:pt>
                <c:pt idx="329" formatCode="0.0000000">
                  <c:v>0.57889342577062997</c:v>
                </c:pt>
                <c:pt idx="330" formatCode="0.0000000">
                  <c:v>0.57889342577062997</c:v>
                </c:pt>
                <c:pt idx="331" formatCode="0.0000000">
                  <c:v>0.57889342577062997</c:v>
                </c:pt>
                <c:pt idx="332" formatCode="0.0000000">
                  <c:v>0.57889342577062997</c:v>
                </c:pt>
                <c:pt idx="333" formatCode="0.0000000">
                  <c:v>0.57889342577062997</c:v>
                </c:pt>
                <c:pt idx="334" formatCode="0.0000000">
                  <c:v>0.57889342577062997</c:v>
                </c:pt>
                <c:pt idx="335" formatCode="0.0000000">
                  <c:v>0.57889342577062997</c:v>
                </c:pt>
                <c:pt idx="336" formatCode="0.0000000">
                  <c:v>0.57889342577062997</c:v>
                </c:pt>
                <c:pt idx="337" formatCode="0.0000000">
                  <c:v>0.57889342577062997</c:v>
                </c:pt>
                <c:pt idx="338" formatCode="0.0000000">
                  <c:v>0.57889342577062997</c:v>
                </c:pt>
                <c:pt idx="339" formatCode="0.0000000">
                  <c:v>0.57889342577062997</c:v>
                </c:pt>
                <c:pt idx="340" formatCode="0.0000000">
                  <c:v>0.57889342577062997</c:v>
                </c:pt>
                <c:pt idx="341" formatCode="0.0000000">
                  <c:v>0.57889342577062997</c:v>
                </c:pt>
                <c:pt idx="342" formatCode="0.0000000">
                  <c:v>0.57889342577062997</c:v>
                </c:pt>
                <c:pt idx="343" formatCode="0.0000000">
                  <c:v>0.57889342577062997</c:v>
                </c:pt>
                <c:pt idx="344" formatCode="0.0000000">
                  <c:v>0.57889342577062997</c:v>
                </c:pt>
                <c:pt idx="345" formatCode="0.0000000">
                  <c:v>0.57889342577062997</c:v>
                </c:pt>
                <c:pt idx="346" formatCode="0.0000000">
                  <c:v>0.57889342577062997</c:v>
                </c:pt>
                <c:pt idx="347" formatCode="0.0000000">
                  <c:v>0.57889342577062997</c:v>
                </c:pt>
                <c:pt idx="348" formatCode="0.0000000">
                  <c:v>0.57889342577062997</c:v>
                </c:pt>
                <c:pt idx="349" formatCode="0.0000000">
                  <c:v>0.57889342577062997</c:v>
                </c:pt>
                <c:pt idx="350" formatCode="0.0000000">
                  <c:v>0.57889342577062997</c:v>
                </c:pt>
                <c:pt idx="351" formatCode="0.0000000">
                  <c:v>0.57889342577062997</c:v>
                </c:pt>
                <c:pt idx="352" formatCode="0.0000000">
                  <c:v>0.57889342577062997</c:v>
                </c:pt>
                <c:pt idx="353" formatCode="0.0000000">
                  <c:v>0.57889342577062997</c:v>
                </c:pt>
                <c:pt idx="354" formatCode="0.0000000">
                  <c:v>0.57889342577062997</c:v>
                </c:pt>
                <c:pt idx="355" formatCode="0.0000000">
                  <c:v>0.57889342577062997</c:v>
                </c:pt>
                <c:pt idx="356" formatCode="0.0000000">
                  <c:v>0.57889342577062997</c:v>
                </c:pt>
                <c:pt idx="357" formatCode="0.0000000">
                  <c:v>0.57889342577062997</c:v>
                </c:pt>
                <c:pt idx="358" formatCode="0.0000000">
                  <c:v>0.57889342577062997</c:v>
                </c:pt>
                <c:pt idx="359" formatCode="0.0000000">
                  <c:v>0.57889342577062997</c:v>
                </c:pt>
                <c:pt idx="360" formatCode="0.0000000">
                  <c:v>0.57889342577062997</c:v>
                </c:pt>
                <c:pt idx="361" formatCode="0.0000000">
                  <c:v>0.57889342577062997</c:v>
                </c:pt>
                <c:pt idx="362" formatCode="0.0000000">
                  <c:v>0.57889342577062997</c:v>
                </c:pt>
                <c:pt idx="363" formatCode="0.0000000">
                  <c:v>0.57889342577062997</c:v>
                </c:pt>
                <c:pt idx="364" formatCode="0.0000000">
                  <c:v>0.57889342577062997</c:v>
                </c:pt>
                <c:pt idx="365" formatCode="0.0000000">
                  <c:v>0.57889342577062997</c:v>
                </c:pt>
                <c:pt idx="366" formatCode="0.0000000">
                  <c:v>0.57889342577062997</c:v>
                </c:pt>
                <c:pt idx="367" formatCode="0.0000000">
                  <c:v>0.57889342577062997</c:v>
                </c:pt>
                <c:pt idx="368" formatCode="0.0000000">
                  <c:v>0.57889342577062997</c:v>
                </c:pt>
                <c:pt idx="369" formatCode="0.0000000">
                  <c:v>0.57889342577062997</c:v>
                </c:pt>
                <c:pt idx="370" formatCode="0.0000000">
                  <c:v>0.57889342577062997</c:v>
                </c:pt>
                <c:pt idx="371" formatCode="0.0000000">
                  <c:v>0.57889342577062997</c:v>
                </c:pt>
                <c:pt idx="372" formatCode="0.0000000">
                  <c:v>0.57889342577062997</c:v>
                </c:pt>
                <c:pt idx="373" formatCode="0.0000000">
                  <c:v>0.57889342577062997</c:v>
                </c:pt>
                <c:pt idx="374" formatCode="0.0000000">
                  <c:v>0.57889342577062997</c:v>
                </c:pt>
                <c:pt idx="375" formatCode="0.0000000">
                  <c:v>0.57889342577062997</c:v>
                </c:pt>
                <c:pt idx="376" formatCode="0.0000000">
                  <c:v>0.57889342577062997</c:v>
                </c:pt>
                <c:pt idx="377" formatCode="0.0000000">
                  <c:v>0.57889342577062997</c:v>
                </c:pt>
                <c:pt idx="378" formatCode="0.0000000">
                  <c:v>0.57889342577062997</c:v>
                </c:pt>
                <c:pt idx="379" formatCode="0.0000000">
                  <c:v>0.57889342577062997</c:v>
                </c:pt>
                <c:pt idx="380" formatCode="0.0000000">
                  <c:v>0.57889342577062997</c:v>
                </c:pt>
                <c:pt idx="381" formatCode="0.0000000">
                  <c:v>0.57889342577062997</c:v>
                </c:pt>
                <c:pt idx="382" formatCode="0.0000000">
                  <c:v>0.57889342577062997</c:v>
                </c:pt>
                <c:pt idx="383" formatCode="0.0000000">
                  <c:v>0.57889342577062997</c:v>
                </c:pt>
              </c:numCache>
            </c:numRef>
          </c:val>
          <c:smooth val="0"/>
          <c:extLst>
            <c:ext xmlns:c16="http://schemas.microsoft.com/office/drawing/2014/chart" uri="{C3380CC4-5D6E-409C-BE32-E72D297353CC}">
              <c16:uniqueId val="{00000000-1962-4168-A560-C2B7E823BB64}"/>
            </c:ext>
          </c:extLst>
        </c:ser>
        <c:ser>
          <c:idx val="2"/>
          <c:order val="1"/>
          <c:tx>
            <c:v>Placebo</c:v>
          </c:tx>
          <c:spPr>
            <a:ln w="38100" cap="rnd">
              <a:solidFill>
                <a:srgbClr val="C00000"/>
              </a:solidFill>
              <a:round/>
            </a:ln>
            <a:effectLst/>
          </c:spPr>
          <c:marker>
            <c:symbol val="none"/>
          </c:marker>
          <c:cat>
            <c:numRef>
              <c:f>'90 Day Data'!$A$5:$A$388</c:f>
              <c:numCache>
                <c:formatCode>########0</c:formatCode>
                <c:ptCount val="384"/>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2</c:v>
                </c:pt>
                <c:pt idx="20">
                  <c:v>3</c:v>
                </c:pt>
                <c:pt idx="21">
                  <c:v>3</c:v>
                </c:pt>
                <c:pt idx="22">
                  <c:v>3</c:v>
                </c:pt>
                <c:pt idx="23">
                  <c:v>3</c:v>
                </c:pt>
                <c:pt idx="24">
                  <c:v>3</c:v>
                </c:pt>
                <c:pt idx="25">
                  <c:v>3</c:v>
                </c:pt>
                <c:pt idx="26">
                  <c:v>3</c:v>
                </c:pt>
                <c:pt idx="27">
                  <c:v>3</c:v>
                </c:pt>
                <c:pt idx="28">
                  <c:v>4</c:v>
                </c:pt>
                <c:pt idx="29">
                  <c:v>4</c:v>
                </c:pt>
                <c:pt idx="30">
                  <c:v>4</c:v>
                </c:pt>
                <c:pt idx="31">
                  <c:v>4</c:v>
                </c:pt>
                <c:pt idx="32">
                  <c:v>4</c:v>
                </c:pt>
                <c:pt idx="33">
                  <c:v>4</c:v>
                </c:pt>
                <c:pt idx="34">
                  <c:v>4</c:v>
                </c:pt>
                <c:pt idx="35">
                  <c:v>4</c:v>
                </c:pt>
                <c:pt idx="36">
                  <c:v>4</c:v>
                </c:pt>
                <c:pt idx="37">
                  <c:v>4</c:v>
                </c:pt>
                <c:pt idx="38">
                  <c:v>4</c:v>
                </c:pt>
                <c:pt idx="39">
                  <c:v>4</c:v>
                </c:pt>
                <c:pt idx="40">
                  <c:v>5</c:v>
                </c:pt>
                <c:pt idx="41">
                  <c:v>5</c:v>
                </c:pt>
                <c:pt idx="42">
                  <c:v>5</c:v>
                </c:pt>
                <c:pt idx="43">
                  <c:v>5</c:v>
                </c:pt>
                <c:pt idx="44">
                  <c:v>5</c:v>
                </c:pt>
                <c:pt idx="45">
                  <c:v>5</c:v>
                </c:pt>
                <c:pt idx="46">
                  <c:v>5</c:v>
                </c:pt>
                <c:pt idx="47">
                  <c:v>5</c:v>
                </c:pt>
                <c:pt idx="48">
                  <c:v>5</c:v>
                </c:pt>
                <c:pt idx="49">
                  <c:v>6</c:v>
                </c:pt>
                <c:pt idx="50">
                  <c:v>6</c:v>
                </c:pt>
                <c:pt idx="51">
                  <c:v>6</c:v>
                </c:pt>
                <c:pt idx="52">
                  <c:v>6</c:v>
                </c:pt>
                <c:pt idx="53">
                  <c:v>6</c:v>
                </c:pt>
                <c:pt idx="54">
                  <c:v>6</c:v>
                </c:pt>
                <c:pt idx="55">
                  <c:v>6</c:v>
                </c:pt>
                <c:pt idx="56">
                  <c:v>6</c:v>
                </c:pt>
                <c:pt idx="57">
                  <c:v>6</c:v>
                </c:pt>
                <c:pt idx="58">
                  <c:v>6</c:v>
                </c:pt>
                <c:pt idx="59">
                  <c:v>6</c:v>
                </c:pt>
                <c:pt idx="60">
                  <c:v>7</c:v>
                </c:pt>
                <c:pt idx="61">
                  <c:v>7</c:v>
                </c:pt>
                <c:pt idx="62">
                  <c:v>7</c:v>
                </c:pt>
                <c:pt idx="63">
                  <c:v>7</c:v>
                </c:pt>
                <c:pt idx="64">
                  <c:v>7</c:v>
                </c:pt>
                <c:pt idx="65">
                  <c:v>7</c:v>
                </c:pt>
                <c:pt idx="66">
                  <c:v>7</c:v>
                </c:pt>
                <c:pt idx="67">
                  <c:v>7</c:v>
                </c:pt>
                <c:pt idx="68">
                  <c:v>7</c:v>
                </c:pt>
                <c:pt idx="69">
                  <c:v>7</c:v>
                </c:pt>
                <c:pt idx="70">
                  <c:v>7</c:v>
                </c:pt>
                <c:pt idx="71">
                  <c:v>8</c:v>
                </c:pt>
                <c:pt idx="72">
                  <c:v>8</c:v>
                </c:pt>
                <c:pt idx="73">
                  <c:v>8</c:v>
                </c:pt>
                <c:pt idx="74">
                  <c:v>8</c:v>
                </c:pt>
                <c:pt idx="75">
                  <c:v>8</c:v>
                </c:pt>
                <c:pt idx="76">
                  <c:v>8</c:v>
                </c:pt>
                <c:pt idx="77">
                  <c:v>9</c:v>
                </c:pt>
                <c:pt idx="78">
                  <c:v>9</c:v>
                </c:pt>
                <c:pt idx="79">
                  <c:v>9</c:v>
                </c:pt>
                <c:pt idx="80">
                  <c:v>9</c:v>
                </c:pt>
                <c:pt idx="81">
                  <c:v>9</c:v>
                </c:pt>
                <c:pt idx="82">
                  <c:v>9</c:v>
                </c:pt>
                <c:pt idx="83">
                  <c:v>9</c:v>
                </c:pt>
                <c:pt idx="84">
                  <c:v>9</c:v>
                </c:pt>
                <c:pt idx="85">
                  <c:v>9</c:v>
                </c:pt>
                <c:pt idx="86">
                  <c:v>10</c:v>
                </c:pt>
                <c:pt idx="87">
                  <c:v>10</c:v>
                </c:pt>
                <c:pt idx="88">
                  <c:v>10</c:v>
                </c:pt>
                <c:pt idx="89">
                  <c:v>10</c:v>
                </c:pt>
                <c:pt idx="90">
                  <c:v>10</c:v>
                </c:pt>
                <c:pt idx="91">
                  <c:v>10</c:v>
                </c:pt>
                <c:pt idx="92">
                  <c:v>10</c:v>
                </c:pt>
                <c:pt idx="93">
                  <c:v>10</c:v>
                </c:pt>
                <c:pt idx="94">
                  <c:v>10</c:v>
                </c:pt>
                <c:pt idx="95">
                  <c:v>11</c:v>
                </c:pt>
                <c:pt idx="96">
                  <c:v>11</c:v>
                </c:pt>
                <c:pt idx="97">
                  <c:v>11</c:v>
                </c:pt>
                <c:pt idx="98">
                  <c:v>11</c:v>
                </c:pt>
                <c:pt idx="99">
                  <c:v>11</c:v>
                </c:pt>
                <c:pt idx="100">
                  <c:v>11</c:v>
                </c:pt>
                <c:pt idx="101">
                  <c:v>11</c:v>
                </c:pt>
                <c:pt idx="102">
                  <c:v>12</c:v>
                </c:pt>
                <c:pt idx="103">
                  <c:v>12</c:v>
                </c:pt>
                <c:pt idx="104">
                  <c:v>12</c:v>
                </c:pt>
                <c:pt idx="105">
                  <c:v>12</c:v>
                </c:pt>
                <c:pt idx="106">
                  <c:v>12</c:v>
                </c:pt>
                <c:pt idx="107">
                  <c:v>12</c:v>
                </c:pt>
                <c:pt idx="108">
                  <c:v>12</c:v>
                </c:pt>
                <c:pt idx="109">
                  <c:v>12</c:v>
                </c:pt>
                <c:pt idx="110">
                  <c:v>13</c:v>
                </c:pt>
                <c:pt idx="111">
                  <c:v>13</c:v>
                </c:pt>
                <c:pt idx="112">
                  <c:v>13</c:v>
                </c:pt>
                <c:pt idx="113">
                  <c:v>13</c:v>
                </c:pt>
                <c:pt idx="114">
                  <c:v>13</c:v>
                </c:pt>
                <c:pt idx="115">
                  <c:v>13</c:v>
                </c:pt>
                <c:pt idx="116">
                  <c:v>13</c:v>
                </c:pt>
                <c:pt idx="117">
                  <c:v>13</c:v>
                </c:pt>
                <c:pt idx="118">
                  <c:v>14</c:v>
                </c:pt>
                <c:pt idx="119">
                  <c:v>14</c:v>
                </c:pt>
                <c:pt idx="120">
                  <c:v>14</c:v>
                </c:pt>
                <c:pt idx="121">
                  <c:v>15</c:v>
                </c:pt>
                <c:pt idx="122">
                  <c:v>15</c:v>
                </c:pt>
                <c:pt idx="123">
                  <c:v>15</c:v>
                </c:pt>
                <c:pt idx="124">
                  <c:v>15</c:v>
                </c:pt>
                <c:pt idx="125">
                  <c:v>16</c:v>
                </c:pt>
                <c:pt idx="126">
                  <c:v>16</c:v>
                </c:pt>
                <c:pt idx="127">
                  <c:v>16</c:v>
                </c:pt>
                <c:pt idx="128">
                  <c:v>16</c:v>
                </c:pt>
                <c:pt idx="129">
                  <c:v>16</c:v>
                </c:pt>
                <c:pt idx="130">
                  <c:v>16</c:v>
                </c:pt>
                <c:pt idx="131">
                  <c:v>16</c:v>
                </c:pt>
                <c:pt idx="132">
                  <c:v>17</c:v>
                </c:pt>
                <c:pt idx="133">
                  <c:v>17</c:v>
                </c:pt>
                <c:pt idx="134">
                  <c:v>17</c:v>
                </c:pt>
                <c:pt idx="135">
                  <c:v>17</c:v>
                </c:pt>
                <c:pt idx="136">
                  <c:v>18</c:v>
                </c:pt>
                <c:pt idx="137">
                  <c:v>18</c:v>
                </c:pt>
                <c:pt idx="138">
                  <c:v>18</c:v>
                </c:pt>
                <c:pt idx="139">
                  <c:v>18</c:v>
                </c:pt>
                <c:pt idx="140">
                  <c:v>18</c:v>
                </c:pt>
                <c:pt idx="141">
                  <c:v>18</c:v>
                </c:pt>
                <c:pt idx="142">
                  <c:v>19</c:v>
                </c:pt>
                <c:pt idx="143">
                  <c:v>19</c:v>
                </c:pt>
                <c:pt idx="144">
                  <c:v>19</c:v>
                </c:pt>
                <c:pt idx="145">
                  <c:v>20</c:v>
                </c:pt>
                <c:pt idx="146">
                  <c:v>21</c:v>
                </c:pt>
                <c:pt idx="147">
                  <c:v>21</c:v>
                </c:pt>
                <c:pt idx="148">
                  <c:v>22</c:v>
                </c:pt>
                <c:pt idx="149">
                  <c:v>22</c:v>
                </c:pt>
                <c:pt idx="150">
                  <c:v>22</c:v>
                </c:pt>
                <c:pt idx="151">
                  <c:v>22</c:v>
                </c:pt>
                <c:pt idx="152">
                  <c:v>23</c:v>
                </c:pt>
                <c:pt idx="153">
                  <c:v>23</c:v>
                </c:pt>
                <c:pt idx="154">
                  <c:v>23</c:v>
                </c:pt>
                <c:pt idx="155">
                  <c:v>24</c:v>
                </c:pt>
                <c:pt idx="156">
                  <c:v>24</c:v>
                </c:pt>
                <c:pt idx="157">
                  <c:v>24</c:v>
                </c:pt>
                <c:pt idx="158">
                  <c:v>24</c:v>
                </c:pt>
                <c:pt idx="159">
                  <c:v>25</c:v>
                </c:pt>
                <c:pt idx="160">
                  <c:v>25</c:v>
                </c:pt>
                <c:pt idx="161">
                  <c:v>25</c:v>
                </c:pt>
                <c:pt idx="162">
                  <c:v>26</c:v>
                </c:pt>
                <c:pt idx="163">
                  <c:v>26</c:v>
                </c:pt>
                <c:pt idx="164">
                  <c:v>26</c:v>
                </c:pt>
                <c:pt idx="165">
                  <c:v>26</c:v>
                </c:pt>
                <c:pt idx="166">
                  <c:v>26</c:v>
                </c:pt>
                <c:pt idx="167">
                  <c:v>27</c:v>
                </c:pt>
                <c:pt idx="168">
                  <c:v>27</c:v>
                </c:pt>
                <c:pt idx="169">
                  <c:v>27</c:v>
                </c:pt>
                <c:pt idx="170">
                  <c:v>27</c:v>
                </c:pt>
                <c:pt idx="171">
                  <c:v>28</c:v>
                </c:pt>
                <c:pt idx="172">
                  <c:v>28</c:v>
                </c:pt>
                <c:pt idx="173">
                  <c:v>28</c:v>
                </c:pt>
                <c:pt idx="174">
                  <c:v>28</c:v>
                </c:pt>
                <c:pt idx="175">
                  <c:v>28</c:v>
                </c:pt>
                <c:pt idx="176">
                  <c:v>28</c:v>
                </c:pt>
                <c:pt idx="177">
                  <c:v>28</c:v>
                </c:pt>
                <c:pt idx="178">
                  <c:v>28</c:v>
                </c:pt>
                <c:pt idx="179">
                  <c:v>29</c:v>
                </c:pt>
                <c:pt idx="180">
                  <c:v>29</c:v>
                </c:pt>
                <c:pt idx="181">
                  <c:v>29</c:v>
                </c:pt>
                <c:pt idx="182">
                  <c:v>30</c:v>
                </c:pt>
                <c:pt idx="183">
                  <c:v>30</c:v>
                </c:pt>
                <c:pt idx="184">
                  <c:v>30</c:v>
                </c:pt>
                <c:pt idx="185">
                  <c:v>30</c:v>
                </c:pt>
                <c:pt idx="186">
                  <c:v>30</c:v>
                </c:pt>
                <c:pt idx="187">
                  <c:v>30</c:v>
                </c:pt>
                <c:pt idx="188">
                  <c:v>30</c:v>
                </c:pt>
                <c:pt idx="189">
                  <c:v>30</c:v>
                </c:pt>
                <c:pt idx="190">
                  <c:v>31</c:v>
                </c:pt>
                <c:pt idx="191">
                  <c:v>31</c:v>
                </c:pt>
                <c:pt idx="192">
                  <c:v>31</c:v>
                </c:pt>
                <c:pt idx="193">
                  <c:v>31</c:v>
                </c:pt>
                <c:pt idx="194">
                  <c:v>31</c:v>
                </c:pt>
                <c:pt idx="195">
                  <c:v>31</c:v>
                </c:pt>
                <c:pt idx="196">
                  <c:v>31</c:v>
                </c:pt>
                <c:pt idx="197">
                  <c:v>31</c:v>
                </c:pt>
                <c:pt idx="198">
                  <c:v>31</c:v>
                </c:pt>
                <c:pt idx="199">
                  <c:v>31</c:v>
                </c:pt>
                <c:pt idx="200">
                  <c:v>32</c:v>
                </c:pt>
                <c:pt idx="201">
                  <c:v>32</c:v>
                </c:pt>
                <c:pt idx="202">
                  <c:v>32</c:v>
                </c:pt>
                <c:pt idx="203">
                  <c:v>32</c:v>
                </c:pt>
                <c:pt idx="204">
                  <c:v>32</c:v>
                </c:pt>
                <c:pt idx="205">
                  <c:v>32</c:v>
                </c:pt>
                <c:pt idx="206">
                  <c:v>32</c:v>
                </c:pt>
                <c:pt idx="207">
                  <c:v>33</c:v>
                </c:pt>
                <c:pt idx="208">
                  <c:v>33</c:v>
                </c:pt>
                <c:pt idx="209">
                  <c:v>33</c:v>
                </c:pt>
                <c:pt idx="210">
                  <c:v>33</c:v>
                </c:pt>
                <c:pt idx="211">
                  <c:v>33</c:v>
                </c:pt>
                <c:pt idx="212">
                  <c:v>33</c:v>
                </c:pt>
                <c:pt idx="213">
                  <c:v>34</c:v>
                </c:pt>
                <c:pt idx="214">
                  <c:v>34</c:v>
                </c:pt>
                <c:pt idx="215">
                  <c:v>34</c:v>
                </c:pt>
                <c:pt idx="216">
                  <c:v>34</c:v>
                </c:pt>
                <c:pt idx="217">
                  <c:v>34</c:v>
                </c:pt>
                <c:pt idx="218">
                  <c:v>34</c:v>
                </c:pt>
                <c:pt idx="219">
                  <c:v>35</c:v>
                </c:pt>
                <c:pt idx="220">
                  <c:v>35</c:v>
                </c:pt>
                <c:pt idx="221">
                  <c:v>35</c:v>
                </c:pt>
                <c:pt idx="222">
                  <c:v>35</c:v>
                </c:pt>
                <c:pt idx="223">
                  <c:v>35</c:v>
                </c:pt>
                <c:pt idx="224">
                  <c:v>36</c:v>
                </c:pt>
                <c:pt idx="225">
                  <c:v>36</c:v>
                </c:pt>
                <c:pt idx="226">
                  <c:v>36</c:v>
                </c:pt>
                <c:pt idx="227">
                  <c:v>36</c:v>
                </c:pt>
                <c:pt idx="228">
                  <c:v>37</c:v>
                </c:pt>
                <c:pt idx="229">
                  <c:v>37</c:v>
                </c:pt>
                <c:pt idx="230">
                  <c:v>37</c:v>
                </c:pt>
                <c:pt idx="231">
                  <c:v>37</c:v>
                </c:pt>
                <c:pt idx="232">
                  <c:v>38</c:v>
                </c:pt>
                <c:pt idx="233">
                  <c:v>38</c:v>
                </c:pt>
                <c:pt idx="234">
                  <c:v>38</c:v>
                </c:pt>
                <c:pt idx="235">
                  <c:v>38</c:v>
                </c:pt>
                <c:pt idx="236">
                  <c:v>38</c:v>
                </c:pt>
                <c:pt idx="237">
                  <c:v>38</c:v>
                </c:pt>
                <c:pt idx="238">
                  <c:v>38</c:v>
                </c:pt>
                <c:pt idx="239">
                  <c:v>39</c:v>
                </c:pt>
                <c:pt idx="240">
                  <c:v>39</c:v>
                </c:pt>
                <c:pt idx="241">
                  <c:v>39</c:v>
                </c:pt>
                <c:pt idx="242">
                  <c:v>39</c:v>
                </c:pt>
                <c:pt idx="243">
                  <c:v>40</c:v>
                </c:pt>
                <c:pt idx="244">
                  <c:v>40</c:v>
                </c:pt>
                <c:pt idx="245">
                  <c:v>40</c:v>
                </c:pt>
                <c:pt idx="246">
                  <c:v>41</c:v>
                </c:pt>
                <c:pt idx="247">
                  <c:v>41</c:v>
                </c:pt>
                <c:pt idx="248">
                  <c:v>41</c:v>
                </c:pt>
                <c:pt idx="249">
                  <c:v>41</c:v>
                </c:pt>
                <c:pt idx="250">
                  <c:v>41</c:v>
                </c:pt>
                <c:pt idx="251">
                  <c:v>41</c:v>
                </c:pt>
                <c:pt idx="252">
                  <c:v>42</c:v>
                </c:pt>
                <c:pt idx="253">
                  <c:v>42</c:v>
                </c:pt>
                <c:pt idx="254">
                  <c:v>42</c:v>
                </c:pt>
                <c:pt idx="255">
                  <c:v>42</c:v>
                </c:pt>
                <c:pt idx="256">
                  <c:v>42</c:v>
                </c:pt>
                <c:pt idx="257">
                  <c:v>43</c:v>
                </c:pt>
                <c:pt idx="258">
                  <c:v>43</c:v>
                </c:pt>
                <c:pt idx="259">
                  <c:v>43</c:v>
                </c:pt>
                <c:pt idx="260">
                  <c:v>44</c:v>
                </c:pt>
                <c:pt idx="261">
                  <c:v>44</c:v>
                </c:pt>
                <c:pt idx="262">
                  <c:v>44</c:v>
                </c:pt>
                <c:pt idx="263">
                  <c:v>44</c:v>
                </c:pt>
                <c:pt idx="264">
                  <c:v>44</c:v>
                </c:pt>
                <c:pt idx="265">
                  <c:v>44</c:v>
                </c:pt>
                <c:pt idx="266">
                  <c:v>45</c:v>
                </c:pt>
                <c:pt idx="267">
                  <c:v>45</c:v>
                </c:pt>
                <c:pt idx="268">
                  <c:v>45</c:v>
                </c:pt>
                <c:pt idx="269">
                  <c:v>45</c:v>
                </c:pt>
                <c:pt idx="270">
                  <c:v>45</c:v>
                </c:pt>
                <c:pt idx="271">
                  <c:v>45</c:v>
                </c:pt>
                <c:pt idx="272">
                  <c:v>46</c:v>
                </c:pt>
                <c:pt idx="273">
                  <c:v>47</c:v>
                </c:pt>
                <c:pt idx="274">
                  <c:v>48</c:v>
                </c:pt>
                <c:pt idx="275">
                  <c:v>48</c:v>
                </c:pt>
                <c:pt idx="276">
                  <c:v>48</c:v>
                </c:pt>
                <c:pt idx="277">
                  <c:v>49</c:v>
                </c:pt>
                <c:pt idx="278">
                  <c:v>49</c:v>
                </c:pt>
                <c:pt idx="279">
                  <c:v>50</c:v>
                </c:pt>
                <c:pt idx="280">
                  <c:v>50</c:v>
                </c:pt>
                <c:pt idx="281">
                  <c:v>51</c:v>
                </c:pt>
                <c:pt idx="282">
                  <c:v>51</c:v>
                </c:pt>
                <c:pt idx="283">
                  <c:v>52</c:v>
                </c:pt>
                <c:pt idx="284">
                  <c:v>52</c:v>
                </c:pt>
                <c:pt idx="285">
                  <c:v>52</c:v>
                </c:pt>
                <c:pt idx="286">
                  <c:v>53</c:v>
                </c:pt>
                <c:pt idx="287">
                  <c:v>53</c:v>
                </c:pt>
                <c:pt idx="288">
                  <c:v>53</c:v>
                </c:pt>
                <c:pt idx="289">
                  <c:v>53</c:v>
                </c:pt>
                <c:pt idx="290">
                  <c:v>55</c:v>
                </c:pt>
                <c:pt idx="291">
                  <c:v>56</c:v>
                </c:pt>
                <c:pt idx="292">
                  <c:v>57</c:v>
                </c:pt>
                <c:pt idx="293">
                  <c:v>57</c:v>
                </c:pt>
                <c:pt idx="294">
                  <c:v>57</c:v>
                </c:pt>
                <c:pt idx="295">
                  <c:v>57</c:v>
                </c:pt>
                <c:pt idx="296">
                  <c:v>57</c:v>
                </c:pt>
                <c:pt idx="297">
                  <c:v>57</c:v>
                </c:pt>
                <c:pt idx="298">
                  <c:v>58</c:v>
                </c:pt>
                <c:pt idx="299">
                  <c:v>58</c:v>
                </c:pt>
                <c:pt idx="300">
                  <c:v>58</c:v>
                </c:pt>
                <c:pt idx="301">
                  <c:v>58</c:v>
                </c:pt>
                <c:pt idx="302">
                  <c:v>58</c:v>
                </c:pt>
                <c:pt idx="303">
                  <c:v>58</c:v>
                </c:pt>
                <c:pt idx="304">
                  <c:v>59</c:v>
                </c:pt>
                <c:pt idx="305">
                  <c:v>59</c:v>
                </c:pt>
                <c:pt idx="306">
                  <c:v>59</c:v>
                </c:pt>
                <c:pt idx="307">
                  <c:v>60</c:v>
                </c:pt>
                <c:pt idx="308">
                  <c:v>60</c:v>
                </c:pt>
                <c:pt idx="309">
                  <c:v>60</c:v>
                </c:pt>
                <c:pt idx="310">
                  <c:v>60</c:v>
                </c:pt>
                <c:pt idx="311">
                  <c:v>61</c:v>
                </c:pt>
                <c:pt idx="312">
                  <c:v>61</c:v>
                </c:pt>
                <c:pt idx="313">
                  <c:v>62</c:v>
                </c:pt>
                <c:pt idx="314">
                  <c:v>62</c:v>
                </c:pt>
                <c:pt idx="315">
                  <c:v>63</c:v>
                </c:pt>
                <c:pt idx="316">
                  <c:v>63</c:v>
                </c:pt>
                <c:pt idx="317">
                  <c:v>63</c:v>
                </c:pt>
                <c:pt idx="318">
                  <c:v>64</c:v>
                </c:pt>
                <c:pt idx="319">
                  <c:v>64</c:v>
                </c:pt>
                <c:pt idx="320">
                  <c:v>64</c:v>
                </c:pt>
                <c:pt idx="321">
                  <c:v>65</c:v>
                </c:pt>
                <c:pt idx="322">
                  <c:v>65</c:v>
                </c:pt>
                <c:pt idx="323">
                  <c:v>67</c:v>
                </c:pt>
                <c:pt idx="324">
                  <c:v>67</c:v>
                </c:pt>
                <c:pt idx="325">
                  <c:v>68</c:v>
                </c:pt>
                <c:pt idx="326">
                  <c:v>68</c:v>
                </c:pt>
                <c:pt idx="327">
                  <c:v>68</c:v>
                </c:pt>
                <c:pt idx="328">
                  <c:v>68</c:v>
                </c:pt>
                <c:pt idx="329">
                  <c:v>69</c:v>
                </c:pt>
                <c:pt idx="330">
                  <c:v>69</c:v>
                </c:pt>
                <c:pt idx="331">
                  <c:v>70</c:v>
                </c:pt>
                <c:pt idx="332">
                  <c:v>71</c:v>
                </c:pt>
                <c:pt idx="333">
                  <c:v>71</c:v>
                </c:pt>
                <c:pt idx="334">
                  <c:v>72</c:v>
                </c:pt>
                <c:pt idx="335">
                  <c:v>73</c:v>
                </c:pt>
                <c:pt idx="336">
                  <c:v>74</c:v>
                </c:pt>
                <c:pt idx="337">
                  <c:v>74</c:v>
                </c:pt>
                <c:pt idx="338">
                  <c:v>75</c:v>
                </c:pt>
                <c:pt idx="339">
                  <c:v>75</c:v>
                </c:pt>
                <c:pt idx="340">
                  <c:v>76</c:v>
                </c:pt>
                <c:pt idx="341">
                  <c:v>76</c:v>
                </c:pt>
                <c:pt idx="342">
                  <c:v>76</c:v>
                </c:pt>
                <c:pt idx="343">
                  <c:v>77</c:v>
                </c:pt>
                <c:pt idx="344">
                  <c:v>78</c:v>
                </c:pt>
                <c:pt idx="345">
                  <c:v>78</c:v>
                </c:pt>
                <c:pt idx="346">
                  <c:v>79</c:v>
                </c:pt>
                <c:pt idx="347">
                  <c:v>79</c:v>
                </c:pt>
                <c:pt idx="348">
                  <c:v>79</c:v>
                </c:pt>
                <c:pt idx="349">
                  <c:v>80</c:v>
                </c:pt>
                <c:pt idx="350">
                  <c:v>80</c:v>
                </c:pt>
                <c:pt idx="351">
                  <c:v>81</c:v>
                </c:pt>
                <c:pt idx="352">
                  <c:v>81</c:v>
                </c:pt>
                <c:pt idx="353">
                  <c:v>81</c:v>
                </c:pt>
                <c:pt idx="354">
                  <c:v>82</c:v>
                </c:pt>
                <c:pt idx="355">
                  <c:v>82</c:v>
                </c:pt>
                <c:pt idx="356">
                  <c:v>83</c:v>
                </c:pt>
                <c:pt idx="357">
                  <c:v>83</c:v>
                </c:pt>
                <c:pt idx="358">
                  <c:v>83</c:v>
                </c:pt>
                <c:pt idx="359">
                  <c:v>84</c:v>
                </c:pt>
                <c:pt idx="360">
                  <c:v>84</c:v>
                </c:pt>
                <c:pt idx="361">
                  <c:v>84</c:v>
                </c:pt>
                <c:pt idx="362">
                  <c:v>85</c:v>
                </c:pt>
                <c:pt idx="363">
                  <c:v>85</c:v>
                </c:pt>
                <c:pt idx="364">
                  <c:v>85</c:v>
                </c:pt>
                <c:pt idx="365">
                  <c:v>85</c:v>
                </c:pt>
                <c:pt idx="366">
                  <c:v>85</c:v>
                </c:pt>
                <c:pt idx="367">
                  <c:v>86</c:v>
                </c:pt>
                <c:pt idx="368">
                  <c:v>86</c:v>
                </c:pt>
                <c:pt idx="369">
                  <c:v>86</c:v>
                </c:pt>
                <c:pt idx="370">
                  <c:v>86</c:v>
                </c:pt>
                <c:pt idx="371">
                  <c:v>86</c:v>
                </c:pt>
                <c:pt idx="372">
                  <c:v>87</c:v>
                </c:pt>
                <c:pt idx="373">
                  <c:v>87</c:v>
                </c:pt>
                <c:pt idx="374">
                  <c:v>88</c:v>
                </c:pt>
                <c:pt idx="375">
                  <c:v>88</c:v>
                </c:pt>
                <c:pt idx="376">
                  <c:v>89</c:v>
                </c:pt>
                <c:pt idx="377">
                  <c:v>89</c:v>
                </c:pt>
                <c:pt idx="378">
                  <c:v>89</c:v>
                </c:pt>
                <c:pt idx="379">
                  <c:v>89</c:v>
                </c:pt>
                <c:pt idx="380">
                  <c:v>90</c:v>
                </c:pt>
                <c:pt idx="381">
                  <c:v>90</c:v>
                </c:pt>
                <c:pt idx="382">
                  <c:v>90</c:v>
                </c:pt>
                <c:pt idx="383">
                  <c:v>90</c:v>
                </c:pt>
              </c:numCache>
            </c:numRef>
          </c:cat>
          <c:val>
            <c:numRef>
              <c:f>'90 Day Data'!$C$5:$C$388</c:f>
              <c:numCache>
                <c:formatCode>########0</c:formatCode>
                <c:ptCount val="38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formatCode="0.0000000">
                  <c:v>3.0883261272390002E-2</c:v>
                </c:pt>
                <c:pt idx="20" formatCode="0.0000000">
                  <c:v>3.0883261272390002E-2</c:v>
                </c:pt>
                <c:pt idx="21" formatCode="0.0000000">
                  <c:v>3.0883261272390002E-2</c:v>
                </c:pt>
                <c:pt idx="22" formatCode="0.0000000">
                  <c:v>3.0883261272390002E-2</c:v>
                </c:pt>
                <c:pt idx="23" formatCode="0.0000000">
                  <c:v>3.0883261272390002E-2</c:v>
                </c:pt>
                <c:pt idx="24" formatCode="0.0000000">
                  <c:v>3.0883261272390002E-2</c:v>
                </c:pt>
                <c:pt idx="25" formatCode="0.0000000">
                  <c:v>3.0883261272390002E-2</c:v>
                </c:pt>
                <c:pt idx="26" formatCode="0.0000000">
                  <c:v>3.0883261272390002E-2</c:v>
                </c:pt>
                <c:pt idx="27" formatCode="0.0000000">
                  <c:v>3.0883261272390002E-2</c:v>
                </c:pt>
                <c:pt idx="28" formatCode="0.0000000">
                  <c:v>3.0883261272390002E-2</c:v>
                </c:pt>
                <c:pt idx="29" formatCode="0.0000000">
                  <c:v>3.0883261272390002E-2</c:v>
                </c:pt>
                <c:pt idx="30" formatCode="0.0000000">
                  <c:v>3.0883261272390002E-2</c:v>
                </c:pt>
                <c:pt idx="31" formatCode="0.0000000">
                  <c:v>3.0883261272390002E-2</c:v>
                </c:pt>
                <c:pt idx="32" formatCode="0.0000000">
                  <c:v>3.0883261272390002E-2</c:v>
                </c:pt>
                <c:pt idx="33" formatCode="0.0000000">
                  <c:v>3.0883261272390002E-2</c:v>
                </c:pt>
                <c:pt idx="34" formatCode="0.0000000">
                  <c:v>3.0883261272390002E-2</c:v>
                </c:pt>
                <c:pt idx="35" formatCode="0.0000000">
                  <c:v>3.0883261272390002E-2</c:v>
                </c:pt>
                <c:pt idx="36" formatCode="0.0000000">
                  <c:v>3.0883261272390002E-2</c:v>
                </c:pt>
                <c:pt idx="37" formatCode="0.0000000">
                  <c:v>3.0883261272390002E-2</c:v>
                </c:pt>
                <c:pt idx="38" formatCode="0.0000000">
                  <c:v>3.0883261272390002E-2</c:v>
                </c:pt>
                <c:pt idx="39" formatCode="0.0000000">
                  <c:v>3.0883261272390002E-2</c:v>
                </c:pt>
                <c:pt idx="40" formatCode="0.0000000">
                  <c:v>3.0883261272390002E-2</c:v>
                </c:pt>
                <c:pt idx="41" formatCode="0.0000000">
                  <c:v>3.0883261272390002E-2</c:v>
                </c:pt>
                <c:pt idx="42" formatCode="0.0000000">
                  <c:v>3.0883261272390002E-2</c:v>
                </c:pt>
                <c:pt idx="43" formatCode="0.0000000">
                  <c:v>3.0883261272390002E-2</c:v>
                </c:pt>
                <c:pt idx="44" formatCode="0.0000000">
                  <c:v>3.0883261272390002E-2</c:v>
                </c:pt>
                <c:pt idx="45" formatCode="0.0000000">
                  <c:v>3.0883261272390002E-2</c:v>
                </c:pt>
                <c:pt idx="46" formatCode="0.0000000">
                  <c:v>3.0883261272390002E-2</c:v>
                </c:pt>
                <c:pt idx="47" formatCode="0.0000000">
                  <c:v>3.0883261272390002E-2</c:v>
                </c:pt>
                <c:pt idx="48" formatCode="0.0000000">
                  <c:v>3.0883261272390002E-2</c:v>
                </c:pt>
                <c:pt idx="49" formatCode="0.0000000">
                  <c:v>3.0883261272390002E-2</c:v>
                </c:pt>
                <c:pt idx="50" formatCode="0.0000000">
                  <c:v>3.0883261272390002E-2</c:v>
                </c:pt>
                <c:pt idx="51" formatCode="0.0000000">
                  <c:v>3.0883261272390002E-2</c:v>
                </c:pt>
                <c:pt idx="52" formatCode="0.0000000">
                  <c:v>3.0883261272390002E-2</c:v>
                </c:pt>
                <c:pt idx="53" formatCode="0.0000000">
                  <c:v>3.0883261272390002E-2</c:v>
                </c:pt>
                <c:pt idx="54" formatCode="0.0000000">
                  <c:v>3.0883261272390002E-2</c:v>
                </c:pt>
                <c:pt idx="55" formatCode="0.0000000">
                  <c:v>3.0883261272390002E-2</c:v>
                </c:pt>
                <c:pt idx="56" formatCode="0.0000000">
                  <c:v>3.0883261272390002E-2</c:v>
                </c:pt>
                <c:pt idx="57" formatCode="0.0000000">
                  <c:v>3.0883261272390002E-2</c:v>
                </c:pt>
                <c:pt idx="58" formatCode="0.0000000">
                  <c:v>3.0883261272390002E-2</c:v>
                </c:pt>
                <c:pt idx="59" formatCode="0.0000000">
                  <c:v>3.0883261272390002E-2</c:v>
                </c:pt>
                <c:pt idx="60" formatCode="0.0000000">
                  <c:v>3.0883261272390002E-2</c:v>
                </c:pt>
                <c:pt idx="61" formatCode="0.0000000">
                  <c:v>3.0883261272390002E-2</c:v>
                </c:pt>
                <c:pt idx="62" formatCode="0.0000000">
                  <c:v>3.0883261272390002E-2</c:v>
                </c:pt>
                <c:pt idx="63" formatCode="0.0000000">
                  <c:v>3.0883261272390002E-2</c:v>
                </c:pt>
                <c:pt idx="64" formatCode="0.0000000">
                  <c:v>3.0883261272390002E-2</c:v>
                </c:pt>
                <c:pt idx="65" formatCode="0.0000000">
                  <c:v>3.0883261272390002E-2</c:v>
                </c:pt>
                <c:pt idx="66" formatCode="0.0000000">
                  <c:v>3.0883261272390002E-2</c:v>
                </c:pt>
                <c:pt idx="67" formatCode="0.0000000">
                  <c:v>3.0883261272390002E-2</c:v>
                </c:pt>
                <c:pt idx="68" formatCode="0.0000000">
                  <c:v>3.0883261272390002E-2</c:v>
                </c:pt>
                <c:pt idx="69" formatCode="0.0000000">
                  <c:v>3.0883261272390002E-2</c:v>
                </c:pt>
                <c:pt idx="70" formatCode="0.0000000">
                  <c:v>3.0883261272390002E-2</c:v>
                </c:pt>
                <c:pt idx="71" formatCode="0.0000000">
                  <c:v>3.0883261272390002E-2</c:v>
                </c:pt>
                <c:pt idx="72" formatCode="0.0000000">
                  <c:v>3.0883261272390002E-2</c:v>
                </c:pt>
                <c:pt idx="73" formatCode="0.0000000">
                  <c:v>3.0883261272390002E-2</c:v>
                </c:pt>
                <c:pt idx="74" formatCode="0.0000000">
                  <c:v>3.0883261272390002E-2</c:v>
                </c:pt>
                <c:pt idx="75" formatCode="0.0000000">
                  <c:v>3.0883261272390002E-2</c:v>
                </c:pt>
                <c:pt idx="76" formatCode="0.0000000">
                  <c:v>3.0883261272390002E-2</c:v>
                </c:pt>
                <c:pt idx="77" formatCode="0.0000000">
                  <c:v>6.215292556351E-2</c:v>
                </c:pt>
                <c:pt idx="78" formatCode="0.0000000">
                  <c:v>6.215292556351E-2</c:v>
                </c:pt>
                <c:pt idx="79" formatCode="0.0000000">
                  <c:v>6.215292556351E-2</c:v>
                </c:pt>
                <c:pt idx="80" formatCode="0.0000000">
                  <c:v>6.215292556351E-2</c:v>
                </c:pt>
                <c:pt idx="81" formatCode="0.0000000">
                  <c:v>6.215292556351E-2</c:v>
                </c:pt>
                <c:pt idx="82" formatCode="0.0000000">
                  <c:v>6.215292556351E-2</c:v>
                </c:pt>
                <c:pt idx="83" formatCode="0.0000000">
                  <c:v>6.215292556351E-2</c:v>
                </c:pt>
                <c:pt idx="84" formatCode="0.0000000">
                  <c:v>6.215292556351E-2</c:v>
                </c:pt>
                <c:pt idx="85" formatCode="0.0000000">
                  <c:v>6.215292556351E-2</c:v>
                </c:pt>
                <c:pt idx="86" formatCode="0.0000000">
                  <c:v>9.3501058271930004E-2</c:v>
                </c:pt>
                <c:pt idx="87" formatCode="0.0000000">
                  <c:v>9.3501058271930004E-2</c:v>
                </c:pt>
                <c:pt idx="88" formatCode="0.0000000">
                  <c:v>9.3501058271930004E-2</c:v>
                </c:pt>
                <c:pt idx="89" formatCode="0.0000000">
                  <c:v>9.3501058271930004E-2</c:v>
                </c:pt>
                <c:pt idx="90" formatCode="0.0000000">
                  <c:v>9.3501058271930004E-2</c:v>
                </c:pt>
                <c:pt idx="91" formatCode="0.0000000">
                  <c:v>9.3501058271930004E-2</c:v>
                </c:pt>
                <c:pt idx="92" formatCode="0.0000000">
                  <c:v>9.3501058271930004E-2</c:v>
                </c:pt>
                <c:pt idx="93" formatCode="0.0000000">
                  <c:v>9.3501058271930004E-2</c:v>
                </c:pt>
                <c:pt idx="94" formatCode="0.0000000">
                  <c:v>9.3501058271930004E-2</c:v>
                </c:pt>
                <c:pt idx="95" formatCode="0.0000000">
                  <c:v>9.3501058271930004E-2</c:v>
                </c:pt>
                <c:pt idx="96" formatCode="0.0000000">
                  <c:v>9.3501058271930004E-2</c:v>
                </c:pt>
                <c:pt idx="97" formatCode="0.0000000">
                  <c:v>9.3501058271930004E-2</c:v>
                </c:pt>
                <c:pt idx="98" formatCode="0.0000000">
                  <c:v>9.3501058271930004E-2</c:v>
                </c:pt>
                <c:pt idx="99" formatCode="0.0000000">
                  <c:v>9.3501058271930004E-2</c:v>
                </c:pt>
                <c:pt idx="100" formatCode="0.0000000">
                  <c:v>9.3501058271930004E-2</c:v>
                </c:pt>
                <c:pt idx="101" formatCode="0.0000000">
                  <c:v>9.3501058271930004E-2</c:v>
                </c:pt>
                <c:pt idx="102" formatCode="0.0000000">
                  <c:v>9.3501058271930004E-2</c:v>
                </c:pt>
                <c:pt idx="103" formatCode="0.0000000">
                  <c:v>9.3501058271930004E-2</c:v>
                </c:pt>
                <c:pt idx="104" formatCode="0.0000000">
                  <c:v>9.3501058271930004E-2</c:v>
                </c:pt>
                <c:pt idx="105" formatCode="0.0000000">
                  <c:v>9.3501058271930004E-2</c:v>
                </c:pt>
                <c:pt idx="106" formatCode="0.0000000">
                  <c:v>9.3501058271930004E-2</c:v>
                </c:pt>
                <c:pt idx="107" formatCode="0.0000000">
                  <c:v>9.3501058271930004E-2</c:v>
                </c:pt>
                <c:pt idx="108" formatCode="0.0000000">
                  <c:v>9.3501058271930004E-2</c:v>
                </c:pt>
                <c:pt idx="109" formatCode="0.0000000">
                  <c:v>9.3501058271930004E-2</c:v>
                </c:pt>
                <c:pt idx="110" formatCode="0.0000000">
                  <c:v>0.12500736509682001</c:v>
                </c:pt>
                <c:pt idx="111" formatCode="0.0000000">
                  <c:v>0.12500736509682001</c:v>
                </c:pt>
                <c:pt idx="112" formatCode="0.0000000">
                  <c:v>0.12500736509682001</c:v>
                </c:pt>
                <c:pt idx="113" formatCode="0.0000000">
                  <c:v>0.12500736509682001</c:v>
                </c:pt>
                <c:pt idx="114" formatCode="0.0000000">
                  <c:v>0.12500736509682001</c:v>
                </c:pt>
                <c:pt idx="115" formatCode="0.0000000">
                  <c:v>0.12500736509682001</c:v>
                </c:pt>
                <c:pt idx="116" formatCode="0.0000000">
                  <c:v>0.12500736509682001</c:v>
                </c:pt>
                <c:pt idx="117" formatCode="0.0000000">
                  <c:v>0.12500736509682001</c:v>
                </c:pt>
                <c:pt idx="118" formatCode="0.0000000">
                  <c:v>0.12500736509682001</c:v>
                </c:pt>
                <c:pt idx="119" formatCode="0.0000000">
                  <c:v>0.12500736509682001</c:v>
                </c:pt>
                <c:pt idx="120" formatCode="0.0000000">
                  <c:v>0.12500736509682001</c:v>
                </c:pt>
                <c:pt idx="121" formatCode="0.0000000">
                  <c:v>0.12500736509682001</c:v>
                </c:pt>
                <c:pt idx="122" formatCode="0.0000000">
                  <c:v>0.12500736509682001</c:v>
                </c:pt>
                <c:pt idx="123" formatCode="0.0000000">
                  <c:v>0.12500736509682001</c:v>
                </c:pt>
                <c:pt idx="124" formatCode="0.0000000">
                  <c:v>0.12500736509682001</c:v>
                </c:pt>
                <c:pt idx="125" formatCode="0.0000000">
                  <c:v>0.12500736509682001</c:v>
                </c:pt>
                <c:pt idx="126" formatCode="0.0000000">
                  <c:v>0.12500736509682001</c:v>
                </c:pt>
                <c:pt idx="127" formatCode="0.0000000">
                  <c:v>0.12500736509682001</c:v>
                </c:pt>
                <c:pt idx="128" formatCode="0.0000000">
                  <c:v>0.12500736509682001</c:v>
                </c:pt>
                <c:pt idx="129" formatCode="0.0000000">
                  <c:v>0.12500736509682001</c:v>
                </c:pt>
                <c:pt idx="130" formatCode="0.0000000">
                  <c:v>0.12500736509682001</c:v>
                </c:pt>
                <c:pt idx="131" formatCode="0.0000000">
                  <c:v>0.12500736509682001</c:v>
                </c:pt>
                <c:pt idx="132" formatCode="0.0000000">
                  <c:v>0.12500736509682001</c:v>
                </c:pt>
                <c:pt idx="133" formatCode="0.0000000">
                  <c:v>0.12500736509682001</c:v>
                </c:pt>
                <c:pt idx="134" formatCode="0.0000000">
                  <c:v>0.12500736509682001</c:v>
                </c:pt>
                <c:pt idx="135" formatCode="0.0000000">
                  <c:v>0.12500736509682001</c:v>
                </c:pt>
                <c:pt idx="136" formatCode="0.0000000">
                  <c:v>0.12500736509682001</c:v>
                </c:pt>
                <c:pt idx="137" formatCode="0.0000000">
                  <c:v>0.12500736509682001</c:v>
                </c:pt>
                <c:pt idx="138" formatCode="0.0000000">
                  <c:v>0.12500736509682001</c:v>
                </c:pt>
                <c:pt idx="139" formatCode="0.0000000">
                  <c:v>0.12500736509682001</c:v>
                </c:pt>
                <c:pt idx="140" formatCode="0.0000000">
                  <c:v>0.12500736509682001</c:v>
                </c:pt>
                <c:pt idx="141" formatCode="0.0000000">
                  <c:v>0.12500736509682001</c:v>
                </c:pt>
                <c:pt idx="142" formatCode="0.0000000">
                  <c:v>0.12500736509682001</c:v>
                </c:pt>
                <c:pt idx="143" formatCode="0.0000000">
                  <c:v>0.12500736509682001</c:v>
                </c:pt>
                <c:pt idx="144" formatCode="0.0000000">
                  <c:v>0.12500736509682001</c:v>
                </c:pt>
                <c:pt idx="145" formatCode="0.0000000">
                  <c:v>0.12500736509682001</c:v>
                </c:pt>
                <c:pt idx="146" formatCode="0.0000000">
                  <c:v>0.12500736509682001</c:v>
                </c:pt>
                <c:pt idx="147" formatCode="0.0000000">
                  <c:v>0.12500736509682001</c:v>
                </c:pt>
                <c:pt idx="148" formatCode="0.0000000">
                  <c:v>0.12500736509682001</c:v>
                </c:pt>
                <c:pt idx="149" formatCode="0.0000000">
                  <c:v>0.12500736509682001</c:v>
                </c:pt>
                <c:pt idx="150" formatCode="0.0000000">
                  <c:v>0.12500736509682001</c:v>
                </c:pt>
                <c:pt idx="151" formatCode="0.0000000">
                  <c:v>0.12500736509682001</c:v>
                </c:pt>
                <c:pt idx="152" formatCode="0.0000000">
                  <c:v>0.12500736509682001</c:v>
                </c:pt>
                <c:pt idx="153" formatCode="0.0000000">
                  <c:v>0.12500736509682001</c:v>
                </c:pt>
                <c:pt idx="154" formatCode="0.0000000">
                  <c:v>0.12500736509682001</c:v>
                </c:pt>
                <c:pt idx="155" formatCode="0.0000000">
                  <c:v>0.12500736509682001</c:v>
                </c:pt>
                <c:pt idx="156" formatCode="0.0000000">
                  <c:v>0.12500736509682001</c:v>
                </c:pt>
                <c:pt idx="157" formatCode="0.0000000">
                  <c:v>0.12500736509682001</c:v>
                </c:pt>
                <c:pt idx="158" formatCode="0.0000000">
                  <c:v>0.12500736509682001</c:v>
                </c:pt>
                <c:pt idx="159" formatCode="0.0000000">
                  <c:v>0.12500736509682001</c:v>
                </c:pt>
                <c:pt idx="160" formatCode="0.0000000">
                  <c:v>0.12500736509682001</c:v>
                </c:pt>
                <c:pt idx="161" formatCode="0.0000000">
                  <c:v>0.12500736509682001</c:v>
                </c:pt>
                <c:pt idx="162" formatCode="0.0000000">
                  <c:v>0.12500736509682001</c:v>
                </c:pt>
                <c:pt idx="163" formatCode="0.0000000">
                  <c:v>0.12500736509682001</c:v>
                </c:pt>
                <c:pt idx="164" formatCode="0.0000000">
                  <c:v>0.12500736509682001</c:v>
                </c:pt>
                <c:pt idx="165" formatCode="0.0000000">
                  <c:v>0.12500736509682001</c:v>
                </c:pt>
                <c:pt idx="166" formatCode="0.0000000">
                  <c:v>0.12500736509682001</c:v>
                </c:pt>
                <c:pt idx="167" formatCode="0.0000000">
                  <c:v>0.12500736509682001</c:v>
                </c:pt>
                <c:pt idx="168" formatCode="0.0000000">
                  <c:v>0.12500736509682001</c:v>
                </c:pt>
                <c:pt idx="169" formatCode="0.0000000">
                  <c:v>0.12500736509682001</c:v>
                </c:pt>
                <c:pt idx="170" formatCode="0.0000000">
                  <c:v>0.12500736509682001</c:v>
                </c:pt>
                <c:pt idx="171" formatCode="0.0000000">
                  <c:v>0.12500736509682001</c:v>
                </c:pt>
                <c:pt idx="172" formatCode="0.0000000">
                  <c:v>0.12500736509682001</c:v>
                </c:pt>
                <c:pt idx="173" formatCode="0.0000000">
                  <c:v>0.12500736509682001</c:v>
                </c:pt>
                <c:pt idx="174" formatCode="0.0000000">
                  <c:v>0.12500736509682001</c:v>
                </c:pt>
                <c:pt idx="175" formatCode="0.0000000">
                  <c:v>0.12500736509682001</c:v>
                </c:pt>
                <c:pt idx="176" formatCode="0.0000000">
                  <c:v>0.12500736509682001</c:v>
                </c:pt>
                <c:pt idx="177" formatCode="0.0000000">
                  <c:v>0.12500736509682001</c:v>
                </c:pt>
                <c:pt idx="178" formatCode="0.0000000">
                  <c:v>0.12500736509682001</c:v>
                </c:pt>
                <c:pt idx="179" formatCode="0.0000000">
                  <c:v>0.12500736509682001</c:v>
                </c:pt>
                <c:pt idx="180" formatCode="0.0000000">
                  <c:v>0.12500736509682001</c:v>
                </c:pt>
                <c:pt idx="181" formatCode="0.0000000">
                  <c:v>0.12500736509682001</c:v>
                </c:pt>
                <c:pt idx="182" formatCode="0.0000000">
                  <c:v>0.12500736509682001</c:v>
                </c:pt>
                <c:pt idx="183" formatCode="0.0000000">
                  <c:v>0.12500736509682001</c:v>
                </c:pt>
                <c:pt idx="184" formatCode="0.0000000">
                  <c:v>0.12500736509682001</c:v>
                </c:pt>
                <c:pt idx="185" formatCode="0.0000000">
                  <c:v>0.12500736509682001</c:v>
                </c:pt>
                <c:pt idx="186" formatCode="0.0000000">
                  <c:v>0.12500736509682001</c:v>
                </c:pt>
                <c:pt idx="187" formatCode="0.0000000">
                  <c:v>0.12500736509682001</c:v>
                </c:pt>
                <c:pt idx="188" formatCode="0.0000000">
                  <c:v>0.12500736509682001</c:v>
                </c:pt>
                <c:pt idx="189" formatCode="0.0000000">
                  <c:v>0.12500736509682001</c:v>
                </c:pt>
                <c:pt idx="190" formatCode="0.0000000">
                  <c:v>0.12500736509682001</c:v>
                </c:pt>
                <c:pt idx="191" formatCode="0.0000000">
                  <c:v>0.12500736509682001</c:v>
                </c:pt>
                <c:pt idx="192" formatCode="0.0000000">
                  <c:v>0.12500736509682001</c:v>
                </c:pt>
                <c:pt idx="193" formatCode="0.0000000">
                  <c:v>0.12500736509682001</c:v>
                </c:pt>
                <c:pt idx="194" formatCode="0.0000000">
                  <c:v>0.12500736509682001</c:v>
                </c:pt>
                <c:pt idx="195" formatCode="0.0000000">
                  <c:v>0.12500736509682001</c:v>
                </c:pt>
                <c:pt idx="196" formatCode="0.0000000">
                  <c:v>0.12500736509682001</c:v>
                </c:pt>
                <c:pt idx="197" formatCode="0.0000000">
                  <c:v>0.12500736509682001</c:v>
                </c:pt>
                <c:pt idx="198" formatCode="0.0000000">
                  <c:v>0.12500736509682001</c:v>
                </c:pt>
                <c:pt idx="199" formatCode="0.0000000">
                  <c:v>0.12500736509682001</c:v>
                </c:pt>
                <c:pt idx="200" formatCode="0.0000000">
                  <c:v>0.12500736509682001</c:v>
                </c:pt>
                <c:pt idx="201" formatCode="0.0000000">
                  <c:v>0.12500736509682001</c:v>
                </c:pt>
                <c:pt idx="202" formatCode="0.0000000">
                  <c:v>0.12500736509682001</c:v>
                </c:pt>
                <c:pt idx="203" formatCode="0.0000000">
                  <c:v>0.12500736509682001</c:v>
                </c:pt>
                <c:pt idx="204" formatCode="0.0000000">
                  <c:v>0.12500736509682001</c:v>
                </c:pt>
                <c:pt idx="205" formatCode="0.0000000">
                  <c:v>0.12500736509682001</c:v>
                </c:pt>
                <c:pt idx="206" formatCode="0.0000000">
                  <c:v>0.12500736509682001</c:v>
                </c:pt>
                <c:pt idx="207" formatCode="0.0000000">
                  <c:v>0.12500736509682001</c:v>
                </c:pt>
                <c:pt idx="208" formatCode="0.0000000">
                  <c:v>0.12500736509682001</c:v>
                </c:pt>
                <c:pt idx="209" formatCode="0.0000000">
                  <c:v>0.12500736509682001</c:v>
                </c:pt>
                <c:pt idx="210" formatCode="0.0000000">
                  <c:v>0.12500736509682001</c:v>
                </c:pt>
                <c:pt idx="211" formatCode="0.0000000">
                  <c:v>0.12500736509682001</c:v>
                </c:pt>
                <c:pt idx="212" formatCode="0.0000000">
                  <c:v>0.12500736509682001</c:v>
                </c:pt>
                <c:pt idx="213" formatCode="0.0000000">
                  <c:v>0.12500736509682001</c:v>
                </c:pt>
                <c:pt idx="214" formatCode="0.0000000">
                  <c:v>0.12500736509682001</c:v>
                </c:pt>
                <c:pt idx="215" formatCode="0.0000000">
                  <c:v>0.12500736509682001</c:v>
                </c:pt>
                <c:pt idx="216" formatCode="0.0000000">
                  <c:v>0.12500736509682001</c:v>
                </c:pt>
                <c:pt idx="217" formatCode="0.0000000">
                  <c:v>0.12500736509682001</c:v>
                </c:pt>
                <c:pt idx="218" formatCode="0.0000000">
                  <c:v>0.12500736509682001</c:v>
                </c:pt>
                <c:pt idx="219" formatCode="0.0000000">
                  <c:v>0.12500736509682001</c:v>
                </c:pt>
                <c:pt idx="220" formatCode="0.0000000">
                  <c:v>0.12500736509682001</c:v>
                </c:pt>
                <c:pt idx="221" formatCode="0.0000000">
                  <c:v>0.12500736509682001</c:v>
                </c:pt>
                <c:pt idx="222" formatCode="0.0000000">
                  <c:v>0.12500736509682001</c:v>
                </c:pt>
                <c:pt idx="223" formatCode="0.0000000">
                  <c:v>0.12500736509682001</c:v>
                </c:pt>
                <c:pt idx="224" formatCode="0.0000000">
                  <c:v>0.12500736509682001</c:v>
                </c:pt>
                <c:pt idx="225" formatCode="0.0000000">
                  <c:v>0.12500736509682001</c:v>
                </c:pt>
                <c:pt idx="226" formatCode="0.0000000">
                  <c:v>0.12500736509682001</c:v>
                </c:pt>
                <c:pt idx="227" formatCode="0.0000000">
                  <c:v>0.12500736509682001</c:v>
                </c:pt>
                <c:pt idx="228" formatCode="0.0000000">
                  <c:v>0.15732936918578999</c:v>
                </c:pt>
                <c:pt idx="229" formatCode="0.0000000">
                  <c:v>0.15732936918578999</c:v>
                </c:pt>
                <c:pt idx="230" formatCode="0.0000000">
                  <c:v>0.15732936918578999</c:v>
                </c:pt>
                <c:pt idx="231" formatCode="0.0000000">
                  <c:v>0.15732936918578999</c:v>
                </c:pt>
                <c:pt idx="232" formatCode="0.0000000">
                  <c:v>0.15732936918578999</c:v>
                </c:pt>
                <c:pt idx="233" formatCode="0.0000000">
                  <c:v>0.15732936918578999</c:v>
                </c:pt>
                <c:pt idx="234" formatCode="0.0000000">
                  <c:v>0.15732936918578999</c:v>
                </c:pt>
                <c:pt idx="235" formatCode="0.0000000">
                  <c:v>0.15732936918578999</c:v>
                </c:pt>
                <c:pt idx="236" formatCode="0.0000000">
                  <c:v>0.15732936918578999</c:v>
                </c:pt>
                <c:pt idx="237" formatCode="0.0000000">
                  <c:v>0.15732936918578999</c:v>
                </c:pt>
                <c:pt idx="238" formatCode="0.0000000">
                  <c:v>0.15732936918578999</c:v>
                </c:pt>
                <c:pt idx="239" formatCode="0.0000000">
                  <c:v>0.15732936918578999</c:v>
                </c:pt>
                <c:pt idx="240" formatCode="0.0000000">
                  <c:v>0.15732936918578999</c:v>
                </c:pt>
                <c:pt idx="241" formatCode="0.0000000">
                  <c:v>0.15732936918578999</c:v>
                </c:pt>
                <c:pt idx="242" formatCode="0.0000000">
                  <c:v>0.15732936918578999</c:v>
                </c:pt>
                <c:pt idx="243" formatCode="0.0000000">
                  <c:v>0.15732936918578999</c:v>
                </c:pt>
                <c:pt idx="244" formatCode="0.0000000">
                  <c:v>0.15732936918578999</c:v>
                </c:pt>
                <c:pt idx="245" formatCode="0.0000000">
                  <c:v>0.15732936918578999</c:v>
                </c:pt>
                <c:pt idx="246" formatCode="0.0000000">
                  <c:v>0.18981966226447999</c:v>
                </c:pt>
                <c:pt idx="247" formatCode="0.0000000">
                  <c:v>0.18981966226447999</c:v>
                </c:pt>
                <c:pt idx="248" formatCode="0.0000000">
                  <c:v>0.18981966226447999</c:v>
                </c:pt>
                <c:pt idx="249" formatCode="0.0000000">
                  <c:v>0.18981966226447999</c:v>
                </c:pt>
                <c:pt idx="250" formatCode="0.0000000">
                  <c:v>0.18981966226447999</c:v>
                </c:pt>
                <c:pt idx="251" formatCode="0.0000000">
                  <c:v>0.18981966226447999</c:v>
                </c:pt>
                <c:pt idx="252" formatCode="0.0000000">
                  <c:v>0.18981966226447999</c:v>
                </c:pt>
                <c:pt idx="253" formatCode="0.0000000">
                  <c:v>0.18981966226447999</c:v>
                </c:pt>
                <c:pt idx="254" formatCode="0.0000000">
                  <c:v>0.18981966226447999</c:v>
                </c:pt>
                <c:pt idx="255" formatCode="0.0000000">
                  <c:v>0.18981966226447999</c:v>
                </c:pt>
                <c:pt idx="256" formatCode="0.0000000">
                  <c:v>0.18981966226447999</c:v>
                </c:pt>
                <c:pt idx="257" formatCode="0.0000000">
                  <c:v>0.18981966226447999</c:v>
                </c:pt>
                <c:pt idx="258" formatCode="0.0000000">
                  <c:v>0.18981966226447999</c:v>
                </c:pt>
                <c:pt idx="259" formatCode="0.0000000">
                  <c:v>0.18981966226447999</c:v>
                </c:pt>
                <c:pt idx="260" formatCode="0.0000000">
                  <c:v>0.18981966226447999</c:v>
                </c:pt>
                <c:pt idx="261" formatCode="0.0000000">
                  <c:v>0.18981966226447999</c:v>
                </c:pt>
                <c:pt idx="262" formatCode="0.0000000">
                  <c:v>0.18981966226447999</c:v>
                </c:pt>
                <c:pt idx="263" formatCode="0.0000000">
                  <c:v>0.18981966226447999</c:v>
                </c:pt>
                <c:pt idx="264" formatCode="0.0000000">
                  <c:v>0.18981966226447999</c:v>
                </c:pt>
                <c:pt idx="265" formatCode="0.0000000">
                  <c:v>0.18981966226447999</c:v>
                </c:pt>
                <c:pt idx="266" formatCode="0.0000000">
                  <c:v>0.18981966226447999</c:v>
                </c:pt>
                <c:pt idx="267" formatCode="0.0000000">
                  <c:v>0.18981966226447999</c:v>
                </c:pt>
                <c:pt idx="268" formatCode="0.0000000">
                  <c:v>0.18981966226447999</c:v>
                </c:pt>
                <c:pt idx="269" formatCode="0.0000000">
                  <c:v>0.18981966226447999</c:v>
                </c:pt>
                <c:pt idx="270" formatCode="0.0000000">
                  <c:v>0.18981966226447999</c:v>
                </c:pt>
                <c:pt idx="271" formatCode="0.0000000">
                  <c:v>0.18981966226447999</c:v>
                </c:pt>
                <c:pt idx="272" formatCode="0.0000000">
                  <c:v>0.18981966226447999</c:v>
                </c:pt>
                <c:pt idx="273" formatCode="0.0000000">
                  <c:v>0.18981966226447999</c:v>
                </c:pt>
                <c:pt idx="274" formatCode="0.0000000">
                  <c:v>0.18981966226447999</c:v>
                </c:pt>
                <c:pt idx="275" formatCode="0.0000000">
                  <c:v>0.18981966226447999</c:v>
                </c:pt>
                <c:pt idx="276" formatCode="0.0000000">
                  <c:v>0.18981966226447999</c:v>
                </c:pt>
                <c:pt idx="277" formatCode="0.0000000">
                  <c:v>0.18981966226447999</c:v>
                </c:pt>
                <c:pt idx="278" formatCode="0.0000000">
                  <c:v>0.18981966226447999</c:v>
                </c:pt>
                <c:pt idx="279" formatCode="0.0000000">
                  <c:v>0.18981966226447999</c:v>
                </c:pt>
                <c:pt idx="280" formatCode="0.0000000">
                  <c:v>0.18981966226447999</c:v>
                </c:pt>
                <c:pt idx="281" formatCode="0.0000000">
                  <c:v>0.18981966226447999</c:v>
                </c:pt>
                <c:pt idx="282" formatCode="0.0000000">
                  <c:v>0.18981966226447999</c:v>
                </c:pt>
                <c:pt idx="283" formatCode="0.0000000">
                  <c:v>0.18981966226447999</c:v>
                </c:pt>
                <c:pt idx="284" formatCode="0.0000000">
                  <c:v>0.18981966226447999</c:v>
                </c:pt>
                <c:pt idx="285" formatCode="0.0000000">
                  <c:v>0.18981966226447999</c:v>
                </c:pt>
                <c:pt idx="286" formatCode="0.0000000">
                  <c:v>0.18981966226447999</c:v>
                </c:pt>
                <c:pt idx="287" formatCode="0.0000000">
                  <c:v>0.18981966226447999</c:v>
                </c:pt>
                <c:pt idx="288" formatCode="0.0000000">
                  <c:v>0.18981966226447999</c:v>
                </c:pt>
                <c:pt idx="289" formatCode="0.0000000">
                  <c:v>0.18981966226447999</c:v>
                </c:pt>
                <c:pt idx="290" formatCode="0.0000000">
                  <c:v>0.18981966226447999</c:v>
                </c:pt>
                <c:pt idx="291" formatCode="0.0000000">
                  <c:v>0.18981966226447999</c:v>
                </c:pt>
                <c:pt idx="292" formatCode="0.0000000">
                  <c:v>0.18981966226447999</c:v>
                </c:pt>
                <c:pt idx="293" formatCode="0.0000000">
                  <c:v>0.18981966226447999</c:v>
                </c:pt>
                <c:pt idx="294" formatCode="0.0000000">
                  <c:v>0.18981966226447999</c:v>
                </c:pt>
                <c:pt idx="295" formatCode="0.0000000">
                  <c:v>0.18981966226447999</c:v>
                </c:pt>
                <c:pt idx="296" formatCode="0.0000000">
                  <c:v>0.18981966226447999</c:v>
                </c:pt>
                <c:pt idx="297" formatCode="0.0000000">
                  <c:v>0.18981966226447999</c:v>
                </c:pt>
                <c:pt idx="298" formatCode="0.0000000">
                  <c:v>0.18981966226447999</c:v>
                </c:pt>
                <c:pt idx="299" formatCode="0.0000000">
                  <c:v>0.18981966226447999</c:v>
                </c:pt>
                <c:pt idx="300" formatCode="0.0000000">
                  <c:v>0.18981966226447999</c:v>
                </c:pt>
                <c:pt idx="301" formatCode="0.0000000">
                  <c:v>0.18981966226447999</c:v>
                </c:pt>
                <c:pt idx="302" formatCode="0.0000000">
                  <c:v>0.18981966226447999</c:v>
                </c:pt>
                <c:pt idx="303" formatCode="0.0000000">
                  <c:v>0.18981966226447999</c:v>
                </c:pt>
                <c:pt idx="304" formatCode="0.0000000">
                  <c:v>0.18981966226447999</c:v>
                </c:pt>
                <c:pt idx="305" formatCode="0.0000000">
                  <c:v>0.18981966226447999</c:v>
                </c:pt>
                <c:pt idx="306" formatCode="0.0000000">
                  <c:v>0.18981966226447999</c:v>
                </c:pt>
                <c:pt idx="307" formatCode="0.0000000">
                  <c:v>0.22283659257798999</c:v>
                </c:pt>
                <c:pt idx="308" formatCode="0.0000000">
                  <c:v>0.22283659257798999</c:v>
                </c:pt>
                <c:pt idx="309" formatCode="0.0000000">
                  <c:v>0.22283659257798999</c:v>
                </c:pt>
                <c:pt idx="310" formatCode="0.0000000">
                  <c:v>0.22283659257798999</c:v>
                </c:pt>
                <c:pt idx="311" formatCode="0.0000000">
                  <c:v>0.22283659257798999</c:v>
                </c:pt>
                <c:pt idx="312" formatCode="0.0000000">
                  <c:v>0.22283659257798999</c:v>
                </c:pt>
                <c:pt idx="313" formatCode="0.0000000">
                  <c:v>0.22283659257798999</c:v>
                </c:pt>
                <c:pt idx="314" formatCode="0.0000000">
                  <c:v>0.22283659257798999</c:v>
                </c:pt>
                <c:pt idx="315" formatCode="0.0000000">
                  <c:v>0.22283659257798999</c:v>
                </c:pt>
                <c:pt idx="316" formatCode="0.0000000">
                  <c:v>0.22283659257798999</c:v>
                </c:pt>
                <c:pt idx="317" formatCode="0.0000000">
                  <c:v>0.22283659257798999</c:v>
                </c:pt>
                <c:pt idx="318" formatCode="0.0000000">
                  <c:v>0.22283659257798999</c:v>
                </c:pt>
                <c:pt idx="319" formatCode="0.0000000">
                  <c:v>0.22283659257798999</c:v>
                </c:pt>
                <c:pt idx="320" formatCode="0.0000000">
                  <c:v>0.22283659257798999</c:v>
                </c:pt>
                <c:pt idx="321" formatCode="0.0000000">
                  <c:v>0.22283659257798999</c:v>
                </c:pt>
                <c:pt idx="322" formatCode="0.0000000">
                  <c:v>0.22283659257798999</c:v>
                </c:pt>
                <c:pt idx="323" formatCode="0.0000000">
                  <c:v>0.22283659257798999</c:v>
                </c:pt>
                <c:pt idx="324" formatCode="0.0000000">
                  <c:v>0.22283659257798999</c:v>
                </c:pt>
                <c:pt idx="325" formatCode="0.0000000">
                  <c:v>0.25594115907017001</c:v>
                </c:pt>
                <c:pt idx="326" formatCode="0.0000000">
                  <c:v>0.25594115907017001</c:v>
                </c:pt>
                <c:pt idx="327" formatCode="0.0000000">
                  <c:v>0.25594115907017001</c:v>
                </c:pt>
                <c:pt idx="328" formatCode="0.0000000">
                  <c:v>0.25594115907017001</c:v>
                </c:pt>
                <c:pt idx="329" formatCode="0.0000000">
                  <c:v>0.25594115907017001</c:v>
                </c:pt>
                <c:pt idx="330" formatCode="0.0000000">
                  <c:v>0.25594115907017001</c:v>
                </c:pt>
                <c:pt idx="331" formatCode="0.0000000">
                  <c:v>0.25594115907017001</c:v>
                </c:pt>
                <c:pt idx="332" formatCode="0.0000000">
                  <c:v>0.25594115907017001</c:v>
                </c:pt>
                <c:pt idx="333" formatCode="0.0000000">
                  <c:v>0.25594115907017001</c:v>
                </c:pt>
                <c:pt idx="334" formatCode="0.0000000">
                  <c:v>0.25594115907017001</c:v>
                </c:pt>
                <c:pt idx="335" formatCode="0.0000000">
                  <c:v>0.25594115907017001</c:v>
                </c:pt>
                <c:pt idx="336" formatCode="0.0000000">
                  <c:v>0.25594115907017001</c:v>
                </c:pt>
                <c:pt idx="337" formatCode="0.0000000">
                  <c:v>0.25594115907017001</c:v>
                </c:pt>
                <c:pt idx="338" formatCode="0.0000000">
                  <c:v>0.25594115907017001</c:v>
                </c:pt>
                <c:pt idx="339" formatCode="0.0000000">
                  <c:v>0.25594115907017001</c:v>
                </c:pt>
                <c:pt idx="340" formatCode="0.0000000">
                  <c:v>0.25594115907017001</c:v>
                </c:pt>
                <c:pt idx="341" formatCode="0.0000000">
                  <c:v>0.25594115907017001</c:v>
                </c:pt>
                <c:pt idx="342" formatCode="0.0000000">
                  <c:v>0.25594115907017001</c:v>
                </c:pt>
                <c:pt idx="343" formatCode="0.0000000">
                  <c:v>0.25594115907017001</c:v>
                </c:pt>
                <c:pt idx="344" formatCode="0.0000000">
                  <c:v>0.25594115907017001</c:v>
                </c:pt>
                <c:pt idx="345" formatCode="0.0000000">
                  <c:v>0.25594115907017001</c:v>
                </c:pt>
                <c:pt idx="346" formatCode="0.0000000">
                  <c:v>0.25594115907017001</c:v>
                </c:pt>
                <c:pt idx="347" formatCode="0.0000000">
                  <c:v>0.25594115907017001</c:v>
                </c:pt>
                <c:pt idx="348" formatCode="0.0000000">
                  <c:v>0.25594115907017001</c:v>
                </c:pt>
                <c:pt idx="349" formatCode="0.0000000">
                  <c:v>0.25594115907017001</c:v>
                </c:pt>
                <c:pt idx="350" formatCode="0.0000000">
                  <c:v>0.25594115907017001</c:v>
                </c:pt>
                <c:pt idx="351" formatCode="0.0000000">
                  <c:v>0.25594115907017001</c:v>
                </c:pt>
                <c:pt idx="352" formatCode="0.0000000">
                  <c:v>0.25594115907017001</c:v>
                </c:pt>
                <c:pt idx="353" formatCode="0.0000000">
                  <c:v>0.25594115907017001</c:v>
                </c:pt>
                <c:pt idx="354" formatCode="0.0000000">
                  <c:v>0.25594115907017001</c:v>
                </c:pt>
                <c:pt idx="355" formatCode="0.0000000">
                  <c:v>0.25594115907017001</c:v>
                </c:pt>
                <c:pt idx="356" formatCode="0.0000000">
                  <c:v>0.25594115907017001</c:v>
                </c:pt>
                <c:pt idx="357" formatCode="0.0000000">
                  <c:v>0.25594115907017001</c:v>
                </c:pt>
                <c:pt idx="358" formatCode="0.0000000">
                  <c:v>0.25594115907017001</c:v>
                </c:pt>
                <c:pt idx="359" formatCode="0.0000000">
                  <c:v>0.25594115907017001</c:v>
                </c:pt>
                <c:pt idx="360" formatCode="0.0000000">
                  <c:v>0.25594115907017001</c:v>
                </c:pt>
                <c:pt idx="361" formatCode="0.0000000">
                  <c:v>0.25594115907017001</c:v>
                </c:pt>
                <c:pt idx="362" formatCode="0.0000000">
                  <c:v>0.25594115907017001</c:v>
                </c:pt>
                <c:pt idx="363" formatCode="0.0000000">
                  <c:v>0.25594115907017001</c:v>
                </c:pt>
                <c:pt idx="364" formatCode="0.0000000">
                  <c:v>0.25594115907017001</c:v>
                </c:pt>
                <c:pt idx="365" formatCode="0.0000000">
                  <c:v>0.25594115907017001</c:v>
                </c:pt>
                <c:pt idx="366" formatCode="0.0000000">
                  <c:v>0.25594115907017001</c:v>
                </c:pt>
                <c:pt idx="367" formatCode="0.0000000">
                  <c:v>0.25594115907017001</c:v>
                </c:pt>
                <c:pt idx="368" formatCode="0.0000000">
                  <c:v>0.25594115907017001</c:v>
                </c:pt>
                <c:pt idx="369" formatCode="0.0000000">
                  <c:v>0.25594115907017001</c:v>
                </c:pt>
                <c:pt idx="370" formatCode="0.0000000">
                  <c:v>0.25594115907017001</c:v>
                </c:pt>
                <c:pt idx="371" formatCode="0.0000000">
                  <c:v>0.25594115907017001</c:v>
                </c:pt>
                <c:pt idx="372" formatCode="0.0000000">
                  <c:v>0.25594115907017001</c:v>
                </c:pt>
                <c:pt idx="373" formatCode="0.0000000">
                  <c:v>0.25594115907017001</c:v>
                </c:pt>
                <c:pt idx="374" formatCode="0.0000000">
                  <c:v>0.25594115907017001</c:v>
                </c:pt>
                <c:pt idx="375" formatCode="0.0000000">
                  <c:v>0.25594115907017001</c:v>
                </c:pt>
                <c:pt idx="376" formatCode="0.0000000">
                  <c:v>0.28941231975505999</c:v>
                </c:pt>
                <c:pt idx="377" formatCode="0.0000000">
                  <c:v>0.28941231975505999</c:v>
                </c:pt>
                <c:pt idx="378" formatCode="0.0000000">
                  <c:v>0.28941231975505999</c:v>
                </c:pt>
                <c:pt idx="379" formatCode="0.0000000">
                  <c:v>0.28941231975505999</c:v>
                </c:pt>
                <c:pt idx="380" formatCode="0.0000000">
                  <c:v>0.28941231975505999</c:v>
                </c:pt>
                <c:pt idx="381" formatCode="0.0000000">
                  <c:v>0.28941231975505999</c:v>
                </c:pt>
                <c:pt idx="382" formatCode="0.0000000">
                  <c:v>0.28941231975505999</c:v>
                </c:pt>
                <c:pt idx="383" formatCode="0.0000000">
                  <c:v>0.28941231975505999</c:v>
                </c:pt>
              </c:numCache>
            </c:numRef>
          </c:val>
          <c:smooth val="0"/>
          <c:extLst>
            <c:ext xmlns:c16="http://schemas.microsoft.com/office/drawing/2014/chart" uri="{C3380CC4-5D6E-409C-BE32-E72D297353CC}">
              <c16:uniqueId val="{00000001-1962-4168-A560-C2B7E823BB64}"/>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30"/>
        <c:majorTimeUnit val="days"/>
      </c:dateAx>
      <c:valAx>
        <c:axId val="716975416"/>
        <c:scaling>
          <c:orientation val="minMax"/>
          <c:max val="4.5"/>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Rivaroxaban</c:v>
          </c:tx>
          <c:spPr>
            <a:ln w="38100" cap="rnd">
              <a:solidFill>
                <a:srgbClr val="7030A0"/>
              </a:solidFill>
              <a:round/>
            </a:ln>
            <a:effectLst/>
          </c:spPr>
          <c:marker>
            <c:symbol val="none"/>
          </c:marker>
          <c:cat>
            <c:numRef>
              <c:f>'90 Day Data'!$A$5:$A$380</c:f>
              <c:numCache>
                <c:formatCode>########0</c:formatCode>
                <c:ptCount val="376"/>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2</c:v>
                </c:pt>
                <c:pt idx="15">
                  <c:v>3</c:v>
                </c:pt>
                <c:pt idx="16">
                  <c:v>3</c:v>
                </c:pt>
                <c:pt idx="17">
                  <c:v>3</c:v>
                </c:pt>
                <c:pt idx="18">
                  <c:v>3</c:v>
                </c:pt>
                <c:pt idx="19">
                  <c:v>3</c:v>
                </c:pt>
                <c:pt idx="20">
                  <c:v>3</c:v>
                </c:pt>
                <c:pt idx="21">
                  <c:v>3</c:v>
                </c:pt>
                <c:pt idx="22">
                  <c:v>3</c:v>
                </c:pt>
                <c:pt idx="23">
                  <c:v>4</c:v>
                </c:pt>
                <c:pt idx="24">
                  <c:v>4</c:v>
                </c:pt>
                <c:pt idx="25">
                  <c:v>4</c:v>
                </c:pt>
                <c:pt idx="26">
                  <c:v>4</c:v>
                </c:pt>
                <c:pt idx="27">
                  <c:v>4</c:v>
                </c:pt>
                <c:pt idx="28">
                  <c:v>4</c:v>
                </c:pt>
                <c:pt idx="29">
                  <c:v>4</c:v>
                </c:pt>
                <c:pt idx="30">
                  <c:v>4</c:v>
                </c:pt>
                <c:pt idx="31">
                  <c:v>4</c:v>
                </c:pt>
                <c:pt idx="32">
                  <c:v>4</c:v>
                </c:pt>
                <c:pt idx="33">
                  <c:v>4</c:v>
                </c:pt>
                <c:pt idx="34">
                  <c:v>4</c:v>
                </c:pt>
                <c:pt idx="35">
                  <c:v>4</c:v>
                </c:pt>
                <c:pt idx="36">
                  <c:v>5</c:v>
                </c:pt>
                <c:pt idx="37">
                  <c:v>5</c:v>
                </c:pt>
                <c:pt idx="38">
                  <c:v>5</c:v>
                </c:pt>
                <c:pt idx="39">
                  <c:v>5</c:v>
                </c:pt>
                <c:pt idx="40">
                  <c:v>5</c:v>
                </c:pt>
                <c:pt idx="41">
                  <c:v>5</c:v>
                </c:pt>
                <c:pt idx="42">
                  <c:v>5</c:v>
                </c:pt>
                <c:pt idx="43">
                  <c:v>5</c:v>
                </c:pt>
                <c:pt idx="44">
                  <c:v>6</c:v>
                </c:pt>
                <c:pt idx="45">
                  <c:v>6</c:v>
                </c:pt>
                <c:pt idx="46">
                  <c:v>6</c:v>
                </c:pt>
                <c:pt idx="47">
                  <c:v>6</c:v>
                </c:pt>
                <c:pt idx="48">
                  <c:v>6</c:v>
                </c:pt>
                <c:pt idx="49">
                  <c:v>6</c:v>
                </c:pt>
                <c:pt idx="50">
                  <c:v>6</c:v>
                </c:pt>
                <c:pt idx="51">
                  <c:v>6</c:v>
                </c:pt>
                <c:pt idx="52">
                  <c:v>6</c:v>
                </c:pt>
                <c:pt idx="53">
                  <c:v>6</c:v>
                </c:pt>
                <c:pt idx="54">
                  <c:v>6</c:v>
                </c:pt>
                <c:pt idx="55">
                  <c:v>6</c:v>
                </c:pt>
                <c:pt idx="56">
                  <c:v>7</c:v>
                </c:pt>
                <c:pt idx="57">
                  <c:v>7</c:v>
                </c:pt>
                <c:pt idx="58">
                  <c:v>7</c:v>
                </c:pt>
                <c:pt idx="59">
                  <c:v>7</c:v>
                </c:pt>
                <c:pt idx="60">
                  <c:v>7</c:v>
                </c:pt>
                <c:pt idx="61">
                  <c:v>7</c:v>
                </c:pt>
                <c:pt idx="62">
                  <c:v>7</c:v>
                </c:pt>
                <c:pt idx="63">
                  <c:v>7</c:v>
                </c:pt>
                <c:pt idx="64">
                  <c:v>7</c:v>
                </c:pt>
                <c:pt idx="65">
                  <c:v>8</c:v>
                </c:pt>
                <c:pt idx="66">
                  <c:v>8</c:v>
                </c:pt>
                <c:pt idx="67">
                  <c:v>8</c:v>
                </c:pt>
                <c:pt idx="68">
                  <c:v>8</c:v>
                </c:pt>
                <c:pt idx="69">
                  <c:v>8</c:v>
                </c:pt>
                <c:pt idx="70">
                  <c:v>8</c:v>
                </c:pt>
                <c:pt idx="71">
                  <c:v>8</c:v>
                </c:pt>
                <c:pt idx="72">
                  <c:v>9</c:v>
                </c:pt>
                <c:pt idx="73">
                  <c:v>9</c:v>
                </c:pt>
                <c:pt idx="74">
                  <c:v>9</c:v>
                </c:pt>
                <c:pt idx="75">
                  <c:v>9</c:v>
                </c:pt>
                <c:pt idx="76">
                  <c:v>9</c:v>
                </c:pt>
                <c:pt idx="77">
                  <c:v>9</c:v>
                </c:pt>
                <c:pt idx="78">
                  <c:v>9</c:v>
                </c:pt>
                <c:pt idx="79">
                  <c:v>9</c:v>
                </c:pt>
                <c:pt idx="80">
                  <c:v>10</c:v>
                </c:pt>
                <c:pt idx="81">
                  <c:v>10</c:v>
                </c:pt>
                <c:pt idx="82">
                  <c:v>10</c:v>
                </c:pt>
                <c:pt idx="83">
                  <c:v>10</c:v>
                </c:pt>
                <c:pt idx="84">
                  <c:v>10</c:v>
                </c:pt>
                <c:pt idx="85">
                  <c:v>10</c:v>
                </c:pt>
                <c:pt idx="86">
                  <c:v>10</c:v>
                </c:pt>
                <c:pt idx="87">
                  <c:v>10</c:v>
                </c:pt>
                <c:pt idx="88">
                  <c:v>11</c:v>
                </c:pt>
                <c:pt idx="89">
                  <c:v>11</c:v>
                </c:pt>
                <c:pt idx="90">
                  <c:v>11</c:v>
                </c:pt>
                <c:pt idx="91">
                  <c:v>11</c:v>
                </c:pt>
                <c:pt idx="92">
                  <c:v>11</c:v>
                </c:pt>
                <c:pt idx="93">
                  <c:v>11</c:v>
                </c:pt>
                <c:pt idx="94">
                  <c:v>12</c:v>
                </c:pt>
                <c:pt idx="95">
                  <c:v>12</c:v>
                </c:pt>
                <c:pt idx="96">
                  <c:v>12</c:v>
                </c:pt>
                <c:pt idx="97">
                  <c:v>12</c:v>
                </c:pt>
                <c:pt idx="98">
                  <c:v>12</c:v>
                </c:pt>
                <c:pt idx="99">
                  <c:v>12</c:v>
                </c:pt>
                <c:pt idx="100">
                  <c:v>12</c:v>
                </c:pt>
                <c:pt idx="101">
                  <c:v>12</c:v>
                </c:pt>
                <c:pt idx="102">
                  <c:v>13</c:v>
                </c:pt>
                <c:pt idx="103">
                  <c:v>13</c:v>
                </c:pt>
                <c:pt idx="104">
                  <c:v>13</c:v>
                </c:pt>
                <c:pt idx="105">
                  <c:v>13</c:v>
                </c:pt>
                <c:pt idx="106">
                  <c:v>13</c:v>
                </c:pt>
                <c:pt idx="107">
                  <c:v>13</c:v>
                </c:pt>
                <c:pt idx="108">
                  <c:v>13</c:v>
                </c:pt>
                <c:pt idx="109">
                  <c:v>14</c:v>
                </c:pt>
                <c:pt idx="110">
                  <c:v>14</c:v>
                </c:pt>
                <c:pt idx="111">
                  <c:v>15</c:v>
                </c:pt>
                <c:pt idx="112">
                  <c:v>15</c:v>
                </c:pt>
                <c:pt idx="113">
                  <c:v>15</c:v>
                </c:pt>
                <c:pt idx="114">
                  <c:v>15</c:v>
                </c:pt>
                <c:pt idx="115">
                  <c:v>15</c:v>
                </c:pt>
                <c:pt idx="116">
                  <c:v>16</c:v>
                </c:pt>
                <c:pt idx="117">
                  <c:v>16</c:v>
                </c:pt>
                <c:pt idx="118">
                  <c:v>16</c:v>
                </c:pt>
                <c:pt idx="119">
                  <c:v>16</c:v>
                </c:pt>
                <c:pt idx="120">
                  <c:v>16</c:v>
                </c:pt>
                <c:pt idx="121">
                  <c:v>16</c:v>
                </c:pt>
                <c:pt idx="122">
                  <c:v>16</c:v>
                </c:pt>
                <c:pt idx="123">
                  <c:v>17</c:v>
                </c:pt>
                <c:pt idx="124">
                  <c:v>17</c:v>
                </c:pt>
                <c:pt idx="125">
                  <c:v>17</c:v>
                </c:pt>
                <c:pt idx="126">
                  <c:v>17</c:v>
                </c:pt>
                <c:pt idx="127">
                  <c:v>18</c:v>
                </c:pt>
                <c:pt idx="128">
                  <c:v>18</c:v>
                </c:pt>
                <c:pt idx="129">
                  <c:v>18</c:v>
                </c:pt>
                <c:pt idx="130">
                  <c:v>18</c:v>
                </c:pt>
                <c:pt idx="131">
                  <c:v>18</c:v>
                </c:pt>
                <c:pt idx="132">
                  <c:v>18</c:v>
                </c:pt>
                <c:pt idx="133">
                  <c:v>19</c:v>
                </c:pt>
                <c:pt idx="134">
                  <c:v>19</c:v>
                </c:pt>
                <c:pt idx="135">
                  <c:v>19</c:v>
                </c:pt>
                <c:pt idx="136">
                  <c:v>20</c:v>
                </c:pt>
                <c:pt idx="137">
                  <c:v>20</c:v>
                </c:pt>
                <c:pt idx="138">
                  <c:v>21</c:v>
                </c:pt>
                <c:pt idx="139">
                  <c:v>21</c:v>
                </c:pt>
                <c:pt idx="140">
                  <c:v>22</c:v>
                </c:pt>
                <c:pt idx="141">
                  <c:v>22</c:v>
                </c:pt>
                <c:pt idx="142">
                  <c:v>22</c:v>
                </c:pt>
                <c:pt idx="143">
                  <c:v>22</c:v>
                </c:pt>
                <c:pt idx="144">
                  <c:v>23</c:v>
                </c:pt>
                <c:pt idx="145">
                  <c:v>23</c:v>
                </c:pt>
                <c:pt idx="146">
                  <c:v>23</c:v>
                </c:pt>
                <c:pt idx="147">
                  <c:v>24</c:v>
                </c:pt>
                <c:pt idx="148">
                  <c:v>24</c:v>
                </c:pt>
                <c:pt idx="149">
                  <c:v>24</c:v>
                </c:pt>
                <c:pt idx="150">
                  <c:v>24</c:v>
                </c:pt>
                <c:pt idx="151">
                  <c:v>25</c:v>
                </c:pt>
                <c:pt idx="152">
                  <c:v>25</c:v>
                </c:pt>
                <c:pt idx="153">
                  <c:v>25</c:v>
                </c:pt>
                <c:pt idx="154">
                  <c:v>26</c:v>
                </c:pt>
                <c:pt idx="155">
                  <c:v>26</c:v>
                </c:pt>
                <c:pt idx="156">
                  <c:v>26</c:v>
                </c:pt>
                <c:pt idx="157">
                  <c:v>26</c:v>
                </c:pt>
                <c:pt idx="158">
                  <c:v>27</c:v>
                </c:pt>
                <c:pt idx="159">
                  <c:v>27</c:v>
                </c:pt>
                <c:pt idx="160">
                  <c:v>27</c:v>
                </c:pt>
                <c:pt idx="161">
                  <c:v>27</c:v>
                </c:pt>
                <c:pt idx="162">
                  <c:v>28</c:v>
                </c:pt>
                <c:pt idx="163">
                  <c:v>28</c:v>
                </c:pt>
                <c:pt idx="164">
                  <c:v>28</c:v>
                </c:pt>
                <c:pt idx="165">
                  <c:v>28</c:v>
                </c:pt>
                <c:pt idx="166">
                  <c:v>28</c:v>
                </c:pt>
                <c:pt idx="167">
                  <c:v>28</c:v>
                </c:pt>
                <c:pt idx="168">
                  <c:v>28</c:v>
                </c:pt>
                <c:pt idx="169">
                  <c:v>29</c:v>
                </c:pt>
                <c:pt idx="170">
                  <c:v>29</c:v>
                </c:pt>
                <c:pt idx="171">
                  <c:v>30</c:v>
                </c:pt>
                <c:pt idx="172">
                  <c:v>30</c:v>
                </c:pt>
                <c:pt idx="173">
                  <c:v>30</c:v>
                </c:pt>
                <c:pt idx="174">
                  <c:v>30</c:v>
                </c:pt>
                <c:pt idx="175">
                  <c:v>30</c:v>
                </c:pt>
                <c:pt idx="176">
                  <c:v>30</c:v>
                </c:pt>
                <c:pt idx="177">
                  <c:v>30</c:v>
                </c:pt>
                <c:pt idx="178">
                  <c:v>31</c:v>
                </c:pt>
                <c:pt idx="179">
                  <c:v>31</c:v>
                </c:pt>
                <c:pt idx="180">
                  <c:v>31</c:v>
                </c:pt>
                <c:pt idx="181">
                  <c:v>31</c:v>
                </c:pt>
                <c:pt idx="182">
                  <c:v>31</c:v>
                </c:pt>
                <c:pt idx="183">
                  <c:v>31</c:v>
                </c:pt>
                <c:pt idx="184">
                  <c:v>31</c:v>
                </c:pt>
                <c:pt idx="185">
                  <c:v>31</c:v>
                </c:pt>
                <c:pt idx="186">
                  <c:v>32</c:v>
                </c:pt>
                <c:pt idx="187">
                  <c:v>32</c:v>
                </c:pt>
                <c:pt idx="188">
                  <c:v>32</c:v>
                </c:pt>
                <c:pt idx="189">
                  <c:v>32</c:v>
                </c:pt>
                <c:pt idx="190">
                  <c:v>32</c:v>
                </c:pt>
                <c:pt idx="191">
                  <c:v>32</c:v>
                </c:pt>
                <c:pt idx="192">
                  <c:v>32</c:v>
                </c:pt>
                <c:pt idx="193">
                  <c:v>33</c:v>
                </c:pt>
                <c:pt idx="194">
                  <c:v>33</c:v>
                </c:pt>
                <c:pt idx="195">
                  <c:v>33</c:v>
                </c:pt>
                <c:pt idx="196">
                  <c:v>33</c:v>
                </c:pt>
                <c:pt idx="197">
                  <c:v>33</c:v>
                </c:pt>
                <c:pt idx="198">
                  <c:v>33</c:v>
                </c:pt>
                <c:pt idx="199">
                  <c:v>34</c:v>
                </c:pt>
                <c:pt idx="200">
                  <c:v>34</c:v>
                </c:pt>
                <c:pt idx="201">
                  <c:v>34</c:v>
                </c:pt>
                <c:pt idx="202">
                  <c:v>34</c:v>
                </c:pt>
                <c:pt idx="203">
                  <c:v>34</c:v>
                </c:pt>
                <c:pt idx="204">
                  <c:v>34</c:v>
                </c:pt>
                <c:pt idx="205">
                  <c:v>35</c:v>
                </c:pt>
                <c:pt idx="206">
                  <c:v>35</c:v>
                </c:pt>
                <c:pt idx="207">
                  <c:v>35</c:v>
                </c:pt>
                <c:pt idx="208">
                  <c:v>35</c:v>
                </c:pt>
                <c:pt idx="209">
                  <c:v>36</c:v>
                </c:pt>
                <c:pt idx="210">
                  <c:v>36</c:v>
                </c:pt>
                <c:pt idx="211">
                  <c:v>36</c:v>
                </c:pt>
                <c:pt idx="212">
                  <c:v>37</c:v>
                </c:pt>
                <c:pt idx="213">
                  <c:v>37</c:v>
                </c:pt>
                <c:pt idx="214">
                  <c:v>37</c:v>
                </c:pt>
                <c:pt idx="215">
                  <c:v>37</c:v>
                </c:pt>
                <c:pt idx="216">
                  <c:v>38</c:v>
                </c:pt>
                <c:pt idx="217">
                  <c:v>38</c:v>
                </c:pt>
                <c:pt idx="218">
                  <c:v>38</c:v>
                </c:pt>
                <c:pt idx="219">
                  <c:v>38</c:v>
                </c:pt>
                <c:pt idx="220">
                  <c:v>38</c:v>
                </c:pt>
                <c:pt idx="221">
                  <c:v>38</c:v>
                </c:pt>
                <c:pt idx="222">
                  <c:v>38</c:v>
                </c:pt>
                <c:pt idx="223">
                  <c:v>39</c:v>
                </c:pt>
                <c:pt idx="224">
                  <c:v>39</c:v>
                </c:pt>
                <c:pt idx="225">
                  <c:v>39</c:v>
                </c:pt>
                <c:pt idx="226">
                  <c:v>40</c:v>
                </c:pt>
                <c:pt idx="227">
                  <c:v>40</c:v>
                </c:pt>
                <c:pt idx="228">
                  <c:v>40</c:v>
                </c:pt>
                <c:pt idx="229">
                  <c:v>41</c:v>
                </c:pt>
                <c:pt idx="230">
                  <c:v>41</c:v>
                </c:pt>
                <c:pt idx="231">
                  <c:v>41</c:v>
                </c:pt>
                <c:pt idx="232">
                  <c:v>41</c:v>
                </c:pt>
                <c:pt idx="233">
                  <c:v>41</c:v>
                </c:pt>
                <c:pt idx="234">
                  <c:v>42</c:v>
                </c:pt>
                <c:pt idx="235">
                  <c:v>42</c:v>
                </c:pt>
                <c:pt idx="236">
                  <c:v>42</c:v>
                </c:pt>
                <c:pt idx="237">
                  <c:v>42</c:v>
                </c:pt>
                <c:pt idx="238">
                  <c:v>43</c:v>
                </c:pt>
                <c:pt idx="239">
                  <c:v>43</c:v>
                </c:pt>
                <c:pt idx="240">
                  <c:v>43</c:v>
                </c:pt>
                <c:pt idx="241">
                  <c:v>44</c:v>
                </c:pt>
                <c:pt idx="242">
                  <c:v>44</c:v>
                </c:pt>
                <c:pt idx="243">
                  <c:v>44</c:v>
                </c:pt>
                <c:pt idx="244">
                  <c:v>44</c:v>
                </c:pt>
                <c:pt idx="245">
                  <c:v>44</c:v>
                </c:pt>
                <c:pt idx="246">
                  <c:v>44</c:v>
                </c:pt>
                <c:pt idx="247">
                  <c:v>45</c:v>
                </c:pt>
                <c:pt idx="248">
                  <c:v>45</c:v>
                </c:pt>
                <c:pt idx="249">
                  <c:v>45</c:v>
                </c:pt>
                <c:pt idx="250">
                  <c:v>45</c:v>
                </c:pt>
                <c:pt idx="251">
                  <c:v>45</c:v>
                </c:pt>
                <c:pt idx="252">
                  <c:v>46</c:v>
                </c:pt>
                <c:pt idx="253">
                  <c:v>47</c:v>
                </c:pt>
                <c:pt idx="254">
                  <c:v>48</c:v>
                </c:pt>
                <c:pt idx="255">
                  <c:v>48</c:v>
                </c:pt>
                <c:pt idx="256">
                  <c:v>48</c:v>
                </c:pt>
                <c:pt idx="257">
                  <c:v>48</c:v>
                </c:pt>
                <c:pt idx="258">
                  <c:v>49</c:v>
                </c:pt>
                <c:pt idx="259">
                  <c:v>49</c:v>
                </c:pt>
                <c:pt idx="260">
                  <c:v>49</c:v>
                </c:pt>
                <c:pt idx="261">
                  <c:v>50</c:v>
                </c:pt>
                <c:pt idx="262">
                  <c:v>51</c:v>
                </c:pt>
                <c:pt idx="263">
                  <c:v>51</c:v>
                </c:pt>
                <c:pt idx="264">
                  <c:v>51</c:v>
                </c:pt>
                <c:pt idx="265">
                  <c:v>52</c:v>
                </c:pt>
                <c:pt idx="266">
                  <c:v>52</c:v>
                </c:pt>
                <c:pt idx="267">
                  <c:v>52</c:v>
                </c:pt>
                <c:pt idx="268">
                  <c:v>53</c:v>
                </c:pt>
                <c:pt idx="269">
                  <c:v>53</c:v>
                </c:pt>
                <c:pt idx="270">
                  <c:v>53</c:v>
                </c:pt>
                <c:pt idx="271">
                  <c:v>53</c:v>
                </c:pt>
                <c:pt idx="272">
                  <c:v>54</c:v>
                </c:pt>
                <c:pt idx="273">
                  <c:v>55</c:v>
                </c:pt>
                <c:pt idx="274">
                  <c:v>55</c:v>
                </c:pt>
                <c:pt idx="275">
                  <c:v>56</c:v>
                </c:pt>
                <c:pt idx="276">
                  <c:v>56</c:v>
                </c:pt>
                <c:pt idx="277">
                  <c:v>57</c:v>
                </c:pt>
                <c:pt idx="278">
                  <c:v>57</c:v>
                </c:pt>
                <c:pt idx="279">
                  <c:v>57</c:v>
                </c:pt>
                <c:pt idx="280">
                  <c:v>57</c:v>
                </c:pt>
                <c:pt idx="281">
                  <c:v>57</c:v>
                </c:pt>
                <c:pt idx="282">
                  <c:v>57</c:v>
                </c:pt>
                <c:pt idx="283">
                  <c:v>57</c:v>
                </c:pt>
                <c:pt idx="284">
                  <c:v>58</c:v>
                </c:pt>
                <c:pt idx="285">
                  <c:v>58</c:v>
                </c:pt>
                <c:pt idx="286">
                  <c:v>58</c:v>
                </c:pt>
                <c:pt idx="287">
                  <c:v>58</c:v>
                </c:pt>
                <c:pt idx="288">
                  <c:v>58</c:v>
                </c:pt>
                <c:pt idx="289">
                  <c:v>58</c:v>
                </c:pt>
                <c:pt idx="290">
                  <c:v>59</c:v>
                </c:pt>
                <c:pt idx="291">
                  <c:v>59</c:v>
                </c:pt>
                <c:pt idx="292">
                  <c:v>59</c:v>
                </c:pt>
                <c:pt idx="293">
                  <c:v>59</c:v>
                </c:pt>
                <c:pt idx="294">
                  <c:v>60</c:v>
                </c:pt>
                <c:pt idx="295">
                  <c:v>60</c:v>
                </c:pt>
                <c:pt idx="296">
                  <c:v>60</c:v>
                </c:pt>
                <c:pt idx="297">
                  <c:v>60</c:v>
                </c:pt>
                <c:pt idx="298">
                  <c:v>61</c:v>
                </c:pt>
                <c:pt idx="299">
                  <c:v>61</c:v>
                </c:pt>
                <c:pt idx="300">
                  <c:v>62</c:v>
                </c:pt>
                <c:pt idx="301">
                  <c:v>62</c:v>
                </c:pt>
                <c:pt idx="302">
                  <c:v>62</c:v>
                </c:pt>
                <c:pt idx="303">
                  <c:v>63</c:v>
                </c:pt>
                <c:pt idx="304">
                  <c:v>63</c:v>
                </c:pt>
                <c:pt idx="305">
                  <c:v>63</c:v>
                </c:pt>
                <c:pt idx="306">
                  <c:v>64</c:v>
                </c:pt>
                <c:pt idx="307">
                  <c:v>64</c:v>
                </c:pt>
                <c:pt idx="308">
                  <c:v>65</c:v>
                </c:pt>
                <c:pt idx="309">
                  <c:v>65</c:v>
                </c:pt>
                <c:pt idx="310">
                  <c:v>66</c:v>
                </c:pt>
                <c:pt idx="311">
                  <c:v>67</c:v>
                </c:pt>
                <c:pt idx="312">
                  <c:v>67</c:v>
                </c:pt>
                <c:pt idx="313">
                  <c:v>68</c:v>
                </c:pt>
                <c:pt idx="314">
                  <c:v>68</c:v>
                </c:pt>
                <c:pt idx="315">
                  <c:v>68</c:v>
                </c:pt>
                <c:pt idx="316">
                  <c:v>69</c:v>
                </c:pt>
                <c:pt idx="317">
                  <c:v>70</c:v>
                </c:pt>
                <c:pt idx="318">
                  <c:v>70</c:v>
                </c:pt>
                <c:pt idx="319">
                  <c:v>71</c:v>
                </c:pt>
                <c:pt idx="320">
                  <c:v>71</c:v>
                </c:pt>
                <c:pt idx="321">
                  <c:v>72</c:v>
                </c:pt>
                <c:pt idx="322">
                  <c:v>72</c:v>
                </c:pt>
                <c:pt idx="323">
                  <c:v>73</c:v>
                </c:pt>
                <c:pt idx="324">
                  <c:v>73</c:v>
                </c:pt>
                <c:pt idx="325">
                  <c:v>74</c:v>
                </c:pt>
                <c:pt idx="326">
                  <c:v>74</c:v>
                </c:pt>
                <c:pt idx="327">
                  <c:v>75</c:v>
                </c:pt>
                <c:pt idx="328">
                  <c:v>75</c:v>
                </c:pt>
                <c:pt idx="329">
                  <c:v>75</c:v>
                </c:pt>
                <c:pt idx="330">
                  <c:v>76</c:v>
                </c:pt>
                <c:pt idx="331">
                  <c:v>76</c:v>
                </c:pt>
                <c:pt idx="332">
                  <c:v>76</c:v>
                </c:pt>
                <c:pt idx="333">
                  <c:v>76</c:v>
                </c:pt>
                <c:pt idx="334">
                  <c:v>77</c:v>
                </c:pt>
                <c:pt idx="335">
                  <c:v>77</c:v>
                </c:pt>
                <c:pt idx="336">
                  <c:v>78</c:v>
                </c:pt>
                <c:pt idx="337">
                  <c:v>78</c:v>
                </c:pt>
                <c:pt idx="338">
                  <c:v>78</c:v>
                </c:pt>
                <c:pt idx="339">
                  <c:v>79</c:v>
                </c:pt>
                <c:pt idx="340">
                  <c:v>79</c:v>
                </c:pt>
                <c:pt idx="341">
                  <c:v>79</c:v>
                </c:pt>
                <c:pt idx="342">
                  <c:v>80</c:v>
                </c:pt>
                <c:pt idx="343">
                  <c:v>80</c:v>
                </c:pt>
                <c:pt idx="344">
                  <c:v>80</c:v>
                </c:pt>
                <c:pt idx="345">
                  <c:v>81</c:v>
                </c:pt>
                <c:pt idx="346">
                  <c:v>81</c:v>
                </c:pt>
                <c:pt idx="347">
                  <c:v>82</c:v>
                </c:pt>
                <c:pt idx="348">
                  <c:v>83</c:v>
                </c:pt>
                <c:pt idx="349">
                  <c:v>83</c:v>
                </c:pt>
                <c:pt idx="350">
                  <c:v>84</c:v>
                </c:pt>
                <c:pt idx="351">
                  <c:v>84</c:v>
                </c:pt>
                <c:pt idx="352">
                  <c:v>84</c:v>
                </c:pt>
                <c:pt idx="353">
                  <c:v>85</c:v>
                </c:pt>
                <c:pt idx="354">
                  <c:v>85</c:v>
                </c:pt>
                <c:pt idx="355">
                  <c:v>85</c:v>
                </c:pt>
                <c:pt idx="356">
                  <c:v>85</c:v>
                </c:pt>
                <c:pt idx="357">
                  <c:v>85</c:v>
                </c:pt>
                <c:pt idx="358">
                  <c:v>85</c:v>
                </c:pt>
                <c:pt idx="359">
                  <c:v>86</c:v>
                </c:pt>
                <c:pt idx="360">
                  <c:v>86</c:v>
                </c:pt>
                <c:pt idx="361">
                  <c:v>86</c:v>
                </c:pt>
                <c:pt idx="362">
                  <c:v>86</c:v>
                </c:pt>
                <c:pt idx="363">
                  <c:v>87</c:v>
                </c:pt>
                <c:pt idx="364">
                  <c:v>87</c:v>
                </c:pt>
                <c:pt idx="365">
                  <c:v>88</c:v>
                </c:pt>
                <c:pt idx="366">
                  <c:v>88</c:v>
                </c:pt>
                <c:pt idx="367">
                  <c:v>89</c:v>
                </c:pt>
                <c:pt idx="368">
                  <c:v>89</c:v>
                </c:pt>
                <c:pt idx="369">
                  <c:v>89</c:v>
                </c:pt>
                <c:pt idx="370">
                  <c:v>89</c:v>
                </c:pt>
                <c:pt idx="371">
                  <c:v>90</c:v>
                </c:pt>
                <c:pt idx="372">
                  <c:v>90</c:v>
                </c:pt>
                <c:pt idx="373">
                  <c:v>90</c:v>
                </c:pt>
                <c:pt idx="374">
                  <c:v>90</c:v>
                </c:pt>
                <c:pt idx="375">
                  <c:v>90</c:v>
                </c:pt>
              </c:numCache>
            </c:numRef>
          </c:cat>
          <c:val>
            <c:numRef>
              <c:f>'90 Day Data'!$B$5:$B$380</c:f>
              <c:numCache>
                <c:formatCode>########0</c:formatCode>
                <c:ptCount val="376"/>
                <c:pt idx="0">
                  <c:v>0</c:v>
                </c:pt>
                <c:pt idx="1">
                  <c:v>0</c:v>
                </c:pt>
                <c:pt idx="2" formatCode="0.0000000">
                  <c:v>3.0712530712529999E-2</c:v>
                </c:pt>
                <c:pt idx="3" formatCode="0.0000000">
                  <c:v>3.0712530712529999E-2</c:v>
                </c:pt>
                <c:pt idx="4" formatCode="0.0000000">
                  <c:v>3.0712530712529999E-2</c:v>
                </c:pt>
                <c:pt idx="5" formatCode="0.0000000">
                  <c:v>3.0712530712529999E-2</c:v>
                </c:pt>
                <c:pt idx="6" formatCode="0.0000000">
                  <c:v>3.0712530712529999E-2</c:v>
                </c:pt>
                <c:pt idx="7" formatCode="0.0000000">
                  <c:v>3.0712530712529999E-2</c:v>
                </c:pt>
                <c:pt idx="8" formatCode="0.0000000">
                  <c:v>3.0712530712529999E-2</c:v>
                </c:pt>
                <c:pt idx="9" formatCode="0.0000000">
                  <c:v>3.0712530712529999E-2</c:v>
                </c:pt>
                <c:pt idx="10" formatCode="0.0000000">
                  <c:v>3.0712530712529999E-2</c:v>
                </c:pt>
                <c:pt idx="11" formatCode="0.0000000">
                  <c:v>3.0712530712529999E-2</c:v>
                </c:pt>
                <c:pt idx="12" formatCode="0.0000000">
                  <c:v>3.0712530712529999E-2</c:v>
                </c:pt>
                <c:pt idx="13" formatCode="0.0000000">
                  <c:v>3.0712530712529999E-2</c:v>
                </c:pt>
                <c:pt idx="14" formatCode="0.0000000">
                  <c:v>3.0712530712529999E-2</c:v>
                </c:pt>
                <c:pt idx="15" formatCode="0.0000000">
                  <c:v>0.27724591534701998</c:v>
                </c:pt>
                <c:pt idx="16" formatCode="0.0000000">
                  <c:v>0.27724591534701998</c:v>
                </c:pt>
                <c:pt idx="17" formatCode="0.0000000">
                  <c:v>0.27724591534701998</c:v>
                </c:pt>
                <c:pt idx="18" formatCode="0.0000000">
                  <c:v>0.27724591534701998</c:v>
                </c:pt>
                <c:pt idx="19" formatCode="0.0000000">
                  <c:v>0.27724591534701998</c:v>
                </c:pt>
                <c:pt idx="20" formatCode="0.0000000">
                  <c:v>0.27724591534701998</c:v>
                </c:pt>
                <c:pt idx="21" formatCode="0.0000000">
                  <c:v>0.27724591534701998</c:v>
                </c:pt>
                <c:pt idx="22" formatCode="0.0000000">
                  <c:v>0.27724591534701998</c:v>
                </c:pt>
                <c:pt idx="23" formatCode="0.0000000">
                  <c:v>0.36989635271275001</c:v>
                </c:pt>
                <c:pt idx="24" formatCode="0.0000000">
                  <c:v>0.36989635271275001</c:v>
                </c:pt>
                <c:pt idx="25" formatCode="0.0000000">
                  <c:v>0.36989635271275001</c:v>
                </c:pt>
                <c:pt idx="26" formatCode="0.0000000">
                  <c:v>0.36989635271275001</c:v>
                </c:pt>
                <c:pt idx="27" formatCode="0.0000000">
                  <c:v>0.36989635271275001</c:v>
                </c:pt>
                <c:pt idx="28" formatCode="0.0000000">
                  <c:v>0.36989635271275001</c:v>
                </c:pt>
                <c:pt idx="29" formatCode="0.0000000">
                  <c:v>0.36989635271275001</c:v>
                </c:pt>
                <c:pt idx="30" formatCode="0.0000000">
                  <c:v>0.36989635271275001</c:v>
                </c:pt>
                <c:pt idx="31" formatCode="0.0000000">
                  <c:v>0.36989635271275001</c:v>
                </c:pt>
                <c:pt idx="32" formatCode="0.0000000">
                  <c:v>0.36989635271275001</c:v>
                </c:pt>
                <c:pt idx="33" formatCode="0.0000000">
                  <c:v>0.36989635271275001</c:v>
                </c:pt>
                <c:pt idx="34" formatCode="0.0000000">
                  <c:v>0.36989635271275001</c:v>
                </c:pt>
                <c:pt idx="35" formatCode="0.0000000">
                  <c:v>0.36989635271275001</c:v>
                </c:pt>
                <c:pt idx="36" formatCode="0.0000000">
                  <c:v>0.46289271579358998</c:v>
                </c:pt>
                <c:pt idx="37" formatCode="0.0000000">
                  <c:v>0.46289271579358998</c:v>
                </c:pt>
                <c:pt idx="38" formatCode="0.0000000">
                  <c:v>0.46289271579358998</c:v>
                </c:pt>
                <c:pt idx="39" formatCode="0.0000000">
                  <c:v>0.46289271579358998</c:v>
                </c:pt>
                <c:pt idx="40" formatCode="0.0000000">
                  <c:v>0.46289271579358998</c:v>
                </c:pt>
                <c:pt idx="41" formatCode="0.0000000">
                  <c:v>0.46289271579358998</c:v>
                </c:pt>
                <c:pt idx="42" formatCode="0.0000000">
                  <c:v>0.46289271579358998</c:v>
                </c:pt>
                <c:pt idx="43" formatCode="0.0000000">
                  <c:v>0.46289271579358998</c:v>
                </c:pt>
                <c:pt idx="44" formatCode="0.0000000">
                  <c:v>0.49395922867879999</c:v>
                </c:pt>
                <c:pt idx="45" formatCode="0.0000000">
                  <c:v>0.49395922867879999</c:v>
                </c:pt>
                <c:pt idx="46" formatCode="0.0000000">
                  <c:v>0.49395922867879999</c:v>
                </c:pt>
                <c:pt idx="47" formatCode="0.0000000">
                  <c:v>0.49395922867879999</c:v>
                </c:pt>
                <c:pt idx="48" formatCode="0.0000000">
                  <c:v>0.49395922867879999</c:v>
                </c:pt>
                <c:pt idx="49" formatCode="0.0000000">
                  <c:v>0.49395922867879999</c:v>
                </c:pt>
                <c:pt idx="50" formatCode="0.0000000">
                  <c:v>0.49395922867879999</c:v>
                </c:pt>
                <c:pt idx="51" formatCode="0.0000000">
                  <c:v>0.49395922867879999</c:v>
                </c:pt>
                <c:pt idx="52" formatCode="0.0000000">
                  <c:v>0.49395922867879999</c:v>
                </c:pt>
                <c:pt idx="53" formatCode="0.0000000">
                  <c:v>0.49395922867879999</c:v>
                </c:pt>
                <c:pt idx="54" formatCode="0.0000000">
                  <c:v>0.49395922867879999</c:v>
                </c:pt>
                <c:pt idx="55" formatCode="0.0000000">
                  <c:v>0.49395922867879999</c:v>
                </c:pt>
                <c:pt idx="56" formatCode="0.0000000">
                  <c:v>0.49395922867879999</c:v>
                </c:pt>
                <c:pt idx="57" formatCode="0.0000000">
                  <c:v>0.49395922867879999</c:v>
                </c:pt>
                <c:pt idx="58" formatCode="0.0000000">
                  <c:v>0.49395922867879999</c:v>
                </c:pt>
                <c:pt idx="59" formatCode="0.0000000">
                  <c:v>0.49395922867879999</c:v>
                </c:pt>
                <c:pt idx="60" formatCode="0.0000000">
                  <c:v>0.49395922867879999</c:v>
                </c:pt>
                <c:pt idx="61" formatCode="0.0000000">
                  <c:v>0.49395922867879999</c:v>
                </c:pt>
                <c:pt idx="62" formatCode="0.0000000">
                  <c:v>0.49395922867879999</c:v>
                </c:pt>
                <c:pt idx="63" formatCode="0.0000000">
                  <c:v>0.49395922867879999</c:v>
                </c:pt>
                <c:pt idx="64" formatCode="0.0000000">
                  <c:v>0.49395922867879999</c:v>
                </c:pt>
                <c:pt idx="65" formatCode="0.0000000">
                  <c:v>0.52522094428399002</c:v>
                </c:pt>
                <c:pt idx="66" formatCode="0.0000000">
                  <c:v>0.52522094428399002</c:v>
                </c:pt>
                <c:pt idx="67" formatCode="0.0000000">
                  <c:v>0.52522094428399002</c:v>
                </c:pt>
                <c:pt idx="68" formatCode="0.0000000">
                  <c:v>0.52522094428399002</c:v>
                </c:pt>
                <c:pt idx="69" formatCode="0.0000000">
                  <c:v>0.52522094428399002</c:v>
                </c:pt>
                <c:pt idx="70" formatCode="0.0000000">
                  <c:v>0.52522094428399002</c:v>
                </c:pt>
                <c:pt idx="71" formatCode="0.0000000">
                  <c:v>0.52522094428399002</c:v>
                </c:pt>
                <c:pt idx="72" formatCode="0.0000000">
                  <c:v>0.58786249280772995</c:v>
                </c:pt>
                <c:pt idx="73" formatCode="0.0000000">
                  <c:v>0.58786249280772995</c:v>
                </c:pt>
                <c:pt idx="74" formatCode="0.0000000">
                  <c:v>0.58786249280772995</c:v>
                </c:pt>
                <c:pt idx="75" formatCode="0.0000000">
                  <c:v>0.58786249280772995</c:v>
                </c:pt>
                <c:pt idx="76" formatCode="0.0000000">
                  <c:v>0.58786249280772995</c:v>
                </c:pt>
                <c:pt idx="77" formatCode="0.0000000">
                  <c:v>0.58786249280772995</c:v>
                </c:pt>
                <c:pt idx="78" formatCode="0.0000000">
                  <c:v>0.58786249280772995</c:v>
                </c:pt>
                <c:pt idx="79" formatCode="0.0000000">
                  <c:v>0.58786249280772995</c:v>
                </c:pt>
                <c:pt idx="80" formatCode="0.0000000">
                  <c:v>0.58786249280772995</c:v>
                </c:pt>
                <c:pt idx="81" formatCode="0.0000000">
                  <c:v>0.58786249280772995</c:v>
                </c:pt>
                <c:pt idx="82" formatCode="0.0000000">
                  <c:v>0.58786249280772995</c:v>
                </c:pt>
                <c:pt idx="83" formatCode="0.0000000">
                  <c:v>0.58786249280772995</c:v>
                </c:pt>
                <c:pt idx="84" formatCode="0.0000000">
                  <c:v>0.58786249280772995</c:v>
                </c:pt>
                <c:pt idx="85" formatCode="0.0000000">
                  <c:v>0.58786249280772995</c:v>
                </c:pt>
                <c:pt idx="86" formatCode="0.0000000">
                  <c:v>0.58786249280772995</c:v>
                </c:pt>
                <c:pt idx="87" formatCode="0.0000000">
                  <c:v>0.58786249280772995</c:v>
                </c:pt>
                <c:pt idx="88" formatCode="0.0000000">
                  <c:v>0.58786249280772995</c:v>
                </c:pt>
                <c:pt idx="89" formatCode="0.0000000">
                  <c:v>0.58786249280772995</c:v>
                </c:pt>
                <c:pt idx="90" formatCode="0.0000000">
                  <c:v>0.58786249280772995</c:v>
                </c:pt>
                <c:pt idx="91" formatCode="0.0000000">
                  <c:v>0.58786249280772995</c:v>
                </c:pt>
                <c:pt idx="92" formatCode="0.0000000">
                  <c:v>0.58786249280772995</c:v>
                </c:pt>
                <c:pt idx="93" formatCode="0.0000000">
                  <c:v>0.58786249280772995</c:v>
                </c:pt>
                <c:pt idx="94" formatCode="0.0000000">
                  <c:v>0.58786249280772995</c:v>
                </c:pt>
                <c:pt idx="95" formatCode="0.0000000">
                  <c:v>0.58786249280772995</c:v>
                </c:pt>
                <c:pt idx="96" formatCode="0.0000000">
                  <c:v>0.58786249280772995</c:v>
                </c:pt>
                <c:pt idx="97" formatCode="0.0000000">
                  <c:v>0.58786249280772995</c:v>
                </c:pt>
                <c:pt idx="98" formatCode="0.0000000">
                  <c:v>0.58786249280772995</c:v>
                </c:pt>
                <c:pt idx="99" formatCode="0.0000000">
                  <c:v>0.58786249280772995</c:v>
                </c:pt>
                <c:pt idx="100" formatCode="0.0000000">
                  <c:v>0.58786249280772995</c:v>
                </c:pt>
                <c:pt idx="101" formatCode="0.0000000">
                  <c:v>0.58786249280772995</c:v>
                </c:pt>
                <c:pt idx="102" formatCode="0.0000000">
                  <c:v>0.61942190154016996</c:v>
                </c:pt>
                <c:pt idx="103" formatCode="0.0000000">
                  <c:v>0.61942190154016996</c:v>
                </c:pt>
                <c:pt idx="104" formatCode="0.0000000">
                  <c:v>0.61942190154016996</c:v>
                </c:pt>
                <c:pt idx="105" formatCode="0.0000000">
                  <c:v>0.61942190154016996</c:v>
                </c:pt>
                <c:pt idx="106" formatCode="0.0000000">
                  <c:v>0.61942190154016996</c:v>
                </c:pt>
                <c:pt idx="107" formatCode="0.0000000">
                  <c:v>0.61942190154016996</c:v>
                </c:pt>
                <c:pt idx="108" formatCode="0.0000000">
                  <c:v>0.61942190154016996</c:v>
                </c:pt>
                <c:pt idx="109" formatCode="0.0000000">
                  <c:v>0.65100136709417</c:v>
                </c:pt>
                <c:pt idx="110" formatCode="0.0000000">
                  <c:v>0.65100136709417</c:v>
                </c:pt>
                <c:pt idx="111" formatCode="0.0000000">
                  <c:v>0.71418038053321997</c:v>
                </c:pt>
                <c:pt idx="112" formatCode="0.0000000">
                  <c:v>0.71418038053321997</c:v>
                </c:pt>
                <c:pt idx="113" formatCode="0.0000000">
                  <c:v>0.71418038053321997</c:v>
                </c:pt>
                <c:pt idx="114" formatCode="0.0000000">
                  <c:v>0.71418038053321997</c:v>
                </c:pt>
                <c:pt idx="115" formatCode="0.0000000">
                  <c:v>0.71418038053321997</c:v>
                </c:pt>
                <c:pt idx="116" formatCode="0.0000000">
                  <c:v>0.74580006831013002</c:v>
                </c:pt>
                <c:pt idx="117" formatCode="0.0000000">
                  <c:v>0.74580006831013002</c:v>
                </c:pt>
                <c:pt idx="118" formatCode="0.0000000">
                  <c:v>0.74580006831013002</c:v>
                </c:pt>
                <c:pt idx="119" formatCode="0.0000000">
                  <c:v>0.74580006831013002</c:v>
                </c:pt>
                <c:pt idx="120" formatCode="0.0000000">
                  <c:v>0.74580006831013002</c:v>
                </c:pt>
                <c:pt idx="121" formatCode="0.0000000">
                  <c:v>0.74580006831013002</c:v>
                </c:pt>
                <c:pt idx="122" formatCode="0.0000000">
                  <c:v>0.74580006831013002</c:v>
                </c:pt>
                <c:pt idx="123" formatCode="0.0000000">
                  <c:v>0.80916055342451998</c:v>
                </c:pt>
                <c:pt idx="124" formatCode="0.0000000">
                  <c:v>0.80916055342451998</c:v>
                </c:pt>
                <c:pt idx="125" formatCode="0.0000000">
                  <c:v>0.80916055342451998</c:v>
                </c:pt>
                <c:pt idx="126" formatCode="0.0000000">
                  <c:v>0.80916055342451998</c:v>
                </c:pt>
                <c:pt idx="127" formatCode="0.0000000">
                  <c:v>0.84087117984605997</c:v>
                </c:pt>
                <c:pt idx="128" formatCode="0.0000000">
                  <c:v>0.84087117984605997</c:v>
                </c:pt>
                <c:pt idx="129" formatCode="0.0000000">
                  <c:v>0.84087117984605997</c:v>
                </c:pt>
                <c:pt idx="130" formatCode="0.0000000">
                  <c:v>0.84087117984605997</c:v>
                </c:pt>
                <c:pt idx="131" formatCode="0.0000000">
                  <c:v>0.84087117984605997</c:v>
                </c:pt>
                <c:pt idx="132" formatCode="0.0000000">
                  <c:v>0.84087117984605997</c:v>
                </c:pt>
                <c:pt idx="133" formatCode="0.0000000">
                  <c:v>0.84087117984605997</c:v>
                </c:pt>
                <c:pt idx="134" formatCode="0.0000000">
                  <c:v>0.84087117984605997</c:v>
                </c:pt>
                <c:pt idx="135" formatCode="0.0000000">
                  <c:v>0.84087117984605997</c:v>
                </c:pt>
                <c:pt idx="136" formatCode="0.0000000">
                  <c:v>0.87266314163514003</c:v>
                </c:pt>
                <c:pt idx="137" formatCode="0.0000000">
                  <c:v>0.87266314163514003</c:v>
                </c:pt>
                <c:pt idx="138" formatCode="0.0000000">
                  <c:v>0.90445510342422997</c:v>
                </c:pt>
                <c:pt idx="139" formatCode="0.0000000">
                  <c:v>0.90445510342422997</c:v>
                </c:pt>
                <c:pt idx="140" formatCode="0.0000000">
                  <c:v>0.93624706521331003</c:v>
                </c:pt>
                <c:pt idx="141" formatCode="0.0000000">
                  <c:v>0.93624706521331003</c:v>
                </c:pt>
                <c:pt idx="142" formatCode="0.0000000">
                  <c:v>0.93624706521331003</c:v>
                </c:pt>
                <c:pt idx="143" formatCode="0.0000000">
                  <c:v>0.93624706521331003</c:v>
                </c:pt>
                <c:pt idx="144" formatCode="0.0000000">
                  <c:v>0.96805944573186997</c:v>
                </c:pt>
                <c:pt idx="145" formatCode="0.0000000">
                  <c:v>0.96805944573186997</c:v>
                </c:pt>
                <c:pt idx="146" formatCode="0.0000000">
                  <c:v>0.96805944573186997</c:v>
                </c:pt>
                <c:pt idx="147" formatCode="0.0000000">
                  <c:v>0.96805944573186997</c:v>
                </c:pt>
                <c:pt idx="148" formatCode="0.0000000">
                  <c:v>0.96805944573186997</c:v>
                </c:pt>
                <c:pt idx="149" formatCode="0.0000000">
                  <c:v>0.96805944573186997</c:v>
                </c:pt>
                <c:pt idx="150" formatCode="0.0000000">
                  <c:v>0.96805944573186997</c:v>
                </c:pt>
                <c:pt idx="151" formatCode="0.0000000">
                  <c:v>0.99993325987873005</c:v>
                </c:pt>
                <c:pt idx="152" formatCode="0.0000000">
                  <c:v>0.99993325987873005</c:v>
                </c:pt>
                <c:pt idx="153" formatCode="0.0000000">
                  <c:v>0.99993325987873005</c:v>
                </c:pt>
                <c:pt idx="154" formatCode="0.0000000">
                  <c:v>0.99993325987873005</c:v>
                </c:pt>
                <c:pt idx="155" formatCode="0.0000000">
                  <c:v>0.99993325987873005</c:v>
                </c:pt>
                <c:pt idx="156" formatCode="0.0000000">
                  <c:v>0.99993325987873005</c:v>
                </c:pt>
                <c:pt idx="157" formatCode="0.0000000">
                  <c:v>0.99993325987873005</c:v>
                </c:pt>
                <c:pt idx="158" formatCode="0.0000000">
                  <c:v>1.0638042706788</c:v>
                </c:pt>
                <c:pt idx="159" formatCode="0.0000000">
                  <c:v>1.0638042706788</c:v>
                </c:pt>
                <c:pt idx="160" formatCode="0.0000000">
                  <c:v>1.0638042706788</c:v>
                </c:pt>
                <c:pt idx="161" formatCode="0.0000000">
                  <c:v>1.0638042706788</c:v>
                </c:pt>
                <c:pt idx="162" formatCode="0.0000000">
                  <c:v>1.0638042706788</c:v>
                </c:pt>
                <c:pt idx="163" formatCode="0.0000000">
                  <c:v>1.0638042706788</c:v>
                </c:pt>
                <c:pt idx="164" formatCode="0.0000000">
                  <c:v>1.0638042706788</c:v>
                </c:pt>
                <c:pt idx="165" formatCode="0.0000000">
                  <c:v>1.0638042706788</c:v>
                </c:pt>
                <c:pt idx="166" formatCode="0.0000000">
                  <c:v>1.0638042706788</c:v>
                </c:pt>
                <c:pt idx="167" formatCode="0.0000000">
                  <c:v>1.0638042706788</c:v>
                </c:pt>
                <c:pt idx="168" formatCode="0.0000000">
                  <c:v>1.0638042706788</c:v>
                </c:pt>
                <c:pt idx="169" formatCode="0.0000000">
                  <c:v>1.0638042706788</c:v>
                </c:pt>
                <c:pt idx="170" formatCode="0.0000000">
                  <c:v>1.0638042706788</c:v>
                </c:pt>
                <c:pt idx="171" formatCode="0.0000000">
                  <c:v>1.0958120984786399</c:v>
                </c:pt>
                <c:pt idx="172" formatCode="0.0000000">
                  <c:v>1.0958120984786399</c:v>
                </c:pt>
                <c:pt idx="173" formatCode="0.0000000">
                  <c:v>1.0958120984786399</c:v>
                </c:pt>
                <c:pt idx="174" formatCode="0.0000000">
                  <c:v>1.0958120984786399</c:v>
                </c:pt>
                <c:pt idx="175" formatCode="0.0000000">
                  <c:v>1.0958120984786399</c:v>
                </c:pt>
                <c:pt idx="176" formatCode="0.0000000">
                  <c:v>1.0958120984786399</c:v>
                </c:pt>
                <c:pt idx="177" formatCode="0.0000000">
                  <c:v>1.0958120984786399</c:v>
                </c:pt>
                <c:pt idx="178" formatCode="0.0000000">
                  <c:v>1.1920223979937401</c:v>
                </c:pt>
                <c:pt idx="179" formatCode="0.0000000">
                  <c:v>1.1920223979937401</c:v>
                </c:pt>
                <c:pt idx="180" formatCode="0.0000000">
                  <c:v>1.1920223979937401</c:v>
                </c:pt>
                <c:pt idx="181" formatCode="0.0000000">
                  <c:v>1.1920223979937401</c:v>
                </c:pt>
                <c:pt idx="182" formatCode="0.0000000">
                  <c:v>1.1920223979937401</c:v>
                </c:pt>
                <c:pt idx="183" formatCode="0.0000000">
                  <c:v>1.1920223979937401</c:v>
                </c:pt>
                <c:pt idx="184" formatCode="0.0000000">
                  <c:v>1.1920223979937401</c:v>
                </c:pt>
                <c:pt idx="185" formatCode="0.0000000">
                  <c:v>1.1920223979937401</c:v>
                </c:pt>
                <c:pt idx="186" formatCode="0.0000000">
                  <c:v>1.2240924978321099</c:v>
                </c:pt>
                <c:pt idx="187" formatCode="0.0000000">
                  <c:v>1.2240924978321099</c:v>
                </c:pt>
                <c:pt idx="188" formatCode="0.0000000">
                  <c:v>1.2240924978321099</c:v>
                </c:pt>
                <c:pt idx="189" formatCode="0.0000000">
                  <c:v>1.2240924978321099</c:v>
                </c:pt>
                <c:pt idx="190" formatCode="0.0000000">
                  <c:v>1.2240924978321099</c:v>
                </c:pt>
                <c:pt idx="191" formatCode="0.0000000">
                  <c:v>1.2240924978321099</c:v>
                </c:pt>
                <c:pt idx="192" formatCode="0.0000000">
                  <c:v>1.2240924978321099</c:v>
                </c:pt>
                <c:pt idx="193" formatCode="0.0000000">
                  <c:v>1.2562251938315101</c:v>
                </c:pt>
                <c:pt idx="194" formatCode="0.0000000">
                  <c:v>1.2562251938315101</c:v>
                </c:pt>
                <c:pt idx="195" formatCode="0.0000000">
                  <c:v>1.2562251938315101</c:v>
                </c:pt>
                <c:pt idx="196" formatCode="0.0000000">
                  <c:v>1.2562251938315101</c:v>
                </c:pt>
                <c:pt idx="197" formatCode="0.0000000">
                  <c:v>1.2562251938315101</c:v>
                </c:pt>
                <c:pt idx="198" formatCode="0.0000000">
                  <c:v>1.2562251938315101</c:v>
                </c:pt>
                <c:pt idx="199" formatCode="0.0000000">
                  <c:v>1.3205953208237899</c:v>
                </c:pt>
                <c:pt idx="200" formatCode="0.0000000">
                  <c:v>1.3205953208237899</c:v>
                </c:pt>
                <c:pt idx="201" formatCode="0.0000000">
                  <c:v>1.3205953208237899</c:v>
                </c:pt>
                <c:pt idx="202" formatCode="0.0000000">
                  <c:v>1.3205953208237899</c:v>
                </c:pt>
                <c:pt idx="203" formatCode="0.0000000">
                  <c:v>1.3205953208237899</c:v>
                </c:pt>
                <c:pt idx="204" formatCode="0.0000000">
                  <c:v>1.3205953208237899</c:v>
                </c:pt>
                <c:pt idx="205" formatCode="0.0000000">
                  <c:v>1.3528119073987801</c:v>
                </c:pt>
                <c:pt idx="206" formatCode="0.0000000">
                  <c:v>1.3528119073987801</c:v>
                </c:pt>
                <c:pt idx="207" formatCode="0.0000000">
                  <c:v>1.3528119073987801</c:v>
                </c:pt>
                <c:pt idx="208" formatCode="0.0000000">
                  <c:v>1.3528119073987801</c:v>
                </c:pt>
                <c:pt idx="209" formatCode="0.0000000">
                  <c:v>1.3528119073987801</c:v>
                </c:pt>
                <c:pt idx="210" formatCode="0.0000000">
                  <c:v>1.3528119073987801</c:v>
                </c:pt>
                <c:pt idx="211" formatCode="0.0000000">
                  <c:v>1.3528119073987801</c:v>
                </c:pt>
                <c:pt idx="212" formatCode="0.0000000">
                  <c:v>1.3528119073987801</c:v>
                </c:pt>
                <c:pt idx="213" formatCode="0.0000000">
                  <c:v>1.3528119073987801</c:v>
                </c:pt>
                <c:pt idx="214" formatCode="0.0000000">
                  <c:v>1.3528119073987801</c:v>
                </c:pt>
                <c:pt idx="215" formatCode="0.0000000">
                  <c:v>1.3528119073987801</c:v>
                </c:pt>
                <c:pt idx="216" formatCode="0.0000000">
                  <c:v>1.38509174643431</c:v>
                </c:pt>
                <c:pt idx="217" formatCode="0.0000000">
                  <c:v>1.38509174643431</c:v>
                </c:pt>
                <c:pt idx="218" formatCode="0.0000000">
                  <c:v>1.38509174643431</c:v>
                </c:pt>
                <c:pt idx="219" formatCode="0.0000000">
                  <c:v>1.38509174643431</c:v>
                </c:pt>
                <c:pt idx="220" formatCode="0.0000000">
                  <c:v>1.38509174643431</c:v>
                </c:pt>
                <c:pt idx="221" formatCode="0.0000000">
                  <c:v>1.38509174643431</c:v>
                </c:pt>
                <c:pt idx="222" formatCode="0.0000000">
                  <c:v>1.38509174643431</c:v>
                </c:pt>
                <c:pt idx="223" formatCode="0.0000000">
                  <c:v>1.4821218299898</c:v>
                </c:pt>
                <c:pt idx="224" formatCode="0.0000000">
                  <c:v>1.4821218299898</c:v>
                </c:pt>
                <c:pt idx="225" formatCode="0.0000000">
                  <c:v>1.4821218299898</c:v>
                </c:pt>
                <c:pt idx="226" formatCode="0.0000000">
                  <c:v>1.5144864417407899</c:v>
                </c:pt>
                <c:pt idx="227" formatCode="0.0000000">
                  <c:v>1.5144864417407899</c:v>
                </c:pt>
                <c:pt idx="228" formatCode="0.0000000">
                  <c:v>1.5144864417407899</c:v>
                </c:pt>
                <c:pt idx="229" formatCode="0.0000000">
                  <c:v>1.54686169274614</c:v>
                </c:pt>
                <c:pt idx="230" formatCode="0.0000000">
                  <c:v>1.54686169274614</c:v>
                </c:pt>
                <c:pt idx="231" formatCode="0.0000000">
                  <c:v>1.54686169274614</c:v>
                </c:pt>
                <c:pt idx="232" formatCode="0.0000000">
                  <c:v>1.54686169274614</c:v>
                </c:pt>
                <c:pt idx="233" formatCode="0.0000000">
                  <c:v>1.54686169274614</c:v>
                </c:pt>
                <c:pt idx="234" formatCode="0.0000000">
                  <c:v>1.54686169274614</c:v>
                </c:pt>
                <c:pt idx="235" formatCode="0.0000000">
                  <c:v>1.54686169274614</c:v>
                </c:pt>
                <c:pt idx="236" formatCode="0.0000000">
                  <c:v>1.54686169274614</c:v>
                </c:pt>
                <c:pt idx="237" formatCode="0.0000000">
                  <c:v>1.54686169274614</c:v>
                </c:pt>
                <c:pt idx="238" formatCode="0.0000000">
                  <c:v>1.54686169274614</c:v>
                </c:pt>
                <c:pt idx="239" formatCode="0.0000000">
                  <c:v>1.54686169274614</c:v>
                </c:pt>
                <c:pt idx="240" formatCode="0.0000000">
                  <c:v>1.54686169274614</c:v>
                </c:pt>
                <c:pt idx="241" formatCode="0.0000000">
                  <c:v>1.54686169274614</c:v>
                </c:pt>
                <c:pt idx="242" formatCode="0.0000000">
                  <c:v>1.54686169274614</c:v>
                </c:pt>
                <c:pt idx="243" formatCode="0.0000000">
                  <c:v>1.54686169274614</c:v>
                </c:pt>
                <c:pt idx="244" formatCode="0.0000000">
                  <c:v>1.54686169274614</c:v>
                </c:pt>
                <c:pt idx="245" formatCode="0.0000000">
                  <c:v>1.54686169274614</c:v>
                </c:pt>
                <c:pt idx="246" formatCode="0.0000000">
                  <c:v>1.54686169274614</c:v>
                </c:pt>
                <c:pt idx="247" formatCode="0.0000000">
                  <c:v>1.5793759392148601</c:v>
                </c:pt>
                <c:pt idx="248" formatCode="0.0000000">
                  <c:v>1.5793759392148601</c:v>
                </c:pt>
                <c:pt idx="249" formatCode="0.0000000">
                  <c:v>1.5793759392148601</c:v>
                </c:pt>
                <c:pt idx="250" formatCode="0.0000000">
                  <c:v>1.5793759392148601</c:v>
                </c:pt>
                <c:pt idx="251" formatCode="0.0000000">
                  <c:v>1.5793759392148601</c:v>
                </c:pt>
                <c:pt idx="252" formatCode="0.0000000">
                  <c:v>1.64449047713136</c:v>
                </c:pt>
                <c:pt idx="253" formatCode="0.0000000">
                  <c:v>1.64449047713136</c:v>
                </c:pt>
                <c:pt idx="254" formatCode="0.0000000">
                  <c:v>1.67705852664224</c:v>
                </c:pt>
                <c:pt idx="255" formatCode="0.0000000">
                  <c:v>1.67705852664224</c:v>
                </c:pt>
                <c:pt idx="256" formatCode="0.0000000">
                  <c:v>1.67705852664224</c:v>
                </c:pt>
                <c:pt idx="257" formatCode="0.0000000">
                  <c:v>1.67705852664224</c:v>
                </c:pt>
                <c:pt idx="258" formatCode="#0.000000">
                  <c:v>1.7096589714278301</c:v>
                </c:pt>
                <c:pt idx="259" formatCode="#0.000000">
                  <c:v>1.7096589714278301</c:v>
                </c:pt>
                <c:pt idx="260" formatCode="#0.000000">
                  <c:v>1.7096589714278301</c:v>
                </c:pt>
                <c:pt idx="261" formatCode="0.0000000">
                  <c:v>1.7422810560705699</c:v>
                </c:pt>
                <c:pt idx="262" formatCode="0.0000000">
                  <c:v>1.77490314071331</c:v>
                </c:pt>
                <c:pt idx="263" formatCode="0.0000000">
                  <c:v>1.77490314071331</c:v>
                </c:pt>
                <c:pt idx="264" formatCode="0.0000000">
                  <c:v>1.77490314071331</c:v>
                </c:pt>
                <c:pt idx="265" formatCode="0.0000000">
                  <c:v>1.8075469083634601</c:v>
                </c:pt>
                <c:pt idx="266" formatCode="0.0000000">
                  <c:v>1.8075469083634601</c:v>
                </c:pt>
                <c:pt idx="267" formatCode="0.0000000">
                  <c:v>1.8075469083634601</c:v>
                </c:pt>
                <c:pt idx="268" formatCode="0.0000000">
                  <c:v>1.8402015319389899</c:v>
                </c:pt>
                <c:pt idx="269" formatCode="0.0000000">
                  <c:v>1.8402015319389899</c:v>
                </c:pt>
                <c:pt idx="270" formatCode="0.0000000">
                  <c:v>1.8402015319389899</c:v>
                </c:pt>
                <c:pt idx="271" formatCode="0.0000000">
                  <c:v>1.8402015319389899</c:v>
                </c:pt>
                <c:pt idx="272" formatCode="0.0000000">
                  <c:v>1.87285615551452</c:v>
                </c:pt>
                <c:pt idx="273" formatCode="0.0000000">
                  <c:v>1.9055107790900601</c:v>
                </c:pt>
                <c:pt idx="274" formatCode="0.0000000">
                  <c:v>1.9055107790900601</c:v>
                </c:pt>
                <c:pt idx="275" formatCode="##0.00000">
                  <c:v>1.9708200262411399</c:v>
                </c:pt>
                <c:pt idx="276" formatCode="##0.00000">
                  <c:v>1.9708200262411399</c:v>
                </c:pt>
                <c:pt idx="277" formatCode="0.0000000">
                  <c:v>2.0034855310641202</c:v>
                </c:pt>
                <c:pt idx="278" formatCode="0.0000000">
                  <c:v>2.0034855310641202</c:v>
                </c:pt>
                <c:pt idx="279" formatCode="0.0000000">
                  <c:v>2.0034855310641202</c:v>
                </c:pt>
                <c:pt idx="280" formatCode="0.0000000">
                  <c:v>2.0034855310641202</c:v>
                </c:pt>
                <c:pt idx="281" formatCode="0.0000000">
                  <c:v>2.0034855310641202</c:v>
                </c:pt>
                <c:pt idx="282" formatCode="0.0000000">
                  <c:v>2.0034855310641202</c:v>
                </c:pt>
                <c:pt idx="283" formatCode="0.0000000">
                  <c:v>2.0034855310641202</c:v>
                </c:pt>
                <c:pt idx="284" formatCode="0.0000000">
                  <c:v>2.0034855310641202</c:v>
                </c:pt>
                <c:pt idx="285" formatCode="0.0000000">
                  <c:v>2.0034855310641202</c:v>
                </c:pt>
                <c:pt idx="286" formatCode="0.0000000">
                  <c:v>2.0034855310641202</c:v>
                </c:pt>
                <c:pt idx="287" formatCode="0.0000000">
                  <c:v>2.0034855310641202</c:v>
                </c:pt>
                <c:pt idx="288" formatCode="0.0000000">
                  <c:v>2.0034855310641202</c:v>
                </c:pt>
                <c:pt idx="289" formatCode="0.0000000">
                  <c:v>2.0034855310641202</c:v>
                </c:pt>
                <c:pt idx="290" formatCode="0.0000000">
                  <c:v>2.0362164978206101</c:v>
                </c:pt>
                <c:pt idx="291" formatCode="0.0000000">
                  <c:v>2.0362164978206101</c:v>
                </c:pt>
                <c:pt idx="292" formatCode="0.0000000">
                  <c:v>2.0362164978206101</c:v>
                </c:pt>
                <c:pt idx="293" formatCode="0.0000000">
                  <c:v>2.0362164978206101</c:v>
                </c:pt>
                <c:pt idx="294" formatCode="0.0000000">
                  <c:v>2.0362164978206101</c:v>
                </c:pt>
                <c:pt idx="295" formatCode="0.0000000">
                  <c:v>2.0362164978206101</c:v>
                </c:pt>
                <c:pt idx="296" formatCode="0.0000000">
                  <c:v>2.0362164978206101</c:v>
                </c:pt>
                <c:pt idx="297" formatCode="0.0000000">
                  <c:v>2.0362164978206101</c:v>
                </c:pt>
                <c:pt idx="298" formatCode="0.0000000">
                  <c:v>2.0362164978206101</c:v>
                </c:pt>
                <c:pt idx="299" formatCode="0.0000000">
                  <c:v>2.0362164978206101</c:v>
                </c:pt>
                <c:pt idx="300" formatCode="0.0000000">
                  <c:v>2.0690241949077399</c:v>
                </c:pt>
                <c:pt idx="301" formatCode="0.0000000">
                  <c:v>2.0690241949077399</c:v>
                </c:pt>
                <c:pt idx="302" formatCode="0.0000000">
                  <c:v>2.0690241949077399</c:v>
                </c:pt>
                <c:pt idx="303" formatCode="0.0000000">
                  <c:v>2.1018428865314398</c:v>
                </c:pt>
                <c:pt idx="304" formatCode="0.0000000">
                  <c:v>2.1018428865314398</c:v>
                </c:pt>
                <c:pt idx="305" formatCode="0.0000000">
                  <c:v>2.1018428865314398</c:v>
                </c:pt>
                <c:pt idx="306" formatCode="0.0000000">
                  <c:v>2.13468359673388</c:v>
                </c:pt>
                <c:pt idx="307" formatCode="0.0000000">
                  <c:v>2.13468359673388</c:v>
                </c:pt>
                <c:pt idx="308" formatCode="0.0000000">
                  <c:v>2.13468359673388</c:v>
                </c:pt>
                <c:pt idx="309" formatCode="0.0000000">
                  <c:v>2.13468359673388</c:v>
                </c:pt>
                <c:pt idx="310" formatCode="0.0000000">
                  <c:v>2.1675463624838001</c:v>
                </c:pt>
                <c:pt idx="311" formatCode="0.0000000">
                  <c:v>2.23327189398365</c:v>
                </c:pt>
                <c:pt idx="312" formatCode="0.0000000">
                  <c:v>2.23327189398365</c:v>
                </c:pt>
                <c:pt idx="313" formatCode="0.0000000">
                  <c:v>2.3318933412997298</c:v>
                </c:pt>
                <c:pt idx="314" formatCode="0.0000000">
                  <c:v>2.3318933412997298</c:v>
                </c:pt>
                <c:pt idx="315" formatCode="0.0000000">
                  <c:v>2.3318933412997298</c:v>
                </c:pt>
                <c:pt idx="316" formatCode="0.0000000">
                  <c:v>2.3318933412997298</c:v>
                </c:pt>
                <c:pt idx="317" formatCode="0.0000000">
                  <c:v>2.3648003853222099</c:v>
                </c:pt>
                <c:pt idx="318" formatCode="0.0000000">
                  <c:v>2.3648003853222099</c:v>
                </c:pt>
                <c:pt idx="319" formatCode="0.0000000">
                  <c:v>2.3648003853222099</c:v>
                </c:pt>
                <c:pt idx="320" formatCode="0.0000000">
                  <c:v>2.3648003853222099</c:v>
                </c:pt>
                <c:pt idx="321" formatCode="0.0000000">
                  <c:v>2.3977185240999099</c:v>
                </c:pt>
                <c:pt idx="322" formatCode="0.0000000">
                  <c:v>2.3977185240999099</c:v>
                </c:pt>
                <c:pt idx="323" formatCode="0.0000000">
                  <c:v>2.43064776886236</c:v>
                </c:pt>
                <c:pt idx="324" formatCode="0.0000000">
                  <c:v>2.43064776886236</c:v>
                </c:pt>
                <c:pt idx="325" formatCode="0.0000000">
                  <c:v>2.43064776886236</c:v>
                </c:pt>
                <c:pt idx="326" formatCode="0.0000000">
                  <c:v>2.43064776886236</c:v>
                </c:pt>
                <c:pt idx="327" formatCode="0.0000000">
                  <c:v>2.43064776886236</c:v>
                </c:pt>
                <c:pt idx="328" formatCode="0.0000000">
                  <c:v>2.43064776886236</c:v>
                </c:pt>
                <c:pt idx="329" formatCode="0.0000000">
                  <c:v>2.43064776886236</c:v>
                </c:pt>
                <c:pt idx="330" formatCode="0.0000000">
                  <c:v>2.4636215276427298</c:v>
                </c:pt>
                <c:pt idx="331" formatCode="0.0000000">
                  <c:v>2.4636215276427298</c:v>
                </c:pt>
                <c:pt idx="332" formatCode="0.0000000">
                  <c:v>2.4636215276427298</c:v>
                </c:pt>
                <c:pt idx="333" formatCode="0.0000000">
                  <c:v>2.4636215276427298</c:v>
                </c:pt>
                <c:pt idx="334" formatCode="0.0000000">
                  <c:v>2.49662876232034</c:v>
                </c:pt>
                <c:pt idx="335" formatCode="0.0000000">
                  <c:v>2.49662876232034</c:v>
                </c:pt>
                <c:pt idx="336" formatCode="0.0000000">
                  <c:v>2.5626432316755801</c:v>
                </c:pt>
                <c:pt idx="337" formatCode="0.0000000">
                  <c:v>2.5626432316755801</c:v>
                </c:pt>
                <c:pt idx="338" formatCode="0.0000000">
                  <c:v>2.5626432316755801</c:v>
                </c:pt>
                <c:pt idx="339" formatCode="0.0000000">
                  <c:v>2.5626432316755801</c:v>
                </c:pt>
                <c:pt idx="340" formatCode="0.0000000">
                  <c:v>2.5626432316755801</c:v>
                </c:pt>
                <c:pt idx="341" formatCode="0.0000000">
                  <c:v>2.5626432316755801</c:v>
                </c:pt>
                <c:pt idx="342" formatCode="#0.000000">
                  <c:v>2.5956840444149298</c:v>
                </c:pt>
                <c:pt idx="343" formatCode="#0.000000">
                  <c:v>2.5956840444149298</c:v>
                </c:pt>
                <c:pt idx="344" formatCode="#0.000000">
                  <c:v>2.5956840444149298</c:v>
                </c:pt>
                <c:pt idx="345" formatCode="0.0000000">
                  <c:v>2.6287472881201501</c:v>
                </c:pt>
                <c:pt idx="346" formatCode="0.0000000">
                  <c:v>2.6287472881201501</c:v>
                </c:pt>
                <c:pt idx="347" formatCode="0.0000000">
                  <c:v>2.6287472881201501</c:v>
                </c:pt>
                <c:pt idx="348" formatCode="0.0000000">
                  <c:v>2.7280044264605001</c:v>
                </c:pt>
                <c:pt idx="349" formatCode="0.0000000">
                  <c:v>2.7280044264605001</c:v>
                </c:pt>
                <c:pt idx="350" formatCode="0.0000000">
                  <c:v>2.76109013924061</c:v>
                </c:pt>
                <c:pt idx="351" formatCode="0.0000000">
                  <c:v>2.76109013924061</c:v>
                </c:pt>
                <c:pt idx="352" formatCode="0.0000000">
                  <c:v>2.76109013924061</c:v>
                </c:pt>
                <c:pt idx="353" formatCode="0.0000000">
                  <c:v>2.79419838229841</c:v>
                </c:pt>
                <c:pt idx="354" formatCode="0.0000000">
                  <c:v>2.79419838229841</c:v>
                </c:pt>
                <c:pt idx="355" formatCode="0.0000000">
                  <c:v>2.79419838229841</c:v>
                </c:pt>
                <c:pt idx="356" formatCode="0.0000000">
                  <c:v>2.79419838229841</c:v>
                </c:pt>
                <c:pt idx="357" formatCode="0.0000000">
                  <c:v>2.79419838229841</c:v>
                </c:pt>
                <c:pt idx="358" formatCode="0.0000000">
                  <c:v>2.79419838229841</c:v>
                </c:pt>
                <c:pt idx="359" formatCode="0.0000000">
                  <c:v>2.8273631047882399</c:v>
                </c:pt>
                <c:pt idx="360" formatCode="0.0000000">
                  <c:v>2.8273631047882399</c:v>
                </c:pt>
                <c:pt idx="361" formatCode="0.0000000">
                  <c:v>2.8273631047882399</c:v>
                </c:pt>
                <c:pt idx="362" formatCode="0.0000000">
                  <c:v>2.8273631047882399</c:v>
                </c:pt>
                <c:pt idx="363" formatCode="0.0000000">
                  <c:v>2.8273631047882399</c:v>
                </c:pt>
                <c:pt idx="364" formatCode="0.0000000">
                  <c:v>2.8273631047882399</c:v>
                </c:pt>
                <c:pt idx="365" formatCode="0.0000000">
                  <c:v>2.8605731652445598</c:v>
                </c:pt>
                <c:pt idx="366" formatCode="0.0000000">
                  <c:v>2.8605731652445598</c:v>
                </c:pt>
                <c:pt idx="367" formatCode="0.0000000">
                  <c:v>2.8605731652445598</c:v>
                </c:pt>
                <c:pt idx="368" formatCode="0.0000000">
                  <c:v>2.8605731652445598</c:v>
                </c:pt>
                <c:pt idx="369" formatCode="0.0000000">
                  <c:v>2.8605731652445598</c:v>
                </c:pt>
                <c:pt idx="370" formatCode="0.0000000">
                  <c:v>2.8605731652445598</c:v>
                </c:pt>
                <c:pt idx="371" formatCode="0.0000000">
                  <c:v>2.89382870335985</c:v>
                </c:pt>
                <c:pt idx="372" formatCode="0.0000000">
                  <c:v>2.89382870335985</c:v>
                </c:pt>
                <c:pt idx="373" formatCode="0.0000000">
                  <c:v>2.89382870335985</c:v>
                </c:pt>
                <c:pt idx="374" formatCode="0.0000000">
                  <c:v>2.89382870335985</c:v>
                </c:pt>
                <c:pt idx="375" formatCode="0.0000000">
                  <c:v>2.89382870335985</c:v>
                </c:pt>
              </c:numCache>
            </c:numRef>
          </c:val>
          <c:smooth val="0"/>
          <c:extLst>
            <c:ext xmlns:c16="http://schemas.microsoft.com/office/drawing/2014/chart" uri="{C3380CC4-5D6E-409C-BE32-E72D297353CC}">
              <c16:uniqueId val="{00000000-875C-40A4-AB30-14B81740AA1B}"/>
            </c:ext>
          </c:extLst>
        </c:ser>
        <c:ser>
          <c:idx val="2"/>
          <c:order val="1"/>
          <c:tx>
            <c:v>Placebo</c:v>
          </c:tx>
          <c:spPr>
            <a:ln w="38100" cap="rnd">
              <a:solidFill>
                <a:srgbClr val="C00000"/>
              </a:solidFill>
              <a:round/>
            </a:ln>
            <a:effectLst/>
          </c:spPr>
          <c:marker>
            <c:symbol val="none"/>
          </c:marker>
          <c:cat>
            <c:numRef>
              <c:f>'90 Day Data'!$A$5:$A$380</c:f>
              <c:numCache>
                <c:formatCode>########0</c:formatCode>
                <c:ptCount val="376"/>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2</c:v>
                </c:pt>
                <c:pt idx="15">
                  <c:v>3</c:v>
                </c:pt>
                <c:pt idx="16">
                  <c:v>3</c:v>
                </c:pt>
                <c:pt idx="17">
                  <c:v>3</c:v>
                </c:pt>
                <c:pt idx="18">
                  <c:v>3</c:v>
                </c:pt>
                <c:pt idx="19">
                  <c:v>3</c:v>
                </c:pt>
                <c:pt idx="20">
                  <c:v>3</c:v>
                </c:pt>
                <c:pt idx="21">
                  <c:v>3</c:v>
                </c:pt>
                <c:pt idx="22">
                  <c:v>3</c:v>
                </c:pt>
                <c:pt idx="23">
                  <c:v>4</c:v>
                </c:pt>
                <c:pt idx="24">
                  <c:v>4</c:v>
                </c:pt>
                <c:pt idx="25">
                  <c:v>4</c:v>
                </c:pt>
                <c:pt idx="26">
                  <c:v>4</c:v>
                </c:pt>
                <c:pt idx="27">
                  <c:v>4</c:v>
                </c:pt>
                <c:pt idx="28">
                  <c:v>4</c:v>
                </c:pt>
                <c:pt idx="29">
                  <c:v>4</c:v>
                </c:pt>
                <c:pt idx="30">
                  <c:v>4</c:v>
                </c:pt>
                <c:pt idx="31">
                  <c:v>4</c:v>
                </c:pt>
                <c:pt idx="32">
                  <c:v>4</c:v>
                </c:pt>
                <c:pt idx="33">
                  <c:v>4</c:v>
                </c:pt>
                <c:pt idx="34">
                  <c:v>4</c:v>
                </c:pt>
                <c:pt idx="35">
                  <c:v>4</c:v>
                </c:pt>
                <c:pt idx="36">
                  <c:v>5</c:v>
                </c:pt>
                <c:pt idx="37">
                  <c:v>5</c:v>
                </c:pt>
                <c:pt idx="38">
                  <c:v>5</c:v>
                </c:pt>
                <c:pt idx="39">
                  <c:v>5</c:v>
                </c:pt>
                <c:pt idx="40">
                  <c:v>5</c:v>
                </c:pt>
                <c:pt idx="41">
                  <c:v>5</c:v>
                </c:pt>
                <c:pt idx="42">
                  <c:v>5</c:v>
                </c:pt>
                <c:pt idx="43">
                  <c:v>5</c:v>
                </c:pt>
                <c:pt idx="44">
                  <c:v>6</c:v>
                </c:pt>
                <c:pt idx="45">
                  <c:v>6</c:v>
                </c:pt>
                <c:pt idx="46">
                  <c:v>6</c:v>
                </c:pt>
                <c:pt idx="47">
                  <c:v>6</c:v>
                </c:pt>
                <c:pt idx="48">
                  <c:v>6</c:v>
                </c:pt>
                <c:pt idx="49">
                  <c:v>6</c:v>
                </c:pt>
                <c:pt idx="50">
                  <c:v>6</c:v>
                </c:pt>
                <c:pt idx="51">
                  <c:v>6</c:v>
                </c:pt>
                <c:pt idx="52">
                  <c:v>6</c:v>
                </c:pt>
                <c:pt idx="53">
                  <c:v>6</c:v>
                </c:pt>
                <c:pt idx="54">
                  <c:v>6</c:v>
                </c:pt>
                <c:pt idx="55">
                  <c:v>6</c:v>
                </c:pt>
                <c:pt idx="56">
                  <c:v>7</c:v>
                </c:pt>
                <c:pt idx="57">
                  <c:v>7</c:v>
                </c:pt>
                <c:pt idx="58">
                  <c:v>7</c:v>
                </c:pt>
                <c:pt idx="59">
                  <c:v>7</c:v>
                </c:pt>
                <c:pt idx="60">
                  <c:v>7</c:v>
                </c:pt>
                <c:pt idx="61">
                  <c:v>7</c:v>
                </c:pt>
                <c:pt idx="62">
                  <c:v>7</c:v>
                </c:pt>
                <c:pt idx="63">
                  <c:v>7</c:v>
                </c:pt>
                <c:pt idx="64">
                  <c:v>7</c:v>
                </c:pt>
                <c:pt idx="65">
                  <c:v>8</c:v>
                </c:pt>
                <c:pt idx="66">
                  <c:v>8</c:v>
                </c:pt>
                <c:pt idx="67">
                  <c:v>8</c:v>
                </c:pt>
                <c:pt idx="68">
                  <c:v>8</c:v>
                </c:pt>
                <c:pt idx="69">
                  <c:v>8</c:v>
                </c:pt>
                <c:pt idx="70">
                  <c:v>8</c:v>
                </c:pt>
                <c:pt idx="71">
                  <c:v>8</c:v>
                </c:pt>
                <c:pt idx="72">
                  <c:v>9</c:v>
                </c:pt>
                <c:pt idx="73">
                  <c:v>9</c:v>
                </c:pt>
                <c:pt idx="74">
                  <c:v>9</c:v>
                </c:pt>
                <c:pt idx="75">
                  <c:v>9</c:v>
                </c:pt>
                <c:pt idx="76">
                  <c:v>9</c:v>
                </c:pt>
                <c:pt idx="77">
                  <c:v>9</c:v>
                </c:pt>
                <c:pt idx="78">
                  <c:v>9</c:v>
                </c:pt>
                <c:pt idx="79">
                  <c:v>9</c:v>
                </c:pt>
                <c:pt idx="80">
                  <c:v>10</c:v>
                </c:pt>
                <c:pt idx="81">
                  <c:v>10</c:v>
                </c:pt>
                <c:pt idx="82">
                  <c:v>10</c:v>
                </c:pt>
                <c:pt idx="83">
                  <c:v>10</c:v>
                </c:pt>
                <c:pt idx="84">
                  <c:v>10</c:v>
                </c:pt>
                <c:pt idx="85">
                  <c:v>10</c:v>
                </c:pt>
                <c:pt idx="86">
                  <c:v>10</c:v>
                </c:pt>
                <c:pt idx="87">
                  <c:v>10</c:v>
                </c:pt>
                <c:pt idx="88">
                  <c:v>11</c:v>
                </c:pt>
                <c:pt idx="89">
                  <c:v>11</c:v>
                </c:pt>
                <c:pt idx="90">
                  <c:v>11</c:v>
                </c:pt>
                <c:pt idx="91">
                  <c:v>11</c:v>
                </c:pt>
                <c:pt idx="92">
                  <c:v>11</c:v>
                </c:pt>
                <c:pt idx="93">
                  <c:v>11</c:v>
                </c:pt>
                <c:pt idx="94">
                  <c:v>12</c:v>
                </c:pt>
                <c:pt idx="95">
                  <c:v>12</c:v>
                </c:pt>
                <c:pt idx="96">
                  <c:v>12</c:v>
                </c:pt>
                <c:pt idx="97">
                  <c:v>12</c:v>
                </c:pt>
                <c:pt idx="98">
                  <c:v>12</c:v>
                </c:pt>
                <c:pt idx="99">
                  <c:v>12</c:v>
                </c:pt>
                <c:pt idx="100">
                  <c:v>12</c:v>
                </c:pt>
                <c:pt idx="101">
                  <c:v>12</c:v>
                </c:pt>
                <c:pt idx="102">
                  <c:v>13</c:v>
                </c:pt>
                <c:pt idx="103">
                  <c:v>13</c:v>
                </c:pt>
                <c:pt idx="104">
                  <c:v>13</c:v>
                </c:pt>
                <c:pt idx="105">
                  <c:v>13</c:v>
                </c:pt>
                <c:pt idx="106">
                  <c:v>13</c:v>
                </c:pt>
                <c:pt idx="107">
                  <c:v>13</c:v>
                </c:pt>
                <c:pt idx="108">
                  <c:v>13</c:v>
                </c:pt>
                <c:pt idx="109">
                  <c:v>14</c:v>
                </c:pt>
                <c:pt idx="110">
                  <c:v>14</c:v>
                </c:pt>
                <c:pt idx="111">
                  <c:v>15</c:v>
                </c:pt>
                <c:pt idx="112">
                  <c:v>15</c:v>
                </c:pt>
                <c:pt idx="113">
                  <c:v>15</c:v>
                </c:pt>
                <c:pt idx="114">
                  <c:v>15</c:v>
                </c:pt>
                <c:pt idx="115">
                  <c:v>15</c:v>
                </c:pt>
                <c:pt idx="116">
                  <c:v>16</c:v>
                </c:pt>
                <c:pt idx="117">
                  <c:v>16</c:v>
                </c:pt>
                <c:pt idx="118">
                  <c:v>16</c:v>
                </c:pt>
                <c:pt idx="119">
                  <c:v>16</c:v>
                </c:pt>
                <c:pt idx="120">
                  <c:v>16</c:v>
                </c:pt>
                <c:pt idx="121">
                  <c:v>16</c:v>
                </c:pt>
                <c:pt idx="122">
                  <c:v>16</c:v>
                </c:pt>
                <c:pt idx="123">
                  <c:v>17</c:v>
                </c:pt>
                <c:pt idx="124">
                  <c:v>17</c:v>
                </c:pt>
                <c:pt idx="125">
                  <c:v>17</c:v>
                </c:pt>
                <c:pt idx="126">
                  <c:v>17</c:v>
                </c:pt>
                <c:pt idx="127">
                  <c:v>18</c:v>
                </c:pt>
                <c:pt idx="128">
                  <c:v>18</c:v>
                </c:pt>
                <c:pt idx="129">
                  <c:v>18</c:v>
                </c:pt>
                <c:pt idx="130">
                  <c:v>18</c:v>
                </c:pt>
                <c:pt idx="131">
                  <c:v>18</c:v>
                </c:pt>
                <c:pt idx="132">
                  <c:v>18</c:v>
                </c:pt>
                <c:pt idx="133">
                  <c:v>19</c:v>
                </c:pt>
                <c:pt idx="134">
                  <c:v>19</c:v>
                </c:pt>
                <c:pt idx="135">
                  <c:v>19</c:v>
                </c:pt>
                <c:pt idx="136">
                  <c:v>20</c:v>
                </c:pt>
                <c:pt idx="137">
                  <c:v>20</c:v>
                </c:pt>
                <c:pt idx="138">
                  <c:v>21</c:v>
                </c:pt>
                <c:pt idx="139">
                  <c:v>21</c:v>
                </c:pt>
                <c:pt idx="140">
                  <c:v>22</c:v>
                </c:pt>
                <c:pt idx="141">
                  <c:v>22</c:v>
                </c:pt>
                <c:pt idx="142">
                  <c:v>22</c:v>
                </c:pt>
                <c:pt idx="143">
                  <c:v>22</c:v>
                </c:pt>
                <c:pt idx="144">
                  <c:v>23</c:v>
                </c:pt>
                <c:pt idx="145">
                  <c:v>23</c:v>
                </c:pt>
                <c:pt idx="146">
                  <c:v>23</c:v>
                </c:pt>
                <c:pt idx="147">
                  <c:v>24</c:v>
                </c:pt>
                <c:pt idx="148">
                  <c:v>24</c:v>
                </c:pt>
                <c:pt idx="149">
                  <c:v>24</c:v>
                </c:pt>
                <c:pt idx="150">
                  <c:v>24</c:v>
                </c:pt>
                <c:pt idx="151">
                  <c:v>25</c:v>
                </c:pt>
                <c:pt idx="152">
                  <c:v>25</c:v>
                </c:pt>
                <c:pt idx="153">
                  <c:v>25</c:v>
                </c:pt>
                <c:pt idx="154">
                  <c:v>26</c:v>
                </c:pt>
                <c:pt idx="155">
                  <c:v>26</c:v>
                </c:pt>
                <c:pt idx="156">
                  <c:v>26</c:v>
                </c:pt>
                <c:pt idx="157">
                  <c:v>26</c:v>
                </c:pt>
                <c:pt idx="158">
                  <c:v>27</c:v>
                </c:pt>
                <c:pt idx="159">
                  <c:v>27</c:v>
                </c:pt>
                <c:pt idx="160">
                  <c:v>27</c:v>
                </c:pt>
                <c:pt idx="161">
                  <c:v>27</c:v>
                </c:pt>
                <c:pt idx="162">
                  <c:v>28</c:v>
                </c:pt>
                <c:pt idx="163">
                  <c:v>28</c:v>
                </c:pt>
                <c:pt idx="164">
                  <c:v>28</c:v>
                </c:pt>
                <c:pt idx="165">
                  <c:v>28</c:v>
                </c:pt>
                <c:pt idx="166">
                  <c:v>28</c:v>
                </c:pt>
                <c:pt idx="167">
                  <c:v>28</c:v>
                </c:pt>
                <c:pt idx="168">
                  <c:v>28</c:v>
                </c:pt>
                <c:pt idx="169">
                  <c:v>29</c:v>
                </c:pt>
                <c:pt idx="170">
                  <c:v>29</c:v>
                </c:pt>
                <c:pt idx="171">
                  <c:v>30</c:v>
                </c:pt>
                <c:pt idx="172">
                  <c:v>30</c:v>
                </c:pt>
                <c:pt idx="173">
                  <c:v>30</c:v>
                </c:pt>
                <c:pt idx="174">
                  <c:v>30</c:v>
                </c:pt>
                <c:pt idx="175">
                  <c:v>30</c:v>
                </c:pt>
                <c:pt idx="176">
                  <c:v>30</c:v>
                </c:pt>
                <c:pt idx="177">
                  <c:v>30</c:v>
                </c:pt>
                <c:pt idx="178">
                  <c:v>31</c:v>
                </c:pt>
                <c:pt idx="179">
                  <c:v>31</c:v>
                </c:pt>
                <c:pt idx="180">
                  <c:v>31</c:v>
                </c:pt>
                <c:pt idx="181">
                  <c:v>31</c:v>
                </c:pt>
                <c:pt idx="182">
                  <c:v>31</c:v>
                </c:pt>
                <c:pt idx="183">
                  <c:v>31</c:v>
                </c:pt>
                <c:pt idx="184">
                  <c:v>31</c:v>
                </c:pt>
                <c:pt idx="185">
                  <c:v>31</c:v>
                </c:pt>
                <c:pt idx="186">
                  <c:v>32</c:v>
                </c:pt>
                <c:pt idx="187">
                  <c:v>32</c:v>
                </c:pt>
                <c:pt idx="188">
                  <c:v>32</c:v>
                </c:pt>
                <c:pt idx="189">
                  <c:v>32</c:v>
                </c:pt>
                <c:pt idx="190">
                  <c:v>32</c:v>
                </c:pt>
                <c:pt idx="191">
                  <c:v>32</c:v>
                </c:pt>
                <c:pt idx="192">
                  <c:v>32</c:v>
                </c:pt>
                <c:pt idx="193">
                  <c:v>33</c:v>
                </c:pt>
                <c:pt idx="194">
                  <c:v>33</c:v>
                </c:pt>
                <c:pt idx="195">
                  <c:v>33</c:v>
                </c:pt>
                <c:pt idx="196">
                  <c:v>33</c:v>
                </c:pt>
                <c:pt idx="197">
                  <c:v>33</c:v>
                </c:pt>
                <c:pt idx="198">
                  <c:v>33</c:v>
                </c:pt>
                <c:pt idx="199">
                  <c:v>34</c:v>
                </c:pt>
                <c:pt idx="200">
                  <c:v>34</c:v>
                </c:pt>
                <c:pt idx="201">
                  <c:v>34</c:v>
                </c:pt>
                <c:pt idx="202">
                  <c:v>34</c:v>
                </c:pt>
                <c:pt idx="203">
                  <c:v>34</c:v>
                </c:pt>
                <c:pt idx="204">
                  <c:v>34</c:v>
                </c:pt>
                <c:pt idx="205">
                  <c:v>35</c:v>
                </c:pt>
                <c:pt idx="206">
                  <c:v>35</c:v>
                </c:pt>
                <c:pt idx="207">
                  <c:v>35</c:v>
                </c:pt>
                <c:pt idx="208">
                  <c:v>35</c:v>
                </c:pt>
                <c:pt idx="209">
                  <c:v>36</c:v>
                </c:pt>
                <c:pt idx="210">
                  <c:v>36</c:v>
                </c:pt>
                <c:pt idx="211">
                  <c:v>36</c:v>
                </c:pt>
                <c:pt idx="212">
                  <c:v>37</c:v>
                </c:pt>
                <c:pt idx="213">
                  <c:v>37</c:v>
                </c:pt>
                <c:pt idx="214">
                  <c:v>37</c:v>
                </c:pt>
                <c:pt idx="215">
                  <c:v>37</c:v>
                </c:pt>
                <c:pt idx="216">
                  <c:v>38</c:v>
                </c:pt>
                <c:pt idx="217">
                  <c:v>38</c:v>
                </c:pt>
                <c:pt idx="218">
                  <c:v>38</c:v>
                </c:pt>
                <c:pt idx="219">
                  <c:v>38</c:v>
                </c:pt>
                <c:pt idx="220">
                  <c:v>38</c:v>
                </c:pt>
                <c:pt idx="221">
                  <c:v>38</c:v>
                </c:pt>
                <c:pt idx="222">
                  <c:v>38</c:v>
                </c:pt>
                <c:pt idx="223">
                  <c:v>39</c:v>
                </c:pt>
                <c:pt idx="224">
                  <c:v>39</c:v>
                </c:pt>
                <c:pt idx="225">
                  <c:v>39</c:v>
                </c:pt>
                <c:pt idx="226">
                  <c:v>40</c:v>
                </c:pt>
                <c:pt idx="227">
                  <c:v>40</c:v>
                </c:pt>
                <c:pt idx="228">
                  <c:v>40</c:v>
                </c:pt>
                <c:pt idx="229">
                  <c:v>41</c:v>
                </c:pt>
                <c:pt idx="230">
                  <c:v>41</c:v>
                </c:pt>
                <c:pt idx="231">
                  <c:v>41</c:v>
                </c:pt>
                <c:pt idx="232">
                  <c:v>41</c:v>
                </c:pt>
                <c:pt idx="233">
                  <c:v>41</c:v>
                </c:pt>
                <c:pt idx="234">
                  <c:v>42</c:v>
                </c:pt>
                <c:pt idx="235">
                  <c:v>42</c:v>
                </c:pt>
                <c:pt idx="236">
                  <c:v>42</c:v>
                </c:pt>
                <c:pt idx="237">
                  <c:v>42</c:v>
                </c:pt>
                <c:pt idx="238">
                  <c:v>43</c:v>
                </c:pt>
                <c:pt idx="239">
                  <c:v>43</c:v>
                </c:pt>
                <c:pt idx="240">
                  <c:v>43</c:v>
                </c:pt>
                <c:pt idx="241">
                  <c:v>44</c:v>
                </c:pt>
                <c:pt idx="242">
                  <c:v>44</c:v>
                </c:pt>
                <c:pt idx="243">
                  <c:v>44</c:v>
                </c:pt>
                <c:pt idx="244">
                  <c:v>44</c:v>
                </c:pt>
                <c:pt idx="245">
                  <c:v>44</c:v>
                </c:pt>
                <c:pt idx="246">
                  <c:v>44</c:v>
                </c:pt>
                <c:pt idx="247">
                  <c:v>45</c:v>
                </c:pt>
                <c:pt idx="248">
                  <c:v>45</c:v>
                </c:pt>
                <c:pt idx="249">
                  <c:v>45</c:v>
                </c:pt>
                <c:pt idx="250">
                  <c:v>45</c:v>
                </c:pt>
                <c:pt idx="251">
                  <c:v>45</c:v>
                </c:pt>
                <c:pt idx="252">
                  <c:v>46</c:v>
                </c:pt>
                <c:pt idx="253">
                  <c:v>47</c:v>
                </c:pt>
                <c:pt idx="254">
                  <c:v>48</c:v>
                </c:pt>
                <c:pt idx="255">
                  <c:v>48</c:v>
                </c:pt>
                <c:pt idx="256">
                  <c:v>48</c:v>
                </c:pt>
                <c:pt idx="257">
                  <c:v>48</c:v>
                </c:pt>
                <c:pt idx="258">
                  <c:v>49</c:v>
                </c:pt>
                <c:pt idx="259">
                  <c:v>49</c:v>
                </c:pt>
                <c:pt idx="260">
                  <c:v>49</c:v>
                </c:pt>
                <c:pt idx="261">
                  <c:v>50</c:v>
                </c:pt>
                <c:pt idx="262">
                  <c:v>51</c:v>
                </c:pt>
                <c:pt idx="263">
                  <c:v>51</c:v>
                </c:pt>
                <c:pt idx="264">
                  <c:v>51</c:v>
                </c:pt>
                <c:pt idx="265">
                  <c:v>52</c:v>
                </c:pt>
                <c:pt idx="266">
                  <c:v>52</c:v>
                </c:pt>
                <c:pt idx="267">
                  <c:v>52</c:v>
                </c:pt>
                <c:pt idx="268">
                  <c:v>53</c:v>
                </c:pt>
                <c:pt idx="269">
                  <c:v>53</c:v>
                </c:pt>
                <c:pt idx="270">
                  <c:v>53</c:v>
                </c:pt>
                <c:pt idx="271">
                  <c:v>53</c:v>
                </c:pt>
                <c:pt idx="272">
                  <c:v>54</c:v>
                </c:pt>
                <c:pt idx="273">
                  <c:v>55</c:v>
                </c:pt>
                <c:pt idx="274">
                  <c:v>55</c:v>
                </c:pt>
                <c:pt idx="275">
                  <c:v>56</c:v>
                </c:pt>
                <c:pt idx="276">
                  <c:v>56</c:v>
                </c:pt>
                <c:pt idx="277">
                  <c:v>57</c:v>
                </c:pt>
                <c:pt idx="278">
                  <c:v>57</c:v>
                </c:pt>
                <c:pt idx="279">
                  <c:v>57</c:v>
                </c:pt>
                <c:pt idx="280">
                  <c:v>57</c:v>
                </c:pt>
                <c:pt idx="281">
                  <c:v>57</c:v>
                </c:pt>
                <c:pt idx="282">
                  <c:v>57</c:v>
                </c:pt>
                <c:pt idx="283">
                  <c:v>57</c:v>
                </c:pt>
                <c:pt idx="284">
                  <c:v>58</c:v>
                </c:pt>
                <c:pt idx="285">
                  <c:v>58</c:v>
                </c:pt>
                <c:pt idx="286">
                  <c:v>58</c:v>
                </c:pt>
                <c:pt idx="287">
                  <c:v>58</c:v>
                </c:pt>
                <c:pt idx="288">
                  <c:v>58</c:v>
                </c:pt>
                <c:pt idx="289">
                  <c:v>58</c:v>
                </c:pt>
                <c:pt idx="290">
                  <c:v>59</c:v>
                </c:pt>
                <c:pt idx="291">
                  <c:v>59</c:v>
                </c:pt>
                <c:pt idx="292">
                  <c:v>59</c:v>
                </c:pt>
                <c:pt idx="293">
                  <c:v>59</c:v>
                </c:pt>
                <c:pt idx="294">
                  <c:v>60</c:v>
                </c:pt>
                <c:pt idx="295">
                  <c:v>60</c:v>
                </c:pt>
                <c:pt idx="296">
                  <c:v>60</c:v>
                </c:pt>
                <c:pt idx="297">
                  <c:v>60</c:v>
                </c:pt>
                <c:pt idx="298">
                  <c:v>61</c:v>
                </c:pt>
                <c:pt idx="299">
                  <c:v>61</c:v>
                </c:pt>
                <c:pt idx="300">
                  <c:v>62</c:v>
                </c:pt>
                <c:pt idx="301">
                  <c:v>62</c:v>
                </c:pt>
                <c:pt idx="302">
                  <c:v>62</c:v>
                </c:pt>
                <c:pt idx="303">
                  <c:v>63</c:v>
                </c:pt>
                <c:pt idx="304">
                  <c:v>63</c:v>
                </c:pt>
                <c:pt idx="305">
                  <c:v>63</c:v>
                </c:pt>
                <c:pt idx="306">
                  <c:v>64</c:v>
                </c:pt>
                <c:pt idx="307">
                  <c:v>64</c:v>
                </c:pt>
                <c:pt idx="308">
                  <c:v>65</c:v>
                </c:pt>
                <c:pt idx="309">
                  <c:v>65</c:v>
                </c:pt>
                <c:pt idx="310">
                  <c:v>66</c:v>
                </c:pt>
                <c:pt idx="311">
                  <c:v>67</c:v>
                </c:pt>
                <c:pt idx="312">
                  <c:v>67</c:v>
                </c:pt>
                <c:pt idx="313">
                  <c:v>68</c:v>
                </c:pt>
                <c:pt idx="314">
                  <c:v>68</c:v>
                </c:pt>
                <c:pt idx="315">
                  <c:v>68</c:v>
                </c:pt>
                <c:pt idx="316">
                  <c:v>69</c:v>
                </c:pt>
                <c:pt idx="317">
                  <c:v>70</c:v>
                </c:pt>
                <c:pt idx="318">
                  <c:v>70</c:v>
                </c:pt>
                <c:pt idx="319">
                  <c:v>71</c:v>
                </c:pt>
                <c:pt idx="320">
                  <c:v>71</c:v>
                </c:pt>
                <c:pt idx="321">
                  <c:v>72</c:v>
                </c:pt>
                <c:pt idx="322">
                  <c:v>72</c:v>
                </c:pt>
                <c:pt idx="323">
                  <c:v>73</c:v>
                </c:pt>
                <c:pt idx="324">
                  <c:v>73</c:v>
                </c:pt>
                <c:pt idx="325">
                  <c:v>74</c:v>
                </c:pt>
                <c:pt idx="326">
                  <c:v>74</c:v>
                </c:pt>
                <c:pt idx="327">
                  <c:v>75</c:v>
                </c:pt>
                <c:pt idx="328">
                  <c:v>75</c:v>
                </c:pt>
                <c:pt idx="329">
                  <c:v>75</c:v>
                </c:pt>
                <c:pt idx="330">
                  <c:v>76</c:v>
                </c:pt>
                <c:pt idx="331">
                  <c:v>76</c:v>
                </c:pt>
                <c:pt idx="332">
                  <c:v>76</c:v>
                </c:pt>
                <c:pt idx="333">
                  <c:v>76</c:v>
                </c:pt>
                <c:pt idx="334">
                  <c:v>77</c:v>
                </c:pt>
                <c:pt idx="335">
                  <c:v>77</c:v>
                </c:pt>
                <c:pt idx="336">
                  <c:v>78</c:v>
                </c:pt>
                <c:pt idx="337">
                  <c:v>78</c:v>
                </c:pt>
                <c:pt idx="338">
                  <c:v>78</c:v>
                </c:pt>
                <c:pt idx="339">
                  <c:v>79</c:v>
                </c:pt>
                <c:pt idx="340">
                  <c:v>79</c:v>
                </c:pt>
                <c:pt idx="341">
                  <c:v>79</c:v>
                </c:pt>
                <c:pt idx="342">
                  <c:v>80</c:v>
                </c:pt>
                <c:pt idx="343">
                  <c:v>80</c:v>
                </c:pt>
                <c:pt idx="344">
                  <c:v>80</c:v>
                </c:pt>
                <c:pt idx="345">
                  <c:v>81</c:v>
                </c:pt>
                <c:pt idx="346">
                  <c:v>81</c:v>
                </c:pt>
                <c:pt idx="347">
                  <c:v>82</c:v>
                </c:pt>
                <c:pt idx="348">
                  <c:v>83</c:v>
                </c:pt>
                <c:pt idx="349">
                  <c:v>83</c:v>
                </c:pt>
                <c:pt idx="350">
                  <c:v>84</c:v>
                </c:pt>
                <c:pt idx="351">
                  <c:v>84</c:v>
                </c:pt>
                <c:pt idx="352">
                  <c:v>84</c:v>
                </c:pt>
                <c:pt idx="353">
                  <c:v>85</c:v>
                </c:pt>
                <c:pt idx="354">
                  <c:v>85</c:v>
                </c:pt>
                <c:pt idx="355">
                  <c:v>85</c:v>
                </c:pt>
                <c:pt idx="356">
                  <c:v>85</c:v>
                </c:pt>
                <c:pt idx="357">
                  <c:v>85</c:v>
                </c:pt>
                <c:pt idx="358">
                  <c:v>85</c:v>
                </c:pt>
                <c:pt idx="359">
                  <c:v>86</c:v>
                </c:pt>
                <c:pt idx="360">
                  <c:v>86</c:v>
                </c:pt>
                <c:pt idx="361">
                  <c:v>86</c:v>
                </c:pt>
                <c:pt idx="362">
                  <c:v>86</c:v>
                </c:pt>
                <c:pt idx="363">
                  <c:v>87</c:v>
                </c:pt>
                <c:pt idx="364">
                  <c:v>87</c:v>
                </c:pt>
                <c:pt idx="365">
                  <c:v>88</c:v>
                </c:pt>
                <c:pt idx="366">
                  <c:v>88</c:v>
                </c:pt>
                <c:pt idx="367">
                  <c:v>89</c:v>
                </c:pt>
                <c:pt idx="368">
                  <c:v>89</c:v>
                </c:pt>
                <c:pt idx="369">
                  <c:v>89</c:v>
                </c:pt>
                <c:pt idx="370">
                  <c:v>89</c:v>
                </c:pt>
                <c:pt idx="371">
                  <c:v>90</c:v>
                </c:pt>
                <c:pt idx="372">
                  <c:v>90</c:v>
                </c:pt>
                <c:pt idx="373">
                  <c:v>90</c:v>
                </c:pt>
                <c:pt idx="374">
                  <c:v>90</c:v>
                </c:pt>
                <c:pt idx="375">
                  <c:v>90</c:v>
                </c:pt>
              </c:numCache>
            </c:numRef>
          </c:cat>
          <c:val>
            <c:numRef>
              <c:f>'90 Day Data'!$C$5:$C$380</c:f>
              <c:numCache>
                <c:formatCode>########0</c:formatCode>
                <c:ptCount val="376"/>
                <c:pt idx="0">
                  <c:v>0</c:v>
                </c:pt>
                <c:pt idx="1">
                  <c:v>0</c:v>
                </c:pt>
                <c:pt idx="2" formatCode="0.0000000">
                  <c:v>6.1576354679800001E-2</c:v>
                </c:pt>
                <c:pt idx="3" formatCode="0.0000000">
                  <c:v>6.1576354679800001E-2</c:v>
                </c:pt>
                <c:pt idx="4" formatCode="0.0000000">
                  <c:v>6.1576354679800001E-2</c:v>
                </c:pt>
                <c:pt idx="5" formatCode="0.0000000">
                  <c:v>6.1576354679800001E-2</c:v>
                </c:pt>
                <c:pt idx="6" formatCode="0.0000000">
                  <c:v>6.1576354679800001E-2</c:v>
                </c:pt>
                <c:pt idx="7" formatCode="0.0000000">
                  <c:v>6.1576354679800001E-2</c:v>
                </c:pt>
                <c:pt idx="8" formatCode="0.0000000">
                  <c:v>6.1576354679800001E-2</c:v>
                </c:pt>
                <c:pt idx="9" formatCode="0.0000000">
                  <c:v>6.1576354679800001E-2</c:v>
                </c:pt>
                <c:pt idx="10" formatCode="0.0000000">
                  <c:v>6.1576354679800001E-2</c:v>
                </c:pt>
                <c:pt idx="11" formatCode="0.0000000">
                  <c:v>6.1576354679800001E-2</c:v>
                </c:pt>
                <c:pt idx="12" formatCode="0.0000000">
                  <c:v>6.1576354679800001E-2</c:v>
                </c:pt>
                <c:pt idx="13" formatCode="0.0000000">
                  <c:v>6.1576354679800001E-2</c:v>
                </c:pt>
                <c:pt idx="14" formatCode="0.0000000">
                  <c:v>9.2431070223279996E-2</c:v>
                </c:pt>
                <c:pt idx="15" formatCode="0.0000000">
                  <c:v>0.12328578576675001</c:v>
                </c:pt>
                <c:pt idx="16" formatCode="0.0000000">
                  <c:v>0.12328578576675001</c:v>
                </c:pt>
                <c:pt idx="17" formatCode="0.0000000">
                  <c:v>0.12328578576675001</c:v>
                </c:pt>
                <c:pt idx="18" formatCode="0.0000000">
                  <c:v>0.12328578576675001</c:v>
                </c:pt>
                <c:pt idx="19" formatCode="0.0000000">
                  <c:v>0.12328578576675001</c:v>
                </c:pt>
                <c:pt idx="20" formatCode="0.0000000">
                  <c:v>0.12328578576675001</c:v>
                </c:pt>
                <c:pt idx="21" formatCode="0.0000000">
                  <c:v>0.12328578576675001</c:v>
                </c:pt>
                <c:pt idx="22" formatCode="0.0000000">
                  <c:v>0.12328578576675001</c:v>
                </c:pt>
                <c:pt idx="23" formatCode="0.0000000">
                  <c:v>0.18507156628901</c:v>
                </c:pt>
                <c:pt idx="24" formatCode="0.0000000">
                  <c:v>0.18507156628901</c:v>
                </c:pt>
                <c:pt idx="25" formatCode="0.0000000">
                  <c:v>0.18507156628901</c:v>
                </c:pt>
                <c:pt idx="26" formatCode="0.0000000">
                  <c:v>0.18507156628901</c:v>
                </c:pt>
                <c:pt idx="27" formatCode="0.0000000">
                  <c:v>0.18507156628901</c:v>
                </c:pt>
                <c:pt idx="28" formatCode="0.0000000">
                  <c:v>0.18507156628901</c:v>
                </c:pt>
                <c:pt idx="29" formatCode="0.0000000">
                  <c:v>0.18507156628901</c:v>
                </c:pt>
                <c:pt idx="30" formatCode="0.0000000">
                  <c:v>0.18507156628901</c:v>
                </c:pt>
                <c:pt idx="31" formatCode="0.0000000">
                  <c:v>0.18507156628901</c:v>
                </c:pt>
                <c:pt idx="32" formatCode="0.0000000">
                  <c:v>0.18507156628901</c:v>
                </c:pt>
                <c:pt idx="33" formatCode="0.0000000">
                  <c:v>0.18507156628901</c:v>
                </c:pt>
                <c:pt idx="34" formatCode="0.0000000">
                  <c:v>0.18507156628901</c:v>
                </c:pt>
                <c:pt idx="35" formatCode="0.0000000">
                  <c:v>0.18507156628901</c:v>
                </c:pt>
                <c:pt idx="36" formatCode="0.0000000">
                  <c:v>0.30894985165507999</c:v>
                </c:pt>
                <c:pt idx="37" formatCode="0.0000000">
                  <c:v>0.30894985165507999</c:v>
                </c:pt>
                <c:pt idx="38" formatCode="0.0000000">
                  <c:v>0.30894985165507999</c:v>
                </c:pt>
                <c:pt idx="39" formatCode="0.0000000">
                  <c:v>0.30894985165507999</c:v>
                </c:pt>
                <c:pt idx="40" formatCode="0.0000000">
                  <c:v>0.30894985165507999</c:v>
                </c:pt>
                <c:pt idx="41" formatCode="0.0000000">
                  <c:v>0.30894985165507999</c:v>
                </c:pt>
                <c:pt idx="42" formatCode="0.0000000">
                  <c:v>0.30894985165507999</c:v>
                </c:pt>
                <c:pt idx="43" formatCode="0.0000000">
                  <c:v>0.30894985165507999</c:v>
                </c:pt>
                <c:pt idx="44" formatCode="0.0000000">
                  <c:v>0.30894985165507999</c:v>
                </c:pt>
                <c:pt idx="45" formatCode="0.0000000">
                  <c:v>0.30894985165507999</c:v>
                </c:pt>
                <c:pt idx="46" formatCode="0.0000000">
                  <c:v>0.30894985165507999</c:v>
                </c:pt>
                <c:pt idx="47" formatCode="0.0000000">
                  <c:v>0.30894985165507999</c:v>
                </c:pt>
                <c:pt idx="48" formatCode="0.0000000">
                  <c:v>0.30894985165507999</c:v>
                </c:pt>
                <c:pt idx="49" formatCode="0.0000000">
                  <c:v>0.30894985165507999</c:v>
                </c:pt>
                <c:pt idx="50" formatCode="0.0000000">
                  <c:v>0.30894985165507999</c:v>
                </c:pt>
                <c:pt idx="51" formatCode="0.0000000">
                  <c:v>0.30894985165507999</c:v>
                </c:pt>
                <c:pt idx="52" formatCode="0.0000000">
                  <c:v>0.30894985165507999</c:v>
                </c:pt>
                <c:pt idx="53" formatCode="0.0000000">
                  <c:v>0.30894985165507999</c:v>
                </c:pt>
                <c:pt idx="54" formatCode="0.0000000">
                  <c:v>0.30894985165507999</c:v>
                </c:pt>
                <c:pt idx="55" formatCode="0.0000000">
                  <c:v>0.30894985165507999</c:v>
                </c:pt>
                <c:pt idx="56" formatCode="0.0000000">
                  <c:v>0.40223530095172999</c:v>
                </c:pt>
                <c:pt idx="57" formatCode="0.0000000">
                  <c:v>0.40223530095172999</c:v>
                </c:pt>
                <c:pt idx="58" formatCode="0.0000000">
                  <c:v>0.40223530095172999</c:v>
                </c:pt>
                <c:pt idx="59" formatCode="0.0000000">
                  <c:v>0.40223530095172999</c:v>
                </c:pt>
                <c:pt idx="60" formatCode="0.0000000">
                  <c:v>0.40223530095172999</c:v>
                </c:pt>
                <c:pt idx="61" formatCode="0.0000000">
                  <c:v>0.40223530095172999</c:v>
                </c:pt>
                <c:pt idx="62" formatCode="0.0000000">
                  <c:v>0.40223530095172999</c:v>
                </c:pt>
                <c:pt idx="63" formatCode="0.0000000">
                  <c:v>0.40223530095172999</c:v>
                </c:pt>
                <c:pt idx="64" formatCode="0.0000000">
                  <c:v>0.40223530095172999</c:v>
                </c:pt>
                <c:pt idx="65" formatCode="0.0000000">
                  <c:v>0.40223530095172999</c:v>
                </c:pt>
                <c:pt idx="66" formatCode="0.0000000">
                  <c:v>0.40223530095172999</c:v>
                </c:pt>
                <c:pt idx="67" formatCode="0.0000000">
                  <c:v>0.40223530095172999</c:v>
                </c:pt>
                <c:pt idx="68" formatCode="0.0000000">
                  <c:v>0.40223530095172999</c:v>
                </c:pt>
                <c:pt idx="69" formatCode="0.0000000">
                  <c:v>0.40223530095172999</c:v>
                </c:pt>
                <c:pt idx="70" formatCode="0.0000000">
                  <c:v>0.40223530095172999</c:v>
                </c:pt>
                <c:pt idx="71" formatCode="0.0000000">
                  <c:v>0.40223530095172999</c:v>
                </c:pt>
                <c:pt idx="72" formatCode="0.0000000">
                  <c:v>0.46465947186933998</c:v>
                </c:pt>
                <c:pt idx="73" formatCode="0.0000000">
                  <c:v>0.46465947186933998</c:v>
                </c:pt>
                <c:pt idx="74" formatCode="0.0000000">
                  <c:v>0.46465947186933998</c:v>
                </c:pt>
                <c:pt idx="75" formatCode="0.0000000">
                  <c:v>0.46465947186933998</c:v>
                </c:pt>
                <c:pt idx="76" formatCode="0.0000000">
                  <c:v>0.46465947186933998</c:v>
                </c:pt>
                <c:pt idx="77" formatCode="0.0000000">
                  <c:v>0.46465947186933998</c:v>
                </c:pt>
                <c:pt idx="78" formatCode="0.0000000">
                  <c:v>0.46465947186933998</c:v>
                </c:pt>
                <c:pt idx="79" formatCode="0.0000000">
                  <c:v>0.46465947186933998</c:v>
                </c:pt>
                <c:pt idx="80" formatCode="0.0000000">
                  <c:v>0.49594021999256999</c:v>
                </c:pt>
                <c:pt idx="81" formatCode="0.0000000">
                  <c:v>0.49594021999256999</c:v>
                </c:pt>
                <c:pt idx="82" formatCode="0.0000000">
                  <c:v>0.49594021999256999</c:v>
                </c:pt>
                <c:pt idx="83" formatCode="0.0000000">
                  <c:v>0.49594021999256999</c:v>
                </c:pt>
                <c:pt idx="84" formatCode="0.0000000">
                  <c:v>0.49594021999256999</c:v>
                </c:pt>
                <c:pt idx="85" formatCode="0.0000000">
                  <c:v>0.49594021999256999</c:v>
                </c:pt>
                <c:pt idx="86" formatCode="0.0000000">
                  <c:v>0.49594021999256999</c:v>
                </c:pt>
                <c:pt idx="87" formatCode="0.0000000">
                  <c:v>0.49594021999256999</c:v>
                </c:pt>
                <c:pt idx="88" formatCode="0.0000000">
                  <c:v>0.55861994268864001</c:v>
                </c:pt>
                <c:pt idx="89" formatCode="0.0000000">
                  <c:v>0.55861994268864001</c:v>
                </c:pt>
                <c:pt idx="90" formatCode="0.0000000">
                  <c:v>0.55861994268864001</c:v>
                </c:pt>
                <c:pt idx="91" formatCode="0.0000000">
                  <c:v>0.55861994268864001</c:v>
                </c:pt>
                <c:pt idx="92" formatCode="0.0000000">
                  <c:v>0.55861994268864001</c:v>
                </c:pt>
                <c:pt idx="93" formatCode="0.0000000">
                  <c:v>0.55861994268864001</c:v>
                </c:pt>
                <c:pt idx="94" formatCode="0.0000000">
                  <c:v>0.62133919848008001</c:v>
                </c:pt>
                <c:pt idx="95" formatCode="0.0000000">
                  <c:v>0.62133919848008001</c:v>
                </c:pt>
                <c:pt idx="96" formatCode="0.0000000">
                  <c:v>0.62133919848008001</c:v>
                </c:pt>
                <c:pt idx="97" formatCode="0.0000000">
                  <c:v>0.62133919848008001</c:v>
                </c:pt>
                <c:pt idx="98" formatCode="0.0000000">
                  <c:v>0.62133919848008001</c:v>
                </c:pt>
                <c:pt idx="99" formatCode="0.0000000">
                  <c:v>0.62133919848008001</c:v>
                </c:pt>
                <c:pt idx="100" formatCode="0.0000000">
                  <c:v>0.62133919848008001</c:v>
                </c:pt>
                <c:pt idx="101" formatCode="0.0000000">
                  <c:v>0.62133919848008001</c:v>
                </c:pt>
                <c:pt idx="102" formatCode="0.0000000">
                  <c:v>0.68419730145383995</c:v>
                </c:pt>
                <c:pt idx="103" formatCode="0.0000000">
                  <c:v>0.68419730145383995</c:v>
                </c:pt>
                <c:pt idx="104" formatCode="0.0000000">
                  <c:v>0.68419730145383995</c:v>
                </c:pt>
                <c:pt idx="105" formatCode="0.0000000">
                  <c:v>0.68419730145383995</c:v>
                </c:pt>
                <c:pt idx="106" formatCode="0.0000000">
                  <c:v>0.68419730145383995</c:v>
                </c:pt>
                <c:pt idx="107" formatCode="0.0000000">
                  <c:v>0.68419730145383995</c:v>
                </c:pt>
                <c:pt idx="108" formatCode="0.0000000">
                  <c:v>0.68419730145383995</c:v>
                </c:pt>
                <c:pt idx="109" formatCode="0.0000000">
                  <c:v>0.77866382272703005</c:v>
                </c:pt>
                <c:pt idx="110" formatCode="0.0000000">
                  <c:v>0.77866382272703005</c:v>
                </c:pt>
                <c:pt idx="111" formatCode="0.0000000">
                  <c:v>0.90465917025372999</c:v>
                </c:pt>
                <c:pt idx="112" formatCode="0.0000000">
                  <c:v>0.90465917025372999</c:v>
                </c:pt>
                <c:pt idx="113" formatCode="0.0000000">
                  <c:v>0.90465917025372999</c:v>
                </c:pt>
                <c:pt idx="114" formatCode="0.0000000">
                  <c:v>0.90465917025372999</c:v>
                </c:pt>
                <c:pt idx="115" formatCode="0.0000000">
                  <c:v>0.90465917025372999</c:v>
                </c:pt>
                <c:pt idx="116" formatCode="0.0000000">
                  <c:v>0.90465917025372999</c:v>
                </c:pt>
                <c:pt idx="117" formatCode="0.0000000">
                  <c:v>0.90465917025372999</c:v>
                </c:pt>
                <c:pt idx="118" formatCode="0.0000000">
                  <c:v>0.90465917025372999</c:v>
                </c:pt>
                <c:pt idx="119" formatCode="0.0000000">
                  <c:v>0.90465917025372999</c:v>
                </c:pt>
                <c:pt idx="120" formatCode="0.0000000">
                  <c:v>0.90465917025372999</c:v>
                </c:pt>
                <c:pt idx="121" formatCode="0.0000000">
                  <c:v>0.90465917025372999</c:v>
                </c:pt>
                <c:pt idx="122" formatCode="0.0000000">
                  <c:v>0.90465917025372999</c:v>
                </c:pt>
                <c:pt idx="123" formatCode="0.0000000">
                  <c:v>0.93620814855037005</c:v>
                </c:pt>
                <c:pt idx="124" formatCode="0.0000000">
                  <c:v>0.93620814855037005</c:v>
                </c:pt>
                <c:pt idx="125" formatCode="0.0000000">
                  <c:v>0.93620814855037005</c:v>
                </c:pt>
                <c:pt idx="126" formatCode="0.0000000">
                  <c:v>0.93620814855037005</c:v>
                </c:pt>
                <c:pt idx="127" formatCode="0.0000000">
                  <c:v>0.96776717749315999</c:v>
                </c:pt>
                <c:pt idx="128" formatCode="0.0000000">
                  <c:v>0.96776717749315999</c:v>
                </c:pt>
                <c:pt idx="129" formatCode="0.0000000">
                  <c:v>0.96776717749315999</c:v>
                </c:pt>
                <c:pt idx="130" formatCode="0.0000000">
                  <c:v>0.96776717749315999</c:v>
                </c:pt>
                <c:pt idx="131" formatCode="0.0000000">
                  <c:v>0.96776717749315999</c:v>
                </c:pt>
                <c:pt idx="132" formatCode="0.0000000">
                  <c:v>0.96776717749315999</c:v>
                </c:pt>
                <c:pt idx="133" formatCode="0.0000000">
                  <c:v>0.96776717749315999</c:v>
                </c:pt>
                <c:pt idx="134" formatCode="0.0000000">
                  <c:v>0.96776717749315999</c:v>
                </c:pt>
                <c:pt idx="135" formatCode="0.0000000">
                  <c:v>0.96776717749315999</c:v>
                </c:pt>
                <c:pt idx="136" formatCode="0.0000000">
                  <c:v>1.0309254892422099</c:v>
                </c:pt>
                <c:pt idx="137" formatCode="0.0000000">
                  <c:v>1.0309254892422099</c:v>
                </c:pt>
                <c:pt idx="138" formatCode="#0.000000">
                  <c:v>1.09410396004384</c:v>
                </c:pt>
                <c:pt idx="139" formatCode="#0.000000">
                  <c:v>1.09410396004384</c:v>
                </c:pt>
                <c:pt idx="140" formatCode="0.0000000">
                  <c:v>1.12570328785212</c:v>
                </c:pt>
                <c:pt idx="141" formatCode="0.0000000">
                  <c:v>1.12570328785212</c:v>
                </c:pt>
                <c:pt idx="142" formatCode="0.0000000">
                  <c:v>1.12570328785212</c:v>
                </c:pt>
                <c:pt idx="143" formatCode="0.0000000">
                  <c:v>1.12570328785212</c:v>
                </c:pt>
                <c:pt idx="144" formatCode="0.0000000">
                  <c:v>1.12570328785212</c:v>
                </c:pt>
                <c:pt idx="145" formatCode="0.0000000">
                  <c:v>1.12570328785212</c:v>
                </c:pt>
                <c:pt idx="146" formatCode="0.0000000">
                  <c:v>1.12570328785212</c:v>
                </c:pt>
                <c:pt idx="147" formatCode="0.0000000">
                  <c:v>1.12570328785212</c:v>
                </c:pt>
                <c:pt idx="148" formatCode="0.0000000">
                  <c:v>1.12570328785212</c:v>
                </c:pt>
                <c:pt idx="149" formatCode="0.0000000">
                  <c:v>1.12570328785212</c:v>
                </c:pt>
                <c:pt idx="150" formatCode="0.0000000">
                  <c:v>1.12570328785212</c:v>
                </c:pt>
                <c:pt idx="151" formatCode="0.0000000">
                  <c:v>1.12570328785212</c:v>
                </c:pt>
                <c:pt idx="152" formatCode="0.0000000">
                  <c:v>1.12570328785212</c:v>
                </c:pt>
                <c:pt idx="153" formatCode="0.0000000">
                  <c:v>1.12570328785212</c:v>
                </c:pt>
                <c:pt idx="154" formatCode="0.0000000">
                  <c:v>1.1573633252239299</c:v>
                </c:pt>
                <c:pt idx="155" formatCode="0.0000000">
                  <c:v>1.1573633252239299</c:v>
                </c:pt>
                <c:pt idx="156" formatCode="0.0000000">
                  <c:v>1.1573633252239299</c:v>
                </c:pt>
                <c:pt idx="157" formatCode="0.0000000">
                  <c:v>1.1573633252239299</c:v>
                </c:pt>
                <c:pt idx="158" formatCode="#0.000000">
                  <c:v>1.31576498656171</c:v>
                </c:pt>
                <c:pt idx="159" formatCode="#0.000000">
                  <c:v>1.31576498656171</c:v>
                </c:pt>
                <c:pt idx="160" formatCode="#0.000000">
                  <c:v>1.31576498656171</c:v>
                </c:pt>
                <c:pt idx="161" formatCode="#0.000000">
                  <c:v>1.31576498656171</c:v>
                </c:pt>
                <c:pt idx="162" formatCode="0.0000000">
                  <c:v>1.41083650391569</c:v>
                </c:pt>
                <c:pt idx="163" formatCode="0.0000000">
                  <c:v>1.41083650391569</c:v>
                </c:pt>
                <c:pt idx="164" formatCode="0.0000000">
                  <c:v>1.41083650391569</c:v>
                </c:pt>
                <c:pt idx="165" formatCode="0.0000000">
                  <c:v>1.41083650391569</c:v>
                </c:pt>
                <c:pt idx="166" formatCode="0.0000000">
                  <c:v>1.41083650391569</c:v>
                </c:pt>
                <c:pt idx="167" formatCode="0.0000000">
                  <c:v>1.41083650391569</c:v>
                </c:pt>
                <c:pt idx="168" formatCode="0.0000000">
                  <c:v>1.41083650391569</c:v>
                </c:pt>
                <c:pt idx="169" formatCode="0.0000000">
                  <c:v>1.41083650391569</c:v>
                </c:pt>
                <c:pt idx="170" formatCode="0.0000000">
                  <c:v>1.41083650391569</c:v>
                </c:pt>
                <c:pt idx="171" formatCode="0.0000000">
                  <c:v>1.41083650391569</c:v>
                </c:pt>
                <c:pt idx="172" formatCode="0.0000000">
                  <c:v>1.41083650391569</c:v>
                </c:pt>
                <c:pt idx="173" formatCode="0.0000000">
                  <c:v>1.41083650391569</c:v>
                </c:pt>
                <c:pt idx="174" formatCode="0.0000000">
                  <c:v>1.41083650391569</c:v>
                </c:pt>
                <c:pt idx="175" formatCode="0.0000000">
                  <c:v>1.41083650391569</c:v>
                </c:pt>
                <c:pt idx="176" formatCode="0.0000000">
                  <c:v>1.41083650391569</c:v>
                </c:pt>
                <c:pt idx="177" formatCode="0.0000000">
                  <c:v>1.41083650391569</c:v>
                </c:pt>
                <c:pt idx="178" formatCode="0.0000000">
                  <c:v>1.41083650391569</c:v>
                </c:pt>
                <c:pt idx="179" formatCode="0.0000000">
                  <c:v>1.41083650391569</c:v>
                </c:pt>
                <c:pt idx="180" formatCode="0.0000000">
                  <c:v>1.41083650391569</c:v>
                </c:pt>
                <c:pt idx="181" formatCode="0.0000000">
                  <c:v>1.41083650391569</c:v>
                </c:pt>
                <c:pt idx="182" formatCode="0.0000000">
                  <c:v>1.41083650391569</c:v>
                </c:pt>
                <c:pt idx="183" formatCode="0.0000000">
                  <c:v>1.41083650391569</c:v>
                </c:pt>
                <c:pt idx="184" formatCode="0.0000000">
                  <c:v>1.41083650391569</c:v>
                </c:pt>
                <c:pt idx="185" formatCode="0.0000000">
                  <c:v>1.41083650391569</c:v>
                </c:pt>
                <c:pt idx="186" formatCode="0.0000000">
                  <c:v>1.41083650391569</c:v>
                </c:pt>
                <c:pt idx="187" formatCode="0.0000000">
                  <c:v>1.41083650391569</c:v>
                </c:pt>
                <c:pt idx="188" formatCode="0.0000000">
                  <c:v>1.41083650391569</c:v>
                </c:pt>
                <c:pt idx="189" formatCode="0.0000000">
                  <c:v>1.41083650391569</c:v>
                </c:pt>
                <c:pt idx="190" formatCode="0.0000000">
                  <c:v>1.41083650391569</c:v>
                </c:pt>
                <c:pt idx="191" formatCode="0.0000000">
                  <c:v>1.41083650391569</c:v>
                </c:pt>
                <c:pt idx="192" formatCode="0.0000000">
                  <c:v>1.41083650391569</c:v>
                </c:pt>
                <c:pt idx="193" formatCode="0.0000000">
                  <c:v>1.41083650391569</c:v>
                </c:pt>
                <c:pt idx="194" formatCode="0.0000000">
                  <c:v>1.41083650391569</c:v>
                </c:pt>
                <c:pt idx="195" formatCode="0.0000000">
                  <c:v>1.41083650391569</c:v>
                </c:pt>
                <c:pt idx="196" formatCode="0.0000000">
                  <c:v>1.41083650391569</c:v>
                </c:pt>
                <c:pt idx="197" formatCode="0.0000000">
                  <c:v>1.41083650391569</c:v>
                </c:pt>
                <c:pt idx="198" formatCode="0.0000000">
                  <c:v>1.41083650391569</c:v>
                </c:pt>
                <c:pt idx="199" formatCode="0.0000000">
                  <c:v>1.44280445576267</c:v>
                </c:pt>
                <c:pt idx="200" formatCode="0.0000000">
                  <c:v>1.44280445576267</c:v>
                </c:pt>
                <c:pt idx="201" formatCode="0.0000000">
                  <c:v>1.44280445576267</c:v>
                </c:pt>
                <c:pt idx="202" formatCode="0.0000000">
                  <c:v>1.44280445576267</c:v>
                </c:pt>
                <c:pt idx="203" formatCode="0.0000000">
                  <c:v>1.44280445576267</c:v>
                </c:pt>
                <c:pt idx="204" formatCode="0.0000000">
                  <c:v>1.44280445576267</c:v>
                </c:pt>
                <c:pt idx="205" formatCode="0.0000000">
                  <c:v>1.47482433735598</c:v>
                </c:pt>
                <c:pt idx="206" formatCode="0.0000000">
                  <c:v>1.47482433735598</c:v>
                </c:pt>
                <c:pt idx="207" formatCode="0.0000000">
                  <c:v>1.47482433735598</c:v>
                </c:pt>
                <c:pt idx="208" formatCode="0.0000000">
                  <c:v>1.47482433735598</c:v>
                </c:pt>
                <c:pt idx="209" formatCode="0.0000000">
                  <c:v>1.5068754680204699</c:v>
                </c:pt>
                <c:pt idx="210" formatCode="0.0000000">
                  <c:v>1.5068754680204699</c:v>
                </c:pt>
                <c:pt idx="211" formatCode="0.0000000">
                  <c:v>1.5068754680204699</c:v>
                </c:pt>
                <c:pt idx="212" formatCode="0.0000000">
                  <c:v>1.60306015994624</c:v>
                </c:pt>
                <c:pt idx="213" formatCode="0.0000000">
                  <c:v>1.60306015994624</c:v>
                </c:pt>
                <c:pt idx="214" formatCode="0.0000000">
                  <c:v>1.60306015994624</c:v>
                </c:pt>
                <c:pt idx="215" formatCode="0.0000000">
                  <c:v>1.60306015994624</c:v>
                </c:pt>
                <c:pt idx="216" formatCode="#0.000000">
                  <c:v>1.69933896605196</c:v>
                </c:pt>
                <c:pt idx="217" formatCode="#0.000000">
                  <c:v>1.69933896605196</c:v>
                </c:pt>
                <c:pt idx="218" formatCode="#0.000000">
                  <c:v>1.69933896605196</c:v>
                </c:pt>
                <c:pt idx="219" formatCode="#0.000000">
                  <c:v>1.69933896605196</c:v>
                </c:pt>
                <c:pt idx="220" formatCode="#0.000000">
                  <c:v>1.69933896605196</c:v>
                </c:pt>
                <c:pt idx="221" formatCode="#0.000000">
                  <c:v>1.69933896605196</c:v>
                </c:pt>
                <c:pt idx="222" formatCode="#0.000000">
                  <c:v>1.69933896605196</c:v>
                </c:pt>
                <c:pt idx="223" formatCode="0.0000000">
                  <c:v>1.73147386668418</c:v>
                </c:pt>
                <c:pt idx="224" formatCode="0.0000000">
                  <c:v>1.73147386668418</c:v>
                </c:pt>
                <c:pt idx="225" formatCode="0.0000000">
                  <c:v>1.73147386668418</c:v>
                </c:pt>
                <c:pt idx="226" formatCode="0.0000000">
                  <c:v>1.76362979801051</c:v>
                </c:pt>
                <c:pt idx="227" formatCode="0.0000000">
                  <c:v>1.76362979801051</c:v>
                </c:pt>
                <c:pt idx="228" formatCode="0.0000000">
                  <c:v>1.76362979801051</c:v>
                </c:pt>
                <c:pt idx="229" formatCode="0.0000000">
                  <c:v>1.82798379093681</c:v>
                </c:pt>
                <c:pt idx="230" formatCode="0.0000000">
                  <c:v>1.82798379093681</c:v>
                </c:pt>
                <c:pt idx="231" formatCode="0.0000000">
                  <c:v>1.82798379093681</c:v>
                </c:pt>
                <c:pt idx="232" formatCode="0.0000000">
                  <c:v>1.82798379093681</c:v>
                </c:pt>
                <c:pt idx="233" formatCode="0.0000000">
                  <c:v>1.82798379093681</c:v>
                </c:pt>
                <c:pt idx="234" formatCode="0.0000000">
                  <c:v>1.82798379093681</c:v>
                </c:pt>
                <c:pt idx="235" formatCode="0.0000000">
                  <c:v>1.82798379093681</c:v>
                </c:pt>
                <c:pt idx="236" formatCode="0.0000000">
                  <c:v>1.82798379093681</c:v>
                </c:pt>
                <c:pt idx="237" formatCode="0.0000000">
                  <c:v>1.82798379093681</c:v>
                </c:pt>
                <c:pt idx="238" formatCode="0.0000000">
                  <c:v>1.82798379093681</c:v>
                </c:pt>
                <c:pt idx="239" formatCode="0.0000000">
                  <c:v>1.82798379093681</c:v>
                </c:pt>
                <c:pt idx="240" formatCode="0.0000000">
                  <c:v>1.82798379093681</c:v>
                </c:pt>
                <c:pt idx="241" formatCode="0.0000000">
                  <c:v>1.82798379093681</c:v>
                </c:pt>
                <c:pt idx="242" formatCode="0.0000000">
                  <c:v>1.82798379093681</c:v>
                </c:pt>
                <c:pt idx="243" formatCode="0.0000000">
                  <c:v>1.82798379093681</c:v>
                </c:pt>
                <c:pt idx="244" formatCode="0.0000000">
                  <c:v>1.82798379093681</c:v>
                </c:pt>
                <c:pt idx="245" formatCode="0.0000000">
                  <c:v>1.82798379093681</c:v>
                </c:pt>
                <c:pt idx="246" formatCode="0.0000000">
                  <c:v>1.82798379093681</c:v>
                </c:pt>
                <c:pt idx="247" formatCode="0.0000000">
                  <c:v>1.9249278490761099</c:v>
                </c:pt>
                <c:pt idx="248" formatCode="0.0000000">
                  <c:v>1.9249278490761099</c:v>
                </c:pt>
                <c:pt idx="249" formatCode="0.0000000">
                  <c:v>1.9249278490761099</c:v>
                </c:pt>
                <c:pt idx="250" formatCode="0.0000000">
                  <c:v>1.9249278490761099</c:v>
                </c:pt>
                <c:pt idx="251" formatCode="0.0000000">
                  <c:v>1.9249278490761099</c:v>
                </c:pt>
                <c:pt idx="252" formatCode="0.0000000">
                  <c:v>1.9249278490761099</c:v>
                </c:pt>
                <c:pt idx="253" formatCode="0.0000000">
                  <c:v>1.9249278490761099</c:v>
                </c:pt>
                <c:pt idx="254" formatCode="0.0000000">
                  <c:v>1.9572745087565</c:v>
                </c:pt>
                <c:pt idx="255" formatCode="0.0000000">
                  <c:v>1.9572745087565</c:v>
                </c:pt>
                <c:pt idx="256" formatCode="0.0000000">
                  <c:v>1.9572745087565</c:v>
                </c:pt>
                <c:pt idx="257" formatCode="0.0000000">
                  <c:v>1.9572745087565</c:v>
                </c:pt>
                <c:pt idx="258" formatCode="0.0000000">
                  <c:v>2.05441063044531</c:v>
                </c:pt>
                <c:pt idx="259" formatCode="0.0000000">
                  <c:v>2.05441063044531</c:v>
                </c:pt>
                <c:pt idx="260" formatCode="0.0000000">
                  <c:v>2.05441063044531</c:v>
                </c:pt>
                <c:pt idx="261" formatCode="0.0000000">
                  <c:v>2.05441063044531</c:v>
                </c:pt>
                <c:pt idx="262" formatCode="0.0000000">
                  <c:v>2.05441063044531</c:v>
                </c:pt>
                <c:pt idx="263" formatCode="0.0000000">
                  <c:v>2.05441063044531</c:v>
                </c:pt>
                <c:pt idx="264" formatCode="0.0000000">
                  <c:v>2.05441063044531</c:v>
                </c:pt>
                <c:pt idx="265" formatCode="0.0000000">
                  <c:v>2.05441063044531</c:v>
                </c:pt>
                <c:pt idx="266" formatCode="0.0000000">
                  <c:v>2.05441063044531</c:v>
                </c:pt>
                <c:pt idx="267" formatCode="0.0000000">
                  <c:v>2.05441063044531</c:v>
                </c:pt>
                <c:pt idx="268" formatCode="0.0000000">
                  <c:v>2.0868429448060999</c:v>
                </c:pt>
                <c:pt idx="269" formatCode="0.0000000">
                  <c:v>2.0868429448060999</c:v>
                </c:pt>
                <c:pt idx="270" formatCode="0.0000000">
                  <c:v>2.0868429448060999</c:v>
                </c:pt>
                <c:pt idx="271" formatCode="0.0000000">
                  <c:v>2.0868429448060999</c:v>
                </c:pt>
                <c:pt idx="272" formatCode="0.0000000">
                  <c:v>2.0868429448060999</c:v>
                </c:pt>
                <c:pt idx="273" formatCode="0.0000000">
                  <c:v>2.1193075194265201</c:v>
                </c:pt>
                <c:pt idx="274" formatCode="0.0000000">
                  <c:v>2.1193075194265201</c:v>
                </c:pt>
                <c:pt idx="275" formatCode="0.0000000">
                  <c:v>2.1842582111853601</c:v>
                </c:pt>
                <c:pt idx="276" formatCode="0.0000000">
                  <c:v>2.1842582111853601</c:v>
                </c:pt>
                <c:pt idx="277" formatCode="0.0000000">
                  <c:v>2.2167335570647899</c:v>
                </c:pt>
                <c:pt idx="278" formatCode="0.0000000">
                  <c:v>2.2167335570647899</c:v>
                </c:pt>
                <c:pt idx="279" formatCode="0.0000000">
                  <c:v>2.2167335570647899</c:v>
                </c:pt>
                <c:pt idx="280" formatCode="0.0000000">
                  <c:v>2.2167335570647899</c:v>
                </c:pt>
                <c:pt idx="281" formatCode="0.0000000">
                  <c:v>2.2167335570647899</c:v>
                </c:pt>
                <c:pt idx="282" formatCode="0.0000000">
                  <c:v>2.2167335570647899</c:v>
                </c:pt>
                <c:pt idx="283" formatCode="0.0000000">
                  <c:v>2.2167335570647899</c:v>
                </c:pt>
                <c:pt idx="284" formatCode="0.0000000">
                  <c:v>2.31435412256522</c:v>
                </c:pt>
                <c:pt idx="285" formatCode="0.0000000">
                  <c:v>2.31435412256522</c:v>
                </c:pt>
                <c:pt idx="286" formatCode="0.0000000">
                  <c:v>2.31435412256522</c:v>
                </c:pt>
                <c:pt idx="287" formatCode="0.0000000">
                  <c:v>2.31435412256522</c:v>
                </c:pt>
                <c:pt idx="288" formatCode="0.0000000">
                  <c:v>2.31435412256522</c:v>
                </c:pt>
                <c:pt idx="289" formatCode="0.0000000">
                  <c:v>2.31435412256522</c:v>
                </c:pt>
                <c:pt idx="290" formatCode="0.0000000">
                  <c:v>2.4121375518719601</c:v>
                </c:pt>
                <c:pt idx="291" formatCode="0.0000000">
                  <c:v>2.4121375518719601</c:v>
                </c:pt>
                <c:pt idx="292" formatCode="0.0000000">
                  <c:v>2.4121375518719601</c:v>
                </c:pt>
                <c:pt idx="293" formatCode="0.0000000">
                  <c:v>2.4121375518719601</c:v>
                </c:pt>
                <c:pt idx="294" formatCode="0.0000000">
                  <c:v>2.4447647208616501</c:v>
                </c:pt>
                <c:pt idx="295" formatCode="0.0000000">
                  <c:v>2.4447647208616501</c:v>
                </c:pt>
                <c:pt idx="296" formatCode="0.0000000">
                  <c:v>2.4447647208616501</c:v>
                </c:pt>
                <c:pt idx="297" formatCode="0.0000000">
                  <c:v>2.4447647208616501</c:v>
                </c:pt>
                <c:pt idx="298" formatCode="0.0000000">
                  <c:v>2.4774028055987301</c:v>
                </c:pt>
                <c:pt idx="299" formatCode="0.0000000">
                  <c:v>2.4774028055987301</c:v>
                </c:pt>
                <c:pt idx="300" formatCode="#0.000000">
                  <c:v>2.54267897507289</c:v>
                </c:pt>
                <c:pt idx="301" formatCode="#0.000000">
                  <c:v>2.54267897507289</c:v>
                </c:pt>
                <c:pt idx="302" formatCode="#0.000000">
                  <c:v>2.54267897507289</c:v>
                </c:pt>
                <c:pt idx="303" formatCode="0.0000000">
                  <c:v>2.6079988953308799</c:v>
                </c:pt>
                <c:pt idx="304" formatCode="0.0000000">
                  <c:v>2.6079988953308799</c:v>
                </c:pt>
                <c:pt idx="305" formatCode="0.0000000">
                  <c:v>2.6079988953308799</c:v>
                </c:pt>
                <c:pt idx="306" formatCode="0.0000000">
                  <c:v>2.6733188155888801</c:v>
                </c:pt>
                <c:pt idx="307" formatCode="0.0000000">
                  <c:v>2.6733188155888801</c:v>
                </c:pt>
                <c:pt idx="308" formatCode="0.0000000">
                  <c:v>2.7059897391150298</c:v>
                </c:pt>
                <c:pt idx="309" formatCode="0.0000000">
                  <c:v>2.7059897391150298</c:v>
                </c:pt>
                <c:pt idx="310" formatCode="0.0000000">
                  <c:v>2.7386716370864401</c:v>
                </c:pt>
                <c:pt idx="311" formatCode="0.0000000">
                  <c:v>2.7386716370864401</c:v>
                </c:pt>
                <c:pt idx="312" formatCode="0.0000000">
                  <c:v>2.7386716370864401</c:v>
                </c:pt>
                <c:pt idx="313" formatCode="0.0000000">
                  <c:v>2.77135353505785</c:v>
                </c:pt>
                <c:pt idx="314" formatCode="0.0000000">
                  <c:v>2.77135353505785</c:v>
                </c:pt>
                <c:pt idx="315" formatCode="0.0000000">
                  <c:v>2.77135353505785</c:v>
                </c:pt>
                <c:pt idx="316" formatCode="0.0000000">
                  <c:v>2.8040464222350301</c:v>
                </c:pt>
                <c:pt idx="317" formatCode="0.0000000">
                  <c:v>2.8367393094122102</c:v>
                </c:pt>
                <c:pt idx="318" formatCode="0.0000000">
                  <c:v>2.8367393094122102</c:v>
                </c:pt>
                <c:pt idx="319" formatCode="0.0000000">
                  <c:v>2.90212508376657</c:v>
                </c:pt>
                <c:pt idx="320" formatCode="0.0000000">
                  <c:v>2.90212508376657</c:v>
                </c:pt>
                <c:pt idx="321" formatCode="0.0000000">
                  <c:v>2.9675328809482799</c:v>
                </c:pt>
                <c:pt idx="322" formatCode="0.0000000">
                  <c:v>2.9675328809482799</c:v>
                </c:pt>
                <c:pt idx="323" formatCode="0.0000000">
                  <c:v>2.9675328809482799</c:v>
                </c:pt>
                <c:pt idx="324" formatCode="0.0000000">
                  <c:v>2.9675328809482799</c:v>
                </c:pt>
                <c:pt idx="325" formatCode="0.0000000">
                  <c:v>2.9675328809482799</c:v>
                </c:pt>
                <c:pt idx="326" formatCode="0.0000000">
                  <c:v>2.9675328809482799</c:v>
                </c:pt>
                <c:pt idx="327" formatCode="0.0000000">
                  <c:v>3.0984367151729701</c:v>
                </c:pt>
                <c:pt idx="328" formatCode="0.0000000">
                  <c:v>3.0984367151729701</c:v>
                </c:pt>
                <c:pt idx="329" formatCode="0.0000000">
                  <c:v>3.0984367151729701</c:v>
                </c:pt>
                <c:pt idx="330" formatCode="0.0000000">
                  <c:v>3.1639328714993198</c:v>
                </c:pt>
                <c:pt idx="331" formatCode="0.0000000">
                  <c:v>3.1639328714993198</c:v>
                </c:pt>
                <c:pt idx="332" formatCode="0.0000000">
                  <c:v>3.1639328714993198</c:v>
                </c:pt>
                <c:pt idx="333" formatCode="0.0000000">
                  <c:v>3.1639328714993198</c:v>
                </c:pt>
                <c:pt idx="334" formatCode="0.0000000">
                  <c:v>3.1966809496624999</c:v>
                </c:pt>
                <c:pt idx="335" formatCode="0.0000000">
                  <c:v>3.1966809496624999</c:v>
                </c:pt>
                <c:pt idx="336" formatCode="0.0000000">
                  <c:v>3.29495843093187</c:v>
                </c:pt>
                <c:pt idx="337" formatCode="0.0000000">
                  <c:v>3.29495843093187</c:v>
                </c:pt>
                <c:pt idx="338" formatCode="0.0000000">
                  <c:v>3.29495843093187</c:v>
                </c:pt>
                <c:pt idx="339" formatCode="0.0000000">
                  <c:v>3.3277286923920699</c:v>
                </c:pt>
                <c:pt idx="340" formatCode="0.0000000">
                  <c:v>3.3277286923920699</c:v>
                </c:pt>
                <c:pt idx="341" formatCode="0.0000000">
                  <c:v>3.3277286923920699</c:v>
                </c:pt>
                <c:pt idx="342" formatCode="0.0000000">
                  <c:v>3.3933136797106802</c:v>
                </c:pt>
                <c:pt idx="343" formatCode="0.0000000">
                  <c:v>3.3933136797106802</c:v>
                </c:pt>
                <c:pt idx="344" formatCode="0.0000000">
                  <c:v>3.3933136797106802</c:v>
                </c:pt>
                <c:pt idx="345" formatCode="0.0000000">
                  <c:v>3.4916911606885601</c:v>
                </c:pt>
                <c:pt idx="346" formatCode="0.0000000">
                  <c:v>3.4916911606885601</c:v>
                </c:pt>
                <c:pt idx="347" formatCode="0.0000000">
                  <c:v>3.5572984406609001</c:v>
                </c:pt>
                <c:pt idx="348" formatCode="0.0000000">
                  <c:v>3.5572984406609001</c:v>
                </c:pt>
                <c:pt idx="349" formatCode="0.0000000">
                  <c:v>3.5572984406609001</c:v>
                </c:pt>
                <c:pt idx="350" formatCode="0.0000000">
                  <c:v>3.6229503818177</c:v>
                </c:pt>
                <c:pt idx="351" formatCode="0.0000000">
                  <c:v>3.6229503818177</c:v>
                </c:pt>
                <c:pt idx="352" formatCode="0.0000000">
                  <c:v>3.6229503818177</c:v>
                </c:pt>
                <c:pt idx="353" formatCode="0.0000000">
                  <c:v>3.6229503818177</c:v>
                </c:pt>
                <c:pt idx="354" formatCode="0.0000000">
                  <c:v>3.6229503818177</c:v>
                </c:pt>
                <c:pt idx="355" formatCode="0.0000000">
                  <c:v>3.6229503818177</c:v>
                </c:pt>
                <c:pt idx="356" formatCode="0.0000000">
                  <c:v>3.6229503818177</c:v>
                </c:pt>
                <c:pt idx="357" formatCode="0.0000000">
                  <c:v>3.6229503818177</c:v>
                </c:pt>
                <c:pt idx="358" formatCode="0.0000000">
                  <c:v>3.6229503818177</c:v>
                </c:pt>
                <c:pt idx="359" formatCode="0.0000000">
                  <c:v>3.7214618465040901</c:v>
                </c:pt>
                <c:pt idx="360" formatCode="0.0000000">
                  <c:v>3.7214618465040901</c:v>
                </c:pt>
                <c:pt idx="361" formatCode="0.0000000">
                  <c:v>3.7214618465040901</c:v>
                </c:pt>
                <c:pt idx="362" formatCode="0.0000000">
                  <c:v>3.7214618465040901</c:v>
                </c:pt>
                <c:pt idx="363" formatCode="0.0000000">
                  <c:v>3.7872034225733899</c:v>
                </c:pt>
                <c:pt idx="364" formatCode="0.0000000">
                  <c:v>3.7872034225733899</c:v>
                </c:pt>
                <c:pt idx="365" formatCode="0.0000000">
                  <c:v>3.7872034225733899</c:v>
                </c:pt>
                <c:pt idx="366" formatCode="0.0000000">
                  <c:v>3.7872034225733899</c:v>
                </c:pt>
                <c:pt idx="367" formatCode="0.0000000">
                  <c:v>3.85301244896015</c:v>
                </c:pt>
                <c:pt idx="368" formatCode="0.0000000">
                  <c:v>3.85301244896015</c:v>
                </c:pt>
                <c:pt idx="369" formatCode="0.0000000">
                  <c:v>3.85301244896015</c:v>
                </c:pt>
                <c:pt idx="370" formatCode="0.0000000">
                  <c:v>3.85301244896015</c:v>
                </c:pt>
                <c:pt idx="371" formatCode="#0.000000">
                  <c:v>3.91884400496907</c:v>
                </c:pt>
                <c:pt idx="372" formatCode="#0.000000">
                  <c:v>3.91884400496907</c:v>
                </c:pt>
                <c:pt idx="373" formatCode="#0.000000">
                  <c:v>3.91884400496907</c:v>
                </c:pt>
                <c:pt idx="374" formatCode="#0.000000">
                  <c:v>3.91884400496907</c:v>
                </c:pt>
                <c:pt idx="375" formatCode="#0.000000">
                  <c:v>3.91884400496907</c:v>
                </c:pt>
              </c:numCache>
            </c:numRef>
          </c:val>
          <c:smooth val="0"/>
          <c:extLst>
            <c:ext xmlns:c16="http://schemas.microsoft.com/office/drawing/2014/chart" uri="{C3380CC4-5D6E-409C-BE32-E72D297353CC}">
              <c16:uniqueId val="{00000001-875C-40A4-AB30-14B81740AA1B}"/>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30"/>
        <c:majorTimeUnit val="day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Rivaxaban</c:v>
          </c:tx>
          <c:spPr>
            <a:ln w="38100" cap="rnd">
              <a:solidFill>
                <a:srgbClr val="7030A0"/>
              </a:solidFill>
              <a:round/>
            </a:ln>
            <a:effectLst/>
          </c:spPr>
          <c:marker>
            <c:symbol val="none"/>
          </c:marker>
          <c:cat>
            <c:numRef>
              <c:f>'90 Day Data'!$H$5:$H$3170</c:f>
              <c:numCache>
                <c:formatCode>########0</c:formatCode>
                <c:ptCount val="3166"/>
                <c:pt idx="0">
                  <c:v>90</c:v>
                </c:pt>
                <c:pt idx="1">
                  <c:v>91</c:v>
                </c:pt>
                <c:pt idx="2">
                  <c:v>91</c:v>
                </c:pt>
                <c:pt idx="3">
                  <c:v>91</c:v>
                </c:pt>
                <c:pt idx="4">
                  <c:v>91</c:v>
                </c:pt>
                <c:pt idx="5">
                  <c:v>91</c:v>
                </c:pt>
                <c:pt idx="6">
                  <c:v>92</c:v>
                </c:pt>
                <c:pt idx="7">
                  <c:v>92</c:v>
                </c:pt>
                <c:pt idx="8">
                  <c:v>93</c:v>
                </c:pt>
                <c:pt idx="9">
                  <c:v>93</c:v>
                </c:pt>
                <c:pt idx="10">
                  <c:v>94</c:v>
                </c:pt>
                <c:pt idx="11">
                  <c:v>94</c:v>
                </c:pt>
                <c:pt idx="12">
                  <c:v>94</c:v>
                </c:pt>
                <c:pt idx="13">
                  <c:v>94</c:v>
                </c:pt>
                <c:pt idx="14">
                  <c:v>94</c:v>
                </c:pt>
                <c:pt idx="15">
                  <c:v>94</c:v>
                </c:pt>
                <c:pt idx="16">
                  <c:v>94</c:v>
                </c:pt>
                <c:pt idx="17">
                  <c:v>94</c:v>
                </c:pt>
                <c:pt idx="18">
                  <c:v>94</c:v>
                </c:pt>
                <c:pt idx="19">
                  <c:v>95</c:v>
                </c:pt>
                <c:pt idx="20">
                  <c:v>95</c:v>
                </c:pt>
                <c:pt idx="21">
                  <c:v>95</c:v>
                </c:pt>
                <c:pt idx="22">
                  <c:v>95</c:v>
                </c:pt>
                <c:pt idx="23">
                  <c:v>96</c:v>
                </c:pt>
                <c:pt idx="24">
                  <c:v>96</c:v>
                </c:pt>
                <c:pt idx="25">
                  <c:v>96</c:v>
                </c:pt>
                <c:pt idx="26">
                  <c:v>96</c:v>
                </c:pt>
                <c:pt idx="27">
                  <c:v>97</c:v>
                </c:pt>
                <c:pt idx="28">
                  <c:v>97</c:v>
                </c:pt>
                <c:pt idx="29">
                  <c:v>97</c:v>
                </c:pt>
                <c:pt idx="30">
                  <c:v>97</c:v>
                </c:pt>
                <c:pt idx="31">
                  <c:v>98</c:v>
                </c:pt>
                <c:pt idx="32">
                  <c:v>98</c:v>
                </c:pt>
                <c:pt idx="33">
                  <c:v>98</c:v>
                </c:pt>
                <c:pt idx="34">
                  <c:v>98</c:v>
                </c:pt>
                <c:pt idx="35">
                  <c:v>99</c:v>
                </c:pt>
                <c:pt idx="36">
                  <c:v>99</c:v>
                </c:pt>
                <c:pt idx="37">
                  <c:v>100</c:v>
                </c:pt>
                <c:pt idx="38">
                  <c:v>100</c:v>
                </c:pt>
                <c:pt idx="39">
                  <c:v>101</c:v>
                </c:pt>
                <c:pt idx="40">
                  <c:v>101</c:v>
                </c:pt>
                <c:pt idx="41">
                  <c:v>101</c:v>
                </c:pt>
                <c:pt idx="42">
                  <c:v>102</c:v>
                </c:pt>
                <c:pt idx="43">
                  <c:v>102</c:v>
                </c:pt>
                <c:pt idx="44">
                  <c:v>103</c:v>
                </c:pt>
                <c:pt idx="45">
                  <c:v>103</c:v>
                </c:pt>
                <c:pt idx="46">
                  <c:v>104</c:v>
                </c:pt>
                <c:pt idx="47">
                  <c:v>104</c:v>
                </c:pt>
                <c:pt idx="48">
                  <c:v>104</c:v>
                </c:pt>
                <c:pt idx="49">
                  <c:v>105</c:v>
                </c:pt>
                <c:pt idx="50">
                  <c:v>105</c:v>
                </c:pt>
                <c:pt idx="51">
                  <c:v>105</c:v>
                </c:pt>
                <c:pt idx="52">
                  <c:v>106</c:v>
                </c:pt>
                <c:pt idx="53">
                  <c:v>106</c:v>
                </c:pt>
                <c:pt idx="54">
                  <c:v>106</c:v>
                </c:pt>
                <c:pt idx="55">
                  <c:v>107</c:v>
                </c:pt>
                <c:pt idx="56">
                  <c:v>107</c:v>
                </c:pt>
                <c:pt idx="57">
                  <c:v>108</c:v>
                </c:pt>
                <c:pt idx="58">
                  <c:v>108</c:v>
                </c:pt>
                <c:pt idx="59">
                  <c:v>109</c:v>
                </c:pt>
                <c:pt idx="60">
                  <c:v>109</c:v>
                </c:pt>
                <c:pt idx="61">
                  <c:v>109</c:v>
                </c:pt>
                <c:pt idx="62">
                  <c:v>109</c:v>
                </c:pt>
                <c:pt idx="63">
                  <c:v>110</c:v>
                </c:pt>
                <c:pt idx="64">
                  <c:v>110</c:v>
                </c:pt>
                <c:pt idx="65">
                  <c:v>111</c:v>
                </c:pt>
                <c:pt idx="66">
                  <c:v>112</c:v>
                </c:pt>
                <c:pt idx="67">
                  <c:v>112</c:v>
                </c:pt>
                <c:pt idx="68">
                  <c:v>113</c:v>
                </c:pt>
                <c:pt idx="69">
                  <c:v>113</c:v>
                </c:pt>
                <c:pt idx="70">
                  <c:v>113</c:v>
                </c:pt>
                <c:pt idx="71">
                  <c:v>113</c:v>
                </c:pt>
                <c:pt idx="72">
                  <c:v>114</c:v>
                </c:pt>
                <c:pt idx="73">
                  <c:v>114</c:v>
                </c:pt>
                <c:pt idx="74">
                  <c:v>114</c:v>
                </c:pt>
                <c:pt idx="75">
                  <c:v>114</c:v>
                </c:pt>
                <c:pt idx="76">
                  <c:v>114</c:v>
                </c:pt>
                <c:pt idx="77">
                  <c:v>115</c:v>
                </c:pt>
                <c:pt idx="78">
                  <c:v>115</c:v>
                </c:pt>
                <c:pt idx="79">
                  <c:v>116</c:v>
                </c:pt>
                <c:pt idx="80">
                  <c:v>116</c:v>
                </c:pt>
                <c:pt idx="81">
                  <c:v>116</c:v>
                </c:pt>
                <c:pt idx="82">
                  <c:v>116</c:v>
                </c:pt>
                <c:pt idx="83">
                  <c:v>116</c:v>
                </c:pt>
                <c:pt idx="84">
                  <c:v>116</c:v>
                </c:pt>
                <c:pt idx="85">
                  <c:v>117</c:v>
                </c:pt>
                <c:pt idx="86">
                  <c:v>117</c:v>
                </c:pt>
                <c:pt idx="87">
                  <c:v>117</c:v>
                </c:pt>
                <c:pt idx="88">
                  <c:v>118</c:v>
                </c:pt>
                <c:pt idx="89">
                  <c:v>119</c:v>
                </c:pt>
                <c:pt idx="90">
                  <c:v>119</c:v>
                </c:pt>
                <c:pt idx="91">
                  <c:v>120</c:v>
                </c:pt>
                <c:pt idx="92">
                  <c:v>120</c:v>
                </c:pt>
                <c:pt idx="93">
                  <c:v>121</c:v>
                </c:pt>
                <c:pt idx="94">
                  <c:v>121</c:v>
                </c:pt>
                <c:pt idx="95">
                  <c:v>122</c:v>
                </c:pt>
                <c:pt idx="96">
                  <c:v>122</c:v>
                </c:pt>
                <c:pt idx="97">
                  <c:v>122</c:v>
                </c:pt>
                <c:pt idx="98">
                  <c:v>124</c:v>
                </c:pt>
                <c:pt idx="99">
                  <c:v>125</c:v>
                </c:pt>
                <c:pt idx="100">
                  <c:v>125</c:v>
                </c:pt>
                <c:pt idx="101">
                  <c:v>125</c:v>
                </c:pt>
                <c:pt idx="102">
                  <c:v>126</c:v>
                </c:pt>
                <c:pt idx="103">
                  <c:v>127</c:v>
                </c:pt>
                <c:pt idx="104">
                  <c:v>128</c:v>
                </c:pt>
                <c:pt idx="105">
                  <c:v>128</c:v>
                </c:pt>
                <c:pt idx="106">
                  <c:v>130</c:v>
                </c:pt>
                <c:pt idx="107">
                  <c:v>131</c:v>
                </c:pt>
                <c:pt idx="108">
                  <c:v>132</c:v>
                </c:pt>
                <c:pt idx="109">
                  <c:v>133</c:v>
                </c:pt>
                <c:pt idx="110">
                  <c:v>133</c:v>
                </c:pt>
                <c:pt idx="111">
                  <c:v>133</c:v>
                </c:pt>
                <c:pt idx="112">
                  <c:v>133</c:v>
                </c:pt>
                <c:pt idx="113">
                  <c:v>134</c:v>
                </c:pt>
                <c:pt idx="114">
                  <c:v>134</c:v>
                </c:pt>
                <c:pt idx="115">
                  <c:v>134</c:v>
                </c:pt>
                <c:pt idx="116">
                  <c:v>134</c:v>
                </c:pt>
                <c:pt idx="117">
                  <c:v>136</c:v>
                </c:pt>
                <c:pt idx="118">
                  <c:v>136</c:v>
                </c:pt>
                <c:pt idx="119">
                  <c:v>137</c:v>
                </c:pt>
                <c:pt idx="120">
                  <c:v>137</c:v>
                </c:pt>
                <c:pt idx="121">
                  <c:v>138</c:v>
                </c:pt>
                <c:pt idx="122">
                  <c:v>138</c:v>
                </c:pt>
                <c:pt idx="123">
                  <c:v>138</c:v>
                </c:pt>
                <c:pt idx="124">
                  <c:v>139</c:v>
                </c:pt>
                <c:pt idx="125">
                  <c:v>139</c:v>
                </c:pt>
                <c:pt idx="126">
                  <c:v>140</c:v>
                </c:pt>
                <c:pt idx="127">
                  <c:v>140</c:v>
                </c:pt>
                <c:pt idx="128">
                  <c:v>140</c:v>
                </c:pt>
                <c:pt idx="129">
                  <c:v>141</c:v>
                </c:pt>
                <c:pt idx="130">
                  <c:v>141</c:v>
                </c:pt>
                <c:pt idx="131">
                  <c:v>142</c:v>
                </c:pt>
                <c:pt idx="132">
                  <c:v>142</c:v>
                </c:pt>
                <c:pt idx="133">
                  <c:v>142</c:v>
                </c:pt>
                <c:pt idx="134">
                  <c:v>143</c:v>
                </c:pt>
                <c:pt idx="135">
                  <c:v>143</c:v>
                </c:pt>
                <c:pt idx="136">
                  <c:v>143</c:v>
                </c:pt>
                <c:pt idx="137">
                  <c:v>144</c:v>
                </c:pt>
                <c:pt idx="138">
                  <c:v>144</c:v>
                </c:pt>
                <c:pt idx="139">
                  <c:v>145</c:v>
                </c:pt>
                <c:pt idx="140">
                  <c:v>145</c:v>
                </c:pt>
                <c:pt idx="141">
                  <c:v>145</c:v>
                </c:pt>
                <c:pt idx="142">
                  <c:v>145</c:v>
                </c:pt>
                <c:pt idx="143">
                  <c:v>145</c:v>
                </c:pt>
                <c:pt idx="144">
                  <c:v>146</c:v>
                </c:pt>
                <c:pt idx="145">
                  <c:v>147</c:v>
                </c:pt>
                <c:pt idx="146">
                  <c:v>147</c:v>
                </c:pt>
                <c:pt idx="147">
                  <c:v>147</c:v>
                </c:pt>
                <c:pt idx="148">
                  <c:v>148</c:v>
                </c:pt>
                <c:pt idx="149">
                  <c:v>149</c:v>
                </c:pt>
                <c:pt idx="150">
                  <c:v>149</c:v>
                </c:pt>
                <c:pt idx="151">
                  <c:v>150</c:v>
                </c:pt>
                <c:pt idx="152">
                  <c:v>150</c:v>
                </c:pt>
                <c:pt idx="153">
                  <c:v>150</c:v>
                </c:pt>
                <c:pt idx="154">
                  <c:v>150</c:v>
                </c:pt>
                <c:pt idx="155">
                  <c:v>151</c:v>
                </c:pt>
                <c:pt idx="156">
                  <c:v>152</c:v>
                </c:pt>
                <c:pt idx="157">
                  <c:v>152</c:v>
                </c:pt>
                <c:pt idx="158">
                  <c:v>153</c:v>
                </c:pt>
                <c:pt idx="159">
                  <c:v>153</c:v>
                </c:pt>
                <c:pt idx="160">
                  <c:v>154</c:v>
                </c:pt>
                <c:pt idx="161">
                  <c:v>155</c:v>
                </c:pt>
                <c:pt idx="162">
                  <c:v>156</c:v>
                </c:pt>
                <c:pt idx="163">
                  <c:v>156</c:v>
                </c:pt>
                <c:pt idx="164">
                  <c:v>157</c:v>
                </c:pt>
                <c:pt idx="165">
                  <c:v>157</c:v>
                </c:pt>
                <c:pt idx="166">
                  <c:v>158</c:v>
                </c:pt>
                <c:pt idx="167">
                  <c:v>158</c:v>
                </c:pt>
                <c:pt idx="168">
                  <c:v>159</c:v>
                </c:pt>
                <c:pt idx="169">
                  <c:v>159</c:v>
                </c:pt>
                <c:pt idx="170">
                  <c:v>160</c:v>
                </c:pt>
                <c:pt idx="171">
                  <c:v>162</c:v>
                </c:pt>
                <c:pt idx="172">
                  <c:v>162</c:v>
                </c:pt>
                <c:pt idx="173">
                  <c:v>163</c:v>
                </c:pt>
                <c:pt idx="174">
                  <c:v>163</c:v>
                </c:pt>
                <c:pt idx="175">
                  <c:v>163</c:v>
                </c:pt>
                <c:pt idx="176">
                  <c:v>163</c:v>
                </c:pt>
                <c:pt idx="177">
                  <c:v>164</c:v>
                </c:pt>
                <c:pt idx="178">
                  <c:v>165</c:v>
                </c:pt>
                <c:pt idx="179">
                  <c:v>165</c:v>
                </c:pt>
                <c:pt idx="180">
                  <c:v>166</c:v>
                </c:pt>
                <c:pt idx="181">
                  <c:v>166</c:v>
                </c:pt>
                <c:pt idx="182">
                  <c:v>166</c:v>
                </c:pt>
                <c:pt idx="183">
                  <c:v>166</c:v>
                </c:pt>
                <c:pt idx="184">
                  <c:v>167</c:v>
                </c:pt>
                <c:pt idx="185">
                  <c:v>167</c:v>
                </c:pt>
                <c:pt idx="186">
                  <c:v>168</c:v>
                </c:pt>
                <c:pt idx="187">
                  <c:v>168</c:v>
                </c:pt>
                <c:pt idx="188">
                  <c:v>169</c:v>
                </c:pt>
                <c:pt idx="189">
                  <c:v>169</c:v>
                </c:pt>
                <c:pt idx="190">
                  <c:v>170</c:v>
                </c:pt>
                <c:pt idx="191">
                  <c:v>170</c:v>
                </c:pt>
                <c:pt idx="192">
                  <c:v>170</c:v>
                </c:pt>
                <c:pt idx="193">
                  <c:v>170</c:v>
                </c:pt>
                <c:pt idx="194">
                  <c:v>171</c:v>
                </c:pt>
                <c:pt idx="195">
                  <c:v>171</c:v>
                </c:pt>
                <c:pt idx="196">
                  <c:v>172</c:v>
                </c:pt>
                <c:pt idx="197">
                  <c:v>172</c:v>
                </c:pt>
                <c:pt idx="198">
                  <c:v>173</c:v>
                </c:pt>
                <c:pt idx="199">
                  <c:v>173</c:v>
                </c:pt>
                <c:pt idx="200">
                  <c:v>173</c:v>
                </c:pt>
                <c:pt idx="201">
                  <c:v>174</c:v>
                </c:pt>
                <c:pt idx="202">
                  <c:v>175</c:v>
                </c:pt>
                <c:pt idx="203">
                  <c:v>176</c:v>
                </c:pt>
                <c:pt idx="204">
                  <c:v>176</c:v>
                </c:pt>
                <c:pt idx="205">
                  <c:v>177</c:v>
                </c:pt>
                <c:pt idx="206">
                  <c:v>177</c:v>
                </c:pt>
                <c:pt idx="207">
                  <c:v>177</c:v>
                </c:pt>
                <c:pt idx="208">
                  <c:v>178</c:v>
                </c:pt>
                <c:pt idx="209">
                  <c:v>178</c:v>
                </c:pt>
                <c:pt idx="210">
                  <c:v>178</c:v>
                </c:pt>
                <c:pt idx="211">
                  <c:v>178</c:v>
                </c:pt>
                <c:pt idx="212">
                  <c:v>178</c:v>
                </c:pt>
                <c:pt idx="213">
                  <c:v>179</c:v>
                </c:pt>
                <c:pt idx="214">
                  <c:v>179</c:v>
                </c:pt>
                <c:pt idx="215">
                  <c:v>180</c:v>
                </c:pt>
                <c:pt idx="216">
                  <c:v>181</c:v>
                </c:pt>
                <c:pt idx="217">
                  <c:v>181</c:v>
                </c:pt>
                <c:pt idx="218">
                  <c:v>181</c:v>
                </c:pt>
                <c:pt idx="219">
                  <c:v>181</c:v>
                </c:pt>
                <c:pt idx="220">
                  <c:v>182</c:v>
                </c:pt>
                <c:pt idx="221">
                  <c:v>182</c:v>
                </c:pt>
                <c:pt idx="222">
                  <c:v>182</c:v>
                </c:pt>
                <c:pt idx="223">
                  <c:v>182</c:v>
                </c:pt>
                <c:pt idx="224">
                  <c:v>183</c:v>
                </c:pt>
                <c:pt idx="225">
                  <c:v>183</c:v>
                </c:pt>
                <c:pt idx="226">
                  <c:v>184</c:v>
                </c:pt>
                <c:pt idx="227">
                  <c:v>184</c:v>
                </c:pt>
                <c:pt idx="228">
                  <c:v>184</c:v>
                </c:pt>
                <c:pt idx="229">
                  <c:v>184</c:v>
                </c:pt>
                <c:pt idx="230">
                  <c:v>184</c:v>
                </c:pt>
                <c:pt idx="231">
                  <c:v>184</c:v>
                </c:pt>
                <c:pt idx="232">
                  <c:v>185</c:v>
                </c:pt>
                <c:pt idx="233">
                  <c:v>185</c:v>
                </c:pt>
                <c:pt idx="234">
                  <c:v>185</c:v>
                </c:pt>
                <c:pt idx="235">
                  <c:v>185</c:v>
                </c:pt>
                <c:pt idx="236">
                  <c:v>185</c:v>
                </c:pt>
                <c:pt idx="237">
                  <c:v>185</c:v>
                </c:pt>
                <c:pt idx="238">
                  <c:v>185</c:v>
                </c:pt>
                <c:pt idx="239">
                  <c:v>186</c:v>
                </c:pt>
                <c:pt idx="240">
                  <c:v>186</c:v>
                </c:pt>
                <c:pt idx="241">
                  <c:v>186</c:v>
                </c:pt>
                <c:pt idx="242">
                  <c:v>186</c:v>
                </c:pt>
                <c:pt idx="243">
                  <c:v>187</c:v>
                </c:pt>
                <c:pt idx="244">
                  <c:v>187</c:v>
                </c:pt>
                <c:pt idx="245">
                  <c:v>187</c:v>
                </c:pt>
                <c:pt idx="246">
                  <c:v>188</c:v>
                </c:pt>
                <c:pt idx="247">
                  <c:v>188</c:v>
                </c:pt>
                <c:pt idx="248">
                  <c:v>189</c:v>
                </c:pt>
                <c:pt idx="249">
                  <c:v>189</c:v>
                </c:pt>
                <c:pt idx="250">
                  <c:v>189</c:v>
                </c:pt>
                <c:pt idx="251">
                  <c:v>190</c:v>
                </c:pt>
                <c:pt idx="252">
                  <c:v>190</c:v>
                </c:pt>
                <c:pt idx="253">
                  <c:v>191</c:v>
                </c:pt>
                <c:pt idx="254">
                  <c:v>191</c:v>
                </c:pt>
                <c:pt idx="255">
                  <c:v>191</c:v>
                </c:pt>
                <c:pt idx="256">
                  <c:v>191</c:v>
                </c:pt>
                <c:pt idx="257">
                  <c:v>191</c:v>
                </c:pt>
                <c:pt idx="258">
                  <c:v>191</c:v>
                </c:pt>
                <c:pt idx="259">
                  <c:v>192</c:v>
                </c:pt>
                <c:pt idx="260">
                  <c:v>192</c:v>
                </c:pt>
                <c:pt idx="261">
                  <c:v>193</c:v>
                </c:pt>
                <c:pt idx="262">
                  <c:v>193</c:v>
                </c:pt>
                <c:pt idx="263">
                  <c:v>194</c:v>
                </c:pt>
                <c:pt idx="264">
                  <c:v>194</c:v>
                </c:pt>
                <c:pt idx="265">
                  <c:v>194</c:v>
                </c:pt>
                <c:pt idx="266">
                  <c:v>195</c:v>
                </c:pt>
                <c:pt idx="267">
                  <c:v>195</c:v>
                </c:pt>
                <c:pt idx="268">
                  <c:v>195</c:v>
                </c:pt>
                <c:pt idx="269">
                  <c:v>196</c:v>
                </c:pt>
                <c:pt idx="270">
                  <c:v>196</c:v>
                </c:pt>
                <c:pt idx="271">
                  <c:v>197</c:v>
                </c:pt>
                <c:pt idx="272">
                  <c:v>197</c:v>
                </c:pt>
                <c:pt idx="273">
                  <c:v>197</c:v>
                </c:pt>
                <c:pt idx="274">
                  <c:v>198</c:v>
                </c:pt>
                <c:pt idx="275">
                  <c:v>199</c:v>
                </c:pt>
                <c:pt idx="276">
                  <c:v>200</c:v>
                </c:pt>
                <c:pt idx="277">
                  <c:v>200</c:v>
                </c:pt>
                <c:pt idx="278">
                  <c:v>201</c:v>
                </c:pt>
                <c:pt idx="279">
                  <c:v>201</c:v>
                </c:pt>
                <c:pt idx="280">
                  <c:v>202</c:v>
                </c:pt>
                <c:pt idx="281">
                  <c:v>202</c:v>
                </c:pt>
                <c:pt idx="282">
                  <c:v>203</c:v>
                </c:pt>
                <c:pt idx="283">
                  <c:v>203</c:v>
                </c:pt>
                <c:pt idx="284">
                  <c:v>204</c:v>
                </c:pt>
                <c:pt idx="285">
                  <c:v>204</c:v>
                </c:pt>
                <c:pt idx="286">
                  <c:v>205</c:v>
                </c:pt>
                <c:pt idx="287">
                  <c:v>205</c:v>
                </c:pt>
                <c:pt idx="288">
                  <c:v>205</c:v>
                </c:pt>
                <c:pt idx="289">
                  <c:v>206</c:v>
                </c:pt>
                <c:pt idx="290">
                  <c:v>206</c:v>
                </c:pt>
                <c:pt idx="291">
                  <c:v>206</c:v>
                </c:pt>
                <c:pt idx="292">
                  <c:v>206</c:v>
                </c:pt>
                <c:pt idx="293">
                  <c:v>206</c:v>
                </c:pt>
                <c:pt idx="294">
                  <c:v>207</c:v>
                </c:pt>
                <c:pt idx="295">
                  <c:v>207</c:v>
                </c:pt>
                <c:pt idx="296">
                  <c:v>207</c:v>
                </c:pt>
                <c:pt idx="297">
                  <c:v>208</c:v>
                </c:pt>
                <c:pt idx="298">
                  <c:v>208</c:v>
                </c:pt>
                <c:pt idx="299">
                  <c:v>209</c:v>
                </c:pt>
                <c:pt idx="300">
                  <c:v>210</c:v>
                </c:pt>
                <c:pt idx="301">
                  <c:v>210</c:v>
                </c:pt>
                <c:pt idx="302">
                  <c:v>211</c:v>
                </c:pt>
                <c:pt idx="303">
                  <c:v>211</c:v>
                </c:pt>
                <c:pt idx="304">
                  <c:v>211</c:v>
                </c:pt>
                <c:pt idx="305">
                  <c:v>212</c:v>
                </c:pt>
                <c:pt idx="306">
                  <c:v>212</c:v>
                </c:pt>
                <c:pt idx="307">
                  <c:v>213</c:v>
                </c:pt>
                <c:pt idx="308">
                  <c:v>214</c:v>
                </c:pt>
                <c:pt idx="309">
                  <c:v>214</c:v>
                </c:pt>
                <c:pt idx="310">
                  <c:v>214</c:v>
                </c:pt>
                <c:pt idx="311">
                  <c:v>215</c:v>
                </c:pt>
                <c:pt idx="312">
                  <c:v>216</c:v>
                </c:pt>
                <c:pt idx="313">
                  <c:v>217</c:v>
                </c:pt>
                <c:pt idx="314">
                  <c:v>218</c:v>
                </c:pt>
                <c:pt idx="315">
                  <c:v>218</c:v>
                </c:pt>
                <c:pt idx="316">
                  <c:v>219</c:v>
                </c:pt>
                <c:pt idx="317">
                  <c:v>219</c:v>
                </c:pt>
                <c:pt idx="318">
                  <c:v>219</c:v>
                </c:pt>
                <c:pt idx="319">
                  <c:v>220</c:v>
                </c:pt>
                <c:pt idx="320">
                  <c:v>220</c:v>
                </c:pt>
                <c:pt idx="321">
                  <c:v>220</c:v>
                </c:pt>
                <c:pt idx="322">
                  <c:v>221</c:v>
                </c:pt>
                <c:pt idx="323">
                  <c:v>221</c:v>
                </c:pt>
                <c:pt idx="324">
                  <c:v>221</c:v>
                </c:pt>
                <c:pt idx="325">
                  <c:v>222</c:v>
                </c:pt>
                <c:pt idx="326">
                  <c:v>222</c:v>
                </c:pt>
                <c:pt idx="327">
                  <c:v>223</c:v>
                </c:pt>
                <c:pt idx="328">
                  <c:v>224</c:v>
                </c:pt>
                <c:pt idx="329">
                  <c:v>224</c:v>
                </c:pt>
                <c:pt idx="330">
                  <c:v>224</c:v>
                </c:pt>
                <c:pt idx="331">
                  <c:v>224</c:v>
                </c:pt>
                <c:pt idx="332">
                  <c:v>225</c:v>
                </c:pt>
                <c:pt idx="333">
                  <c:v>225</c:v>
                </c:pt>
                <c:pt idx="334">
                  <c:v>227</c:v>
                </c:pt>
                <c:pt idx="335">
                  <c:v>227</c:v>
                </c:pt>
                <c:pt idx="336">
                  <c:v>227</c:v>
                </c:pt>
                <c:pt idx="337">
                  <c:v>228</c:v>
                </c:pt>
                <c:pt idx="338">
                  <c:v>229</c:v>
                </c:pt>
                <c:pt idx="339">
                  <c:v>229</c:v>
                </c:pt>
                <c:pt idx="340">
                  <c:v>229</c:v>
                </c:pt>
                <c:pt idx="341">
                  <c:v>230</c:v>
                </c:pt>
                <c:pt idx="342">
                  <c:v>231</c:v>
                </c:pt>
                <c:pt idx="343">
                  <c:v>233</c:v>
                </c:pt>
                <c:pt idx="344">
                  <c:v>233</c:v>
                </c:pt>
                <c:pt idx="345">
                  <c:v>233</c:v>
                </c:pt>
                <c:pt idx="346">
                  <c:v>234</c:v>
                </c:pt>
                <c:pt idx="347">
                  <c:v>235</c:v>
                </c:pt>
                <c:pt idx="348">
                  <c:v>236</c:v>
                </c:pt>
                <c:pt idx="349">
                  <c:v>237</c:v>
                </c:pt>
                <c:pt idx="350">
                  <c:v>237</c:v>
                </c:pt>
                <c:pt idx="351">
                  <c:v>238</c:v>
                </c:pt>
                <c:pt idx="352">
                  <c:v>238</c:v>
                </c:pt>
                <c:pt idx="353">
                  <c:v>238</c:v>
                </c:pt>
                <c:pt idx="354">
                  <c:v>239</c:v>
                </c:pt>
                <c:pt idx="355">
                  <c:v>240</c:v>
                </c:pt>
                <c:pt idx="356">
                  <c:v>240</c:v>
                </c:pt>
                <c:pt idx="357">
                  <c:v>241</c:v>
                </c:pt>
                <c:pt idx="358">
                  <c:v>242</c:v>
                </c:pt>
                <c:pt idx="359">
                  <c:v>243</c:v>
                </c:pt>
                <c:pt idx="360">
                  <c:v>245</c:v>
                </c:pt>
                <c:pt idx="361">
                  <c:v>245</c:v>
                </c:pt>
                <c:pt idx="362">
                  <c:v>245</c:v>
                </c:pt>
                <c:pt idx="363">
                  <c:v>245</c:v>
                </c:pt>
                <c:pt idx="364">
                  <c:v>245</c:v>
                </c:pt>
                <c:pt idx="365">
                  <c:v>246</c:v>
                </c:pt>
                <c:pt idx="366">
                  <c:v>246</c:v>
                </c:pt>
                <c:pt idx="367">
                  <c:v>247</c:v>
                </c:pt>
                <c:pt idx="368">
                  <c:v>247</c:v>
                </c:pt>
                <c:pt idx="369">
                  <c:v>249</c:v>
                </c:pt>
                <c:pt idx="370">
                  <c:v>249</c:v>
                </c:pt>
                <c:pt idx="371">
                  <c:v>249</c:v>
                </c:pt>
                <c:pt idx="372">
                  <c:v>250</c:v>
                </c:pt>
                <c:pt idx="373">
                  <c:v>250</c:v>
                </c:pt>
                <c:pt idx="374">
                  <c:v>251</c:v>
                </c:pt>
                <c:pt idx="375">
                  <c:v>251</c:v>
                </c:pt>
                <c:pt idx="376">
                  <c:v>251</c:v>
                </c:pt>
                <c:pt idx="377">
                  <c:v>252</c:v>
                </c:pt>
                <c:pt idx="378">
                  <c:v>253</c:v>
                </c:pt>
                <c:pt idx="379">
                  <c:v>254</c:v>
                </c:pt>
                <c:pt idx="380">
                  <c:v>254</c:v>
                </c:pt>
                <c:pt idx="381">
                  <c:v>254</c:v>
                </c:pt>
                <c:pt idx="382">
                  <c:v>255</c:v>
                </c:pt>
                <c:pt idx="383">
                  <c:v>256</c:v>
                </c:pt>
                <c:pt idx="384">
                  <c:v>256</c:v>
                </c:pt>
                <c:pt idx="385">
                  <c:v>256</c:v>
                </c:pt>
                <c:pt idx="386">
                  <c:v>257</c:v>
                </c:pt>
                <c:pt idx="387">
                  <c:v>258</c:v>
                </c:pt>
                <c:pt idx="388">
                  <c:v>258</c:v>
                </c:pt>
                <c:pt idx="389">
                  <c:v>259</c:v>
                </c:pt>
                <c:pt idx="390">
                  <c:v>260</c:v>
                </c:pt>
                <c:pt idx="391">
                  <c:v>261</c:v>
                </c:pt>
                <c:pt idx="392">
                  <c:v>263</c:v>
                </c:pt>
                <c:pt idx="393">
                  <c:v>263</c:v>
                </c:pt>
                <c:pt idx="394">
                  <c:v>264</c:v>
                </c:pt>
                <c:pt idx="395">
                  <c:v>265</c:v>
                </c:pt>
                <c:pt idx="396">
                  <c:v>266</c:v>
                </c:pt>
                <c:pt idx="397">
                  <c:v>267</c:v>
                </c:pt>
                <c:pt idx="398">
                  <c:v>267</c:v>
                </c:pt>
                <c:pt idx="399">
                  <c:v>267</c:v>
                </c:pt>
                <c:pt idx="400">
                  <c:v>267</c:v>
                </c:pt>
                <c:pt idx="401">
                  <c:v>267</c:v>
                </c:pt>
                <c:pt idx="402">
                  <c:v>267</c:v>
                </c:pt>
                <c:pt idx="403">
                  <c:v>268</c:v>
                </c:pt>
                <c:pt idx="404">
                  <c:v>269</c:v>
                </c:pt>
                <c:pt idx="405">
                  <c:v>269</c:v>
                </c:pt>
                <c:pt idx="406">
                  <c:v>270</c:v>
                </c:pt>
                <c:pt idx="407">
                  <c:v>270</c:v>
                </c:pt>
                <c:pt idx="408">
                  <c:v>270</c:v>
                </c:pt>
                <c:pt idx="409">
                  <c:v>271</c:v>
                </c:pt>
                <c:pt idx="410">
                  <c:v>271</c:v>
                </c:pt>
                <c:pt idx="411">
                  <c:v>272</c:v>
                </c:pt>
                <c:pt idx="412">
                  <c:v>273</c:v>
                </c:pt>
                <c:pt idx="413">
                  <c:v>274</c:v>
                </c:pt>
                <c:pt idx="414">
                  <c:v>275</c:v>
                </c:pt>
                <c:pt idx="415">
                  <c:v>276</c:v>
                </c:pt>
                <c:pt idx="416">
                  <c:v>276</c:v>
                </c:pt>
                <c:pt idx="417">
                  <c:v>276</c:v>
                </c:pt>
                <c:pt idx="418">
                  <c:v>280</c:v>
                </c:pt>
                <c:pt idx="419">
                  <c:v>280</c:v>
                </c:pt>
                <c:pt idx="420">
                  <c:v>281</c:v>
                </c:pt>
                <c:pt idx="421">
                  <c:v>281</c:v>
                </c:pt>
                <c:pt idx="422">
                  <c:v>281</c:v>
                </c:pt>
                <c:pt idx="423">
                  <c:v>281</c:v>
                </c:pt>
                <c:pt idx="424">
                  <c:v>282</c:v>
                </c:pt>
                <c:pt idx="425">
                  <c:v>282</c:v>
                </c:pt>
                <c:pt idx="426">
                  <c:v>282</c:v>
                </c:pt>
                <c:pt idx="427">
                  <c:v>282</c:v>
                </c:pt>
                <c:pt idx="428">
                  <c:v>283</c:v>
                </c:pt>
                <c:pt idx="429">
                  <c:v>284</c:v>
                </c:pt>
                <c:pt idx="430">
                  <c:v>284</c:v>
                </c:pt>
                <c:pt idx="431">
                  <c:v>285</c:v>
                </c:pt>
                <c:pt idx="432">
                  <c:v>285</c:v>
                </c:pt>
                <c:pt idx="433">
                  <c:v>286</c:v>
                </c:pt>
                <c:pt idx="434">
                  <c:v>286</c:v>
                </c:pt>
                <c:pt idx="435">
                  <c:v>286</c:v>
                </c:pt>
                <c:pt idx="436">
                  <c:v>287</c:v>
                </c:pt>
                <c:pt idx="437">
                  <c:v>288</c:v>
                </c:pt>
                <c:pt idx="438">
                  <c:v>289</c:v>
                </c:pt>
                <c:pt idx="439">
                  <c:v>290</c:v>
                </c:pt>
                <c:pt idx="440">
                  <c:v>290</c:v>
                </c:pt>
                <c:pt idx="441">
                  <c:v>290</c:v>
                </c:pt>
                <c:pt idx="442">
                  <c:v>290</c:v>
                </c:pt>
                <c:pt idx="443">
                  <c:v>291</c:v>
                </c:pt>
                <c:pt idx="444">
                  <c:v>292</c:v>
                </c:pt>
                <c:pt idx="445">
                  <c:v>293</c:v>
                </c:pt>
                <c:pt idx="446">
                  <c:v>293</c:v>
                </c:pt>
                <c:pt idx="447">
                  <c:v>295</c:v>
                </c:pt>
                <c:pt idx="448">
                  <c:v>296</c:v>
                </c:pt>
                <c:pt idx="449">
                  <c:v>296</c:v>
                </c:pt>
                <c:pt idx="450">
                  <c:v>297</c:v>
                </c:pt>
                <c:pt idx="451">
                  <c:v>298</c:v>
                </c:pt>
                <c:pt idx="452">
                  <c:v>300</c:v>
                </c:pt>
                <c:pt idx="453">
                  <c:v>302</c:v>
                </c:pt>
                <c:pt idx="454">
                  <c:v>302</c:v>
                </c:pt>
                <c:pt idx="455">
                  <c:v>303</c:v>
                </c:pt>
                <c:pt idx="456">
                  <c:v>304</c:v>
                </c:pt>
                <c:pt idx="457">
                  <c:v>307</c:v>
                </c:pt>
                <c:pt idx="458">
                  <c:v>308</c:v>
                </c:pt>
                <c:pt idx="459">
                  <c:v>309</c:v>
                </c:pt>
                <c:pt idx="460">
                  <c:v>309</c:v>
                </c:pt>
                <c:pt idx="461">
                  <c:v>310</c:v>
                </c:pt>
                <c:pt idx="462">
                  <c:v>311</c:v>
                </c:pt>
                <c:pt idx="463">
                  <c:v>311</c:v>
                </c:pt>
                <c:pt idx="464">
                  <c:v>312</c:v>
                </c:pt>
                <c:pt idx="465">
                  <c:v>314</c:v>
                </c:pt>
                <c:pt idx="466">
                  <c:v>315</c:v>
                </c:pt>
                <c:pt idx="467">
                  <c:v>315</c:v>
                </c:pt>
                <c:pt idx="468">
                  <c:v>316</c:v>
                </c:pt>
                <c:pt idx="469">
                  <c:v>316</c:v>
                </c:pt>
                <c:pt idx="470">
                  <c:v>317</c:v>
                </c:pt>
                <c:pt idx="471">
                  <c:v>319</c:v>
                </c:pt>
                <c:pt idx="472">
                  <c:v>322</c:v>
                </c:pt>
                <c:pt idx="473">
                  <c:v>324</c:v>
                </c:pt>
                <c:pt idx="474">
                  <c:v>325</c:v>
                </c:pt>
                <c:pt idx="475">
                  <c:v>326</c:v>
                </c:pt>
                <c:pt idx="476">
                  <c:v>326</c:v>
                </c:pt>
                <c:pt idx="477">
                  <c:v>326</c:v>
                </c:pt>
                <c:pt idx="478">
                  <c:v>328</c:v>
                </c:pt>
                <c:pt idx="479">
                  <c:v>328</c:v>
                </c:pt>
                <c:pt idx="480">
                  <c:v>329</c:v>
                </c:pt>
                <c:pt idx="481">
                  <c:v>329</c:v>
                </c:pt>
                <c:pt idx="482">
                  <c:v>330</c:v>
                </c:pt>
                <c:pt idx="483">
                  <c:v>331</c:v>
                </c:pt>
                <c:pt idx="484">
                  <c:v>331</c:v>
                </c:pt>
                <c:pt idx="485">
                  <c:v>332</c:v>
                </c:pt>
                <c:pt idx="486">
                  <c:v>333</c:v>
                </c:pt>
                <c:pt idx="487">
                  <c:v>333</c:v>
                </c:pt>
                <c:pt idx="488">
                  <c:v>334</c:v>
                </c:pt>
                <c:pt idx="489">
                  <c:v>334</c:v>
                </c:pt>
                <c:pt idx="490">
                  <c:v>334</c:v>
                </c:pt>
                <c:pt idx="491">
                  <c:v>335</c:v>
                </c:pt>
                <c:pt idx="492">
                  <c:v>335</c:v>
                </c:pt>
                <c:pt idx="493">
                  <c:v>336</c:v>
                </c:pt>
                <c:pt idx="494">
                  <c:v>336</c:v>
                </c:pt>
                <c:pt idx="495">
                  <c:v>337</c:v>
                </c:pt>
                <c:pt idx="496">
                  <c:v>337</c:v>
                </c:pt>
                <c:pt idx="497">
                  <c:v>338</c:v>
                </c:pt>
                <c:pt idx="498">
                  <c:v>338</c:v>
                </c:pt>
                <c:pt idx="499">
                  <c:v>339</c:v>
                </c:pt>
                <c:pt idx="500">
                  <c:v>340</c:v>
                </c:pt>
                <c:pt idx="501">
                  <c:v>340</c:v>
                </c:pt>
                <c:pt idx="502">
                  <c:v>340</c:v>
                </c:pt>
                <c:pt idx="503">
                  <c:v>340</c:v>
                </c:pt>
                <c:pt idx="504">
                  <c:v>341</c:v>
                </c:pt>
                <c:pt idx="505">
                  <c:v>342</c:v>
                </c:pt>
                <c:pt idx="506">
                  <c:v>343</c:v>
                </c:pt>
                <c:pt idx="507">
                  <c:v>344</c:v>
                </c:pt>
                <c:pt idx="508">
                  <c:v>344</c:v>
                </c:pt>
                <c:pt idx="509">
                  <c:v>345</c:v>
                </c:pt>
                <c:pt idx="510">
                  <c:v>346</c:v>
                </c:pt>
                <c:pt idx="511">
                  <c:v>346</c:v>
                </c:pt>
                <c:pt idx="512">
                  <c:v>347</c:v>
                </c:pt>
                <c:pt idx="513">
                  <c:v>347</c:v>
                </c:pt>
                <c:pt idx="514">
                  <c:v>349</c:v>
                </c:pt>
                <c:pt idx="515">
                  <c:v>349</c:v>
                </c:pt>
                <c:pt idx="516">
                  <c:v>349</c:v>
                </c:pt>
                <c:pt idx="517">
                  <c:v>349</c:v>
                </c:pt>
                <c:pt idx="518">
                  <c:v>350</c:v>
                </c:pt>
                <c:pt idx="519">
                  <c:v>351</c:v>
                </c:pt>
                <c:pt idx="520">
                  <c:v>351</c:v>
                </c:pt>
                <c:pt idx="521">
                  <c:v>352</c:v>
                </c:pt>
                <c:pt idx="522">
                  <c:v>353</c:v>
                </c:pt>
                <c:pt idx="523">
                  <c:v>354</c:v>
                </c:pt>
                <c:pt idx="524">
                  <c:v>354</c:v>
                </c:pt>
                <c:pt idx="525">
                  <c:v>356</c:v>
                </c:pt>
                <c:pt idx="526">
                  <c:v>356</c:v>
                </c:pt>
                <c:pt idx="527">
                  <c:v>358</c:v>
                </c:pt>
                <c:pt idx="528">
                  <c:v>358</c:v>
                </c:pt>
                <c:pt idx="529">
                  <c:v>359</c:v>
                </c:pt>
                <c:pt idx="530">
                  <c:v>359</c:v>
                </c:pt>
                <c:pt idx="531">
                  <c:v>359</c:v>
                </c:pt>
                <c:pt idx="532">
                  <c:v>360</c:v>
                </c:pt>
                <c:pt idx="533">
                  <c:v>361</c:v>
                </c:pt>
                <c:pt idx="534">
                  <c:v>361</c:v>
                </c:pt>
                <c:pt idx="535">
                  <c:v>361</c:v>
                </c:pt>
                <c:pt idx="536">
                  <c:v>362</c:v>
                </c:pt>
                <c:pt idx="537">
                  <c:v>362</c:v>
                </c:pt>
                <c:pt idx="538">
                  <c:v>362</c:v>
                </c:pt>
                <c:pt idx="539">
                  <c:v>363</c:v>
                </c:pt>
                <c:pt idx="540">
                  <c:v>363</c:v>
                </c:pt>
                <c:pt idx="541">
                  <c:v>363</c:v>
                </c:pt>
                <c:pt idx="542">
                  <c:v>364</c:v>
                </c:pt>
                <c:pt idx="543">
                  <c:v>364</c:v>
                </c:pt>
                <c:pt idx="544">
                  <c:v>364</c:v>
                </c:pt>
                <c:pt idx="545">
                  <c:v>365</c:v>
                </c:pt>
                <c:pt idx="546">
                  <c:v>365</c:v>
                </c:pt>
                <c:pt idx="547">
                  <c:v>365</c:v>
                </c:pt>
                <c:pt idx="548">
                  <c:v>366</c:v>
                </c:pt>
                <c:pt idx="549">
                  <c:v>366</c:v>
                </c:pt>
                <c:pt idx="550">
                  <c:v>366</c:v>
                </c:pt>
                <c:pt idx="551">
                  <c:v>366</c:v>
                </c:pt>
                <c:pt idx="552">
                  <c:v>367</c:v>
                </c:pt>
                <c:pt idx="553">
                  <c:v>367</c:v>
                </c:pt>
                <c:pt idx="554">
                  <c:v>368</c:v>
                </c:pt>
                <c:pt idx="555">
                  <c:v>368</c:v>
                </c:pt>
                <c:pt idx="556">
                  <c:v>368</c:v>
                </c:pt>
                <c:pt idx="557">
                  <c:v>368</c:v>
                </c:pt>
                <c:pt idx="558">
                  <c:v>369</c:v>
                </c:pt>
                <c:pt idx="559">
                  <c:v>369</c:v>
                </c:pt>
                <c:pt idx="560">
                  <c:v>369</c:v>
                </c:pt>
                <c:pt idx="561">
                  <c:v>370</c:v>
                </c:pt>
                <c:pt idx="562">
                  <c:v>370</c:v>
                </c:pt>
                <c:pt idx="563">
                  <c:v>371</c:v>
                </c:pt>
                <c:pt idx="564">
                  <c:v>372</c:v>
                </c:pt>
                <c:pt idx="565">
                  <c:v>372</c:v>
                </c:pt>
                <c:pt idx="566">
                  <c:v>372</c:v>
                </c:pt>
                <c:pt idx="567">
                  <c:v>373</c:v>
                </c:pt>
                <c:pt idx="568">
                  <c:v>374</c:v>
                </c:pt>
                <c:pt idx="569">
                  <c:v>374</c:v>
                </c:pt>
                <c:pt idx="570">
                  <c:v>375</c:v>
                </c:pt>
                <c:pt idx="571">
                  <c:v>375</c:v>
                </c:pt>
                <c:pt idx="572">
                  <c:v>376</c:v>
                </c:pt>
                <c:pt idx="573">
                  <c:v>376</c:v>
                </c:pt>
                <c:pt idx="574">
                  <c:v>378</c:v>
                </c:pt>
                <c:pt idx="575">
                  <c:v>378</c:v>
                </c:pt>
                <c:pt idx="576">
                  <c:v>379</c:v>
                </c:pt>
                <c:pt idx="577">
                  <c:v>379</c:v>
                </c:pt>
                <c:pt idx="578">
                  <c:v>380</c:v>
                </c:pt>
                <c:pt idx="579">
                  <c:v>381</c:v>
                </c:pt>
                <c:pt idx="580">
                  <c:v>381</c:v>
                </c:pt>
                <c:pt idx="581">
                  <c:v>382</c:v>
                </c:pt>
                <c:pt idx="582">
                  <c:v>382</c:v>
                </c:pt>
                <c:pt idx="583">
                  <c:v>382</c:v>
                </c:pt>
                <c:pt idx="584">
                  <c:v>383</c:v>
                </c:pt>
                <c:pt idx="585">
                  <c:v>383</c:v>
                </c:pt>
                <c:pt idx="586">
                  <c:v>383</c:v>
                </c:pt>
                <c:pt idx="587">
                  <c:v>384</c:v>
                </c:pt>
                <c:pt idx="588">
                  <c:v>385</c:v>
                </c:pt>
                <c:pt idx="589">
                  <c:v>385</c:v>
                </c:pt>
                <c:pt idx="590">
                  <c:v>386</c:v>
                </c:pt>
                <c:pt idx="591">
                  <c:v>386</c:v>
                </c:pt>
                <c:pt idx="592">
                  <c:v>386</c:v>
                </c:pt>
                <c:pt idx="593">
                  <c:v>388</c:v>
                </c:pt>
                <c:pt idx="594">
                  <c:v>390</c:v>
                </c:pt>
                <c:pt idx="595">
                  <c:v>390</c:v>
                </c:pt>
                <c:pt idx="596">
                  <c:v>390</c:v>
                </c:pt>
                <c:pt idx="597">
                  <c:v>392</c:v>
                </c:pt>
                <c:pt idx="598">
                  <c:v>393</c:v>
                </c:pt>
                <c:pt idx="599">
                  <c:v>393</c:v>
                </c:pt>
                <c:pt idx="600">
                  <c:v>393</c:v>
                </c:pt>
                <c:pt idx="601">
                  <c:v>394</c:v>
                </c:pt>
                <c:pt idx="602">
                  <c:v>395</c:v>
                </c:pt>
                <c:pt idx="603">
                  <c:v>395</c:v>
                </c:pt>
                <c:pt idx="604">
                  <c:v>395</c:v>
                </c:pt>
                <c:pt idx="605">
                  <c:v>395</c:v>
                </c:pt>
                <c:pt idx="606">
                  <c:v>396</c:v>
                </c:pt>
                <c:pt idx="607">
                  <c:v>396</c:v>
                </c:pt>
                <c:pt idx="608">
                  <c:v>398</c:v>
                </c:pt>
                <c:pt idx="609">
                  <c:v>398</c:v>
                </c:pt>
                <c:pt idx="610">
                  <c:v>399</c:v>
                </c:pt>
                <c:pt idx="611">
                  <c:v>400</c:v>
                </c:pt>
                <c:pt idx="612">
                  <c:v>400</c:v>
                </c:pt>
                <c:pt idx="613">
                  <c:v>400</c:v>
                </c:pt>
                <c:pt idx="614">
                  <c:v>401</c:v>
                </c:pt>
                <c:pt idx="615">
                  <c:v>402</c:v>
                </c:pt>
                <c:pt idx="616">
                  <c:v>404</c:v>
                </c:pt>
                <c:pt idx="617">
                  <c:v>405</c:v>
                </c:pt>
                <c:pt idx="618">
                  <c:v>405</c:v>
                </c:pt>
                <c:pt idx="619">
                  <c:v>405</c:v>
                </c:pt>
                <c:pt idx="620">
                  <c:v>406</c:v>
                </c:pt>
                <c:pt idx="621">
                  <c:v>407</c:v>
                </c:pt>
                <c:pt idx="622">
                  <c:v>407</c:v>
                </c:pt>
                <c:pt idx="623">
                  <c:v>408</c:v>
                </c:pt>
                <c:pt idx="624">
                  <c:v>408</c:v>
                </c:pt>
                <c:pt idx="625">
                  <c:v>409</c:v>
                </c:pt>
                <c:pt idx="626">
                  <c:v>410</c:v>
                </c:pt>
                <c:pt idx="627">
                  <c:v>411</c:v>
                </c:pt>
                <c:pt idx="628">
                  <c:v>412</c:v>
                </c:pt>
                <c:pt idx="629">
                  <c:v>413</c:v>
                </c:pt>
                <c:pt idx="630">
                  <c:v>415</c:v>
                </c:pt>
                <c:pt idx="631">
                  <c:v>416</c:v>
                </c:pt>
                <c:pt idx="632">
                  <c:v>417</c:v>
                </c:pt>
                <c:pt idx="633">
                  <c:v>417</c:v>
                </c:pt>
                <c:pt idx="634">
                  <c:v>417</c:v>
                </c:pt>
                <c:pt idx="635">
                  <c:v>418</c:v>
                </c:pt>
                <c:pt idx="636">
                  <c:v>418</c:v>
                </c:pt>
                <c:pt idx="637">
                  <c:v>419</c:v>
                </c:pt>
                <c:pt idx="638">
                  <c:v>419</c:v>
                </c:pt>
                <c:pt idx="639">
                  <c:v>420</c:v>
                </c:pt>
                <c:pt idx="640">
                  <c:v>421</c:v>
                </c:pt>
                <c:pt idx="641">
                  <c:v>422</c:v>
                </c:pt>
                <c:pt idx="642">
                  <c:v>422</c:v>
                </c:pt>
                <c:pt idx="643">
                  <c:v>423</c:v>
                </c:pt>
                <c:pt idx="644">
                  <c:v>424</c:v>
                </c:pt>
                <c:pt idx="645">
                  <c:v>425</c:v>
                </c:pt>
                <c:pt idx="646">
                  <c:v>425</c:v>
                </c:pt>
                <c:pt idx="647">
                  <c:v>426</c:v>
                </c:pt>
                <c:pt idx="648">
                  <c:v>427</c:v>
                </c:pt>
                <c:pt idx="649">
                  <c:v>427</c:v>
                </c:pt>
                <c:pt idx="650">
                  <c:v>428</c:v>
                </c:pt>
                <c:pt idx="651">
                  <c:v>428</c:v>
                </c:pt>
                <c:pt idx="652">
                  <c:v>429</c:v>
                </c:pt>
                <c:pt idx="653">
                  <c:v>430</c:v>
                </c:pt>
                <c:pt idx="654">
                  <c:v>432</c:v>
                </c:pt>
                <c:pt idx="655">
                  <c:v>432</c:v>
                </c:pt>
                <c:pt idx="656">
                  <c:v>433</c:v>
                </c:pt>
                <c:pt idx="657">
                  <c:v>434</c:v>
                </c:pt>
                <c:pt idx="658">
                  <c:v>435</c:v>
                </c:pt>
                <c:pt idx="659">
                  <c:v>436</c:v>
                </c:pt>
                <c:pt idx="660">
                  <c:v>439</c:v>
                </c:pt>
                <c:pt idx="661">
                  <c:v>440</c:v>
                </c:pt>
                <c:pt idx="662">
                  <c:v>440</c:v>
                </c:pt>
                <c:pt idx="663">
                  <c:v>440</c:v>
                </c:pt>
                <c:pt idx="664">
                  <c:v>441</c:v>
                </c:pt>
                <c:pt idx="665">
                  <c:v>442</c:v>
                </c:pt>
                <c:pt idx="666">
                  <c:v>443</c:v>
                </c:pt>
                <c:pt idx="667">
                  <c:v>444</c:v>
                </c:pt>
                <c:pt idx="668">
                  <c:v>445</c:v>
                </c:pt>
                <c:pt idx="669">
                  <c:v>446</c:v>
                </c:pt>
                <c:pt idx="670">
                  <c:v>446</c:v>
                </c:pt>
                <c:pt idx="671">
                  <c:v>446</c:v>
                </c:pt>
                <c:pt idx="672">
                  <c:v>447</c:v>
                </c:pt>
                <c:pt idx="673">
                  <c:v>447</c:v>
                </c:pt>
                <c:pt idx="674">
                  <c:v>448</c:v>
                </c:pt>
                <c:pt idx="675">
                  <c:v>448</c:v>
                </c:pt>
                <c:pt idx="676">
                  <c:v>448</c:v>
                </c:pt>
                <c:pt idx="677">
                  <c:v>448</c:v>
                </c:pt>
                <c:pt idx="678">
                  <c:v>449</c:v>
                </c:pt>
                <c:pt idx="679">
                  <c:v>450</c:v>
                </c:pt>
                <c:pt idx="680">
                  <c:v>450</c:v>
                </c:pt>
                <c:pt idx="681">
                  <c:v>450</c:v>
                </c:pt>
                <c:pt idx="682">
                  <c:v>451</c:v>
                </c:pt>
                <c:pt idx="683">
                  <c:v>451</c:v>
                </c:pt>
                <c:pt idx="684">
                  <c:v>451</c:v>
                </c:pt>
                <c:pt idx="685">
                  <c:v>451</c:v>
                </c:pt>
                <c:pt idx="686">
                  <c:v>452</c:v>
                </c:pt>
                <c:pt idx="687">
                  <c:v>452</c:v>
                </c:pt>
                <c:pt idx="688">
                  <c:v>452</c:v>
                </c:pt>
                <c:pt idx="689">
                  <c:v>452</c:v>
                </c:pt>
                <c:pt idx="690">
                  <c:v>454</c:v>
                </c:pt>
                <c:pt idx="691">
                  <c:v>455</c:v>
                </c:pt>
                <c:pt idx="692">
                  <c:v>456</c:v>
                </c:pt>
                <c:pt idx="693">
                  <c:v>458</c:v>
                </c:pt>
                <c:pt idx="694">
                  <c:v>458</c:v>
                </c:pt>
                <c:pt idx="695">
                  <c:v>459</c:v>
                </c:pt>
                <c:pt idx="696">
                  <c:v>460</c:v>
                </c:pt>
                <c:pt idx="697">
                  <c:v>460</c:v>
                </c:pt>
                <c:pt idx="698">
                  <c:v>461</c:v>
                </c:pt>
                <c:pt idx="699">
                  <c:v>461</c:v>
                </c:pt>
                <c:pt idx="700">
                  <c:v>462</c:v>
                </c:pt>
                <c:pt idx="701">
                  <c:v>462</c:v>
                </c:pt>
                <c:pt idx="702">
                  <c:v>463</c:v>
                </c:pt>
                <c:pt idx="703">
                  <c:v>465</c:v>
                </c:pt>
                <c:pt idx="704">
                  <c:v>465</c:v>
                </c:pt>
                <c:pt idx="705">
                  <c:v>466</c:v>
                </c:pt>
                <c:pt idx="706">
                  <c:v>467</c:v>
                </c:pt>
                <c:pt idx="707">
                  <c:v>467</c:v>
                </c:pt>
                <c:pt idx="708">
                  <c:v>467</c:v>
                </c:pt>
                <c:pt idx="709">
                  <c:v>467</c:v>
                </c:pt>
                <c:pt idx="710">
                  <c:v>469</c:v>
                </c:pt>
                <c:pt idx="711">
                  <c:v>470</c:v>
                </c:pt>
                <c:pt idx="712">
                  <c:v>470</c:v>
                </c:pt>
                <c:pt idx="713">
                  <c:v>471</c:v>
                </c:pt>
                <c:pt idx="714">
                  <c:v>471</c:v>
                </c:pt>
                <c:pt idx="715">
                  <c:v>472</c:v>
                </c:pt>
                <c:pt idx="716">
                  <c:v>472</c:v>
                </c:pt>
                <c:pt idx="717">
                  <c:v>472</c:v>
                </c:pt>
                <c:pt idx="718">
                  <c:v>473</c:v>
                </c:pt>
                <c:pt idx="719">
                  <c:v>474</c:v>
                </c:pt>
                <c:pt idx="720">
                  <c:v>474</c:v>
                </c:pt>
                <c:pt idx="721">
                  <c:v>476</c:v>
                </c:pt>
                <c:pt idx="722">
                  <c:v>477</c:v>
                </c:pt>
                <c:pt idx="723">
                  <c:v>477</c:v>
                </c:pt>
                <c:pt idx="724">
                  <c:v>478</c:v>
                </c:pt>
                <c:pt idx="725">
                  <c:v>479</c:v>
                </c:pt>
                <c:pt idx="726">
                  <c:v>480</c:v>
                </c:pt>
                <c:pt idx="727">
                  <c:v>484</c:v>
                </c:pt>
                <c:pt idx="728">
                  <c:v>485</c:v>
                </c:pt>
                <c:pt idx="729">
                  <c:v>486</c:v>
                </c:pt>
                <c:pt idx="730">
                  <c:v>486</c:v>
                </c:pt>
                <c:pt idx="731">
                  <c:v>488</c:v>
                </c:pt>
                <c:pt idx="732">
                  <c:v>488</c:v>
                </c:pt>
                <c:pt idx="733">
                  <c:v>490</c:v>
                </c:pt>
                <c:pt idx="734">
                  <c:v>491</c:v>
                </c:pt>
                <c:pt idx="735">
                  <c:v>491</c:v>
                </c:pt>
                <c:pt idx="736">
                  <c:v>491</c:v>
                </c:pt>
                <c:pt idx="737">
                  <c:v>492</c:v>
                </c:pt>
                <c:pt idx="738">
                  <c:v>493</c:v>
                </c:pt>
                <c:pt idx="739">
                  <c:v>494</c:v>
                </c:pt>
                <c:pt idx="740">
                  <c:v>496</c:v>
                </c:pt>
                <c:pt idx="741">
                  <c:v>496</c:v>
                </c:pt>
                <c:pt idx="742">
                  <c:v>498</c:v>
                </c:pt>
                <c:pt idx="743">
                  <c:v>499</c:v>
                </c:pt>
                <c:pt idx="744">
                  <c:v>500</c:v>
                </c:pt>
                <c:pt idx="745">
                  <c:v>500</c:v>
                </c:pt>
                <c:pt idx="746">
                  <c:v>502</c:v>
                </c:pt>
                <c:pt idx="747">
                  <c:v>502</c:v>
                </c:pt>
                <c:pt idx="748">
                  <c:v>504</c:v>
                </c:pt>
                <c:pt idx="749">
                  <c:v>506</c:v>
                </c:pt>
                <c:pt idx="750">
                  <c:v>506</c:v>
                </c:pt>
                <c:pt idx="751">
                  <c:v>507</c:v>
                </c:pt>
                <c:pt idx="752">
                  <c:v>508</c:v>
                </c:pt>
                <c:pt idx="753">
                  <c:v>508</c:v>
                </c:pt>
                <c:pt idx="754">
                  <c:v>508</c:v>
                </c:pt>
                <c:pt idx="755">
                  <c:v>508</c:v>
                </c:pt>
                <c:pt idx="756">
                  <c:v>509</c:v>
                </c:pt>
                <c:pt idx="757">
                  <c:v>511</c:v>
                </c:pt>
                <c:pt idx="758">
                  <c:v>512</c:v>
                </c:pt>
                <c:pt idx="759">
                  <c:v>512</c:v>
                </c:pt>
                <c:pt idx="760">
                  <c:v>513</c:v>
                </c:pt>
                <c:pt idx="761">
                  <c:v>513</c:v>
                </c:pt>
                <c:pt idx="762">
                  <c:v>514</c:v>
                </c:pt>
                <c:pt idx="763">
                  <c:v>516</c:v>
                </c:pt>
                <c:pt idx="764">
                  <c:v>516</c:v>
                </c:pt>
                <c:pt idx="765">
                  <c:v>517</c:v>
                </c:pt>
                <c:pt idx="766">
                  <c:v>518</c:v>
                </c:pt>
                <c:pt idx="767">
                  <c:v>519</c:v>
                </c:pt>
                <c:pt idx="768">
                  <c:v>520</c:v>
                </c:pt>
                <c:pt idx="769">
                  <c:v>520</c:v>
                </c:pt>
                <c:pt idx="770">
                  <c:v>521</c:v>
                </c:pt>
                <c:pt idx="771">
                  <c:v>523</c:v>
                </c:pt>
                <c:pt idx="772">
                  <c:v>524</c:v>
                </c:pt>
                <c:pt idx="773">
                  <c:v>525</c:v>
                </c:pt>
                <c:pt idx="774">
                  <c:v>527</c:v>
                </c:pt>
                <c:pt idx="775">
                  <c:v>528</c:v>
                </c:pt>
                <c:pt idx="776">
                  <c:v>528</c:v>
                </c:pt>
                <c:pt idx="777">
                  <c:v>528</c:v>
                </c:pt>
                <c:pt idx="778">
                  <c:v>528</c:v>
                </c:pt>
                <c:pt idx="779">
                  <c:v>528</c:v>
                </c:pt>
                <c:pt idx="780">
                  <c:v>529</c:v>
                </c:pt>
                <c:pt idx="781">
                  <c:v>530</c:v>
                </c:pt>
                <c:pt idx="782">
                  <c:v>531</c:v>
                </c:pt>
                <c:pt idx="783">
                  <c:v>531</c:v>
                </c:pt>
                <c:pt idx="784">
                  <c:v>531</c:v>
                </c:pt>
                <c:pt idx="785">
                  <c:v>531</c:v>
                </c:pt>
                <c:pt idx="786">
                  <c:v>532</c:v>
                </c:pt>
                <c:pt idx="787">
                  <c:v>533</c:v>
                </c:pt>
                <c:pt idx="788">
                  <c:v>535</c:v>
                </c:pt>
                <c:pt idx="789">
                  <c:v>536</c:v>
                </c:pt>
                <c:pt idx="790">
                  <c:v>537</c:v>
                </c:pt>
                <c:pt idx="791">
                  <c:v>538</c:v>
                </c:pt>
                <c:pt idx="792">
                  <c:v>538</c:v>
                </c:pt>
                <c:pt idx="793">
                  <c:v>540</c:v>
                </c:pt>
                <c:pt idx="794">
                  <c:v>540</c:v>
                </c:pt>
                <c:pt idx="795">
                  <c:v>541</c:v>
                </c:pt>
                <c:pt idx="796">
                  <c:v>542</c:v>
                </c:pt>
                <c:pt idx="797">
                  <c:v>542</c:v>
                </c:pt>
                <c:pt idx="798">
                  <c:v>542</c:v>
                </c:pt>
                <c:pt idx="799">
                  <c:v>543</c:v>
                </c:pt>
                <c:pt idx="800">
                  <c:v>543</c:v>
                </c:pt>
                <c:pt idx="801">
                  <c:v>543</c:v>
                </c:pt>
                <c:pt idx="802">
                  <c:v>544</c:v>
                </c:pt>
                <c:pt idx="803">
                  <c:v>545</c:v>
                </c:pt>
                <c:pt idx="804">
                  <c:v>546</c:v>
                </c:pt>
                <c:pt idx="805">
                  <c:v>546</c:v>
                </c:pt>
                <c:pt idx="806">
                  <c:v>547</c:v>
                </c:pt>
                <c:pt idx="807">
                  <c:v>547</c:v>
                </c:pt>
                <c:pt idx="808">
                  <c:v>547</c:v>
                </c:pt>
                <c:pt idx="809">
                  <c:v>548</c:v>
                </c:pt>
                <c:pt idx="810">
                  <c:v>548</c:v>
                </c:pt>
                <c:pt idx="811">
                  <c:v>549</c:v>
                </c:pt>
                <c:pt idx="812">
                  <c:v>550</c:v>
                </c:pt>
                <c:pt idx="813">
                  <c:v>550</c:v>
                </c:pt>
                <c:pt idx="814">
                  <c:v>551</c:v>
                </c:pt>
                <c:pt idx="815">
                  <c:v>551</c:v>
                </c:pt>
                <c:pt idx="816">
                  <c:v>551</c:v>
                </c:pt>
                <c:pt idx="817">
                  <c:v>551</c:v>
                </c:pt>
                <c:pt idx="818">
                  <c:v>552</c:v>
                </c:pt>
                <c:pt idx="819">
                  <c:v>553</c:v>
                </c:pt>
                <c:pt idx="820">
                  <c:v>554</c:v>
                </c:pt>
                <c:pt idx="821">
                  <c:v>555</c:v>
                </c:pt>
                <c:pt idx="822">
                  <c:v>555</c:v>
                </c:pt>
                <c:pt idx="823">
                  <c:v>555</c:v>
                </c:pt>
                <c:pt idx="824">
                  <c:v>556</c:v>
                </c:pt>
                <c:pt idx="825">
                  <c:v>556</c:v>
                </c:pt>
                <c:pt idx="826">
                  <c:v>557</c:v>
                </c:pt>
                <c:pt idx="827">
                  <c:v>558</c:v>
                </c:pt>
                <c:pt idx="828">
                  <c:v>558</c:v>
                </c:pt>
                <c:pt idx="829">
                  <c:v>558</c:v>
                </c:pt>
                <c:pt idx="830">
                  <c:v>559</c:v>
                </c:pt>
                <c:pt idx="831">
                  <c:v>559</c:v>
                </c:pt>
                <c:pt idx="832">
                  <c:v>560</c:v>
                </c:pt>
                <c:pt idx="833">
                  <c:v>560</c:v>
                </c:pt>
                <c:pt idx="834">
                  <c:v>560</c:v>
                </c:pt>
                <c:pt idx="835">
                  <c:v>560</c:v>
                </c:pt>
                <c:pt idx="836">
                  <c:v>561</c:v>
                </c:pt>
                <c:pt idx="837">
                  <c:v>561</c:v>
                </c:pt>
                <c:pt idx="838">
                  <c:v>562</c:v>
                </c:pt>
                <c:pt idx="839">
                  <c:v>563</c:v>
                </c:pt>
                <c:pt idx="840">
                  <c:v>563</c:v>
                </c:pt>
                <c:pt idx="841">
                  <c:v>564</c:v>
                </c:pt>
                <c:pt idx="842">
                  <c:v>564</c:v>
                </c:pt>
                <c:pt idx="843">
                  <c:v>566</c:v>
                </c:pt>
                <c:pt idx="844">
                  <c:v>566</c:v>
                </c:pt>
                <c:pt idx="845">
                  <c:v>566</c:v>
                </c:pt>
                <c:pt idx="846">
                  <c:v>566</c:v>
                </c:pt>
                <c:pt idx="847">
                  <c:v>567</c:v>
                </c:pt>
                <c:pt idx="848">
                  <c:v>568</c:v>
                </c:pt>
                <c:pt idx="849">
                  <c:v>568</c:v>
                </c:pt>
                <c:pt idx="850">
                  <c:v>569</c:v>
                </c:pt>
                <c:pt idx="851">
                  <c:v>573</c:v>
                </c:pt>
                <c:pt idx="852">
                  <c:v>574</c:v>
                </c:pt>
                <c:pt idx="853">
                  <c:v>574</c:v>
                </c:pt>
                <c:pt idx="854">
                  <c:v>575</c:v>
                </c:pt>
                <c:pt idx="855">
                  <c:v>576</c:v>
                </c:pt>
                <c:pt idx="856">
                  <c:v>577</c:v>
                </c:pt>
                <c:pt idx="857">
                  <c:v>578</c:v>
                </c:pt>
                <c:pt idx="858">
                  <c:v>578</c:v>
                </c:pt>
                <c:pt idx="859">
                  <c:v>578</c:v>
                </c:pt>
                <c:pt idx="860">
                  <c:v>579</c:v>
                </c:pt>
                <c:pt idx="861">
                  <c:v>580</c:v>
                </c:pt>
                <c:pt idx="862">
                  <c:v>581</c:v>
                </c:pt>
                <c:pt idx="863">
                  <c:v>581</c:v>
                </c:pt>
                <c:pt idx="864">
                  <c:v>583</c:v>
                </c:pt>
                <c:pt idx="865">
                  <c:v>583</c:v>
                </c:pt>
                <c:pt idx="866">
                  <c:v>584</c:v>
                </c:pt>
                <c:pt idx="867">
                  <c:v>584</c:v>
                </c:pt>
                <c:pt idx="868">
                  <c:v>586</c:v>
                </c:pt>
                <c:pt idx="869">
                  <c:v>589</c:v>
                </c:pt>
                <c:pt idx="870">
                  <c:v>589</c:v>
                </c:pt>
                <c:pt idx="871">
                  <c:v>590</c:v>
                </c:pt>
                <c:pt idx="872">
                  <c:v>591</c:v>
                </c:pt>
                <c:pt idx="873">
                  <c:v>592</c:v>
                </c:pt>
                <c:pt idx="874">
                  <c:v>592</c:v>
                </c:pt>
                <c:pt idx="875">
                  <c:v>593</c:v>
                </c:pt>
                <c:pt idx="876">
                  <c:v>593</c:v>
                </c:pt>
                <c:pt idx="877">
                  <c:v>594</c:v>
                </c:pt>
                <c:pt idx="878">
                  <c:v>595</c:v>
                </c:pt>
                <c:pt idx="879">
                  <c:v>596</c:v>
                </c:pt>
                <c:pt idx="880">
                  <c:v>596</c:v>
                </c:pt>
                <c:pt idx="881">
                  <c:v>596</c:v>
                </c:pt>
                <c:pt idx="882">
                  <c:v>597</c:v>
                </c:pt>
                <c:pt idx="883">
                  <c:v>598</c:v>
                </c:pt>
                <c:pt idx="884">
                  <c:v>604</c:v>
                </c:pt>
                <c:pt idx="885">
                  <c:v>604</c:v>
                </c:pt>
                <c:pt idx="886">
                  <c:v>605</c:v>
                </c:pt>
                <c:pt idx="887">
                  <c:v>605</c:v>
                </c:pt>
                <c:pt idx="888">
                  <c:v>608</c:v>
                </c:pt>
                <c:pt idx="889">
                  <c:v>609</c:v>
                </c:pt>
                <c:pt idx="890">
                  <c:v>609</c:v>
                </c:pt>
                <c:pt idx="891">
                  <c:v>609</c:v>
                </c:pt>
                <c:pt idx="892">
                  <c:v>610</c:v>
                </c:pt>
                <c:pt idx="893">
                  <c:v>611</c:v>
                </c:pt>
                <c:pt idx="894">
                  <c:v>612</c:v>
                </c:pt>
                <c:pt idx="895">
                  <c:v>612</c:v>
                </c:pt>
                <c:pt idx="896">
                  <c:v>613</c:v>
                </c:pt>
                <c:pt idx="897">
                  <c:v>613</c:v>
                </c:pt>
                <c:pt idx="898">
                  <c:v>615</c:v>
                </c:pt>
                <c:pt idx="899">
                  <c:v>617</c:v>
                </c:pt>
                <c:pt idx="900">
                  <c:v>618</c:v>
                </c:pt>
                <c:pt idx="901">
                  <c:v>618</c:v>
                </c:pt>
                <c:pt idx="902">
                  <c:v>618</c:v>
                </c:pt>
                <c:pt idx="903">
                  <c:v>619</c:v>
                </c:pt>
                <c:pt idx="904">
                  <c:v>619</c:v>
                </c:pt>
                <c:pt idx="905">
                  <c:v>619</c:v>
                </c:pt>
                <c:pt idx="906">
                  <c:v>620</c:v>
                </c:pt>
                <c:pt idx="907">
                  <c:v>620</c:v>
                </c:pt>
                <c:pt idx="908">
                  <c:v>621</c:v>
                </c:pt>
                <c:pt idx="909">
                  <c:v>621</c:v>
                </c:pt>
                <c:pt idx="910">
                  <c:v>621</c:v>
                </c:pt>
                <c:pt idx="911">
                  <c:v>622</c:v>
                </c:pt>
                <c:pt idx="912">
                  <c:v>622</c:v>
                </c:pt>
                <c:pt idx="913">
                  <c:v>623</c:v>
                </c:pt>
                <c:pt idx="914">
                  <c:v>623</c:v>
                </c:pt>
                <c:pt idx="915">
                  <c:v>624</c:v>
                </c:pt>
                <c:pt idx="916">
                  <c:v>625</c:v>
                </c:pt>
                <c:pt idx="917">
                  <c:v>626</c:v>
                </c:pt>
                <c:pt idx="918">
                  <c:v>626</c:v>
                </c:pt>
                <c:pt idx="919">
                  <c:v>626</c:v>
                </c:pt>
                <c:pt idx="920">
                  <c:v>627</c:v>
                </c:pt>
                <c:pt idx="921">
                  <c:v>627</c:v>
                </c:pt>
                <c:pt idx="922">
                  <c:v>628</c:v>
                </c:pt>
                <c:pt idx="923">
                  <c:v>628</c:v>
                </c:pt>
                <c:pt idx="924">
                  <c:v>629</c:v>
                </c:pt>
                <c:pt idx="925">
                  <c:v>629</c:v>
                </c:pt>
                <c:pt idx="926">
                  <c:v>629</c:v>
                </c:pt>
                <c:pt idx="927">
                  <c:v>630</c:v>
                </c:pt>
                <c:pt idx="928">
                  <c:v>630</c:v>
                </c:pt>
                <c:pt idx="929">
                  <c:v>631</c:v>
                </c:pt>
                <c:pt idx="930">
                  <c:v>631</c:v>
                </c:pt>
                <c:pt idx="931">
                  <c:v>632</c:v>
                </c:pt>
                <c:pt idx="932">
                  <c:v>632</c:v>
                </c:pt>
                <c:pt idx="933">
                  <c:v>633</c:v>
                </c:pt>
                <c:pt idx="934">
                  <c:v>633</c:v>
                </c:pt>
                <c:pt idx="935">
                  <c:v>634</c:v>
                </c:pt>
                <c:pt idx="936">
                  <c:v>634</c:v>
                </c:pt>
                <c:pt idx="937">
                  <c:v>635</c:v>
                </c:pt>
                <c:pt idx="938">
                  <c:v>635</c:v>
                </c:pt>
                <c:pt idx="939">
                  <c:v>635</c:v>
                </c:pt>
                <c:pt idx="940">
                  <c:v>636</c:v>
                </c:pt>
                <c:pt idx="941">
                  <c:v>636</c:v>
                </c:pt>
                <c:pt idx="942">
                  <c:v>637</c:v>
                </c:pt>
                <c:pt idx="943">
                  <c:v>637</c:v>
                </c:pt>
                <c:pt idx="944">
                  <c:v>637</c:v>
                </c:pt>
                <c:pt idx="945">
                  <c:v>638</c:v>
                </c:pt>
                <c:pt idx="946">
                  <c:v>638</c:v>
                </c:pt>
                <c:pt idx="947">
                  <c:v>638</c:v>
                </c:pt>
                <c:pt idx="948">
                  <c:v>639</c:v>
                </c:pt>
                <c:pt idx="949">
                  <c:v>639</c:v>
                </c:pt>
                <c:pt idx="950">
                  <c:v>639</c:v>
                </c:pt>
                <c:pt idx="951">
                  <c:v>639</c:v>
                </c:pt>
                <c:pt idx="952">
                  <c:v>640</c:v>
                </c:pt>
                <c:pt idx="953">
                  <c:v>640</c:v>
                </c:pt>
                <c:pt idx="954">
                  <c:v>640</c:v>
                </c:pt>
                <c:pt idx="955">
                  <c:v>641</c:v>
                </c:pt>
                <c:pt idx="956">
                  <c:v>641</c:v>
                </c:pt>
                <c:pt idx="957">
                  <c:v>641</c:v>
                </c:pt>
                <c:pt idx="958">
                  <c:v>641</c:v>
                </c:pt>
                <c:pt idx="959">
                  <c:v>642</c:v>
                </c:pt>
                <c:pt idx="960">
                  <c:v>642</c:v>
                </c:pt>
                <c:pt idx="961">
                  <c:v>643</c:v>
                </c:pt>
                <c:pt idx="962">
                  <c:v>643</c:v>
                </c:pt>
                <c:pt idx="963">
                  <c:v>643</c:v>
                </c:pt>
                <c:pt idx="964">
                  <c:v>643</c:v>
                </c:pt>
                <c:pt idx="965">
                  <c:v>643</c:v>
                </c:pt>
                <c:pt idx="966">
                  <c:v>643</c:v>
                </c:pt>
                <c:pt idx="967">
                  <c:v>644</c:v>
                </c:pt>
                <c:pt idx="968">
                  <c:v>644</c:v>
                </c:pt>
                <c:pt idx="969">
                  <c:v>644</c:v>
                </c:pt>
                <c:pt idx="970">
                  <c:v>644</c:v>
                </c:pt>
                <c:pt idx="971">
                  <c:v>644</c:v>
                </c:pt>
                <c:pt idx="972">
                  <c:v>644</c:v>
                </c:pt>
                <c:pt idx="973">
                  <c:v>645</c:v>
                </c:pt>
                <c:pt idx="974">
                  <c:v>645</c:v>
                </c:pt>
                <c:pt idx="975">
                  <c:v>645</c:v>
                </c:pt>
                <c:pt idx="976">
                  <c:v>645</c:v>
                </c:pt>
                <c:pt idx="977">
                  <c:v>646</c:v>
                </c:pt>
                <c:pt idx="978">
                  <c:v>646</c:v>
                </c:pt>
                <c:pt idx="979">
                  <c:v>646</c:v>
                </c:pt>
                <c:pt idx="980">
                  <c:v>647</c:v>
                </c:pt>
                <c:pt idx="981">
                  <c:v>647</c:v>
                </c:pt>
                <c:pt idx="982">
                  <c:v>647</c:v>
                </c:pt>
                <c:pt idx="983">
                  <c:v>647</c:v>
                </c:pt>
                <c:pt idx="984">
                  <c:v>647</c:v>
                </c:pt>
                <c:pt idx="985">
                  <c:v>648</c:v>
                </c:pt>
                <c:pt idx="986">
                  <c:v>648</c:v>
                </c:pt>
                <c:pt idx="987">
                  <c:v>648</c:v>
                </c:pt>
                <c:pt idx="988">
                  <c:v>648</c:v>
                </c:pt>
                <c:pt idx="989">
                  <c:v>649</c:v>
                </c:pt>
                <c:pt idx="990">
                  <c:v>649</c:v>
                </c:pt>
                <c:pt idx="991">
                  <c:v>649</c:v>
                </c:pt>
                <c:pt idx="992">
                  <c:v>649</c:v>
                </c:pt>
                <c:pt idx="993">
                  <c:v>649</c:v>
                </c:pt>
                <c:pt idx="994">
                  <c:v>650</c:v>
                </c:pt>
                <c:pt idx="995">
                  <c:v>650</c:v>
                </c:pt>
                <c:pt idx="996">
                  <c:v>650</c:v>
                </c:pt>
                <c:pt idx="997">
                  <c:v>651</c:v>
                </c:pt>
                <c:pt idx="998">
                  <c:v>651</c:v>
                </c:pt>
                <c:pt idx="999">
                  <c:v>651</c:v>
                </c:pt>
                <c:pt idx="1000">
                  <c:v>652</c:v>
                </c:pt>
                <c:pt idx="1001">
                  <c:v>652</c:v>
                </c:pt>
                <c:pt idx="1002">
                  <c:v>652</c:v>
                </c:pt>
                <c:pt idx="1003">
                  <c:v>653</c:v>
                </c:pt>
                <c:pt idx="1004">
                  <c:v>653</c:v>
                </c:pt>
                <c:pt idx="1005">
                  <c:v>653</c:v>
                </c:pt>
                <c:pt idx="1006">
                  <c:v>653</c:v>
                </c:pt>
                <c:pt idx="1007">
                  <c:v>653</c:v>
                </c:pt>
                <c:pt idx="1008">
                  <c:v>653</c:v>
                </c:pt>
                <c:pt idx="1009">
                  <c:v>653</c:v>
                </c:pt>
                <c:pt idx="1010">
                  <c:v>654</c:v>
                </c:pt>
                <c:pt idx="1011">
                  <c:v>654</c:v>
                </c:pt>
                <c:pt idx="1012">
                  <c:v>654</c:v>
                </c:pt>
                <c:pt idx="1013">
                  <c:v>654</c:v>
                </c:pt>
                <c:pt idx="1014">
                  <c:v>654</c:v>
                </c:pt>
                <c:pt idx="1015">
                  <c:v>654</c:v>
                </c:pt>
                <c:pt idx="1016">
                  <c:v>655</c:v>
                </c:pt>
                <c:pt idx="1017">
                  <c:v>655</c:v>
                </c:pt>
                <c:pt idx="1018">
                  <c:v>655</c:v>
                </c:pt>
                <c:pt idx="1019">
                  <c:v>655</c:v>
                </c:pt>
                <c:pt idx="1020">
                  <c:v>655</c:v>
                </c:pt>
                <c:pt idx="1021">
                  <c:v>656</c:v>
                </c:pt>
                <c:pt idx="1022">
                  <c:v>656</c:v>
                </c:pt>
                <c:pt idx="1023">
                  <c:v>656</c:v>
                </c:pt>
                <c:pt idx="1024">
                  <c:v>656</c:v>
                </c:pt>
                <c:pt idx="1025">
                  <c:v>656</c:v>
                </c:pt>
                <c:pt idx="1026">
                  <c:v>656</c:v>
                </c:pt>
                <c:pt idx="1027">
                  <c:v>657</c:v>
                </c:pt>
                <c:pt idx="1028">
                  <c:v>657</c:v>
                </c:pt>
                <c:pt idx="1029">
                  <c:v>657</c:v>
                </c:pt>
                <c:pt idx="1030">
                  <c:v>657</c:v>
                </c:pt>
                <c:pt idx="1031">
                  <c:v>657</c:v>
                </c:pt>
                <c:pt idx="1032">
                  <c:v>658</c:v>
                </c:pt>
                <c:pt idx="1033">
                  <c:v>658</c:v>
                </c:pt>
                <c:pt idx="1034">
                  <c:v>658</c:v>
                </c:pt>
                <c:pt idx="1035">
                  <c:v>658</c:v>
                </c:pt>
                <c:pt idx="1036">
                  <c:v>659</c:v>
                </c:pt>
                <c:pt idx="1037">
                  <c:v>659</c:v>
                </c:pt>
                <c:pt idx="1038">
                  <c:v>659</c:v>
                </c:pt>
                <c:pt idx="1039">
                  <c:v>659</c:v>
                </c:pt>
                <c:pt idx="1040">
                  <c:v>659</c:v>
                </c:pt>
                <c:pt idx="1041">
                  <c:v>659</c:v>
                </c:pt>
                <c:pt idx="1042">
                  <c:v>659</c:v>
                </c:pt>
                <c:pt idx="1043">
                  <c:v>659</c:v>
                </c:pt>
                <c:pt idx="1044">
                  <c:v>660</c:v>
                </c:pt>
                <c:pt idx="1045">
                  <c:v>660</c:v>
                </c:pt>
                <c:pt idx="1046">
                  <c:v>660</c:v>
                </c:pt>
                <c:pt idx="1047">
                  <c:v>660</c:v>
                </c:pt>
                <c:pt idx="1048">
                  <c:v>660</c:v>
                </c:pt>
                <c:pt idx="1049">
                  <c:v>660</c:v>
                </c:pt>
                <c:pt idx="1050">
                  <c:v>660</c:v>
                </c:pt>
                <c:pt idx="1051">
                  <c:v>660</c:v>
                </c:pt>
                <c:pt idx="1052">
                  <c:v>661</c:v>
                </c:pt>
                <c:pt idx="1053">
                  <c:v>661</c:v>
                </c:pt>
                <c:pt idx="1054">
                  <c:v>661</c:v>
                </c:pt>
                <c:pt idx="1055">
                  <c:v>661</c:v>
                </c:pt>
                <c:pt idx="1056">
                  <c:v>661</c:v>
                </c:pt>
                <c:pt idx="1057">
                  <c:v>661</c:v>
                </c:pt>
                <c:pt idx="1058">
                  <c:v>661</c:v>
                </c:pt>
                <c:pt idx="1059">
                  <c:v>661</c:v>
                </c:pt>
                <c:pt idx="1060">
                  <c:v>661</c:v>
                </c:pt>
                <c:pt idx="1061">
                  <c:v>662</c:v>
                </c:pt>
                <c:pt idx="1062">
                  <c:v>662</c:v>
                </c:pt>
                <c:pt idx="1063">
                  <c:v>662</c:v>
                </c:pt>
                <c:pt idx="1064">
                  <c:v>662</c:v>
                </c:pt>
                <c:pt idx="1065">
                  <c:v>662</c:v>
                </c:pt>
                <c:pt idx="1066">
                  <c:v>662</c:v>
                </c:pt>
                <c:pt idx="1067">
                  <c:v>663</c:v>
                </c:pt>
                <c:pt idx="1068">
                  <c:v>663</c:v>
                </c:pt>
                <c:pt idx="1069">
                  <c:v>663</c:v>
                </c:pt>
                <c:pt idx="1070">
                  <c:v>663</c:v>
                </c:pt>
                <c:pt idx="1071">
                  <c:v>664</c:v>
                </c:pt>
                <c:pt idx="1072">
                  <c:v>664</c:v>
                </c:pt>
                <c:pt idx="1073">
                  <c:v>664</c:v>
                </c:pt>
                <c:pt idx="1074">
                  <c:v>664</c:v>
                </c:pt>
                <c:pt idx="1075">
                  <c:v>664</c:v>
                </c:pt>
                <c:pt idx="1076">
                  <c:v>664</c:v>
                </c:pt>
                <c:pt idx="1077">
                  <c:v>664</c:v>
                </c:pt>
                <c:pt idx="1078">
                  <c:v>665</c:v>
                </c:pt>
                <c:pt idx="1079">
                  <c:v>665</c:v>
                </c:pt>
                <c:pt idx="1080">
                  <c:v>665</c:v>
                </c:pt>
                <c:pt idx="1081">
                  <c:v>665</c:v>
                </c:pt>
                <c:pt idx="1082">
                  <c:v>665</c:v>
                </c:pt>
                <c:pt idx="1083">
                  <c:v>665</c:v>
                </c:pt>
                <c:pt idx="1084">
                  <c:v>665</c:v>
                </c:pt>
                <c:pt idx="1085">
                  <c:v>665</c:v>
                </c:pt>
                <c:pt idx="1086">
                  <c:v>666</c:v>
                </c:pt>
                <c:pt idx="1087">
                  <c:v>666</c:v>
                </c:pt>
                <c:pt idx="1088">
                  <c:v>666</c:v>
                </c:pt>
                <c:pt idx="1089">
                  <c:v>666</c:v>
                </c:pt>
                <c:pt idx="1090">
                  <c:v>667</c:v>
                </c:pt>
                <c:pt idx="1091">
                  <c:v>667</c:v>
                </c:pt>
                <c:pt idx="1092">
                  <c:v>667</c:v>
                </c:pt>
                <c:pt idx="1093">
                  <c:v>667</c:v>
                </c:pt>
                <c:pt idx="1094">
                  <c:v>667</c:v>
                </c:pt>
                <c:pt idx="1095">
                  <c:v>667</c:v>
                </c:pt>
                <c:pt idx="1096">
                  <c:v>668</c:v>
                </c:pt>
                <c:pt idx="1097">
                  <c:v>668</c:v>
                </c:pt>
                <c:pt idx="1098">
                  <c:v>668</c:v>
                </c:pt>
                <c:pt idx="1099">
                  <c:v>668</c:v>
                </c:pt>
                <c:pt idx="1100">
                  <c:v>668</c:v>
                </c:pt>
                <c:pt idx="1101">
                  <c:v>668</c:v>
                </c:pt>
                <c:pt idx="1102">
                  <c:v>668</c:v>
                </c:pt>
                <c:pt idx="1103">
                  <c:v>668</c:v>
                </c:pt>
                <c:pt idx="1104">
                  <c:v>668</c:v>
                </c:pt>
                <c:pt idx="1105">
                  <c:v>668</c:v>
                </c:pt>
                <c:pt idx="1106">
                  <c:v>669</c:v>
                </c:pt>
                <c:pt idx="1107">
                  <c:v>669</c:v>
                </c:pt>
                <c:pt idx="1108">
                  <c:v>669</c:v>
                </c:pt>
                <c:pt idx="1109">
                  <c:v>669</c:v>
                </c:pt>
                <c:pt idx="1110">
                  <c:v>669</c:v>
                </c:pt>
                <c:pt idx="1111">
                  <c:v>669</c:v>
                </c:pt>
                <c:pt idx="1112">
                  <c:v>669</c:v>
                </c:pt>
                <c:pt idx="1113">
                  <c:v>670</c:v>
                </c:pt>
                <c:pt idx="1114">
                  <c:v>670</c:v>
                </c:pt>
                <c:pt idx="1115">
                  <c:v>670</c:v>
                </c:pt>
                <c:pt idx="1116">
                  <c:v>670</c:v>
                </c:pt>
                <c:pt idx="1117">
                  <c:v>670</c:v>
                </c:pt>
                <c:pt idx="1118">
                  <c:v>670</c:v>
                </c:pt>
                <c:pt idx="1119">
                  <c:v>670</c:v>
                </c:pt>
                <c:pt idx="1120">
                  <c:v>670</c:v>
                </c:pt>
                <c:pt idx="1121">
                  <c:v>671</c:v>
                </c:pt>
                <c:pt idx="1122">
                  <c:v>671</c:v>
                </c:pt>
                <c:pt idx="1123">
                  <c:v>671</c:v>
                </c:pt>
                <c:pt idx="1124">
                  <c:v>671</c:v>
                </c:pt>
                <c:pt idx="1125">
                  <c:v>671</c:v>
                </c:pt>
                <c:pt idx="1126">
                  <c:v>672</c:v>
                </c:pt>
                <c:pt idx="1127">
                  <c:v>672</c:v>
                </c:pt>
                <c:pt idx="1128">
                  <c:v>672</c:v>
                </c:pt>
                <c:pt idx="1129">
                  <c:v>672</c:v>
                </c:pt>
                <c:pt idx="1130">
                  <c:v>672</c:v>
                </c:pt>
                <c:pt idx="1131">
                  <c:v>672</c:v>
                </c:pt>
                <c:pt idx="1132">
                  <c:v>672</c:v>
                </c:pt>
                <c:pt idx="1133">
                  <c:v>672</c:v>
                </c:pt>
                <c:pt idx="1134">
                  <c:v>672</c:v>
                </c:pt>
                <c:pt idx="1135">
                  <c:v>673</c:v>
                </c:pt>
                <c:pt idx="1136">
                  <c:v>673</c:v>
                </c:pt>
                <c:pt idx="1137">
                  <c:v>673</c:v>
                </c:pt>
                <c:pt idx="1138">
                  <c:v>674</c:v>
                </c:pt>
                <c:pt idx="1139">
                  <c:v>674</c:v>
                </c:pt>
                <c:pt idx="1140">
                  <c:v>674</c:v>
                </c:pt>
                <c:pt idx="1141">
                  <c:v>674</c:v>
                </c:pt>
                <c:pt idx="1142">
                  <c:v>674</c:v>
                </c:pt>
                <c:pt idx="1143">
                  <c:v>674</c:v>
                </c:pt>
                <c:pt idx="1144">
                  <c:v>674</c:v>
                </c:pt>
                <c:pt idx="1145">
                  <c:v>674</c:v>
                </c:pt>
                <c:pt idx="1146">
                  <c:v>675</c:v>
                </c:pt>
                <c:pt idx="1147">
                  <c:v>675</c:v>
                </c:pt>
                <c:pt idx="1148">
                  <c:v>675</c:v>
                </c:pt>
                <c:pt idx="1149">
                  <c:v>675</c:v>
                </c:pt>
                <c:pt idx="1150">
                  <c:v>675</c:v>
                </c:pt>
                <c:pt idx="1151">
                  <c:v>675</c:v>
                </c:pt>
                <c:pt idx="1152">
                  <c:v>675</c:v>
                </c:pt>
                <c:pt idx="1153">
                  <c:v>675</c:v>
                </c:pt>
                <c:pt idx="1154">
                  <c:v>675</c:v>
                </c:pt>
                <c:pt idx="1155">
                  <c:v>675</c:v>
                </c:pt>
                <c:pt idx="1156">
                  <c:v>676</c:v>
                </c:pt>
                <c:pt idx="1157">
                  <c:v>676</c:v>
                </c:pt>
                <c:pt idx="1158">
                  <c:v>677</c:v>
                </c:pt>
                <c:pt idx="1159">
                  <c:v>677</c:v>
                </c:pt>
                <c:pt idx="1160">
                  <c:v>677</c:v>
                </c:pt>
                <c:pt idx="1161">
                  <c:v>678</c:v>
                </c:pt>
                <c:pt idx="1162">
                  <c:v>678</c:v>
                </c:pt>
                <c:pt idx="1163">
                  <c:v>678</c:v>
                </c:pt>
                <c:pt idx="1164">
                  <c:v>678</c:v>
                </c:pt>
                <c:pt idx="1165">
                  <c:v>678</c:v>
                </c:pt>
                <c:pt idx="1166">
                  <c:v>678</c:v>
                </c:pt>
                <c:pt idx="1167">
                  <c:v>678</c:v>
                </c:pt>
                <c:pt idx="1168">
                  <c:v>679</c:v>
                </c:pt>
                <c:pt idx="1169">
                  <c:v>679</c:v>
                </c:pt>
                <c:pt idx="1170">
                  <c:v>679</c:v>
                </c:pt>
                <c:pt idx="1171">
                  <c:v>679</c:v>
                </c:pt>
                <c:pt idx="1172">
                  <c:v>680</c:v>
                </c:pt>
                <c:pt idx="1173">
                  <c:v>680</c:v>
                </c:pt>
                <c:pt idx="1174">
                  <c:v>680</c:v>
                </c:pt>
                <c:pt idx="1175">
                  <c:v>680</c:v>
                </c:pt>
                <c:pt idx="1176">
                  <c:v>680</c:v>
                </c:pt>
                <c:pt idx="1177">
                  <c:v>680</c:v>
                </c:pt>
                <c:pt idx="1178">
                  <c:v>680</c:v>
                </c:pt>
                <c:pt idx="1179">
                  <c:v>680</c:v>
                </c:pt>
                <c:pt idx="1180">
                  <c:v>680</c:v>
                </c:pt>
                <c:pt idx="1181">
                  <c:v>681</c:v>
                </c:pt>
                <c:pt idx="1182">
                  <c:v>681</c:v>
                </c:pt>
                <c:pt idx="1183">
                  <c:v>681</c:v>
                </c:pt>
                <c:pt idx="1184">
                  <c:v>681</c:v>
                </c:pt>
                <c:pt idx="1185">
                  <c:v>681</c:v>
                </c:pt>
                <c:pt idx="1186">
                  <c:v>681</c:v>
                </c:pt>
                <c:pt idx="1187">
                  <c:v>681</c:v>
                </c:pt>
                <c:pt idx="1188">
                  <c:v>682</c:v>
                </c:pt>
                <c:pt idx="1189">
                  <c:v>682</c:v>
                </c:pt>
                <c:pt idx="1190">
                  <c:v>682</c:v>
                </c:pt>
                <c:pt idx="1191">
                  <c:v>682</c:v>
                </c:pt>
                <c:pt idx="1192">
                  <c:v>682</c:v>
                </c:pt>
                <c:pt idx="1193">
                  <c:v>682</c:v>
                </c:pt>
                <c:pt idx="1194">
                  <c:v>682</c:v>
                </c:pt>
                <c:pt idx="1195">
                  <c:v>682</c:v>
                </c:pt>
                <c:pt idx="1196">
                  <c:v>682</c:v>
                </c:pt>
                <c:pt idx="1197">
                  <c:v>682</c:v>
                </c:pt>
                <c:pt idx="1198">
                  <c:v>683</c:v>
                </c:pt>
                <c:pt idx="1199">
                  <c:v>683</c:v>
                </c:pt>
                <c:pt idx="1200">
                  <c:v>683</c:v>
                </c:pt>
                <c:pt idx="1201">
                  <c:v>683</c:v>
                </c:pt>
                <c:pt idx="1202">
                  <c:v>683</c:v>
                </c:pt>
                <c:pt idx="1203">
                  <c:v>684</c:v>
                </c:pt>
                <c:pt idx="1204">
                  <c:v>684</c:v>
                </c:pt>
                <c:pt idx="1205">
                  <c:v>684</c:v>
                </c:pt>
                <c:pt idx="1206">
                  <c:v>684</c:v>
                </c:pt>
                <c:pt idx="1207">
                  <c:v>685</c:v>
                </c:pt>
                <c:pt idx="1208">
                  <c:v>685</c:v>
                </c:pt>
                <c:pt idx="1209">
                  <c:v>685</c:v>
                </c:pt>
                <c:pt idx="1210">
                  <c:v>685</c:v>
                </c:pt>
                <c:pt idx="1211">
                  <c:v>685</c:v>
                </c:pt>
                <c:pt idx="1212">
                  <c:v>685</c:v>
                </c:pt>
                <c:pt idx="1213">
                  <c:v>685</c:v>
                </c:pt>
                <c:pt idx="1214">
                  <c:v>686</c:v>
                </c:pt>
                <c:pt idx="1215">
                  <c:v>686</c:v>
                </c:pt>
                <c:pt idx="1216">
                  <c:v>686</c:v>
                </c:pt>
                <c:pt idx="1217">
                  <c:v>686</c:v>
                </c:pt>
                <c:pt idx="1218">
                  <c:v>686</c:v>
                </c:pt>
                <c:pt idx="1219">
                  <c:v>686</c:v>
                </c:pt>
                <c:pt idx="1220">
                  <c:v>687</c:v>
                </c:pt>
                <c:pt idx="1221">
                  <c:v>687</c:v>
                </c:pt>
                <c:pt idx="1222">
                  <c:v>687</c:v>
                </c:pt>
                <c:pt idx="1223">
                  <c:v>687</c:v>
                </c:pt>
                <c:pt idx="1224">
                  <c:v>687</c:v>
                </c:pt>
                <c:pt idx="1225">
                  <c:v>687</c:v>
                </c:pt>
                <c:pt idx="1226">
                  <c:v>688</c:v>
                </c:pt>
                <c:pt idx="1227">
                  <c:v>688</c:v>
                </c:pt>
                <c:pt idx="1228">
                  <c:v>688</c:v>
                </c:pt>
                <c:pt idx="1229">
                  <c:v>688</c:v>
                </c:pt>
                <c:pt idx="1230">
                  <c:v>688</c:v>
                </c:pt>
                <c:pt idx="1231">
                  <c:v>689</c:v>
                </c:pt>
                <c:pt idx="1232">
                  <c:v>689</c:v>
                </c:pt>
                <c:pt idx="1233">
                  <c:v>689</c:v>
                </c:pt>
                <c:pt idx="1234">
                  <c:v>689</c:v>
                </c:pt>
                <c:pt idx="1235">
                  <c:v>689</c:v>
                </c:pt>
                <c:pt idx="1236">
                  <c:v>689</c:v>
                </c:pt>
                <c:pt idx="1237">
                  <c:v>689</c:v>
                </c:pt>
                <c:pt idx="1238">
                  <c:v>689</c:v>
                </c:pt>
                <c:pt idx="1239">
                  <c:v>690</c:v>
                </c:pt>
                <c:pt idx="1240">
                  <c:v>690</c:v>
                </c:pt>
                <c:pt idx="1241">
                  <c:v>690</c:v>
                </c:pt>
                <c:pt idx="1242">
                  <c:v>690</c:v>
                </c:pt>
                <c:pt idx="1243">
                  <c:v>690</c:v>
                </c:pt>
                <c:pt idx="1244">
                  <c:v>691</c:v>
                </c:pt>
                <c:pt idx="1245">
                  <c:v>691</c:v>
                </c:pt>
                <c:pt idx="1246">
                  <c:v>691</c:v>
                </c:pt>
                <c:pt idx="1247">
                  <c:v>691</c:v>
                </c:pt>
                <c:pt idx="1248">
                  <c:v>691</c:v>
                </c:pt>
                <c:pt idx="1249">
                  <c:v>692</c:v>
                </c:pt>
                <c:pt idx="1250">
                  <c:v>692</c:v>
                </c:pt>
                <c:pt idx="1251">
                  <c:v>692</c:v>
                </c:pt>
                <c:pt idx="1252">
                  <c:v>692</c:v>
                </c:pt>
                <c:pt idx="1253">
                  <c:v>692</c:v>
                </c:pt>
                <c:pt idx="1254">
                  <c:v>693</c:v>
                </c:pt>
                <c:pt idx="1255">
                  <c:v>693</c:v>
                </c:pt>
                <c:pt idx="1256">
                  <c:v>693</c:v>
                </c:pt>
                <c:pt idx="1257">
                  <c:v>693</c:v>
                </c:pt>
                <c:pt idx="1258">
                  <c:v>693</c:v>
                </c:pt>
                <c:pt idx="1259">
                  <c:v>694</c:v>
                </c:pt>
                <c:pt idx="1260">
                  <c:v>694</c:v>
                </c:pt>
                <c:pt idx="1261">
                  <c:v>694</c:v>
                </c:pt>
                <c:pt idx="1262">
                  <c:v>694</c:v>
                </c:pt>
                <c:pt idx="1263">
                  <c:v>694</c:v>
                </c:pt>
                <c:pt idx="1264">
                  <c:v>694</c:v>
                </c:pt>
                <c:pt idx="1265">
                  <c:v>694</c:v>
                </c:pt>
                <c:pt idx="1266">
                  <c:v>694</c:v>
                </c:pt>
                <c:pt idx="1267">
                  <c:v>695</c:v>
                </c:pt>
                <c:pt idx="1268">
                  <c:v>695</c:v>
                </c:pt>
                <c:pt idx="1269">
                  <c:v>695</c:v>
                </c:pt>
                <c:pt idx="1270">
                  <c:v>695</c:v>
                </c:pt>
                <c:pt idx="1271">
                  <c:v>695</c:v>
                </c:pt>
                <c:pt idx="1272">
                  <c:v>695</c:v>
                </c:pt>
                <c:pt idx="1273">
                  <c:v>695</c:v>
                </c:pt>
                <c:pt idx="1274">
                  <c:v>696</c:v>
                </c:pt>
                <c:pt idx="1275">
                  <c:v>696</c:v>
                </c:pt>
                <c:pt idx="1276">
                  <c:v>696</c:v>
                </c:pt>
                <c:pt idx="1277">
                  <c:v>696</c:v>
                </c:pt>
                <c:pt idx="1278">
                  <c:v>696</c:v>
                </c:pt>
                <c:pt idx="1279">
                  <c:v>696</c:v>
                </c:pt>
                <c:pt idx="1280">
                  <c:v>696</c:v>
                </c:pt>
                <c:pt idx="1281">
                  <c:v>697</c:v>
                </c:pt>
                <c:pt idx="1282">
                  <c:v>697</c:v>
                </c:pt>
                <c:pt idx="1283">
                  <c:v>697</c:v>
                </c:pt>
                <c:pt idx="1284">
                  <c:v>697</c:v>
                </c:pt>
                <c:pt idx="1285">
                  <c:v>697</c:v>
                </c:pt>
                <c:pt idx="1286">
                  <c:v>697</c:v>
                </c:pt>
                <c:pt idx="1287">
                  <c:v>698</c:v>
                </c:pt>
                <c:pt idx="1288">
                  <c:v>698</c:v>
                </c:pt>
                <c:pt idx="1289">
                  <c:v>698</c:v>
                </c:pt>
                <c:pt idx="1290">
                  <c:v>698</c:v>
                </c:pt>
                <c:pt idx="1291">
                  <c:v>698</c:v>
                </c:pt>
                <c:pt idx="1292">
                  <c:v>698</c:v>
                </c:pt>
                <c:pt idx="1293">
                  <c:v>699</c:v>
                </c:pt>
                <c:pt idx="1294">
                  <c:v>699</c:v>
                </c:pt>
                <c:pt idx="1295">
                  <c:v>699</c:v>
                </c:pt>
                <c:pt idx="1296">
                  <c:v>699</c:v>
                </c:pt>
                <c:pt idx="1297">
                  <c:v>699</c:v>
                </c:pt>
                <c:pt idx="1298">
                  <c:v>699</c:v>
                </c:pt>
                <c:pt idx="1299">
                  <c:v>700</c:v>
                </c:pt>
                <c:pt idx="1300">
                  <c:v>700</c:v>
                </c:pt>
                <c:pt idx="1301">
                  <c:v>700</c:v>
                </c:pt>
                <c:pt idx="1302">
                  <c:v>700</c:v>
                </c:pt>
                <c:pt idx="1303">
                  <c:v>700</c:v>
                </c:pt>
                <c:pt idx="1304">
                  <c:v>701</c:v>
                </c:pt>
                <c:pt idx="1305">
                  <c:v>701</c:v>
                </c:pt>
                <c:pt idx="1306">
                  <c:v>701</c:v>
                </c:pt>
                <c:pt idx="1307">
                  <c:v>701</c:v>
                </c:pt>
                <c:pt idx="1308">
                  <c:v>701</c:v>
                </c:pt>
                <c:pt idx="1309">
                  <c:v>702</c:v>
                </c:pt>
                <c:pt idx="1310">
                  <c:v>702</c:v>
                </c:pt>
                <c:pt idx="1311">
                  <c:v>702</c:v>
                </c:pt>
                <c:pt idx="1312">
                  <c:v>703</c:v>
                </c:pt>
                <c:pt idx="1313">
                  <c:v>703</c:v>
                </c:pt>
                <c:pt idx="1314">
                  <c:v>703</c:v>
                </c:pt>
                <c:pt idx="1315">
                  <c:v>703</c:v>
                </c:pt>
                <c:pt idx="1316">
                  <c:v>703</c:v>
                </c:pt>
                <c:pt idx="1317">
                  <c:v>703</c:v>
                </c:pt>
                <c:pt idx="1318">
                  <c:v>703</c:v>
                </c:pt>
                <c:pt idx="1319">
                  <c:v>703</c:v>
                </c:pt>
                <c:pt idx="1320">
                  <c:v>703</c:v>
                </c:pt>
                <c:pt idx="1321">
                  <c:v>703</c:v>
                </c:pt>
                <c:pt idx="1322">
                  <c:v>704</c:v>
                </c:pt>
                <c:pt idx="1323">
                  <c:v>704</c:v>
                </c:pt>
                <c:pt idx="1324">
                  <c:v>704</c:v>
                </c:pt>
                <c:pt idx="1325">
                  <c:v>704</c:v>
                </c:pt>
                <c:pt idx="1326">
                  <c:v>704</c:v>
                </c:pt>
                <c:pt idx="1327">
                  <c:v>705</c:v>
                </c:pt>
                <c:pt idx="1328">
                  <c:v>705</c:v>
                </c:pt>
                <c:pt idx="1329">
                  <c:v>705</c:v>
                </c:pt>
                <c:pt idx="1330">
                  <c:v>705</c:v>
                </c:pt>
                <c:pt idx="1331">
                  <c:v>705</c:v>
                </c:pt>
                <c:pt idx="1332">
                  <c:v>706</c:v>
                </c:pt>
                <c:pt idx="1333">
                  <c:v>706</c:v>
                </c:pt>
                <c:pt idx="1334">
                  <c:v>706</c:v>
                </c:pt>
                <c:pt idx="1335">
                  <c:v>706</c:v>
                </c:pt>
                <c:pt idx="1336">
                  <c:v>706</c:v>
                </c:pt>
                <c:pt idx="1337">
                  <c:v>706</c:v>
                </c:pt>
                <c:pt idx="1338">
                  <c:v>706</c:v>
                </c:pt>
                <c:pt idx="1339">
                  <c:v>707</c:v>
                </c:pt>
                <c:pt idx="1340">
                  <c:v>707</c:v>
                </c:pt>
                <c:pt idx="1341">
                  <c:v>707</c:v>
                </c:pt>
                <c:pt idx="1342">
                  <c:v>707</c:v>
                </c:pt>
                <c:pt idx="1343">
                  <c:v>708</c:v>
                </c:pt>
                <c:pt idx="1344">
                  <c:v>708</c:v>
                </c:pt>
                <c:pt idx="1345">
                  <c:v>708</c:v>
                </c:pt>
                <c:pt idx="1346">
                  <c:v>708</c:v>
                </c:pt>
                <c:pt idx="1347">
                  <c:v>708</c:v>
                </c:pt>
                <c:pt idx="1348">
                  <c:v>709</c:v>
                </c:pt>
                <c:pt idx="1349">
                  <c:v>709</c:v>
                </c:pt>
                <c:pt idx="1350">
                  <c:v>709</c:v>
                </c:pt>
                <c:pt idx="1351">
                  <c:v>709</c:v>
                </c:pt>
                <c:pt idx="1352">
                  <c:v>709</c:v>
                </c:pt>
                <c:pt idx="1353">
                  <c:v>710</c:v>
                </c:pt>
                <c:pt idx="1354">
                  <c:v>710</c:v>
                </c:pt>
                <c:pt idx="1355">
                  <c:v>710</c:v>
                </c:pt>
                <c:pt idx="1356">
                  <c:v>710</c:v>
                </c:pt>
                <c:pt idx="1357">
                  <c:v>710</c:v>
                </c:pt>
                <c:pt idx="1358">
                  <c:v>710</c:v>
                </c:pt>
                <c:pt idx="1359">
                  <c:v>710</c:v>
                </c:pt>
                <c:pt idx="1360">
                  <c:v>710</c:v>
                </c:pt>
                <c:pt idx="1361">
                  <c:v>710</c:v>
                </c:pt>
                <c:pt idx="1362">
                  <c:v>710</c:v>
                </c:pt>
                <c:pt idx="1363">
                  <c:v>711</c:v>
                </c:pt>
                <c:pt idx="1364">
                  <c:v>711</c:v>
                </c:pt>
                <c:pt idx="1365">
                  <c:v>711</c:v>
                </c:pt>
                <c:pt idx="1366">
                  <c:v>711</c:v>
                </c:pt>
                <c:pt idx="1367">
                  <c:v>711</c:v>
                </c:pt>
                <c:pt idx="1368">
                  <c:v>711</c:v>
                </c:pt>
                <c:pt idx="1369">
                  <c:v>712</c:v>
                </c:pt>
                <c:pt idx="1370">
                  <c:v>712</c:v>
                </c:pt>
                <c:pt idx="1371">
                  <c:v>712</c:v>
                </c:pt>
                <c:pt idx="1372">
                  <c:v>712</c:v>
                </c:pt>
                <c:pt idx="1373">
                  <c:v>712</c:v>
                </c:pt>
                <c:pt idx="1374">
                  <c:v>713</c:v>
                </c:pt>
                <c:pt idx="1375">
                  <c:v>713</c:v>
                </c:pt>
                <c:pt idx="1376">
                  <c:v>713</c:v>
                </c:pt>
                <c:pt idx="1377">
                  <c:v>713</c:v>
                </c:pt>
                <c:pt idx="1378">
                  <c:v>713</c:v>
                </c:pt>
                <c:pt idx="1379">
                  <c:v>714</c:v>
                </c:pt>
                <c:pt idx="1380">
                  <c:v>714</c:v>
                </c:pt>
                <c:pt idx="1381">
                  <c:v>714</c:v>
                </c:pt>
                <c:pt idx="1382">
                  <c:v>714</c:v>
                </c:pt>
                <c:pt idx="1383">
                  <c:v>714</c:v>
                </c:pt>
                <c:pt idx="1384">
                  <c:v>715</c:v>
                </c:pt>
                <c:pt idx="1385">
                  <c:v>715</c:v>
                </c:pt>
                <c:pt idx="1386">
                  <c:v>715</c:v>
                </c:pt>
                <c:pt idx="1387">
                  <c:v>716</c:v>
                </c:pt>
                <c:pt idx="1388">
                  <c:v>716</c:v>
                </c:pt>
                <c:pt idx="1389">
                  <c:v>716</c:v>
                </c:pt>
                <c:pt idx="1390">
                  <c:v>716</c:v>
                </c:pt>
                <c:pt idx="1391">
                  <c:v>716</c:v>
                </c:pt>
                <c:pt idx="1392">
                  <c:v>717</c:v>
                </c:pt>
                <c:pt idx="1393">
                  <c:v>717</c:v>
                </c:pt>
                <c:pt idx="1394">
                  <c:v>717</c:v>
                </c:pt>
                <c:pt idx="1395">
                  <c:v>717</c:v>
                </c:pt>
                <c:pt idx="1396">
                  <c:v>718</c:v>
                </c:pt>
                <c:pt idx="1397">
                  <c:v>718</c:v>
                </c:pt>
                <c:pt idx="1398">
                  <c:v>718</c:v>
                </c:pt>
                <c:pt idx="1399">
                  <c:v>718</c:v>
                </c:pt>
                <c:pt idx="1400">
                  <c:v>718</c:v>
                </c:pt>
                <c:pt idx="1401">
                  <c:v>718</c:v>
                </c:pt>
                <c:pt idx="1402">
                  <c:v>719</c:v>
                </c:pt>
                <c:pt idx="1403">
                  <c:v>719</c:v>
                </c:pt>
                <c:pt idx="1404">
                  <c:v>719</c:v>
                </c:pt>
                <c:pt idx="1405">
                  <c:v>719</c:v>
                </c:pt>
                <c:pt idx="1406">
                  <c:v>719</c:v>
                </c:pt>
                <c:pt idx="1407">
                  <c:v>719</c:v>
                </c:pt>
                <c:pt idx="1408">
                  <c:v>719</c:v>
                </c:pt>
                <c:pt idx="1409">
                  <c:v>719</c:v>
                </c:pt>
                <c:pt idx="1410">
                  <c:v>719</c:v>
                </c:pt>
                <c:pt idx="1411">
                  <c:v>720</c:v>
                </c:pt>
                <c:pt idx="1412">
                  <c:v>720</c:v>
                </c:pt>
                <c:pt idx="1413">
                  <c:v>720</c:v>
                </c:pt>
                <c:pt idx="1414">
                  <c:v>720</c:v>
                </c:pt>
                <c:pt idx="1415">
                  <c:v>720</c:v>
                </c:pt>
                <c:pt idx="1416">
                  <c:v>721</c:v>
                </c:pt>
                <c:pt idx="1417">
                  <c:v>721</c:v>
                </c:pt>
                <c:pt idx="1418">
                  <c:v>721</c:v>
                </c:pt>
                <c:pt idx="1419">
                  <c:v>721</c:v>
                </c:pt>
                <c:pt idx="1420">
                  <c:v>721</c:v>
                </c:pt>
                <c:pt idx="1421">
                  <c:v>721</c:v>
                </c:pt>
                <c:pt idx="1422">
                  <c:v>722</c:v>
                </c:pt>
                <c:pt idx="1423">
                  <c:v>722</c:v>
                </c:pt>
                <c:pt idx="1424">
                  <c:v>722</c:v>
                </c:pt>
                <c:pt idx="1425">
                  <c:v>722</c:v>
                </c:pt>
                <c:pt idx="1426">
                  <c:v>722</c:v>
                </c:pt>
                <c:pt idx="1427">
                  <c:v>723</c:v>
                </c:pt>
                <c:pt idx="1428">
                  <c:v>723</c:v>
                </c:pt>
                <c:pt idx="1429">
                  <c:v>723</c:v>
                </c:pt>
                <c:pt idx="1430">
                  <c:v>724</c:v>
                </c:pt>
                <c:pt idx="1431">
                  <c:v>724</c:v>
                </c:pt>
                <c:pt idx="1432">
                  <c:v>724</c:v>
                </c:pt>
                <c:pt idx="1433">
                  <c:v>724</c:v>
                </c:pt>
                <c:pt idx="1434">
                  <c:v>724</c:v>
                </c:pt>
                <c:pt idx="1435">
                  <c:v>724</c:v>
                </c:pt>
                <c:pt idx="1436">
                  <c:v>724</c:v>
                </c:pt>
                <c:pt idx="1437">
                  <c:v>724</c:v>
                </c:pt>
                <c:pt idx="1438">
                  <c:v>724</c:v>
                </c:pt>
                <c:pt idx="1439">
                  <c:v>724</c:v>
                </c:pt>
                <c:pt idx="1440">
                  <c:v>724</c:v>
                </c:pt>
                <c:pt idx="1441">
                  <c:v>724</c:v>
                </c:pt>
                <c:pt idx="1442">
                  <c:v>724</c:v>
                </c:pt>
                <c:pt idx="1443">
                  <c:v>725</c:v>
                </c:pt>
                <c:pt idx="1444">
                  <c:v>725</c:v>
                </c:pt>
                <c:pt idx="1445">
                  <c:v>725</c:v>
                </c:pt>
                <c:pt idx="1446">
                  <c:v>725</c:v>
                </c:pt>
                <c:pt idx="1447">
                  <c:v>725</c:v>
                </c:pt>
                <c:pt idx="1448">
                  <c:v>725</c:v>
                </c:pt>
                <c:pt idx="1449">
                  <c:v>725</c:v>
                </c:pt>
                <c:pt idx="1450">
                  <c:v>725</c:v>
                </c:pt>
                <c:pt idx="1451">
                  <c:v>725</c:v>
                </c:pt>
                <c:pt idx="1452">
                  <c:v>726</c:v>
                </c:pt>
                <c:pt idx="1453">
                  <c:v>726</c:v>
                </c:pt>
                <c:pt idx="1454">
                  <c:v>726</c:v>
                </c:pt>
                <c:pt idx="1455">
                  <c:v>726</c:v>
                </c:pt>
                <c:pt idx="1456">
                  <c:v>726</c:v>
                </c:pt>
                <c:pt idx="1457">
                  <c:v>727</c:v>
                </c:pt>
                <c:pt idx="1458">
                  <c:v>727</c:v>
                </c:pt>
                <c:pt idx="1459">
                  <c:v>727</c:v>
                </c:pt>
                <c:pt idx="1460">
                  <c:v>727</c:v>
                </c:pt>
                <c:pt idx="1461">
                  <c:v>727</c:v>
                </c:pt>
                <c:pt idx="1462">
                  <c:v>727</c:v>
                </c:pt>
                <c:pt idx="1463">
                  <c:v>727</c:v>
                </c:pt>
                <c:pt idx="1464">
                  <c:v>728</c:v>
                </c:pt>
                <c:pt idx="1465">
                  <c:v>728</c:v>
                </c:pt>
                <c:pt idx="1466">
                  <c:v>728</c:v>
                </c:pt>
                <c:pt idx="1467">
                  <c:v>728</c:v>
                </c:pt>
                <c:pt idx="1468">
                  <c:v>729</c:v>
                </c:pt>
                <c:pt idx="1469">
                  <c:v>729</c:v>
                </c:pt>
                <c:pt idx="1470">
                  <c:v>729</c:v>
                </c:pt>
                <c:pt idx="1471">
                  <c:v>729</c:v>
                </c:pt>
                <c:pt idx="1472">
                  <c:v>729</c:v>
                </c:pt>
                <c:pt idx="1473">
                  <c:v>729</c:v>
                </c:pt>
                <c:pt idx="1474">
                  <c:v>729</c:v>
                </c:pt>
                <c:pt idx="1475">
                  <c:v>730</c:v>
                </c:pt>
                <c:pt idx="1476">
                  <c:v>730</c:v>
                </c:pt>
                <c:pt idx="1477">
                  <c:v>730</c:v>
                </c:pt>
                <c:pt idx="1478">
                  <c:v>730</c:v>
                </c:pt>
                <c:pt idx="1479">
                  <c:v>730</c:v>
                </c:pt>
                <c:pt idx="1480">
                  <c:v>730</c:v>
                </c:pt>
                <c:pt idx="1481">
                  <c:v>730</c:v>
                </c:pt>
                <c:pt idx="1482">
                  <c:v>730</c:v>
                </c:pt>
                <c:pt idx="1483">
                  <c:v>730</c:v>
                </c:pt>
                <c:pt idx="1484">
                  <c:v>731</c:v>
                </c:pt>
                <c:pt idx="1485">
                  <c:v>731</c:v>
                </c:pt>
                <c:pt idx="1486">
                  <c:v>731</c:v>
                </c:pt>
                <c:pt idx="1487">
                  <c:v>731</c:v>
                </c:pt>
                <c:pt idx="1488">
                  <c:v>731</c:v>
                </c:pt>
                <c:pt idx="1489">
                  <c:v>731</c:v>
                </c:pt>
                <c:pt idx="1490">
                  <c:v>731</c:v>
                </c:pt>
                <c:pt idx="1491">
                  <c:v>731</c:v>
                </c:pt>
                <c:pt idx="1492">
                  <c:v>731</c:v>
                </c:pt>
                <c:pt idx="1493">
                  <c:v>731</c:v>
                </c:pt>
                <c:pt idx="1494">
                  <c:v>731</c:v>
                </c:pt>
                <c:pt idx="1495">
                  <c:v>731</c:v>
                </c:pt>
                <c:pt idx="1496">
                  <c:v>732</c:v>
                </c:pt>
                <c:pt idx="1497">
                  <c:v>732</c:v>
                </c:pt>
                <c:pt idx="1498">
                  <c:v>732</c:v>
                </c:pt>
                <c:pt idx="1499">
                  <c:v>732</c:v>
                </c:pt>
                <c:pt idx="1500">
                  <c:v>732</c:v>
                </c:pt>
                <c:pt idx="1501">
                  <c:v>732</c:v>
                </c:pt>
                <c:pt idx="1502">
                  <c:v>732</c:v>
                </c:pt>
                <c:pt idx="1503">
                  <c:v>732</c:v>
                </c:pt>
                <c:pt idx="1504">
                  <c:v>732</c:v>
                </c:pt>
                <c:pt idx="1505">
                  <c:v>733</c:v>
                </c:pt>
                <c:pt idx="1506">
                  <c:v>733</c:v>
                </c:pt>
                <c:pt idx="1507">
                  <c:v>733</c:v>
                </c:pt>
                <c:pt idx="1508">
                  <c:v>733</c:v>
                </c:pt>
                <c:pt idx="1509">
                  <c:v>733</c:v>
                </c:pt>
                <c:pt idx="1510">
                  <c:v>733</c:v>
                </c:pt>
                <c:pt idx="1511">
                  <c:v>733</c:v>
                </c:pt>
                <c:pt idx="1512">
                  <c:v>733</c:v>
                </c:pt>
                <c:pt idx="1513">
                  <c:v>733</c:v>
                </c:pt>
                <c:pt idx="1514">
                  <c:v>733</c:v>
                </c:pt>
                <c:pt idx="1515">
                  <c:v>733</c:v>
                </c:pt>
                <c:pt idx="1516">
                  <c:v>734</c:v>
                </c:pt>
                <c:pt idx="1517">
                  <c:v>734</c:v>
                </c:pt>
                <c:pt idx="1518">
                  <c:v>734</c:v>
                </c:pt>
                <c:pt idx="1519">
                  <c:v>734</c:v>
                </c:pt>
                <c:pt idx="1520">
                  <c:v>734</c:v>
                </c:pt>
                <c:pt idx="1521">
                  <c:v>734</c:v>
                </c:pt>
                <c:pt idx="1522">
                  <c:v>734</c:v>
                </c:pt>
                <c:pt idx="1523">
                  <c:v>734</c:v>
                </c:pt>
                <c:pt idx="1524">
                  <c:v>734</c:v>
                </c:pt>
                <c:pt idx="1525">
                  <c:v>734</c:v>
                </c:pt>
                <c:pt idx="1526">
                  <c:v>735</c:v>
                </c:pt>
                <c:pt idx="1527">
                  <c:v>735</c:v>
                </c:pt>
                <c:pt idx="1528">
                  <c:v>735</c:v>
                </c:pt>
                <c:pt idx="1529">
                  <c:v>735</c:v>
                </c:pt>
                <c:pt idx="1530">
                  <c:v>735</c:v>
                </c:pt>
                <c:pt idx="1531">
                  <c:v>735</c:v>
                </c:pt>
                <c:pt idx="1532">
                  <c:v>735</c:v>
                </c:pt>
                <c:pt idx="1533">
                  <c:v>735</c:v>
                </c:pt>
                <c:pt idx="1534">
                  <c:v>736</c:v>
                </c:pt>
                <c:pt idx="1535">
                  <c:v>736</c:v>
                </c:pt>
                <c:pt idx="1536">
                  <c:v>736</c:v>
                </c:pt>
                <c:pt idx="1537">
                  <c:v>736</c:v>
                </c:pt>
                <c:pt idx="1538">
                  <c:v>736</c:v>
                </c:pt>
                <c:pt idx="1539">
                  <c:v>736</c:v>
                </c:pt>
                <c:pt idx="1540">
                  <c:v>736</c:v>
                </c:pt>
                <c:pt idx="1541">
                  <c:v>737</c:v>
                </c:pt>
                <c:pt idx="1542">
                  <c:v>737</c:v>
                </c:pt>
                <c:pt idx="1543">
                  <c:v>737</c:v>
                </c:pt>
                <c:pt idx="1544">
                  <c:v>737</c:v>
                </c:pt>
                <c:pt idx="1545">
                  <c:v>737</c:v>
                </c:pt>
                <c:pt idx="1546">
                  <c:v>737</c:v>
                </c:pt>
                <c:pt idx="1547">
                  <c:v>737</c:v>
                </c:pt>
                <c:pt idx="1548">
                  <c:v>738</c:v>
                </c:pt>
                <c:pt idx="1549">
                  <c:v>738</c:v>
                </c:pt>
                <c:pt idx="1550">
                  <c:v>738</c:v>
                </c:pt>
                <c:pt idx="1551">
                  <c:v>738</c:v>
                </c:pt>
                <c:pt idx="1552">
                  <c:v>738</c:v>
                </c:pt>
                <c:pt idx="1553">
                  <c:v>738</c:v>
                </c:pt>
                <c:pt idx="1554">
                  <c:v>738</c:v>
                </c:pt>
                <c:pt idx="1555">
                  <c:v>738</c:v>
                </c:pt>
                <c:pt idx="1556">
                  <c:v>738</c:v>
                </c:pt>
                <c:pt idx="1557">
                  <c:v>739</c:v>
                </c:pt>
                <c:pt idx="1558">
                  <c:v>739</c:v>
                </c:pt>
                <c:pt idx="1559">
                  <c:v>739</c:v>
                </c:pt>
                <c:pt idx="1560">
                  <c:v>739</c:v>
                </c:pt>
                <c:pt idx="1561">
                  <c:v>739</c:v>
                </c:pt>
                <c:pt idx="1562">
                  <c:v>739</c:v>
                </c:pt>
                <c:pt idx="1563">
                  <c:v>739</c:v>
                </c:pt>
                <c:pt idx="1564">
                  <c:v>740</c:v>
                </c:pt>
                <c:pt idx="1565">
                  <c:v>740</c:v>
                </c:pt>
                <c:pt idx="1566">
                  <c:v>740</c:v>
                </c:pt>
                <c:pt idx="1567">
                  <c:v>740</c:v>
                </c:pt>
                <c:pt idx="1568">
                  <c:v>741</c:v>
                </c:pt>
                <c:pt idx="1569">
                  <c:v>741</c:v>
                </c:pt>
                <c:pt idx="1570">
                  <c:v>741</c:v>
                </c:pt>
                <c:pt idx="1571">
                  <c:v>741</c:v>
                </c:pt>
                <c:pt idx="1572">
                  <c:v>741</c:v>
                </c:pt>
                <c:pt idx="1573">
                  <c:v>741</c:v>
                </c:pt>
                <c:pt idx="1574">
                  <c:v>741</c:v>
                </c:pt>
                <c:pt idx="1575">
                  <c:v>741</c:v>
                </c:pt>
                <c:pt idx="1576">
                  <c:v>741</c:v>
                </c:pt>
                <c:pt idx="1577">
                  <c:v>741</c:v>
                </c:pt>
                <c:pt idx="1578">
                  <c:v>742</c:v>
                </c:pt>
                <c:pt idx="1579">
                  <c:v>742</c:v>
                </c:pt>
                <c:pt idx="1580">
                  <c:v>742</c:v>
                </c:pt>
                <c:pt idx="1581">
                  <c:v>742</c:v>
                </c:pt>
                <c:pt idx="1582">
                  <c:v>742</c:v>
                </c:pt>
                <c:pt idx="1583">
                  <c:v>743</c:v>
                </c:pt>
                <c:pt idx="1584">
                  <c:v>743</c:v>
                </c:pt>
                <c:pt idx="1585">
                  <c:v>743</c:v>
                </c:pt>
                <c:pt idx="1586">
                  <c:v>743</c:v>
                </c:pt>
                <c:pt idx="1587">
                  <c:v>743</c:v>
                </c:pt>
                <c:pt idx="1588">
                  <c:v>743</c:v>
                </c:pt>
                <c:pt idx="1589">
                  <c:v>744</c:v>
                </c:pt>
                <c:pt idx="1590">
                  <c:v>744</c:v>
                </c:pt>
                <c:pt idx="1591">
                  <c:v>744</c:v>
                </c:pt>
                <c:pt idx="1592">
                  <c:v>744</c:v>
                </c:pt>
                <c:pt idx="1593">
                  <c:v>744</c:v>
                </c:pt>
                <c:pt idx="1594">
                  <c:v>744</c:v>
                </c:pt>
                <c:pt idx="1595">
                  <c:v>745</c:v>
                </c:pt>
                <c:pt idx="1596">
                  <c:v>745</c:v>
                </c:pt>
                <c:pt idx="1597">
                  <c:v>745</c:v>
                </c:pt>
                <c:pt idx="1598">
                  <c:v>745</c:v>
                </c:pt>
                <c:pt idx="1599">
                  <c:v>745</c:v>
                </c:pt>
                <c:pt idx="1600">
                  <c:v>745</c:v>
                </c:pt>
                <c:pt idx="1601">
                  <c:v>745</c:v>
                </c:pt>
                <c:pt idx="1602">
                  <c:v>745</c:v>
                </c:pt>
                <c:pt idx="1603">
                  <c:v>746</c:v>
                </c:pt>
                <c:pt idx="1604">
                  <c:v>746</c:v>
                </c:pt>
                <c:pt idx="1605">
                  <c:v>746</c:v>
                </c:pt>
                <c:pt idx="1606">
                  <c:v>746</c:v>
                </c:pt>
                <c:pt idx="1607">
                  <c:v>746</c:v>
                </c:pt>
                <c:pt idx="1608">
                  <c:v>746</c:v>
                </c:pt>
                <c:pt idx="1609">
                  <c:v>746</c:v>
                </c:pt>
                <c:pt idx="1610">
                  <c:v>746</c:v>
                </c:pt>
                <c:pt idx="1611">
                  <c:v>747</c:v>
                </c:pt>
                <c:pt idx="1612">
                  <c:v>747</c:v>
                </c:pt>
                <c:pt idx="1613">
                  <c:v>747</c:v>
                </c:pt>
                <c:pt idx="1614">
                  <c:v>747</c:v>
                </c:pt>
                <c:pt idx="1615">
                  <c:v>747</c:v>
                </c:pt>
                <c:pt idx="1616">
                  <c:v>748</c:v>
                </c:pt>
                <c:pt idx="1617">
                  <c:v>748</c:v>
                </c:pt>
                <c:pt idx="1618">
                  <c:v>748</c:v>
                </c:pt>
                <c:pt idx="1619">
                  <c:v>748</c:v>
                </c:pt>
                <c:pt idx="1620">
                  <c:v>748</c:v>
                </c:pt>
                <c:pt idx="1621">
                  <c:v>748</c:v>
                </c:pt>
                <c:pt idx="1622">
                  <c:v>748</c:v>
                </c:pt>
                <c:pt idx="1623">
                  <c:v>748</c:v>
                </c:pt>
                <c:pt idx="1624">
                  <c:v>749</c:v>
                </c:pt>
                <c:pt idx="1625">
                  <c:v>749</c:v>
                </c:pt>
                <c:pt idx="1626">
                  <c:v>749</c:v>
                </c:pt>
                <c:pt idx="1627">
                  <c:v>749</c:v>
                </c:pt>
                <c:pt idx="1628">
                  <c:v>749</c:v>
                </c:pt>
                <c:pt idx="1629">
                  <c:v>749</c:v>
                </c:pt>
                <c:pt idx="1630">
                  <c:v>749</c:v>
                </c:pt>
                <c:pt idx="1631">
                  <c:v>750</c:v>
                </c:pt>
                <c:pt idx="1632">
                  <c:v>750</c:v>
                </c:pt>
                <c:pt idx="1633">
                  <c:v>750</c:v>
                </c:pt>
                <c:pt idx="1634">
                  <c:v>750</c:v>
                </c:pt>
                <c:pt idx="1635">
                  <c:v>750</c:v>
                </c:pt>
                <c:pt idx="1636">
                  <c:v>750</c:v>
                </c:pt>
                <c:pt idx="1637">
                  <c:v>751</c:v>
                </c:pt>
                <c:pt idx="1638">
                  <c:v>751</c:v>
                </c:pt>
                <c:pt idx="1639">
                  <c:v>751</c:v>
                </c:pt>
                <c:pt idx="1640">
                  <c:v>751</c:v>
                </c:pt>
                <c:pt idx="1641">
                  <c:v>751</c:v>
                </c:pt>
                <c:pt idx="1642">
                  <c:v>751</c:v>
                </c:pt>
                <c:pt idx="1643">
                  <c:v>751</c:v>
                </c:pt>
                <c:pt idx="1644">
                  <c:v>751</c:v>
                </c:pt>
                <c:pt idx="1645">
                  <c:v>752</c:v>
                </c:pt>
                <c:pt idx="1646">
                  <c:v>752</c:v>
                </c:pt>
                <c:pt idx="1647">
                  <c:v>752</c:v>
                </c:pt>
                <c:pt idx="1648">
                  <c:v>752</c:v>
                </c:pt>
                <c:pt idx="1649">
                  <c:v>753</c:v>
                </c:pt>
                <c:pt idx="1650">
                  <c:v>753</c:v>
                </c:pt>
                <c:pt idx="1651">
                  <c:v>753</c:v>
                </c:pt>
                <c:pt idx="1652">
                  <c:v>753</c:v>
                </c:pt>
                <c:pt idx="1653">
                  <c:v>754</c:v>
                </c:pt>
                <c:pt idx="1654">
                  <c:v>754</c:v>
                </c:pt>
                <c:pt idx="1655">
                  <c:v>755</c:v>
                </c:pt>
                <c:pt idx="1656">
                  <c:v>755</c:v>
                </c:pt>
                <c:pt idx="1657">
                  <c:v>755</c:v>
                </c:pt>
                <c:pt idx="1658">
                  <c:v>755</c:v>
                </c:pt>
                <c:pt idx="1659">
                  <c:v>756</c:v>
                </c:pt>
                <c:pt idx="1660">
                  <c:v>756</c:v>
                </c:pt>
                <c:pt idx="1661">
                  <c:v>756</c:v>
                </c:pt>
                <c:pt idx="1662">
                  <c:v>757</c:v>
                </c:pt>
                <c:pt idx="1663">
                  <c:v>757</c:v>
                </c:pt>
                <c:pt idx="1664">
                  <c:v>757</c:v>
                </c:pt>
                <c:pt idx="1665">
                  <c:v>757</c:v>
                </c:pt>
                <c:pt idx="1666">
                  <c:v>758</c:v>
                </c:pt>
                <c:pt idx="1667">
                  <c:v>758</c:v>
                </c:pt>
                <c:pt idx="1668">
                  <c:v>758</c:v>
                </c:pt>
                <c:pt idx="1669">
                  <c:v>758</c:v>
                </c:pt>
                <c:pt idx="1670">
                  <c:v>758</c:v>
                </c:pt>
                <c:pt idx="1671">
                  <c:v>758</c:v>
                </c:pt>
                <c:pt idx="1672">
                  <c:v>759</c:v>
                </c:pt>
                <c:pt idx="1673">
                  <c:v>759</c:v>
                </c:pt>
                <c:pt idx="1674">
                  <c:v>759</c:v>
                </c:pt>
                <c:pt idx="1675">
                  <c:v>759</c:v>
                </c:pt>
                <c:pt idx="1676">
                  <c:v>759</c:v>
                </c:pt>
                <c:pt idx="1677">
                  <c:v>760</c:v>
                </c:pt>
                <c:pt idx="1678">
                  <c:v>760</c:v>
                </c:pt>
                <c:pt idx="1679">
                  <c:v>760</c:v>
                </c:pt>
                <c:pt idx="1680">
                  <c:v>760</c:v>
                </c:pt>
                <c:pt idx="1681">
                  <c:v>760</c:v>
                </c:pt>
                <c:pt idx="1682">
                  <c:v>761</c:v>
                </c:pt>
                <c:pt idx="1683">
                  <c:v>761</c:v>
                </c:pt>
                <c:pt idx="1684">
                  <c:v>762</c:v>
                </c:pt>
                <c:pt idx="1685">
                  <c:v>762</c:v>
                </c:pt>
                <c:pt idx="1686">
                  <c:v>762</c:v>
                </c:pt>
                <c:pt idx="1687">
                  <c:v>763</c:v>
                </c:pt>
                <c:pt idx="1688">
                  <c:v>763</c:v>
                </c:pt>
                <c:pt idx="1689">
                  <c:v>763</c:v>
                </c:pt>
                <c:pt idx="1690">
                  <c:v>764</c:v>
                </c:pt>
                <c:pt idx="1691">
                  <c:v>764</c:v>
                </c:pt>
                <c:pt idx="1692">
                  <c:v>764</c:v>
                </c:pt>
                <c:pt idx="1693">
                  <c:v>764</c:v>
                </c:pt>
                <c:pt idx="1694">
                  <c:v>764</c:v>
                </c:pt>
                <c:pt idx="1695">
                  <c:v>764</c:v>
                </c:pt>
                <c:pt idx="1696">
                  <c:v>765</c:v>
                </c:pt>
                <c:pt idx="1697">
                  <c:v>765</c:v>
                </c:pt>
                <c:pt idx="1698">
                  <c:v>765</c:v>
                </c:pt>
                <c:pt idx="1699">
                  <c:v>765</c:v>
                </c:pt>
                <c:pt idx="1700">
                  <c:v>766</c:v>
                </c:pt>
                <c:pt idx="1701">
                  <c:v>766</c:v>
                </c:pt>
                <c:pt idx="1702">
                  <c:v>766</c:v>
                </c:pt>
                <c:pt idx="1703">
                  <c:v>766</c:v>
                </c:pt>
                <c:pt idx="1704">
                  <c:v>766</c:v>
                </c:pt>
                <c:pt idx="1705">
                  <c:v>766</c:v>
                </c:pt>
                <c:pt idx="1706">
                  <c:v>766</c:v>
                </c:pt>
                <c:pt idx="1707">
                  <c:v>767</c:v>
                </c:pt>
                <c:pt idx="1708">
                  <c:v>767</c:v>
                </c:pt>
                <c:pt idx="1709">
                  <c:v>767</c:v>
                </c:pt>
                <c:pt idx="1710">
                  <c:v>767</c:v>
                </c:pt>
                <c:pt idx="1711">
                  <c:v>767</c:v>
                </c:pt>
                <c:pt idx="1712">
                  <c:v>767</c:v>
                </c:pt>
                <c:pt idx="1713">
                  <c:v>767</c:v>
                </c:pt>
                <c:pt idx="1714">
                  <c:v>767</c:v>
                </c:pt>
                <c:pt idx="1715">
                  <c:v>768</c:v>
                </c:pt>
                <c:pt idx="1716">
                  <c:v>768</c:v>
                </c:pt>
                <c:pt idx="1717">
                  <c:v>769</c:v>
                </c:pt>
                <c:pt idx="1718">
                  <c:v>769</c:v>
                </c:pt>
                <c:pt idx="1719">
                  <c:v>769</c:v>
                </c:pt>
                <c:pt idx="1720">
                  <c:v>770</c:v>
                </c:pt>
                <c:pt idx="1721">
                  <c:v>770</c:v>
                </c:pt>
                <c:pt idx="1722">
                  <c:v>771</c:v>
                </c:pt>
                <c:pt idx="1723">
                  <c:v>771</c:v>
                </c:pt>
                <c:pt idx="1724">
                  <c:v>771</c:v>
                </c:pt>
                <c:pt idx="1725">
                  <c:v>771</c:v>
                </c:pt>
                <c:pt idx="1726">
                  <c:v>771</c:v>
                </c:pt>
                <c:pt idx="1727">
                  <c:v>771</c:v>
                </c:pt>
                <c:pt idx="1728">
                  <c:v>772</c:v>
                </c:pt>
                <c:pt idx="1729">
                  <c:v>772</c:v>
                </c:pt>
                <c:pt idx="1730">
                  <c:v>772</c:v>
                </c:pt>
                <c:pt idx="1731">
                  <c:v>772</c:v>
                </c:pt>
                <c:pt idx="1732">
                  <c:v>772</c:v>
                </c:pt>
                <c:pt idx="1733">
                  <c:v>773</c:v>
                </c:pt>
                <c:pt idx="1734">
                  <c:v>773</c:v>
                </c:pt>
                <c:pt idx="1735">
                  <c:v>773</c:v>
                </c:pt>
                <c:pt idx="1736">
                  <c:v>773</c:v>
                </c:pt>
                <c:pt idx="1737">
                  <c:v>773</c:v>
                </c:pt>
                <c:pt idx="1738">
                  <c:v>774</c:v>
                </c:pt>
                <c:pt idx="1739">
                  <c:v>774</c:v>
                </c:pt>
                <c:pt idx="1740">
                  <c:v>774</c:v>
                </c:pt>
                <c:pt idx="1741">
                  <c:v>775</c:v>
                </c:pt>
                <c:pt idx="1742">
                  <c:v>775</c:v>
                </c:pt>
                <c:pt idx="1743">
                  <c:v>775</c:v>
                </c:pt>
                <c:pt idx="1744">
                  <c:v>775</c:v>
                </c:pt>
                <c:pt idx="1745">
                  <c:v>776</c:v>
                </c:pt>
                <c:pt idx="1746">
                  <c:v>776</c:v>
                </c:pt>
                <c:pt idx="1747">
                  <c:v>776</c:v>
                </c:pt>
                <c:pt idx="1748">
                  <c:v>776</c:v>
                </c:pt>
                <c:pt idx="1749">
                  <c:v>776</c:v>
                </c:pt>
                <c:pt idx="1750">
                  <c:v>777</c:v>
                </c:pt>
                <c:pt idx="1751">
                  <c:v>777</c:v>
                </c:pt>
                <c:pt idx="1752">
                  <c:v>777</c:v>
                </c:pt>
                <c:pt idx="1753">
                  <c:v>777</c:v>
                </c:pt>
                <c:pt idx="1754">
                  <c:v>777</c:v>
                </c:pt>
                <c:pt idx="1755">
                  <c:v>778</c:v>
                </c:pt>
                <c:pt idx="1756">
                  <c:v>778</c:v>
                </c:pt>
                <c:pt idx="1757">
                  <c:v>779</c:v>
                </c:pt>
                <c:pt idx="1758">
                  <c:v>779</c:v>
                </c:pt>
                <c:pt idx="1759">
                  <c:v>779</c:v>
                </c:pt>
                <c:pt idx="1760">
                  <c:v>779</c:v>
                </c:pt>
                <c:pt idx="1761">
                  <c:v>779</c:v>
                </c:pt>
                <c:pt idx="1762">
                  <c:v>779</c:v>
                </c:pt>
                <c:pt idx="1763">
                  <c:v>780</c:v>
                </c:pt>
                <c:pt idx="1764">
                  <c:v>780</c:v>
                </c:pt>
                <c:pt idx="1765">
                  <c:v>780</c:v>
                </c:pt>
                <c:pt idx="1766">
                  <c:v>780</c:v>
                </c:pt>
                <c:pt idx="1767">
                  <c:v>780</c:v>
                </c:pt>
                <c:pt idx="1768">
                  <c:v>780</c:v>
                </c:pt>
                <c:pt idx="1769">
                  <c:v>781</c:v>
                </c:pt>
                <c:pt idx="1770">
                  <c:v>781</c:v>
                </c:pt>
                <c:pt idx="1771">
                  <c:v>781</c:v>
                </c:pt>
                <c:pt idx="1772">
                  <c:v>781</c:v>
                </c:pt>
                <c:pt idx="1773">
                  <c:v>781</c:v>
                </c:pt>
                <c:pt idx="1774">
                  <c:v>781</c:v>
                </c:pt>
                <c:pt idx="1775">
                  <c:v>782</c:v>
                </c:pt>
                <c:pt idx="1776">
                  <c:v>782</c:v>
                </c:pt>
                <c:pt idx="1777">
                  <c:v>782</c:v>
                </c:pt>
                <c:pt idx="1778">
                  <c:v>782</c:v>
                </c:pt>
                <c:pt idx="1779">
                  <c:v>782</c:v>
                </c:pt>
                <c:pt idx="1780">
                  <c:v>782</c:v>
                </c:pt>
                <c:pt idx="1781">
                  <c:v>783</c:v>
                </c:pt>
                <c:pt idx="1782">
                  <c:v>783</c:v>
                </c:pt>
                <c:pt idx="1783">
                  <c:v>783</c:v>
                </c:pt>
                <c:pt idx="1784">
                  <c:v>783</c:v>
                </c:pt>
                <c:pt idx="1785">
                  <c:v>783</c:v>
                </c:pt>
                <c:pt idx="1786">
                  <c:v>784</c:v>
                </c:pt>
                <c:pt idx="1787">
                  <c:v>784</c:v>
                </c:pt>
                <c:pt idx="1788">
                  <c:v>784</c:v>
                </c:pt>
                <c:pt idx="1789">
                  <c:v>784</c:v>
                </c:pt>
                <c:pt idx="1790">
                  <c:v>784</c:v>
                </c:pt>
                <c:pt idx="1791">
                  <c:v>784</c:v>
                </c:pt>
                <c:pt idx="1792">
                  <c:v>784</c:v>
                </c:pt>
                <c:pt idx="1793">
                  <c:v>784</c:v>
                </c:pt>
                <c:pt idx="1794">
                  <c:v>785</c:v>
                </c:pt>
                <c:pt idx="1795">
                  <c:v>785</c:v>
                </c:pt>
                <c:pt idx="1796">
                  <c:v>785</c:v>
                </c:pt>
                <c:pt idx="1797">
                  <c:v>785</c:v>
                </c:pt>
                <c:pt idx="1798">
                  <c:v>785</c:v>
                </c:pt>
                <c:pt idx="1799">
                  <c:v>785</c:v>
                </c:pt>
                <c:pt idx="1800">
                  <c:v>785</c:v>
                </c:pt>
                <c:pt idx="1801">
                  <c:v>785</c:v>
                </c:pt>
                <c:pt idx="1802">
                  <c:v>785</c:v>
                </c:pt>
                <c:pt idx="1803">
                  <c:v>785</c:v>
                </c:pt>
                <c:pt idx="1804">
                  <c:v>785</c:v>
                </c:pt>
                <c:pt idx="1805">
                  <c:v>786</c:v>
                </c:pt>
                <c:pt idx="1806">
                  <c:v>786</c:v>
                </c:pt>
                <c:pt idx="1807">
                  <c:v>786</c:v>
                </c:pt>
                <c:pt idx="1808">
                  <c:v>786</c:v>
                </c:pt>
                <c:pt idx="1809">
                  <c:v>786</c:v>
                </c:pt>
                <c:pt idx="1810">
                  <c:v>786</c:v>
                </c:pt>
                <c:pt idx="1811">
                  <c:v>786</c:v>
                </c:pt>
                <c:pt idx="1812">
                  <c:v>787</c:v>
                </c:pt>
                <c:pt idx="1813">
                  <c:v>787</c:v>
                </c:pt>
                <c:pt idx="1814">
                  <c:v>787</c:v>
                </c:pt>
                <c:pt idx="1815">
                  <c:v>787</c:v>
                </c:pt>
                <c:pt idx="1816">
                  <c:v>787</c:v>
                </c:pt>
                <c:pt idx="1817">
                  <c:v>788</c:v>
                </c:pt>
                <c:pt idx="1818">
                  <c:v>788</c:v>
                </c:pt>
                <c:pt idx="1819">
                  <c:v>788</c:v>
                </c:pt>
                <c:pt idx="1820">
                  <c:v>788</c:v>
                </c:pt>
                <c:pt idx="1821">
                  <c:v>788</c:v>
                </c:pt>
                <c:pt idx="1822">
                  <c:v>788</c:v>
                </c:pt>
                <c:pt idx="1823">
                  <c:v>789</c:v>
                </c:pt>
                <c:pt idx="1824">
                  <c:v>789</c:v>
                </c:pt>
                <c:pt idx="1825">
                  <c:v>790</c:v>
                </c:pt>
                <c:pt idx="1826">
                  <c:v>790</c:v>
                </c:pt>
                <c:pt idx="1827">
                  <c:v>790</c:v>
                </c:pt>
                <c:pt idx="1828">
                  <c:v>791</c:v>
                </c:pt>
                <c:pt idx="1829">
                  <c:v>791</c:v>
                </c:pt>
                <c:pt idx="1830">
                  <c:v>791</c:v>
                </c:pt>
                <c:pt idx="1831">
                  <c:v>791</c:v>
                </c:pt>
                <c:pt idx="1832">
                  <c:v>791</c:v>
                </c:pt>
                <c:pt idx="1833">
                  <c:v>792</c:v>
                </c:pt>
                <c:pt idx="1834">
                  <c:v>792</c:v>
                </c:pt>
                <c:pt idx="1835">
                  <c:v>792</c:v>
                </c:pt>
                <c:pt idx="1836">
                  <c:v>793</c:v>
                </c:pt>
                <c:pt idx="1837">
                  <c:v>793</c:v>
                </c:pt>
                <c:pt idx="1838">
                  <c:v>793</c:v>
                </c:pt>
                <c:pt idx="1839">
                  <c:v>794</c:v>
                </c:pt>
                <c:pt idx="1840">
                  <c:v>794</c:v>
                </c:pt>
                <c:pt idx="1841">
                  <c:v>794</c:v>
                </c:pt>
                <c:pt idx="1842">
                  <c:v>794</c:v>
                </c:pt>
                <c:pt idx="1843">
                  <c:v>794</c:v>
                </c:pt>
                <c:pt idx="1844">
                  <c:v>795</c:v>
                </c:pt>
                <c:pt idx="1845">
                  <c:v>795</c:v>
                </c:pt>
                <c:pt idx="1846">
                  <c:v>795</c:v>
                </c:pt>
                <c:pt idx="1847">
                  <c:v>795</c:v>
                </c:pt>
                <c:pt idx="1848">
                  <c:v>796</c:v>
                </c:pt>
                <c:pt idx="1849">
                  <c:v>796</c:v>
                </c:pt>
                <c:pt idx="1850">
                  <c:v>796</c:v>
                </c:pt>
                <c:pt idx="1851">
                  <c:v>796</c:v>
                </c:pt>
                <c:pt idx="1852">
                  <c:v>796</c:v>
                </c:pt>
                <c:pt idx="1853">
                  <c:v>797</c:v>
                </c:pt>
                <c:pt idx="1854">
                  <c:v>797</c:v>
                </c:pt>
                <c:pt idx="1855">
                  <c:v>797</c:v>
                </c:pt>
                <c:pt idx="1856">
                  <c:v>797</c:v>
                </c:pt>
                <c:pt idx="1857">
                  <c:v>797</c:v>
                </c:pt>
                <c:pt idx="1858">
                  <c:v>797</c:v>
                </c:pt>
                <c:pt idx="1859">
                  <c:v>797</c:v>
                </c:pt>
                <c:pt idx="1860">
                  <c:v>797</c:v>
                </c:pt>
                <c:pt idx="1861">
                  <c:v>797</c:v>
                </c:pt>
                <c:pt idx="1862">
                  <c:v>798</c:v>
                </c:pt>
                <c:pt idx="1863">
                  <c:v>798</c:v>
                </c:pt>
                <c:pt idx="1864">
                  <c:v>798</c:v>
                </c:pt>
                <c:pt idx="1865">
                  <c:v>798</c:v>
                </c:pt>
                <c:pt idx="1866">
                  <c:v>798</c:v>
                </c:pt>
                <c:pt idx="1867">
                  <c:v>798</c:v>
                </c:pt>
                <c:pt idx="1868">
                  <c:v>798</c:v>
                </c:pt>
                <c:pt idx="1869">
                  <c:v>799</c:v>
                </c:pt>
                <c:pt idx="1870">
                  <c:v>799</c:v>
                </c:pt>
                <c:pt idx="1871">
                  <c:v>799</c:v>
                </c:pt>
                <c:pt idx="1872">
                  <c:v>799</c:v>
                </c:pt>
                <c:pt idx="1873">
                  <c:v>799</c:v>
                </c:pt>
                <c:pt idx="1874">
                  <c:v>800</c:v>
                </c:pt>
                <c:pt idx="1875">
                  <c:v>800</c:v>
                </c:pt>
                <c:pt idx="1876">
                  <c:v>800</c:v>
                </c:pt>
                <c:pt idx="1877">
                  <c:v>800</c:v>
                </c:pt>
                <c:pt idx="1878">
                  <c:v>801</c:v>
                </c:pt>
                <c:pt idx="1879">
                  <c:v>801</c:v>
                </c:pt>
                <c:pt idx="1880">
                  <c:v>801</c:v>
                </c:pt>
                <c:pt idx="1881">
                  <c:v>802</c:v>
                </c:pt>
                <c:pt idx="1882">
                  <c:v>802</c:v>
                </c:pt>
                <c:pt idx="1883">
                  <c:v>803</c:v>
                </c:pt>
                <c:pt idx="1884">
                  <c:v>803</c:v>
                </c:pt>
                <c:pt idx="1885">
                  <c:v>803</c:v>
                </c:pt>
                <c:pt idx="1886">
                  <c:v>803</c:v>
                </c:pt>
                <c:pt idx="1887">
                  <c:v>803</c:v>
                </c:pt>
                <c:pt idx="1888">
                  <c:v>804</c:v>
                </c:pt>
                <c:pt idx="1889">
                  <c:v>804</c:v>
                </c:pt>
                <c:pt idx="1890">
                  <c:v>804</c:v>
                </c:pt>
                <c:pt idx="1891">
                  <c:v>804</c:v>
                </c:pt>
                <c:pt idx="1892">
                  <c:v>804</c:v>
                </c:pt>
                <c:pt idx="1893">
                  <c:v>804</c:v>
                </c:pt>
                <c:pt idx="1894">
                  <c:v>805</c:v>
                </c:pt>
                <c:pt idx="1895">
                  <c:v>805</c:v>
                </c:pt>
                <c:pt idx="1896">
                  <c:v>805</c:v>
                </c:pt>
                <c:pt idx="1897">
                  <c:v>805</c:v>
                </c:pt>
                <c:pt idx="1898">
                  <c:v>805</c:v>
                </c:pt>
                <c:pt idx="1899">
                  <c:v>805</c:v>
                </c:pt>
                <c:pt idx="1900">
                  <c:v>806</c:v>
                </c:pt>
                <c:pt idx="1901">
                  <c:v>806</c:v>
                </c:pt>
                <c:pt idx="1902">
                  <c:v>807</c:v>
                </c:pt>
                <c:pt idx="1903">
                  <c:v>807</c:v>
                </c:pt>
                <c:pt idx="1904">
                  <c:v>807</c:v>
                </c:pt>
                <c:pt idx="1905">
                  <c:v>807</c:v>
                </c:pt>
                <c:pt idx="1906">
                  <c:v>807</c:v>
                </c:pt>
                <c:pt idx="1907">
                  <c:v>807</c:v>
                </c:pt>
                <c:pt idx="1908">
                  <c:v>808</c:v>
                </c:pt>
                <c:pt idx="1909">
                  <c:v>808</c:v>
                </c:pt>
                <c:pt idx="1910">
                  <c:v>808</c:v>
                </c:pt>
                <c:pt idx="1911">
                  <c:v>808</c:v>
                </c:pt>
                <c:pt idx="1912">
                  <c:v>808</c:v>
                </c:pt>
                <c:pt idx="1913">
                  <c:v>808</c:v>
                </c:pt>
                <c:pt idx="1914">
                  <c:v>808</c:v>
                </c:pt>
                <c:pt idx="1915">
                  <c:v>808</c:v>
                </c:pt>
                <c:pt idx="1916">
                  <c:v>809</c:v>
                </c:pt>
                <c:pt idx="1917">
                  <c:v>809</c:v>
                </c:pt>
                <c:pt idx="1918">
                  <c:v>809</c:v>
                </c:pt>
                <c:pt idx="1919">
                  <c:v>809</c:v>
                </c:pt>
                <c:pt idx="1920">
                  <c:v>809</c:v>
                </c:pt>
                <c:pt idx="1921">
                  <c:v>809</c:v>
                </c:pt>
                <c:pt idx="1922">
                  <c:v>809</c:v>
                </c:pt>
                <c:pt idx="1923">
                  <c:v>810</c:v>
                </c:pt>
                <c:pt idx="1924">
                  <c:v>810</c:v>
                </c:pt>
                <c:pt idx="1925">
                  <c:v>810</c:v>
                </c:pt>
                <c:pt idx="1926">
                  <c:v>810</c:v>
                </c:pt>
                <c:pt idx="1927">
                  <c:v>810</c:v>
                </c:pt>
                <c:pt idx="1928">
                  <c:v>811</c:v>
                </c:pt>
                <c:pt idx="1929">
                  <c:v>811</c:v>
                </c:pt>
                <c:pt idx="1930">
                  <c:v>812</c:v>
                </c:pt>
                <c:pt idx="1931">
                  <c:v>812</c:v>
                </c:pt>
                <c:pt idx="1932">
                  <c:v>812</c:v>
                </c:pt>
                <c:pt idx="1933">
                  <c:v>813</c:v>
                </c:pt>
                <c:pt idx="1934">
                  <c:v>813</c:v>
                </c:pt>
                <c:pt idx="1935">
                  <c:v>813</c:v>
                </c:pt>
                <c:pt idx="1936">
                  <c:v>813</c:v>
                </c:pt>
                <c:pt idx="1937">
                  <c:v>813</c:v>
                </c:pt>
                <c:pt idx="1938">
                  <c:v>814</c:v>
                </c:pt>
                <c:pt idx="1939">
                  <c:v>814</c:v>
                </c:pt>
                <c:pt idx="1940">
                  <c:v>814</c:v>
                </c:pt>
                <c:pt idx="1941">
                  <c:v>814</c:v>
                </c:pt>
                <c:pt idx="1942">
                  <c:v>814</c:v>
                </c:pt>
                <c:pt idx="1943">
                  <c:v>814</c:v>
                </c:pt>
                <c:pt idx="1944">
                  <c:v>814</c:v>
                </c:pt>
                <c:pt idx="1945">
                  <c:v>814</c:v>
                </c:pt>
                <c:pt idx="1946">
                  <c:v>814</c:v>
                </c:pt>
                <c:pt idx="1947">
                  <c:v>814</c:v>
                </c:pt>
                <c:pt idx="1948">
                  <c:v>815</c:v>
                </c:pt>
                <c:pt idx="1949">
                  <c:v>815</c:v>
                </c:pt>
                <c:pt idx="1950">
                  <c:v>815</c:v>
                </c:pt>
                <c:pt idx="1951">
                  <c:v>815</c:v>
                </c:pt>
                <c:pt idx="1952">
                  <c:v>815</c:v>
                </c:pt>
                <c:pt idx="1953">
                  <c:v>815</c:v>
                </c:pt>
                <c:pt idx="1954">
                  <c:v>815</c:v>
                </c:pt>
                <c:pt idx="1955">
                  <c:v>816</c:v>
                </c:pt>
                <c:pt idx="1956">
                  <c:v>816</c:v>
                </c:pt>
                <c:pt idx="1957">
                  <c:v>817</c:v>
                </c:pt>
                <c:pt idx="1958">
                  <c:v>817</c:v>
                </c:pt>
                <c:pt idx="1959">
                  <c:v>817</c:v>
                </c:pt>
                <c:pt idx="1960">
                  <c:v>817</c:v>
                </c:pt>
                <c:pt idx="1961">
                  <c:v>818</c:v>
                </c:pt>
                <c:pt idx="1962">
                  <c:v>818</c:v>
                </c:pt>
                <c:pt idx="1963">
                  <c:v>818</c:v>
                </c:pt>
                <c:pt idx="1964">
                  <c:v>818</c:v>
                </c:pt>
                <c:pt idx="1965">
                  <c:v>818</c:v>
                </c:pt>
                <c:pt idx="1966">
                  <c:v>819</c:v>
                </c:pt>
                <c:pt idx="1967">
                  <c:v>819</c:v>
                </c:pt>
                <c:pt idx="1968">
                  <c:v>819</c:v>
                </c:pt>
                <c:pt idx="1969">
                  <c:v>819</c:v>
                </c:pt>
                <c:pt idx="1970">
                  <c:v>819</c:v>
                </c:pt>
                <c:pt idx="1971">
                  <c:v>819</c:v>
                </c:pt>
                <c:pt idx="1972">
                  <c:v>819</c:v>
                </c:pt>
                <c:pt idx="1973">
                  <c:v>820</c:v>
                </c:pt>
                <c:pt idx="1974">
                  <c:v>820</c:v>
                </c:pt>
                <c:pt idx="1975">
                  <c:v>820</c:v>
                </c:pt>
                <c:pt idx="1976">
                  <c:v>820</c:v>
                </c:pt>
                <c:pt idx="1977">
                  <c:v>820</c:v>
                </c:pt>
                <c:pt idx="1978">
                  <c:v>821</c:v>
                </c:pt>
                <c:pt idx="1979">
                  <c:v>821</c:v>
                </c:pt>
                <c:pt idx="1980">
                  <c:v>821</c:v>
                </c:pt>
                <c:pt idx="1981">
                  <c:v>822</c:v>
                </c:pt>
                <c:pt idx="1982">
                  <c:v>822</c:v>
                </c:pt>
                <c:pt idx="1983">
                  <c:v>822</c:v>
                </c:pt>
                <c:pt idx="1984">
                  <c:v>822</c:v>
                </c:pt>
                <c:pt idx="1985">
                  <c:v>822</c:v>
                </c:pt>
                <c:pt idx="1986">
                  <c:v>822</c:v>
                </c:pt>
                <c:pt idx="1987">
                  <c:v>823</c:v>
                </c:pt>
                <c:pt idx="1988">
                  <c:v>823</c:v>
                </c:pt>
                <c:pt idx="1989">
                  <c:v>824</c:v>
                </c:pt>
                <c:pt idx="1990">
                  <c:v>824</c:v>
                </c:pt>
                <c:pt idx="1991">
                  <c:v>824</c:v>
                </c:pt>
                <c:pt idx="1992">
                  <c:v>824</c:v>
                </c:pt>
                <c:pt idx="1993">
                  <c:v>824</c:v>
                </c:pt>
                <c:pt idx="1994">
                  <c:v>825</c:v>
                </c:pt>
                <c:pt idx="1995">
                  <c:v>825</c:v>
                </c:pt>
                <c:pt idx="1996">
                  <c:v>825</c:v>
                </c:pt>
                <c:pt idx="1997">
                  <c:v>825</c:v>
                </c:pt>
                <c:pt idx="1998">
                  <c:v>825</c:v>
                </c:pt>
                <c:pt idx="1999">
                  <c:v>825</c:v>
                </c:pt>
                <c:pt idx="2000">
                  <c:v>825</c:v>
                </c:pt>
                <c:pt idx="2001">
                  <c:v>826</c:v>
                </c:pt>
                <c:pt idx="2002">
                  <c:v>826</c:v>
                </c:pt>
                <c:pt idx="2003">
                  <c:v>826</c:v>
                </c:pt>
                <c:pt idx="2004">
                  <c:v>826</c:v>
                </c:pt>
                <c:pt idx="2005">
                  <c:v>827</c:v>
                </c:pt>
                <c:pt idx="2006">
                  <c:v>827</c:v>
                </c:pt>
                <c:pt idx="2007">
                  <c:v>827</c:v>
                </c:pt>
                <c:pt idx="2008">
                  <c:v>827</c:v>
                </c:pt>
                <c:pt idx="2009">
                  <c:v>828</c:v>
                </c:pt>
                <c:pt idx="2010">
                  <c:v>828</c:v>
                </c:pt>
                <c:pt idx="2011">
                  <c:v>828</c:v>
                </c:pt>
                <c:pt idx="2012">
                  <c:v>828</c:v>
                </c:pt>
                <c:pt idx="2013">
                  <c:v>828</c:v>
                </c:pt>
                <c:pt idx="2014">
                  <c:v>829</c:v>
                </c:pt>
                <c:pt idx="2015">
                  <c:v>829</c:v>
                </c:pt>
                <c:pt idx="2016">
                  <c:v>829</c:v>
                </c:pt>
                <c:pt idx="2017">
                  <c:v>829</c:v>
                </c:pt>
                <c:pt idx="2018">
                  <c:v>829</c:v>
                </c:pt>
                <c:pt idx="2019">
                  <c:v>829</c:v>
                </c:pt>
                <c:pt idx="2020">
                  <c:v>829</c:v>
                </c:pt>
                <c:pt idx="2021">
                  <c:v>829</c:v>
                </c:pt>
                <c:pt idx="2022">
                  <c:v>829</c:v>
                </c:pt>
                <c:pt idx="2023">
                  <c:v>829</c:v>
                </c:pt>
                <c:pt idx="2024">
                  <c:v>830</c:v>
                </c:pt>
                <c:pt idx="2025">
                  <c:v>830</c:v>
                </c:pt>
                <c:pt idx="2026">
                  <c:v>830</c:v>
                </c:pt>
                <c:pt idx="2027">
                  <c:v>830</c:v>
                </c:pt>
                <c:pt idx="2028">
                  <c:v>831</c:v>
                </c:pt>
                <c:pt idx="2029">
                  <c:v>831</c:v>
                </c:pt>
                <c:pt idx="2030">
                  <c:v>831</c:v>
                </c:pt>
                <c:pt idx="2031">
                  <c:v>831</c:v>
                </c:pt>
                <c:pt idx="2032">
                  <c:v>831</c:v>
                </c:pt>
                <c:pt idx="2033">
                  <c:v>831</c:v>
                </c:pt>
                <c:pt idx="2034">
                  <c:v>831</c:v>
                </c:pt>
                <c:pt idx="2035">
                  <c:v>831</c:v>
                </c:pt>
                <c:pt idx="2036">
                  <c:v>831</c:v>
                </c:pt>
                <c:pt idx="2037">
                  <c:v>832</c:v>
                </c:pt>
                <c:pt idx="2038">
                  <c:v>832</c:v>
                </c:pt>
                <c:pt idx="2039">
                  <c:v>832</c:v>
                </c:pt>
                <c:pt idx="2040">
                  <c:v>832</c:v>
                </c:pt>
                <c:pt idx="2041">
                  <c:v>832</c:v>
                </c:pt>
                <c:pt idx="2042">
                  <c:v>832</c:v>
                </c:pt>
                <c:pt idx="2043">
                  <c:v>832</c:v>
                </c:pt>
                <c:pt idx="2044">
                  <c:v>833</c:v>
                </c:pt>
                <c:pt idx="2045">
                  <c:v>833</c:v>
                </c:pt>
                <c:pt idx="2046">
                  <c:v>833</c:v>
                </c:pt>
                <c:pt idx="2047">
                  <c:v>833</c:v>
                </c:pt>
                <c:pt idx="2048">
                  <c:v>834</c:v>
                </c:pt>
                <c:pt idx="2049">
                  <c:v>834</c:v>
                </c:pt>
                <c:pt idx="2050">
                  <c:v>834</c:v>
                </c:pt>
                <c:pt idx="2051">
                  <c:v>834</c:v>
                </c:pt>
                <c:pt idx="2052">
                  <c:v>834</c:v>
                </c:pt>
                <c:pt idx="2053">
                  <c:v>835</c:v>
                </c:pt>
                <c:pt idx="2054">
                  <c:v>835</c:v>
                </c:pt>
                <c:pt idx="2055">
                  <c:v>835</c:v>
                </c:pt>
                <c:pt idx="2056">
                  <c:v>835</c:v>
                </c:pt>
                <c:pt idx="2057">
                  <c:v>835</c:v>
                </c:pt>
                <c:pt idx="2058">
                  <c:v>836</c:v>
                </c:pt>
                <c:pt idx="2059">
                  <c:v>836</c:v>
                </c:pt>
                <c:pt idx="2060">
                  <c:v>836</c:v>
                </c:pt>
                <c:pt idx="2061">
                  <c:v>836</c:v>
                </c:pt>
                <c:pt idx="2062">
                  <c:v>836</c:v>
                </c:pt>
                <c:pt idx="2063">
                  <c:v>836</c:v>
                </c:pt>
                <c:pt idx="2064">
                  <c:v>836</c:v>
                </c:pt>
                <c:pt idx="2065">
                  <c:v>836</c:v>
                </c:pt>
                <c:pt idx="2066">
                  <c:v>837</c:v>
                </c:pt>
                <c:pt idx="2067">
                  <c:v>837</c:v>
                </c:pt>
                <c:pt idx="2068">
                  <c:v>837</c:v>
                </c:pt>
                <c:pt idx="2069">
                  <c:v>837</c:v>
                </c:pt>
                <c:pt idx="2070">
                  <c:v>838</c:v>
                </c:pt>
                <c:pt idx="2071">
                  <c:v>838</c:v>
                </c:pt>
                <c:pt idx="2072">
                  <c:v>838</c:v>
                </c:pt>
                <c:pt idx="2073">
                  <c:v>838</c:v>
                </c:pt>
                <c:pt idx="2074">
                  <c:v>838</c:v>
                </c:pt>
                <c:pt idx="2075">
                  <c:v>839</c:v>
                </c:pt>
                <c:pt idx="2076">
                  <c:v>839</c:v>
                </c:pt>
                <c:pt idx="2077">
                  <c:v>839</c:v>
                </c:pt>
                <c:pt idx="2078">
                  <c:v>839</c:v>
                </c:pt>
                <c:pt idx="2079">
                  <c:v>840</c:v>
                </c:pt>
                <c:pt idx="2080">
                  <c:v>840</c:v>
                </c:pt>
                <c:pt idx="2081">
                  <c:v>840</c:v>
                </c:pt>
                <c:pt idx="2082">
                  <c:v>840</c:v>
                </c:pt>
                <c:pt idx="2083">
                  <c:v>840</c:v>
                </c:pt>
                <c:pt idx="2084">
                  <c:v>841</c:v>
                </c:pt>
                <c:pt idx="2085">
                  <c:v>841</c:v>
                </c:pt>
                <c:pt idx="2086">
                  <c:v>841</c:v>
                </c:pt>
                <c:pt idx="2087">
                  <c:v>841</c:v>
                </c:pt>
                <c:pt idx="2088">
                  <c:v>841</c:v>
                </c:pt>
                <c:pt idx="2089">
                  <c:v>841</c:v>
                </c:pt>
                <c:pt idx="2090">
                  <c:v>841</c:v>
                </c:pt>
                <c:pt idx="2091">
                  <c:v>842</c:v>
                </c:pt>
                <c:pt idx="2092">
                  <c:v>842</c:v>
                </c:pt>
                <c:pt idx="2093">
                  <c:v>842</c:v>
                </c:pt>
                <c:pt idx="2094">
                  <c:v>842</c:v>
                </c:pt>
                <c:pt idx="2095">
                  <c:v>842</c:v>
                </c:pt>
                <c:pt idx="2096">
                  <c:v>842</c:v>
                </c:pt>
                <c:pt idx="2097">
                  <c:v>843</c:v>
                </c:pt>
                <c:pt idx="2098">
                  <c:v>843</c:v>
                </c:pt>
                <c:pt idx="2099">
                  <c:v>843</c:v>
                </c:pt>
                <c:pt idx="2100">
                  <c:v>844</c:v>
                </c:pt>
                <c:pt idx="2101">
                  <c:v>844</c:v>
                </c:pt>
                <c:pt idx="2102">
                  <c:v>844</c:v>
                </c:pt>
                <c:pt idx="2103">
                  <c:v>844</c:v>
                </c:pt>
                <c:pt idx="2104">
                  <c:v>844</c:v>
                </c:pt>
                <c:pt idx="2105">
                  <c:v>845</c:v>
                </c:pt>
                <c:pt idx="2106">
                  <c:v>845</c:v>
                </c:pt>
                <c:pt idx="2107">
                  <c:v>845</c:v>
                </c:pt>
                <c:pt idx="2108">
                  <c:v>845</c:v>
                </c:pt>
                <c:pt idx="2109">
                  <c:v>846</c:v>
                </c:pt>
                <c:pt idx="2110">
                  <c:v>846</c:v>
                </c:pt>
                <c:pt idx="2111">
                  <c:v>846</c:v>
                </c:pt>
                <c:pt idx="2112">
                  <c:v>846</c:v>
                </c:pt>
                <c:pt idx="2113">
                  <c:v>846</c:v>
                </c:pt>
                <c:pt idx="2114">
                  <c:v>846</c:v>
                </c:pt>
                <c:pt idx="2115">
                  <c:v>847</c:v>
                </c:pt>
                <c:pt idx="2116">
                  <c:v>847</c:v>
                </c:pt>
                <c:pt idx="2117">
                  <c:v>847</c:v>
                </c:pt>
                <c:pt idx="2118">
                  <c:v>847</c:v>
                </c:pt>
                <c:pt idx="2119">
                  <c:v>848</c:v>
                </c:pt>
                <c:pt idx="2120">
                  <c:v>848</c:v>
                </c:pt>
                <c:pt idx="2121">
                  <c:v>848</c:v>
                </c:pt>
                <c:pt idx="2122">
                  <c:v>848</c:v>
                </c:pt>
                <c:pt idx="2123">
                  <c:v>848</c:v>
                </c:pt>
                <c:pt idx="2124">
                  <c:v>848</c:v>
                </c:pt>
                <c:pt idx="2125">
                  <c:v>848</c:v>
                </c:pt>
                <c:pt idx="2126">
                  <c:v>849</c:v>
                </c:pt>
                <c:pt idx="2127">
                  <c:v>849</c:v>
                </c:pt>
                <c:pt idx="2128">
                  <c:v>849</c:v>
                </c:pt>
                <c:pt idx="2129">
                  <c:v>850</c:v>
                </c:pt>
                <c:pt idx="2130">
                  <c:v>850</c:v>
                </c:pt>
                <c:pt idx="2131">
                  <c:v>850</c:v>
                </c:pt>
                <c:pt idx="2132">
                  <c:v>850</c:v>
                </c:pt>
                <c:pt idx="2133">
                  <c:v>850</c:v>
                </c:pt>
                <c:pt idx="2134">
                  <c:v>850</c:v>
                </c:pt>
                <c:pt idx="2135">
                  <c:v>850</c:v>
                </c:pt>
                <c:pt idx="2136">
                  <c:v>850</c:v>
                </c:pt>
                <c:pt idx="2137">
                  <c:v>851</c:v>
                </c:pt>
                <c:pt idx="2138">
                  <c:v>851</c:v>
                </c:pt>
                <c:pt idx="2139">
                  <c:v>851</c:v>
                </c:pt>
                <c:pt idx="2140">
                  <c:v>851</c:v>
                </c:pt>
                <c:pt idx="2141">
                  <c:v>852</c:v>
                </c:pt>
                <c:pt idx="2142">
                  <c:v>852</c:v>
                </c:pt>
                <c:pt idx="2143">
                  <c:v>852</c:v>
                </c:pt>
                <c:pt idx="2144">
                  <c:v>852</c:v>
                </c:pt>
                <c:pt idx="2145">
                  <c:v>853</c:v>
                </c:pt>
                <c:pt idx="2146">
                  <c:v>853</c:v>
                </c:pt>
                <c:pt idx="2147">
                  <c:v>853</c:v>
                </c:pt>
                <c:pt idx="2148">
                  <c:v>854</c:v>
                </c:pt>
                <c:pt idx="2149">
                  <c:v>854</c:v>
                </c:pt>
                <c:pt idx="2150">
                  <c:v>854</c:v>
                </c:pt>
                <c:pt idx="2151">
                  <c:v>855</c:v>
                </c:pt>
                <c:pt idx="2152">
                  <c:v>856</c:v>
                </c:pt>
                <c:pt idx="2153">
                  <c:v>856</c:v>
                </c:pt>
                <c:pt idx="2154">
                  <c:v>856</c:v>
                </c:pt>
                <c:pt idx="2155">
                  <c:v>856</c:v>
                </c:pt>
                <c:pt idx="2156">
                  <c:v>857</c:v>
                </c:pt>
                <c:pt idx="2157">
                  <c:v>857</c:v>
                </c:pt>
                <c:pt idx="2158">
                  <c:v>857</c:v>
                </c:pt>
                <c:pt idx="2159">
                  <c:v>857</c:v>
                </c:pt>
                <c:pt idx="2160">
                  <c:v>858</c:v>
                </c:pt>
                <c:pt idx="2161">
                  <c:v>858</c:v>
                </c:pt>
                <c:pt idx="2162">
                  <c:v>858</c:v>
                </c:pt>
                <c:pt idx="2163">
                  <c:v>858</c:v>
                </c:pt>
                <c:pt idx="2164">
                  <c:v>858</c:v>
                </c:pt>
                <c:pt idx="2165">
                  <c:v>858</c:v>
                </c:pt>
                <c:pt idx="2166">
                  <c:v>858</c:v>
                </c:pt>
                <c:pt idx="2167">
                  <c:v>858</c:v>
                </c:pt>
                <c:pt idx="2168">
                  <c:v>859</c:v>
                </c:pt>
                <c:pt idx="2169">
                  <c:v>860</c:v>
                </c:pt>
                <c:pt idx="2170">
                  <c:v>860</c:v>
                </c:pt>
                <c:pt idx="2171">
                  <c:v>860</c:v>
                </c:pt>
                <c:pt idx="2172">
                  <c:v>860</c:v>
                </c:pt>
                <c:pt idx="2173">
                  <c:v>860</c:v>
                </c:pt>
                <c:pt idx="2174">
                  <c:v>860</c:v>
                </c:pt>
                <c:pt idx="2175">
                  <c:v>861</c:v>
                </c:pt>
                <c:pt idx="2176">
                  <c:v>861</c:v>
                </c:pt>
                <c:pt idx="2177">
                  <c:v>861</c:v>
                </c:pt>
                <c:pt idx="2178">
                  <c:v>861</c:v>
                </c:pt>
                <c:pt idx="2179">
                  <c:v>861</c:v>
                </c:pt>
                <c:pt idx="2180">
                  <c:v>862</c:v>
                </c:pt>
                <c:pt idx="2181">
                  <c:v>862</c:v>
                </c:pt>
                <c:pt idx="2182">
                  <c:v>862</c:v>
                </c:pt>
                <c:pt idx="2183">
                  <c:v>862</c:v>
                </c:pt>
                <c:pt idx="2184">
                  <c:v>863</c:v>
                </c:pt>
                <c:pt idx="2185">
                  <c:v>863</c:v>
                </c:pt>
                <c:pt idx="2186">
                  <c:v>863</c:v>
                </c:pt>
                <c:pt idx="2187">
                  <c:v>863</c:v>
                </c:pt>
                <c:pt idx="2188">
                  <c:v>863</c:v>
                </c:pt>
                <c:pt idx="2189">
                  <c:v>864</c:v>
                </c:pt>
                <c:pt idx="2190">
                  <c:v>864</c:v>
                </c:pt>
                <c:pt idx="2191">
                  <c:v>864</c:v>
                </c:pt>
                <c:pt idx="2192">
                  <c:v>864</c:v>
                </c:pt>
                <c:pt idx="2193">
                  <c:v>864</c:v>
                </c:pt>
                <c:pt idx="2194">
                  <c:v>864</c:v>
                </c:pt>
                <c:pt idx="2195">
                  <c:v>864</c:v>
                </c:pt>
                <c:pt idx="2196">
                  <c:v>865</c:v>
                </c:pt>
                <c:pt idx="2197">
                  <c:v>865</c:v>
                </c:pt>
                <c:pt idx="2198">
                  <c:v>865</c:v>
                </c:pt>
                <c:pt idx="2199">
                  <c:v>865</c:v>
                </c:pt>
                <c:pt idx="2200">
                  <c:v>866</c:v>
                </c:pt>
                <c:pt idx="2201">
                  <c:v>866</c:v>
                </c:pt>
                <c:pt idx="2202">
                  <c:v>866</c:v>
                </c:pt>
                <c:pt idx="2203">
                  <c:v>867</c:v>
                </c:pt>
                <c:pt idx="2204">
                  <c:v>867</c:v>
                </c:pt>
                <c:pt idx="2205">
                  <c:v>867</c:v>
                </c:pt>
                <c:pt idx="2206">
                  <c:v>868</c:v>
                </c:pt>
                <c:pt idx="2207">
                  <c:v>868</c:v>
                </c:pt>
                <c:pt idx="2208">
                  <c:v>868</c:v>
                </c:pt>
                <c:pt idx="2209">
                  <c:v>868</c:v>
                </c:pt>
                <c:pt idx="2210">
                  <c:v>869</c:v>
                </c:pt>
                <c:pt idx="2211">
                  <c:v>870</c:v>
                </c:pt>
                <c:pt idx="2212">
                  <c:v>870</c:v>
                </c:pt>
                <c:pt idx="2213">
                  <c:v>870</c:v>
                </c:pt>
                <c:pt idx="2214">
                  <c:v>870</c:v>
                </c:pt>
                <c:pt idx="2215">
                  <c:v>871</c:v>
                </c:pt>
                <c:pt idx="2216">
                  <c:v>871</c:v>
                </c:pt>
                <c:pt idx="2217">
                  <c:v>871</c:v>
                </c:pt>
                <c:pt idx="2218">
                  <c:v>871</c:v>
                </c:pt>
                <c:pt idx="2219">
                  <c:v>871</c:v>
                </c:pt>
                <c:pt idx="2220">
                  <c:v>872</c:v>
                </c:pt>
                <c:pt idx="2221">
                  <c:v>872</c:v>
                </c:pt>
                <c:pt idx="2222">
                  <c:v>872</c:v>
                </c:pt>
                <c:pt idx="2223">
                  <c:v>872</c:v>
                </c:pt>
                <c:pt idx="2224">
                  <c:v>872</c:v>
                </c:pt>
                <c:pt idx="2225">
                  <c:v>872</c:v>
                </c:pt>
                <c:pt idx="2226">
                  <c:v>873</c:v>
                </c:pt>
                <c:pt idx="2227">
                  <c:v>873</c:v>
                </c:pt>
                <c:pt idx="2228">
                  <c:v>873</c:v>
                </c:pt>
                <c:pt idx="2229">
                  <c:v>873</c:v>
                </c:pt>
                <c:pt idx="2230">
                  <c:v>874</c:v>
                </c:pt>
                <c:pt idx="2231">
                  <c:v>875</c:v>
                </c:pt>
                <c:pt idx="2232">
                  <c:v>875</c:v>
                </c:pt>
                <c:pt idx="2233">
                  <c:v>875</c:v>
                </c:pt>
                <c:pt idx="2234">
                  <c:v>875</c:v>
                </c:pt>
                <c:pt idx="2235">
                  <c:v>875</c:v>
                </c:pt>
                <c:pt idx="2236">
                  <c:v>876</c:v>
                </c:pt>
                <c:pt idx="2237">
                  <c:v>876</c:v>
                </c:pt>
                <c:pt idx="2238">
                  <c:v>876</c:v>
                </c:pt>
                <c:pt idx="2239">
                  <c:v>876</c:v>
                </c:pt>
                <c:pt idx="2240">
                  <c:v>877</c:v>
                </c:pt>
                <c:pt idx="2241">
                  <c:v>877</c:v>
                </c:pt>
                <c:pt idx="2242">
                  <c:v>877</c:v>
                </c:pt>
                <c:pt idx="2243">
                  <c:v>877</c:v>
                </c:pt>
                <c:pt idx="2244">
                  <c:v>877</c:v>
                </c:pt>
                <c:pt idx="2245">
                  <c:v>878</c:v>
                </c:pt>
                <c:pt idx="2246">
                  <c:v>878</c:v>
                </c:pt>
                <c:pt idx="2247">
                  <c:v>878</c:v>
                </c:pt>
                <c:pt idx="2248">
                  <c:v>879</c:v>
                </c:pt>
                <c:pt idx="2249">
                  <c:v>879</c:v>
                </c:pt>
                <c:pt idx="2250">
                  <c:v>879</c:v>
                </c:pt>
                <c:pt idx="2251">
                  <c:v>880</c:v>
                </c:pt>
                <c:pt idx="2252">
                  <c:v>880</c:v>
                </c:pt>
                <c:pt idx="2253">
                  <c:v>880</c:v>
                </c:pt>
                <c:pt idx="2254">
                  <c:v>881</c:v>
                </c:pt>
                <c:pt idx="2255">
                  <c:v>882</c:v>
                </c:pt>
                <c:pt idx="2256">
                  <c:v>882</c:v>
                </c:pt>
                <c:pt idx="2257">
                  <c:v>882</c:v>
                </c:pt>
                <c:pt idx="2258">
                  <c:v>883</c:v>
                </c:pt>
                <c:pt idx="2259">
                  <c:v>883</c:v>
                </c:pt>
                <c:pt idx="2260">
                  <c:v>884</c:v>
                </c:pt>
                <c:pt idx="2261">
                  <c:v>884</c:v>
                </c:pt>
                <c:pt idx="2262">
                  <c:v>884</c:v>
                </c:pt>
                <c:pt idx="2263">
                  <c:v>884</c:v>
                </c:pt>
                <c:pt idx="2264">
                  <c:v>884</c:v>
                </c:pt>
                <c:pt idx="2265">
                  <c:v>884</c:v>
                </c:pt>
                <c:pt idx="2266">
                  <c:v>885</c:v>
                </c:pt>
                <c:pt idx="2267">
                  <c:v>885</c:v>
                </c:pt>
                <c:pt idx="2268">
                  <c:v>885</c:v>
                </c:pt>
                <c:pt idx="2269">
                  <c:v>885</c:v>
                </c:pt>
                <c:pt idx="2270">
                  <c:v>885</c:v>
                </c:pt>
                <c:pt idx="2271">
                  <c:v>886</c:v>
                </c:pt>
                <c:pt idx="2272">
                  <c:v>886</c:v>
                </c:pt>
                <c:pt idx="2273">
                  <c:v>887</c:v>
                </c:pt>
                <c:pt idx="2274">
                  <c:v>887</c:v>
                </c:pt>
                <c:pt idx="2275">
                  <c:v>887</c:v>
                </c:pt>
                <c:pt idx="2276">
                  <c:v>888</c:v>
                </c:pt>
                <c:pt idx="2277">
                  <c:v>888</c:v>
                </c:pt>
                <c:pt idx="2278">
                  <c:v>888</c:v>
                </c:pt>
                <c:pt idx="2279">
                  <c:v>889</c:v>
                </c:pt>
                <c:pt idx="2280">
                  <c:v>889</c:v>
                </c:pt>
                <c:pt idx="2281">
                  <c:v>889</c:v>
                </c:pt>
                <c:pt idx="2282">
                  <c:v>889</c:v>
                </c:pt>
                <c:pt idx="2283">
                  <c:v>889</c:v>
                </c:pt>
                <c:pt idx="2284">
                  <c:v>889</c:v>
                </c:pt>
                <c:pt idx="2285">
                  <c:v>889</c:v>
                </c:pt>
                <c:pt idx="2286">
                  <c:v>890</c:v>
                </c:pt>
                <c:pt idx="2287">
                  <c:v>890</c:v>
                </c:pt>
                <c:pt idx="2288">
                  <c:v>890</c:v>
                </c:pt>
                <c:pt idx="2289">
                  <c:v>891</c:v>
                </c:pt>
                <c:pt idx="2290">
                  <c:v>891</c:v>
                </c:pt>
                <c:pt idx="2291">
                  <c:v>891</c:v>
                </c:pt>
                <c:pt idx="2292">
                  <c:v>891</c:v>
                </c:pt>
                <c:pt idx="2293">
                  <c:v>892</c:v>
                </c:pt>
                <c:pt idx="2294">
                  <c:v>892</c:v>
                </c:pt>
                <c:pt idx="2295">
                  <c:v>892</c:v>
                </c:pt>
                <c:pt idx="2296">
                  <c:v>893</c:v>
                </c:pt>
                <c:pt idx="2297">
                  <c:v>893</c:v>
                </c:pt>
                <c:pt idx="2298">
                  <c:v>893</c:v>
                </c:pt>
                <c:pt idx="2299">
                  <c:v>893</c:v>
                </c:pt>
                <c:pt idx="2300">
                  <c:v>893</c:v>
                </c:pt>
                <c:pt idx="2301">
                  <c:v>894</c:v>
                </c:pt>
                <c:pt idx="2302">
                  <c:v>894</c:v>
                </c:pt>
                <c:pt idx="2303">
                  <c:v>894</c:v>
                </c:pt>
                <c:pt idx="2304">
                  <c:v>895</c:v>
                </c:pt>
                <c:pt idx="2305">
                  <c:v>895</c:v>
                </c:pt>
                <c:pt idx="2306">
                  <c:v>895</c:v>
                </c:pt>
                <c:pt idx="2307">
                  <c:v>895</c:v>
                </c:pt>
                <c:pt idx="2308">
                  <c:v>895</c:v>
                </c:pt>
                <c:pt idx="2309">
                  <c:v>896</c:v>
                </c:pt>
                <c:pt idx="2310">
                  <c:v>896</c:v>
                </c:pt>
                <c:pt idx="2311">
                  <c:v>896</c:v>
                </c:pt>
                <c:pt idx="2312">
                  <c:v>896</c:v>
                </c:pt>
                <c:pt idx="2313">
                  <c:v>896</c:v>
                </c:pt>
                <c:pt idx="2314">
                  <c:v>896</c:v>
                </c:pt>
                <c:pt idx="2315">
                  <c:v>897</c:v>
                </c:pt>
                <c:pt idx="2316">
                  <c:v>897</c:v>
                </c:pt>
                <c:pt idx="2317">
                  <c:v>897</c:v>
                </c:pt>
                <c:pt idx="2318">
                  <c:v>897</c:v>
                </c:pt>
                <c:pt idx="2319">
                  <c:v>897</c:v>
                </c:pt>
                <c:pt idx="2320">
                  <c:v>897</c:v>
                </c:pt>
                <c:pt idx="2321">
                  <c:v>898</c:v>
                </c:pt>
                <c:pt idx="2322">
                  <c:v>898</c:v>
                </c:pt>
                <c:pt idx="2323">
                  <c:v>898</c:v>
                </c:pt>
                <c:pt idx="2324">
                  <c:v>899</c:v>
                </c:pt>
                <c:pt idx="2325">
                  <c:v>899</c:v>
                </c:pt>
                <c:pt idx="2326">
                  <c:v>899</c:v>
                </c:pt>
                <c:pt idx="2327">
                  <c:v>899</c:v>
                </c:pt>
                <c:pt idx="2328">
                  <c:v>899</c:v>
                </c:pt>
                <c:pt idx="2329">
                  <c:v>899</c:v>
                </c:pt>
                <c:pt idx="2330">
                  <c:v>900</c:v>
                </c:pt>
                <c:pt idx="2331">
                  <c:v>900</c:v>
                </c:pt>
                <c:pt idx="2332">
                  <c:v>900</c:v>
                </c:pt>
                <c:pt idx="2333">
                  <c:v>900</c:v>
                </c:pt>
                <c:pt idx="2334">
                  <c:v>901</c:v>
                </c:pt>
                <c:pt idx="2335">
                  <c:v>901</c:v>
                </c:pt>
                <c:pt idx="2336">
                  <c:v>901</c:v>
                </c:pt>
                <c:pt idx="2337">
                  <c:v>901</c:v>
                </c:pt>
                <c:pt idx="2338">
                  <c:v>902</c:v>
                </c:pt>
                <c:pt idx="2339">
                  <c:v>902</c:v>
                </c:pt>
                <c:pt idx="2340">
                  <c:v>902</c:v>
                </c:pt>
                <c:pt idx="2341">
                  <c:v>902</c:v>
                </c:pt>
                <c:pt idx="2342">
                  <c:v>903</c:v>
                </c:pt>
                <c:pt idx="2343">
                  <c:v>903</c:v>
                </c:pt>
                <c:pt idx="2344">
                  <c:v>903</c:v>
                </c:pt>
                <c:pt idx="2345">
                  <c:v>903</c:v>
                </c:pt>
                <c:pt idx="2346">
                  <c:v>904</c:v>
                </c:pt>
                <c:pt idx="2347">
                  <c:v>904</c:v>
                </c:pt>
                <c:pt idx="2348">
                  <c:v>905</c:v>
                </c:pt>
                <c:pt idx="2349">
                  <c:v>905</c:v>
                </c:pt>
                <c:pt idx="2350">
                  <c:v>905</c:v>
                </c:pt>
                <c:pt idx="2351">
                  <c:v>905</c:v>
                </c:pt>
                <c:pt idx="2352">
                  <c:v>905</c:v>
                </c:pt>
                <c:pt idx="2353">
                  <c:v>905</c:v>
                </c:pt>
                <c:pt idx="2354">
                  <c:v>906</c:v>
                </c:pt>
                <c:pt idx="2355">
                  <c:v>906</c:v>
                </c:pt>
                <c:pt idx="2356">
                  <c:v>906</c:v>
                </c:pt>
                <c:pt idx="2357">
                  <c:v>906</c:v>
                </c:pt>
                <c:pt idx="2358">
                  <c:v>906</c:v>
                </c:pt>
                <c:pt idx="2359">
                  <c:v>906</c:v>
                </c:pt>
                <c:pt idx="2360">
                  <c:v>906</c:v>
                </c:pt>
                <c:pt idx="2361">
                  <c:v>907</c:v>
                </c:pt>
                <c:pt idx="2362">
                  <c:v>907</c:v>
                </c:pt>
                <c:pt idx="2363">
                  <c:v>907</c:v>
                </c:pt>
                <c:pt idx="2364">
                  <c:v>907</c:v>
                </c:pt>
                <c:pt idx="2365">
                  <c:v>907</c:v>
                </c:pt>
                <c:pt idx="2366">
                  <c:v>908</c:v>
                </c:pt>
                <c:pt idx="2367">
                  <c:v>908</c:v>
                </c:pt>
                <c:pt idx="2368">
                  <c:v>909</c:v>
                </c:pt>
                <c:pt idx="2369">
                  <c:v>909</c:v>
                </c:pt>
                <c:pt idx="2370">
                  <c:v>910</c:v>
                </c:pt>
                <c:pt idx="2371">
                  <c:v>910</c:v>
                </c:pt>
                <c:pt idx="2372">
                  <c:v>910</c:v>
                </c:pt>
                <c:pt idx="2373">
                  <c:v>910</c:v>
                </c:pt>
                <c:pt idx="2374">
                  <c:v>910</c:v>
                </c:pt>
                <c:pt idx="2375">
                  <c:v>911</c:v>
                </c:pt>
                <c:pt idx="2376">
                  <c:v>911</c:v>
                </c:pt>
                <c:pt idx="2377">
                  <c:v>911</c:v>
                </c:pt>
                <c:pt idx="2378">
                  <c:v>911</c:v>
                </c:pt>
                <c:pt idx="2379">
                  <c:v>911</c:v>
                </c:pt>
                <c:pt idx="2380">
                  <c:v>911</c:v>
                </c:pt>
                <c:pt idx="2381">
                  <c:v>912</c:v>
                </c:pt>
                <c:pt idx="2382">
                  <c:v>912</c:v>
                </c:pt>
                <c:pt idx="2383">
                  <c:v>913</c:v>
                </c:pt>
                <c:pt idx="2384">
                  <c:v>913</c:v>
                </c:pt>
                <c:pt idx="2385">
                  <c:v>913</c:v>
                </c:pt>
                <c:pt idx="2386">
                  <c:v>913</c:v>
                </c:pt>
                <c:pt idx="2387">
                  <c:v>913</c:v>
                </c:pt>
                <c:pt idx="2388">
                  <c:v>913</c:v>
                </c:pt>
                <c:pt idx="2389">
                  <c:v>913</c:v>
                </c:pt>
                <c:pt idx="2390">
                  <c:v>913</c:v>
                </c:pt>
                <c:pt idx="2391">
                  <c:v>914</c:v>
                </c:pt>
                <c:pt idx="2392">
                  <c:v>914</c:v>
                </c:pt>
                <c:pt idx="2393">
                  <c:v>914</c:v>
                </c:pt>
                <c:pt idx="2394">
                  <c:v>914</c:v>
                </c:pt>
                <c:pt idx="2395">
                  <c:v>914</c:v>
                </c:pt>
                <c:pt idx="2396">
                  <c:v>914</c:v>
                </c:pt>
                <c:pt idx="2397">
                  <c:v>914</c:v>
                </c:pt>
                <c:pt idx="2398">
                  <c:v>915</c:v>
                </c:pt>
                <c:pt idx="2399">
                  <c:v>915</c:v>
                </c:pt>
                <c:pt idx="2400">
                  <c:v>915</c:v>
                </c:pt>
                <c:pt idx="2401">
                  <c:v>915</c:v>
                </c:pt>
                <c:pt idx="2402">
                  <c:v>915</c:v>
                </c:pt>
                <c:pt idx="2403">
                  <c:v>916</c:v>
                </c:pt>
                <c:pt idx="2404">
                  <c:v>916</c:v>
                </c:pt>
                <c:pt idx="2405">
                  <c:v>916</c:v>
                </c:pt>
                <c:pt idx="2406">
                  <c:v>916</c:v>
                </c:pt>
                <c:pt idx="2407">
                  <c:v>916</c:v>
                </c:pt>
                <c:pt idx="2408">
                  <c:v>916</c:v>
                </c:pt>
                <c:pt idx="2409">
                  <c:v>916</c:v>
                </c:pt>
                <c:pt idx="2410">
                  <c:v>916</c:v>
                </c:pt>
                <c:pt idx="2411">
                  <c:v>916</c:v>
                </c:pt>
                <c:pt idx="2412">
                  <c:v>917</c:v>
                </c:pt>
                <c:pt idx="2413">
                  <c:v>917</c:v>
                </c:pt>
                <c:pt idx="2414">
                  <c:v>917</c:v>
                </c:pt>
                <c:pt idx="2415">
                  <c:v>917</c:v>
                </c:pt>
                <c:pt idx="2416">
                  <c:v>917</c:v>
                </c:pt>
                <c:pt idx="2417">
                  <c:v>917</c:v>
                </c:pt>
                <c:pt idx="2418">
                  <c:v>917</c:v>
                </c:pt>
                <c:pt idx="2419">
                  <c:v>918</c:v>
                </c:pt>
                <c:pt idx="2420">
                  <c:v>918</c:v>
                </c:pt>
                <c:pt idx="2421">
                  <c:v>918</c:v>
                </c:pt>
                <c:pt idx="2422">
                  <c:v>918</c:v>
                </c:pt>
                <c:pt idx="2423">
                  <c:v>918</c:v>
                </c:pt>
                <c:pt idx="2424">
                  <c:v>918</c:v>
                </c:pt>
                <c:pt idx="2425">
                  <c:v>919</c:v>
                </c:pt>
                <c:pt idx="2426">
                  <c:v>919</c:v>
                </c:pt>
                <c:pt idx="2427">
                  <c:v>919</c:v>
                </c:pt>
                <c:pt idx="2428">
                  <c:v>919</c:v>
                </c:pt>
                <c:pt idx="2429">
                  <c:v>919</c:v>
                </c:pt>
                <c:pt idx="2430">
                  <c:v>920</c:v>
                </c:pt>
                <c:pt idx="2431">
                  <c:v>920</c:v>
                </c:pt>
                <c:pt idx="2432">
                  <c:v>920</c:v>
                </c:pt>
                <c:pt idx="2433">
                  <c:v>920</c:v>
                </c:pt>
                <c:pt idx="2434">
                  <c:v>920</c:v>
                </c:pt>
                <c:pt idx="2435">
                  <c:v>920</c:v>
                </c:pt>
                <c:pt idx="2436">
                  <c:v>920</c:v>
                </c:pt>
                <c:pt idx="2437">
                  <c:v>921</c:v>
                </c:pt>
                <c:pt idx="2438">
                  <c:v>921</c:v>
                </c:pt>
                <c:pt idx="2439">
                  <c:v>922</c:v>
                </c:pt>
                <c:pt idx="2440">
                  <c:v>922</c:v>
                </c:pt>
                <c:pt idx="2441">
                  <c:v>923</c:v>
                </c:pt>
                <c:pt idx="2442">
                  <c:v>923</c:v>
                </c:pt>
                <c:pt idx="2443">
                  <c:v>923</c:v>
                </c:pt>
                <c:pt idx="2444">
                  <c:v>923</c:v>
                </c:pt>
                <c:pt idx="2445">
                  <c:v>924</c:v>
                </c:pt>
                <c:pt idx="2446">
                  <c:v>924</c:v>
                </c:pt>
                <c:pt idx="2447">
                  <c:v>924</c:v>
                </c:pt>
                <c:pt idx="2448">
                  <c:v>924</c:v>
                </c:pt>
                <c:pt idx="2449">
                  <c:v>925</c:v>
                </c:pt>
                <c:pt idx="2450">
                  <c:v>925</c:v>
                </c:pt>
                <c:pt idx="2451">
                  <c:v>925</c:v>
                </c:pt>
                <c:pt idx="2452">
                  <c:v>925</c:v>
                </c:pt>
                <c:pt idx="2453">
                  <c:v>925</c:v>
                </c:pt>
                <c:pt idx="2454">
                  <c:v>926</c:v>
                </c:pt>
                <c:pt idx="2455">
                  <c:v>926</c:v>
                </c:pt>
                <c:pt idx="2456">
                  <c:v>926</c:v>
                </c:pt>
                <c:pt idx="2457">
                  <c:v>926</c:v>
                </c:pt>
                <c:pt idx="2458">
                  <c:v>927</c:v>
                </c:pt>
                <c:pt idx="2459">
                  <c:v>927</c:v>
                </c:pt>
                <c:pt idx="2460">
                  <c:v>928</c:v>
                </c:pt>
                <c:pt idx="2461">
                  <c:v>928</c:v>
                </c:pt>
                <c:pt idx="2462">
                  <c:v>928</c:v>
                </c:pt>
                <c:pt idx="2463">
                  <c:v>928</c:v>
                </c:pt>
                <c:pt idx="2464">
                  <c:v>928</c:v>
                </c:pt>
                <c:pt idx="2465">
                  <c:v>928</c:v>
                </c:pt>
                <c:pt idx="2466">
                  <c:v>929</c:v>
                </c:pt>
                <c:pt idx="2467">
                  <c:v>929</c:v>
                </c:pt>
                <c:pt idx="2468">
                  <c:v>929</c:v>
                </c:pt>
                <c:pt idx="2469">
                  <c:v>929</c:v>
                </c:pt>
                <c:pt idx="2470">
                  <c:v>929</c:v>
                </c:pt>
                <c:pt idx="2471">
                  <c:v>930</c:v>
                </c:pt>
                <c:pt idx="2472">
                  <c:v>930</c:v>
                </c:pt>
                <c:pt idx="2473">
                  <c:v>930</c:v>
                </c:pt>
                <c:pt idx="2474">
                  <c:v>930</c:v>
                </c:pt>
                <c:pt idx="2475">
                  <c:v>930</c:v>
                </c:pt>
                <c:pt idx="2476">
                  <c:v>930</c:v>
                </c:pt>
                <c:pt idx="2477">
                  <c:v>931</c:v>
                </c:pt>
                <c:pt idx="2478">
                  <c:v>931</c:v>
                </c:pt>
                <c:pt idx="2479">
                  <c:v>932</c:v>
                </c:pt>
                <c:pt idx="2480">
                  <c:v>932</c:v>
                </c:pt>
                <c:pt idx="2481">
                  <c:v>932</c:v>
                </c:pt>
                <c:pt idx="2482">
                  <c:v>932</c:v>
                </c:pt>
                <c:pt idx="2483">
                  <c:v>932</c:v>
                </c:pt>
                <c:pt idx="2484">
                  <c:v>932</c:v>
                </c:pt>
                <c:pt idx="2485">
                  <c:v>933</c:v>
                </c:pt>
                <c:pt idx="2486">
                  <c:v>933</c:v>
                </c:pt>
                <c:pt idx="2487">
                  <c:v>933</c:v>
                </c:pt>
                <c:pt idx="2488">
                  <c:v>933</c:v>
                </c:pt>
                <c:pt idx="2489">
                  <c:v>934</c:v>
                </c:pt>
                <c:pt idx="2490">
                  <c:v>934</c:v>
                </c:pt>
                <c:pt idx="2491">
                  <c:v>934</c:v>
                </c:pt>
                <c:pt idx="2492">
                  <c:v>934</c:v>
                </c:pt>
                <c:pt idx="2493">
                  <c:v>934</c:v>
                </c:pt>
                <c:pt idx="2494">
                  <c:v>935</c:v>
                </c:pt>
                <c:pt idx="2495">
                  <c:v>935</c:v>
                </c:pt>
                <c:pt idx="2496">
                  <c:v>935</c:v>
                </c:pt>
                <c:pt idx="2497">
                  <c:v>935</c:v>
                </c:pt>
                <c:pt idx="2498">
                  <c:v>936</c:v>
                </c:pt>
                <c:pt idx="2499">
                  <c:v>936</c:v>
                </c:pt>
                <c:pt idx="2500">
                  <c:v>936</c:v>
                </c:pt>
                <c:pt idx="2501">
                  <c:v>936</c:v>
                </c:pt>
                <c:pt idx="2502">
                  <c:v>936</c:v>
                </c:pt>
                <c:pt idx="2503">
                  <c:v>937</c:v>
                </c:pt>
                <c:pt idx="2504">
                  <c:v>937</c:v>
                </c:pt>
                <c:pt idx="2505">
                  <c:v>937</c:v>
                </c:pt>
                <c:pt idx="2506">
                  <c:v>937</c:v>
                </c:pt>
                <c:pt idx="2507">
                  <c:v>937</c:v>
                </c:pt>
                <c:pt idx="2508">
                  <c:v>938</c:v>
                </c:pt>
                <c:pt idx="2509">
                  <c:v>938</c:v>
                </c:pt>
                <c:pt idx="2510">
                  <c:v>938</c:v>
                </c:pt>
                <c:pt idx="2511">
                  <c:v>938</c:v>
                </c:pt>
                <c:pt idx="2512">
                  <c:v>938</c:v>
                </c:pt>
                <c:pt idx="2513">
                  <c:v>939</c:v>
                </c:pt>
                <c:pt idx="2514">
                  <c:v>939</c:v>
                </c:pt>
                <c:pt idx="2515">
                  <c:v>939</c:v>
                </c:pt>
                <c:pt idx="2516">
                  <c:v>939</c:v>
                </c:pt>
                <c:pt idx="2517">
                  <c:v>939</c:v>
                </c:pt>
                <c:pt idx="2518">
                  <c:v>939</c:v>
                </c:pt>
                <c:pt idx="2519">
                  <c:v>940</c:v>
                </c:pt>
                <c:pt idx="2520">
                  <c:v>940</c:v>
                </c:pt>
                <c:pt idx="2521">
                  <c:v>940</c:v>
                </c:pt>
                <c:pt idx="2522">
                  <c:v>940</c:v>
                </c:pt>
                <c:pt idx="2523">
                  <c:v>940</c:v>
                </c:pt>
                <c:pt idx="2524">
                  <c:v>941</c:v>
                </c:pt>
                <c:pt idx="2525">
                  <c:v>941</c:v>
                </c:pt>
                <c:pt idx="2526">
                  <c:v>941</c:v>
                </c:pt>
                <c:pt idx="2527">
                  <c:v>942</c:v>
                </c:pt>
                <c:pt idx="2528">
                  <c:v>942</c:v>
                </c:pt>
                <c:pt idx="2529">
                  <c:v>942</c:v>
                </c:pt>
                <c:pt idx="2530">
                  <c:v>942</c:v>
                </c:pt>
                <c:pt idx="2531">
                  <c:v>942</c:v>
                </c:pt>
                <c:pt idx="2532">
                  <c:v>943</c:v>
                </c:pt>
                <c:pt idx="2533">
                  <c:v>943</c:v>
                </c:pt>
                <c:pt idx="2534">
                  <c:v>943</c:v>
                </c:pt>
                <c:pt idx="2535">
                  <c:v>943</c:v>
                </c:pt>
                <c:pt idx="2536">
                  <c:v>944</c:v>
                </c:pt>
                <c:pt idx="2537">
                  <c:v>944</c:v>
                </c:pt>
                <c:pt idx="2538">
                  <c:v>945</c:v>
                </c:pt>
                <c:pt idx="2539">
                  <c:v>945</c:v>
                </c:pt>
                <c:pt idx="2540">
                  <c:v>945</c:v>
                </c:pt>
                <c:pt idx="2541">
                  <c:v>945</c:v>
                </c:pt>
                <c:pt idx="2542">
                  <c:v>945</c:v>
                </c:pt>
                <c:pt idx="2543">
                  <c:v>945</c:v>
                </c:pt>
                <c:pt idx="2544">
                  <c:v>946</c:v>
                </c:pt>
                <c:pt idx="2545">
                  <c:v>946</c:v>
                </c:pt>
                <c:pt idx="2546">
                  <c:v>946</c:v>
                </c:pt>
                <c:pt idx="2547">
                  <c:v>946</c:v>
                </c:pt>
                <c:pt idx="2548">
                  <c:v>947</c:v>
                </c:pt>
                <c:pt idx="2549">
                  <c:v>947</c:v>
                </c:pt>
                <c:pt idx="2550">
                  <c:v>947</c:v>
                </c:pt>
                <c:pt idx="2551">
                  <c:v>947</c:v>
                </c:pt>
                <c:pt idx="2552">
                  <c:v>947</c:v>
                </c:pt>
                <c:pt idx="2553">
                  <c:v>947</c:v>
                </c:pt>
                <c:pt idx="2554">
                  <c:v>947</c:v>
                </c:pt>
                <c:pt idx="2555">
                  <c:v>948</c:v>
                </c:pt>
                <c:pt idx="2556">
                  <c:v>948</c:v>
                </c:pt>
                <c:pt idx="2557">
                  <c:v>948</c:v>
                </c:pt>
                <c:pt idx="2558">
                  <c:v>948</c:v>
                </c:pt>
                <c:pt idx="2559">
                  <c:v>948</c:v>
                </c:pt>
                <c:pt idx="2560">
                  <c:v>948</c:v>
                </c:pt>
                <c:pt idx="2561">
                  <c:v>949</c:v>
                </c:pt>
                <c:pt idx="2562">
                  <c:v>949</c:v>
                </c:pt>
                <c:pt idx="2563">
                  <c:v>949</c:v>
                </c:pt>
                <c:pt idx="2564">
                  <c:v>949</c:v>
                </c:pt>
                <c:pt idx="2565">
                  <c:v>949</c:v>
                </c:pt>
                <c:pt idx="2566">
                  <c:v>950</c:v>
                </c:pt>
                <c:pt idx="2567">
                  <c:v>951</c:v>
                </c:pt>
                <c:pt idx="2568">
                  <c:v>951</c:v>
                </c:pt>
                <c:pt idx="2569">
                  <c:v>951</c:v>
                </c:pt>
                <c:pt idx="2570">
                  <c:v>951</c:v>
                </c:pt>
                <c:pt idx="2571">
                  <c:v>951</c:v>
                </c:pt>
                <c:pt idx="2572">
                  <c:v>952</c:v>
                </c:pt>
                <c:pt idx="2573">
                  <c:v>952</c:v>
                </c:pt>
                <c:pt idx="2574">
                  <c:v>952</c:v>
                </c:pt>
                <c:pt idx="2575">
                  <c:v>953</c:v>
                </c:pt>
                <c:pt idx="2576">
                  <c:v>953</c:v>
                </c:pt>
                <c:pt idx="2577">
                  <c:v>953</c:v>
                </c:pt>
                <c:pt idx="2578">
                  <c:v>953</c:v>
                </c:pt>
                <c:pt idx="2579">
                  <c:v>954</c:v>
                </c:pt>
                <c:pt idx="2580">
                  <c:v>954</c:v>
                </c:pt>
                <c:pt idx="2581">
                  <c:v>954</c:v>
                </c:pt>
                <c:pt idx="2582">
                  <c:v>954</c:v>
                </c:pt>
                <c:pt idx="2583">
                  <c:v>954</c:v>
                </c:pt>
                <c:pt idx="2584">
                  <c:v>954</c:v>
                </c:pt>
                <c:pt idx="2585">
                  <c:v>954</c:v>
                </c:pt>
                <c:pt idx="2586">
                  <c:v>955</c:v>
                </c:pt>
                <c:pt idx="2587">
                  <c:v>955</c:v>
                </c:pt>
                <c:pt idx="2588">
                  <c:v>955</c:v>
                </c:pt>
                <c:pt idx="2589">
                  <c:v>955</c:v>
                </c:pt>
                <c:pt idx="2590">
                  <c:v>956</c:v>
                </c:pt>
                <c:pt idx="2591">
                  <c:v>956</c:v>
                </c:pt>
                <c:pt idx="2592">
                  <c:v>956</c:v>
                </c:pt>
                <c:pt idx="2593">
                  <c:v>956</c:v>
                </c:pt>
                <c:pt idx="2594">
                  <c:v>956</c:v>
                </c:pt>
                <c:pt idx="2595">
                  <c:v>957</c:v>
                </c:pt>
                <c:pt idx="2596">
                  <c:v>957</c:v>
                </c:pt>
                <c:pt idx="2597">
                  <c:v>957</c:v>
                </c:pt>
                <c:pt idx="2598">
                  <c:v>957</c:v>
                </c:pt>
                <c:pt idx="2599">
                  <c:v>958</c:v>
                </c:pt>
                <c:pt idx="2600">
                  <c:v>958</c:v>
                </c:pt>
                <c:pt idx="2601">
                  <c:v>958</c:v>
                </c:pt>
                <c:pt idx="2602">
                  <c:v>959</c:v>
                </c:pt>
                <c:pt idx="2603">
                  <c:v>959</c:v>
                </c:pt>
                <c:pt idx="2604">
                  <c:v>959</c:v>
                </c:pt>
                <c:pt idx="2605">
                  <c:v>959</c:v>
                </c:pt>
                <c:pt idx="2606">
                  <c:v>960</c:v>
                </c:pt>
                <c:pt idx="2607">
                  <c:v>960</c:v>
                </c:pt>
                <c:pt idx="2608">
                  <c:v>960</c:v>
                </c:pt>
                <c:pt idx="2609">
                  <c:v>960</c:v>
                </c:pt>
                <c:pt idx="2610">
                  <c:v>960</c:v>
                </c:pt>
                <c:pt idx="2611">
                  <c:v>961</c:v>
                </c:pt>
                <c:pt idx="2612">
                  <c:v>961</c:v>
                </c:pt>
                <c:pt idx="2613">
                  <c:v>961</c:v>
                </c:pt>
                <c:pt idx="2614">
                  <c:v>961</c:v>
                </c:pt>
                <c:pt idx="2615">
                  <c:v>961</c:v>
                </c:pt>
                <c:pt idx="2616">
                  <c:v>961</c:v>
                </c:pt>
                <c:pt idx="2617">
                  <c:v>961</c:v>
                </c:pt>
                <c:pt idx="2618">
                  <c:v>962</c:v>
                </c:pt>
                <c:pt idx="2619">
                  <c:v>962</c:v>
                </c:pt>
                <c:pt idx="2620">
                  <c:v>962</c:v>
                </c:pt>
                <c:pt idx="2621">
                  <c:v>963</c:v>
                </c:pt>
                <c:pt idx="2622">
                  <c:v>963</c:v>
                </c:pt>
                <c:pt idx="2623">
                  <c:v>963</c:v>
                </c:pt>
                <c:pt idx="2624">
                  <c:v>963</c:v>
                </c:pt>
                <c:pt idx="2625">
                  <c:v>963</c:v>
                </c:pt>
                <c:pt idx="2626">
                  <c:v>964</c:v>
                </c:pt>
                <c:pt idx="2627">
                  <c:v>964</c:v>
                </c:pt>
                <c:pt idx="2628">
                  <c:v>964</c:v>
                </c:pt>
                <c:pt idx="2629">
                  <c:v>964</c:v>
                </c:pt>
                <c:pt idx="2630">
                  <c:v>964</c:v>
                </c:pt>
                <c:pt idx="2631">
                  <c:v>964</c:v>
                </c:pt>
                <c:pt idx="2632">
                  <c:v>964</c:v>
                </c:pt>
                <c:pt idx="2633">
                  <c:v>965</c:v>
                </c:pt>
                <c:pt idx="2634">
                  <c:v>965</c:v>
                </c:pt>
                <c:pt idx="2635">
                  <c:v>965</c:v>
                </c:pt>
                <c:pt idx="2636">
                  <c:v>965</c:v>
                </c:pt>
                <c:pt idx="2637">
                  <c:v>965</c:v>
                </c:pt>
                <c:pt idx="2638">
                  <c:v>965</c:v>
                </c:pt>
                <c:pt idx="2639">
                  <c:v>965</c:v>
                </c:pt>
                <c:pt idx="2640">
                  <c:v>965</c:v>
                </c:pt>
                <c:pt idx="2641">
                  <c:v>966</c:v>
                </c:pt>
                <c:pt idx="2642">
                  <c:v>966</c:v>
                </c:pt>
                <c:pt idx="2643">
                  <c:v>966</c:v>
                </c:pt>
                <c:pt idx="2644">
                  <c:v>966</c:v>
                </c:pt>
                <c:pt idx="2645">
                  <c:v>967</c:v>
                </c:pt>
                <c:pt idx="2646">
                  <c:v>967</c:v>
                </c:pt>
                <c:pt idx="2647">
                  <c:v>967</c:v>
                </c:pt>
                <c:pt idx="2648">
                  <c:v>967</c:v>
                </c:pt>
                <c:pt idx="2649">
                  <c:v>967</c:v>
                </c:pt>
                <c:pt idx="2650">
                  <c:v>967</c:v>
                </c:pt>
                <c:pt idx="2651">
                  <c:v>967</c:v>
                </c:pt>
                <c:pt idx="2652">
                  <c:v>967</c:v>
                </c:pt>
                <c:pt idx="2653">
                  <c:v>967</c:v>
                </c:pt>
                <c:pt idx="2654">
                  <c:v>968</c:v>
                </c:pt>
                <c:pt idx="2655">
                  <c:v>968</c:v>
                </c:pt>
                <c:pt idx="2656">
                  <c:v>968</c:v>
                </c:pt>
                <c:pt idx="2657">
                  <c:v>968</c:v>
                </c:pt>
                <c:pt idx="2658">
                  <c:v>969</c:v>
                </c:pt>
                <c:pt idx="2659">
                  <c:v>969</c:v>
                </c:pt>
                <c:pt idx="2660">
                  <c:v>969</c:v>
                </c:pt>
                <c:pt idx="2661">
                  <c:v>969</c:v>
                </c:pt>
                <c:pt idx="2662">
                  <c:v>969</c:v>
                </c:pt>
                <c:pt idx="2663">
                  <c:v>969</c:v>
                </c:pt>
                <c:pt idx="2664">
                  <c:v>969</c:v>
                </c:pt>
                <c:pt idx="2665">
                  <c:v>970</c:v>
                </c:pt>
                <c:pt idx="2666">
                  <c:v>970</c:v>
                </c:pt>
                <c:pt idx="2667">
                  <c:v>970</c:v>
                </c:pt>
                <c:pt idx="2668">
                  <c:v>970</c:v>
                </c:pt>
                <c:pt idx="2669">
                  <c:v>970</c:v>
                </c:pt>
                <c:pt idx="2670">
                  <c:v>970</c:v>
                </c:pt>
                <c:pt idx="2671">
                  <c:v>970</c:v>
                </c:pt>
                <c:pt idx="2672">
                  <c:v>970</c:v>
                </c:pt>
                <c:pt idx="2673">
                  <c:v>970</c:v>
                </c:pt>
                <c:pt idx="2674">
                  <c:v>971</c:v>
                </c:pt>
                <c:pt idx="2675">
                  <c:v>971</c:v>
                </c:pt>
                <c:pt idx="2676">
                  <c:v>971</c:v>
                </c:pt>
                <c:pt idx="2677">
                  <c:v>971</c:v>
                </c:pt>
                <c:pt idx="2678">
                  <c:v>971</c:v>
                </c:pt>
                <c:pt idx="2679">
                  <c:v>972</c:v>
                </c:pt>
                <c:pt idx="2680">
                  <c:v>972</c:v>
                </c:pt>
                <c:pt idx="2681">
                  <c:v>972</c:v>
                </c:pt>
                <c:pt idx="2682">
                  <c:v>973</c:v>
                </c:pt>
                <c:pt idx="2683">
                  <c:v>973</c:v>
                </c:pt>
                <c:pt idx="2684">
                  <c:v>974</c:v>
                </c:pt>
                <c:pt idx="2685">
                  <c:v>974</c:v>
                </c:pt>
                <c:pt idx="2686">
                  <c:v>974</c:v>
                </c:pt>
                <c:pt idx="2687">
                  <c:v>974</c:v>
                </c:pt>
                <c:pt idx="2688">
                  <c:v>975</c:v>
                </c:pt>
                <c:pt idx="2689">
                  <c:v>975</c:v>
                </c:pt>
                <c:pt idx="2690">
                  <c:v>975</c:v>
                </c:pt>
                <c:pt idx="2691">
                  <c:v>976</c:v>
                </c:pt>
                <c:pt idx="2692">
                  <c:v>976</c:v>
                </c:pt>
                <c:pt idx="2693">
                  <c:v>976</c:v>
                </c:pt>
                <c:pt idx="2694">
                  <c:v>976</c:v>
                </c:pt>
                <c:pt idx="2695">
                  <c:v>976</c:v>
                </c:pt>
                <c:pt idx="2696">
                  <c:v>977</c:v>
                </c:pt>
                <c:pt idx="2697">
                  <c:v>977</c:v>
                </c:pt>
                <c:pt idx="2698">
                  <c:v>977</c:v>
                </c:pt>
                <c:pt idx="2699">
                  <c:v>977</c:v>
                </c:pt>
                <c:pt idx="2700">
                  <c:v>978</c:v>
                </c:pt>
                <c:pt idx="2701">
                  <c:v>979</c:v>
                </c:pt>
                <c:pt idx="2702">
                  <c:v>979</c:v>
                </c:pt>
                <c:pt idx="2703">
                  <c:v>979</c:v>
                </c:pt>
                <c:pt idx="2704">
                  <c:v>979</c:v>
                </c:pt>
                <c:pt idx="2705">
                  <c:v>979</c:v>
                </c:pt>
                <c:pt idx="2706">
                  <c:v>979</c:v>
                </c:pt>
                <c:pt idx="2707">
                  <c:v>979</c:v>
                </c:pt>
                <c:pt idx="2708">
                  <c:v>979</c:v>
                </c:pt>
                <c:pt idx="2709">
                  <c:v>979</c:v>
                </c:pt>
                <c:pt idx="2710">
                  <c:v>980</c:v>
                </c:pt>
                <c:pt idx="2711">
                  <c:v>980</c:v>
                </c:pt>
                <c:pt idx="2712">
                  <c:v>980</c:v>
                </c:pt>
                <c:pt idx="2713">
                  <c:v>980</c:v>
                </c:pt>
                <c:pt idx="2714">
                  <c:v>980</c:v>
                </c:pt>
                <c:pt idx="2715">
                  <c:v>981</c:v>
                </c:pt>
                <c:pt idx="2716">
                  <c:v>981</c:v>
                </c:pt>
                <c:pt idx="2717">
                  <c:v>982</c:v>
                </c:pt>
                <c:pt idx="2718">
                  <c:v>982</c:v>
                </c:pt>
                <c:pt idx="2719">
                  <c:v>982</c:v>
                </c:pt>
                <c:pt idx="2720">
                  <c:v>982</c:v>
                </c:pt>
                <c:pt idx="2721">
                  <c:v>982</c:v>
                </c:pt>
                <c:pt idx="2722">
                  <c:v>983</c:v>
                </c:pt>
                <c:pt idx="2723">
                  <c:v>983</c:v>
                </c:pt>
                <c:pt idx="2724">
                  <c:v>983</c:v>
                </c:pt>
                <c:pt idx="2725">
                  <c:v>983</c:v>
                </c:pt>
                <c:pt idx="2726">
                  <c:v>983</c:v>
                </c:pt>
                <c:pt idx="2727">
                  <c:v>983</c:v>
                </c:pt>
                <c:pt idx="2728">
                  <c:v>984</c:v>
                </c:pt>
                <c:pt idx="2729">
                  <c:v>984</c:v>
                </c:pt>
                <c:pt idx="2730">
                  <c:v>985</c:v>
                </c:pt>
                <c:pt idx="2731">
                  <c:v>985</c:v>
                </c:pt>
                <c:pt idx="2732">
                  <c:v>985</c:v>
                </c:pt>
                <c:pt idx="2733">
                  <c:v>985</c:v>
                </c:pt>
                <c:pt idx="2734">
                  <c:v>985</c:v>
                </c:pt>
                <c:pt idx="2735">
                  <c:v>985</c:v>
                </c:pt>
                <c:pt idx="2736">
                  <c:v>986</c:v>
                </c:pt>
                <c:pt idx="2737">
                  <c:v>986</c:v>
                </c:pt>
                <c:pt idx="2738">
                  <c:v>987</c:v>
                </c:pt>
                <c:pt idx="2739">
                  <c:v>987</c:v>
                </c:pt>
                <c:pt idx="2740">
                  <c:v>987</c:v>
                </c:pt>
                <c:pt idx="2741">
                  <c:v>988</c:v>
                </c:pt>
                <c:pt idx="2742">
                  <c:v>988</c:v>
                </c:pt>
                <c:pt idx="2743">
                  <c:v>988</c:v>
                </c:pt>
                <c:pt idx="2744">
                  <c:v>989</c:v>
                </c:pt>
                <c:pt idx="2745">
                  <c:v>989</c:v>
                </c:pt>
                <c:pt idx="2746">
                  <c:v>989</c:v>
                </c:pt>
                <c:pt idx="2747">
                  <c:v>989</c:v>
                </c:pt>
                <c:pt idx="2748">
                  <c:v>990</c:v>
                </c:pt>
                <c:pt idx="2749">
                  <c:v>990</c:v>
                </c:pt>
                <c:pt idx="2750">
                  <c:v>990</c:v>
                </c:pt>
                <c:pt idx="2751">
                  <c:v>990</c:v>
                </c:pt>
                <c:pt idx="2752">
                  <c:v>991</c:v>
                </c:pt>
                <c:pt idx="2753">
                  <c:v>991</c:v>
                </c:pt>
                <c:pt idx="2754">
                  <c:v>992</c:v>
                </c:pt>
                <c:pt idx="2755">
                  <c:v>993</c:v>
                </c:pt>
                <c:pt idx="2756">
                  <c:v>993</c:v>
                </c:pt>
                <c:pt idx="2757">
                  <c:v>993</c:v>
                </c:pt>
                <c:pt idx="2758">
                  <c:v>994</c:v>
                </c:pt>
                <c:pt idx="2759">
                  <c:v>994</c:v>
                </c:pt>
                <c:pt idx="2760">
                  <c:v>994</c:v>
                </c:pt>
                <c:pt idx="2761">
                  <c:v>994</c:v>
                </c:pt>
                <c:pt idx="2762">
                  <c:v>994</c:v>
                </c:pt>
                <c:pt idx="2763">
                  <c:v>995</c:v>
                </c:pt>
                <c:pt idx="2764">
                  <c:v>995</c:v>
                </c:pt>
                <c:pt idx="2765">
                  <c:v>995</c:v>
                </c:pt>
                <c:pt idx="2766">
                  <c:v>995</c:v>
                </c:pt>
                <c:pt idx="2767">
                  <c:v>995</c:v>
                </c:pt>
                <c:pt idx="2768">
                  <c:v>995</c:v>
                </c:pt>
                <c:pt idx="2769">
                  <c:v>996</c:v>
                </c:pt>
                <c:pt idx="2770">
                  <c:v>996</c:v>
                </c:pt>
                <c:pt idx="2771">
                  <c:v>996</c:v>
                </c:pt>
                <c:pt idx="2772">
                  <c:v>996</c:v>
                </c:pt>
                <c:pt idx="2773">
                  <c:v>997</c:v>
                </c:pt>
                <c:pt idx="2774">
                  <c:v>997</c:v>
                </c:pt>
                <c:pt idx="2775">
                  <c:v>997</c:v>
                </c:pt>
                <c:pt idx="2776">
                  <c:v>997</c:v>
                </c:pt>
                <c:pt idx="2777">
                  <c:v>997</c:v>
                </c:pt>
                <c:pt idx="2778">
                  <c:v>997</c:v>
                </c:pt>
                <c:pt idx="2779">
                  <c:v>997</c:v>
                </c:pt>
                <c:pt idx="2780">
                  <c:v>998</c:v>
                </c:pt>
                <c:pt idx="2781">
                  <c:v>998</c:v>
                </c:pt>
                <c:pt idx="2782">
                  <c:v>998</c:v>
                </c:pt>
                <c:pt idx="2783">
                  <c:v>998</c:v>
                </c:pt>
                <c:pt idx="2784">
                  <c:v>999</c:v>
                </c:pt>
                <c:pt idx="2785">
                  <c:v>999</c:v>
                </c:pt>
                <c:pt idx="2786">
                  <c:v>1000</c:v>
                </c:pt>
                <c:pt idx="2787">
                  <c:v>1000</c:v>
                </c:pt>
                <c:pt idx="2788">
                  <c:v>1000</c:v>
                </c:pt>
                <c:pt idx="2789">
                  <c:v>1001</c:v>
                </c:pt>
                <c:pt idx="2790">
                  <c:v>1001</c:v>
                </c:pt>
                <c:pt idx="2791">
                  <c:v>1001</c:v>
                </c:pt>
                <c:pt idx="2792">
                  <c:v>1001</c:v>
                </c:pt>
                <c:pt idx="2793">
                  <c:v>1002</c:v>
                </c:pt>
                <c:pt idx="2794">
                  <c:v>1002</c:v>
                </c:pt>
                <c:pt idx="2795">
                  <c:v>1002</c:v>
                </c:pt>
                <c:pt idx="2796">
                  <c:v>1004</c:v>
                </c:pt>
                <c:pt idx="2797">
                  <c:v>1004</c:v>
                </c:pt>
                <c:pt idx="2798">
                  <c:v>1004</c:v>
                </c:pt>
                <c:pt idx="2799">
                  <c:v>1004</c:v>
                </c:pt>
                <c:pt idx="2800">
                  <c:v>1004</c:v>
                </c:pt>
                <c:pt idx="2801">
                  <c:v>1005</c:v>
                </c:pt>
                <c:pt idx="2802">
                  <c:v>1005</c:v>
                </c:pt>
                <c:pt idx="2803">
                  <c:v>1005</c:v>
                </c:pt>
                <c:pt idx="2804">
                  <c:v>1006</c:v>
                </c:pt>
                <c:pt idx="2805">
                  <c:v>1006</c:v>
                </c:pt>
                <c:pt idx="2806">
                  <c:v>1007</c:v>
                </c:pt>
                <c:pt idx="2807">
                  <c:v>1007</c:v>
                </c:pt>
                <c:pt idx="2808">
                  <c:v>1007</c:v>
                </c:pt>
                <c:pt idx="2809">
                  <c:v>1007</c:v>
                </c:pt>
                <c:pt idx="2810">
                  <c:v>1007</c:v>
                </c:pt>
                <c:pt idx="2811">
                  <c:v>1008</c:v>
                </c:pt>
                <c:pt idx="2812">
                  <c:v>1008</c:v>
                </c:pt>
                <c:pt idx="2813">
                  <c:v>1008</c:v>
                </c:pt>
                <c:pt idx="2814">
                  <c:v>1008</c:v>
                </c:pt>
                <c:pt idx="2815">
                  <c:v>1009</c:v>
                </c:pt>
                <c:pt idx="2816">
                  <c:v>1009</c:v>
                </c:pt>
                <c:pt idx="2817">
                  <c:v>1009</c:v>
                </c:pt>
                <c:pt idx="2818">
                  <c:v>1009</c:v>
                </c:pt>
                <c:pt idx="2819">
                  <c:v>1009</c:v>
                </c:pt>
                <c:pt idx="2820">
                  <c:v>1010</c:v>
                </c:pt>
                <c:pt idx="2821">
                  <c:v>1010</c:v>
                </c:pt>
                <c:pt idx="2822">
                  <c:v>1010</c:v>
                </c:pt>
                <c:pt idx="2823">
                  <c:v>1010</c:v>
                </c:pt>
                <c:pt idx="2824">
                  <c:v>1010</c:v>
                </c:pt>
                <c:pt idx="2825">
                  <c:v>1010</c:v>
                </c:pt>
                <c:pt idx="2826">
                  <c:v>1011</c:v>
                </c:pt>
                <c:pt idx="2827">
                  <c:v>1011</c:v>
                </c:pt>
                <c:pt idx="2828">
                  <c:v>1011</c:v>
                </c:pt>
                <c:pt idx="2829">
                  <c:v>1011</c:v>
                </c:pt>
                <c:pt idx="2830">
                  <c:v>1011</c:v>
                </c:pt>
                <c:pt idx="2831">
                  <c:v>1011</c:v>
                </c:pt>
                <c:pt idx="2832">
                  <c:v>1012</c:v>
                </c:pt>
                <c:pt idx="2833">
                  <c:v>1012</c:v>
                </c:pt>
                <c:pt idx="2834">
                  <c:v>1012</c:v>
                </c:pt>
                <c:pt idx="2835">
                  <c:v>1012</c:v>
                </c:pt>
                <c:pt idx="2836">
                  <c:v>1012</c:v>
                </c:pt>
                <c:pt idx="2837">
                  <c:v>1013</c:v>
                </c:pt>
                <c:pt idx="2838">
                  <c:v>1013</c:v>
                </c:pt>
                <c:pt idx="2839">
                  <c:v>1013</c:v>
                </c:pt>
                <c:pt idx="2840">
                  <c:v>1014</c:v>
                </c:pt>
                <c:pt idx="2841">
                  <c:v>1014</c:v>
                </c:pt>
                <c:pt idx="2842">
                  <c:v>1014</c:v>
                </c:pt>
                <c:pt idx="2843">
                  <c:v>1014</c:v>
                </c:pt>
                <c:pt idx="2844">
                  <c:v>1014</c:v>
                </c:pt>
                <c:pt idx="2845">
                  <c:v>1015</c:v>
                </c:pt>
                <c:pt idx="2846">
                  <c:v>1015</c:v>
                </c:pt>
                <c:pt idx="2847">
                  <c:v>1015</c:v>
                </c:pt>
                <c:pt idx="2848">
                  <c:v>1015</c:v>
                </c:pt>
                <c:pt idx="2849">
                  <c:v>1016</c:v>
                </c:pt>
                <c:pt idx="2850">
                  <c:v>1016</c:v>
                </c:pt>
                <c:pt idx="2851">
                  <c:v>1016</c:v>
                </c:pt>
                <c:pt idx="2852">
                  <c:v>1016</c:v>
                </c:pt>
                <c:pt idx="2853">
                  <c:v>1016</c:v>
                </c:pt>
                <c:pt idx="2854">
                  <c:v>1016</c:v>
                </c:pt>
                <c:pt idx="2855">
                  <c:v>1017</c:v>
                </c:pt>
                <c:pt idx="2856">
                  <c:v>1017</c:v>
                </c:pt>
                <c:pt idx="2857">
                  <c:v>1017</c:v>
                </c:pt>
                <c:pt idx="2858">
                  <c:v>1017</c:v>
                </c:pt>
                <c:pt idx="2859">
                  <c:v>1017</c:v>
                </c:pt>
                <c:pt idx="2860">
                  <c:v>1017</c:v>
                </c:pt>
                <c:pt idx="2861">
                  <c:v>1018</c:v>
                </c:pt>
                <c:pt idx="2862">
                  <c:v>1018</c:v>
                </c:pt>
                <c:pt idx="2863">
                  <c:v>1018</c:v>
                </c:pt>
                <c:pt idx="2864">
                  <c:v>1018</c:v>
                </c:pt>
                <c:pt idx="2865">
                  <c:v>1018</c:v>
                </c:pt>
                <c:pt idx="2866">
                  <c:v>1018</c:v>
                </c:pt>
                <c:pt idx="2867">
                  <c:v>1019</c:v>
                </c:pt>
                <c:pt idx="2868">
                  <c:v>1019</c:v>
                </c:pt>
                <c:pt idx="2869">
                  <c:v>1019</c:v>
                </c:pt>
                <c:pt idx="2870">
                  <c:v>1019</c:v>
                </c:pt>
                <c:pt idx="2871">
                  <c:v>1019</c:v>
                </c:pt>
                <c:pt idx="2872">
                  <c:v>1020</c:v>
                </c:pt>
                <c:pt idx="2873">
                  <c:v>1021</c:v>
                </c:pt>
                <c:pt idx="2874">
                  <c:v>1021</c:v>
                </c:pt>
                <c:pt idx="2875">
                  <c:v>1022</c:v>
                </c:pt>
                <c:pt idx="2876">
                  <c:v>1022</c:v>
                </c:pt>
                <c:pt idx="2877">
                  <c:v>1022</c:v>
                </c:pt>
                <c:pt idx="2878">
                  <c:v>1022</c:v>
                </c:pt>
                <c:pt idx="2879">
                  <c:v>1023</c:v>
                </c:pt>
                <c:pt idx="2880">
                  <c:v>1023</c:v>
                </c:pt>
                <c:pt idx="2881">
                  <c:v>1023</c:v>
                </c:pt>
                <c:pt idx="2882">
                  <c:v>1024</c:v>
                </c:pt>
                <c:pt idx="2883">
                  <c:v>1024</c:v>
                </c:pt>
                <c:pt idx="2884">
                  <c:v>1024</c:v>
                </c:pt>
                <c:pt idx="2885">
                  <c:v>1024</c:v>
                </c:pt>
                <c:pt idx="2886">
                  <c:v>1025</c:v>
                </c:pt>
                <c:pt idx="2887">
                  <c:v>1025</c:v>
                </c:pt>
                <c:pt idx="2888">
                  <c:v>1025</c:v>
                </c:pt>
                <c:pt idx="2889">
                  <c:v>1025</c:v>
                </c:pt>
                <c:pt idx="2890">
                  <c:v>1025</c:v>
                </c:pt>
                <c:pt idx="2891">
                  <c:v>1025</c:v>
                </c:pt>
                <c:pt idx="2892">
                  <c:v>1026</c:v>
                </c:pt>
                <c:pt idx="2893">
                  <c:v>1026</c:v>
                </c:pt>
                <c:pt idx="2894">
                  <c:v>1026</c:v>
                </c:pt>
                <c:pt idx="2895">
                  <c:v>1026</c:v>
                </c:pt>
                <c:pt idx="2896">
                  <c:v>1027</c:v>
                </c:pt>
                <c:pt idx="2897">
                  <c:v>1027</c:v>
                </c:pt>
                <c:pt idx="2898">
                  <c:v>1027</c:v>
                </c:pt>
                <c:pt idx="2899">
                  <c:v>1028</c:v>
                </c:pt>
                <c:pt idx="2900">
                  <c:v>1028</c:v>
                </c:pt>
                <c:pt idx="2901">
                  <c:v>1028</c:v>
                </c:pt>
                <c:pt idx="2902">
                  <c:v>1029</c:v>
                </c:pt>
                <c:pt idx="2903">
                  <c:v>1029</c:v>
                </c:pt>
                <c:pt idx="2904">
                  <c:v>1030</c:v>
                </c:pt>
                <c:pt idx="2905">
                  <c:v>1030</c:v>
                </c:pt>
                <c:pt idx="2906">
                  <c:v>1031</c:v>
                </c:pt>
                <c:pt idx="2907">
                  <c:v>1031</c:v>
                </c:pt>
                <c:pt idx="2908">
                  <c:v>1031</c:v>
                </c:pt>
                <c:pt idx="2909">
                  <c:v>1031</c:v>
                </c:pt>
                <c:pt idx="2910">
                  <c:v>1031</c:v>
                </c:pt>
                <c:pt idx="2911">
                  <c:v>1031</c:v>
                </c:pt>
                <c:pt idx="2912">
                  <c:v>1032</c:v>
                </c:pt>
                <c:pt idx="2913">
                  <c:v>1032</c:v>
                </c:pt>
                <c:pt idx="2914">
                  <c:v>1032</c:v>
                </c:pt>
                <c:pt idx="2915">
                  <c:v>1032</c:v>
                </c:pt>
                <c:pt idx="2916">
                  <c:v>1032</c:v>
                </c:pt>
                <c:pt idx="2917">
                  <c:v>1032</c:v>
                </c:pt>
                <c:pt idx="2918">
                  <c:v>1033</c:v>
                </c:pt>
                <c:pt idx="2919">
                  <c:v>1033</c:v>
                </c:pt>
                <c:pt idx="2920">
                  <c:v>1033</c:v>
                </c:pt>
                <c:pt idx="2921">
                  <c:v>1033</c:v>
                </c:pt>
                <c:pt idx="2922">
                  <c:v>1033</c:v>
                </c:pt>
                <c:pt idx="2923">
                  <c:v>1034</c:v>
                </c:pt>
                <c:pt idx="2924">
                  <c:v>1034</c:v>
                </c:pt>
                <c:pt idx="2925">
                  <c:v>1034</c:v>
                </c:pt>
                <c:pt idx="2926">
                  <c:v>1034</c:v>
                </c:pt>
                <c:pt idx="2927">
                  <c:v>1034</c:v>
                </c:pt>
                <c:pt idx="2928">
                  <c:v>1034</c:v>
                </c:pt>
                <c:pt idx="2929">
                  <c:v>1035</c:v>
                </c:pt>
                <c:pt idx="2930">
                  <c:v>1035</c:v>
                </c:pt>
                <c:pt idx="2931">
                  <c:v>1035</c:v>
                </c:pt>
                <c:pt idx="2932">
                  <c:v>1035</c:v>
                </c:pt>
                <c:pt idx="2933">
                  <c:v>1036</c:v>
                </c:pt>
                <c:pt idx="2934">
                  <c:v>1036</c:v>
                </c:pt>
                <c:pt idx="2935">
                  <c:v>1037</c:v>
                </c:pt>
                <c:pt idx="2936">
                  <c:v>1037</c:v>
                </c:pt>
                <c:pt idx="2937">
                  <c:v>1038</c:v>
                </c:pt>
                <c:pt idx="2938">
                  <c:v>1038</c:v>
                </c:pt>
                <c:pt idx="2939">
                  <c:v>1038</c:v>
                </c:pt>
                <c:pt idx="2940">
                  <c:v>1038</c:v>
                </c:pt>
                <c:pt idx="2941">
                  <c:v>1039</c:v>
                </c:pt>
                <c:pt idx="2942">
                  <c:v>1039</c:v>
                </c:pt>
                <c:pt idx="2943">
                  <c:v>1039</c:v>
                </c:pt>
                <c:pt idx="2944">
                  <c:v>1039</c:v>
                </c:pt>
                <c:pt idx="2945">
                  <c:v>1039</c:v>
                </c:pt>
                <c:pt idx="2946">
                  <c:v>1039</c:v>
                </c:pt>
                <c:pt idx="2947">
                  <c:v>1040</c:v>
                </c:pt>
                <c:pt idx="2948">
                  <c:v>1040</c:v>
                </c:pt>
                <c:pt idx="2949">
                  <c:v>1040</c:v>
                </c:pt>
                <c:pt idx="2950">
                  <c:v>1040</c:v>
                </c:pt>
                <c:pt idx="2951">
                  <c:v>1040</c:v>
                </c:pt>
                <c:pt idx="2952">
                  <c:v>1041</c:v>
                </c:pt>
                <c:pt idx="2953">
                  <c:v>1041</c:v>
                </c:pt>
                <c:pt idx="2954">
                  <c:v>1041</c:v>
                </c:pt>
                <c:pt idx="2955">
                  <c:v>1042</c:v>
                </c:pt>
                <c:pt idx="2956">
                  <c:v>1042</c:v>
                </c:pt>
                <c:pt idx="2957">
                  <c:v>1043</c:v>
                </c:pt>
                <c:pt idx="2958">
                  <c:v>1043</c:v>
                </c:pt>
                <c:pt idx="2959">
                  <c:v>1043</c:v>
                </c:pt>
                <c:pt idx="2960">
                  <c:v>1044</c:v>
                </c:pt>
                <c:pt idx="2961">
                  <c:v>1044</c:v>
                </c:pt>
                <c:pt idx="2962">
                  <c:v>1044</c:v>
                </c:pt>
                <c:pt idx="2963">
                  <c:v>1044</c:v>
                </c:pt>
                <c:pt idx="2964">
                  <c:v>1045</c:v>
                </c:pt>
                <c:pt idx="2965">
                  <c:v>1045</c:v>
                </c:pt>
                <c:pt idx="2966">
                  <c:v>1045</c:v>
                </c:pt>
                <c:pt idx="2967">
                  <c:v>1046</c:v>
                </c:pt>
                <c:pt idx="2968">
                  <c:v>1046</c:v>
                </c:pt>
                <c:pt idx="2969">
                  <c:v>1046</c:v>
                </c:pt>
                <c:pt idx="2970">
                  <c:v>1046</c:v>
                </c:pt>
                <c:pt idx="2971">
                  <c:v>1046</c:v>
                </c:pt>
                <c:pt idx="2972">
                  <c:v>1047</c:v>
                </c:pt>
                <c:pt idx="2973">
                  <c:v>1047</c:v>
                </c:pt>
                <c:pt idx="2974">
                  <c:v>1047</c:v>
                </c:pt>
                <c:pt idx="2975">
                  <c:v>1047</c:v>
                </c:pt>
                <c:pt idx="2976">
                  <c:v>1048</c:v>
                </c:pt>
                <c:pt idx="2977">
                  <c:v>1048</c:v>
                </c:pt>
                <c:pt idx="2978">
                  <c:v>1048</c:v>
                </c:pt>
                <c:pt idx="2979">
                  <c:v>1049</c:v>
                </c:pt>
                <c:pt idx="2980">
                  <c:v>1049</c:v>
                </c:pt>
                <c:pt idx="2981">
                  <c:v>1049</c:v>
                </c:pt>
                <c:pt idx="2982">
                  <c:v>1050</c:v>
                </c:pt>
                <c:pt idx="2983">
                  <c:v>1051</c:v>
                </c:pt>
                <c:pt idx="2984">
                  <c:v>1051</c:v>
                </c:pt>
                <c:pt idx="2985">
                  <c:v>1051</c:v>
                </c:pt>
                <c:pt idx="2986">
                  <c:v>1051</c:v>
                </c:pt>
                <c:pt idx="2987">
                  <c:v>1051</c:v>
                </c:pt>
                <c:pt idx="2988">
                  <c:v>1051</c:v>
                </c:pt>
                <c:pt idx="2989">
                  <c:v>1051</c:v>
                </c:pt>
                <c:pt idx="2990">
                  <c:v>1052</c:v>
                </c:pt>
                <c:pt idx="2991">
                  <c:v>1052</c:v>
                </c:pt>
                <c:pt idx="2992">
                  <c:v>1052</c:v>
                </c:pt>
                <c:pt idx="2993">
                  <c:v>1052</c:v>
                </c:pt>
                <c:pt idx="2994">
                  <c:v>1052</c:v>
                </c:pt>
                <c:pt idx="2995">
                  <c:v>1052</c:v>
                </c:pt>
                <c:pt idx="2996">
                  <c:v>1053</c:v>
                </c:pt>
                <c:pt idx="2997">
                  <c:v>1053</c:v>
                </c:pt>
                <c:pt idx="2998">
                  <c:v>1053</c:v>
                </c:pt>
                <c:pt idx="2999">
                  <c:v>1053</c:v>
                </c:pt>
                <c:pt idx="3000">
                  <c:v>1053</c:v>
                </c:pt>
                <c:pt idx="3001">
                  <c:v>1054</c:v>
                </c:pt>
                <c:pt idx="3002">
                  <c:v>1054</c:v>
                </c:pt>
                <c:pt idx="3003">
                  <c:v>1054</c:v>
                </c:pt>
                <c:pt idx="3004">
                  <c:v>1054</c:v>
                </c:pt>
                <c:pt idx="3005">
                  <c:v>1054</c:v>
                </c:pt>
                <c:pt idx="3006">
                  <c:v>1055</c:v>
                </c:pt>
                <c:pt idx="3007">
                  <c:v>1055</c:v>
                </c:pt>
                <c:pt idx="3008">
                  <c:v>1055</c:v>
                </c:pt>
                <c:pt idx="3009">
                  <c:v>1056</c:v>
                </c:pt>
                <c:pt idx="3010">
                  <c:v>1056</c:v>
                </c:pt>
                <c:pt idx="3011">
                  <c:v>1057</c:v>
                </c:pt>
                <c:pt idx="3012">
                  <c:v>1057</c:v>
                </c:pt>
                <c:pt idx="3013">
                  <c:v>1057</c:v>
                </c:pt>
                <c:pt idx="3014">
                  <c:v>1058</c:v>
                </c:pt>
                <c:pt idx="3015">
                  <c:v>1058</c:v>
                </c:pt>
                <c:pt idx="3016">
                  <c:v>1058</c:v>
                </c:pt>
                <c:pt idx="3017">
                  <c:v>1058</c:v>
                </c:pt>
                <c:pt idx="3018">
                  <c:v>1059</c:v>
                </c:pt>
                <c:pt idx="3019">
                  <c:v>1059</c:v>
                </c:pt>
                <c:pt idx="3020">
                  <c:v>1059</c:v>
                </c:pt>
                <c:pt idx="3021">
                  <c:v>1059</c:v>
                </c:pt>
                <c:pt idx="3022">
                  <c:v>1059</c:v>
                </c:pt>
                <c:pt idx="3023">
                  <c:v>1059</c:v>
                </c:pt>
                <c:pt idx="3024">
                  <c:v>1060</c:v>
                </c:pt>
                <c:pt idx="3025">
                  <c:v>1060</c:v>
                </c:pt>
                <c:pt idx="3026">
                  <c:v>1060</c:v>
                </c:pt>
                <c:pt idx="3027">
                  <c:v>1060</c:v>
                </c:pt>
                <c:pt idx="3028">
                  <c:v>1060</c:v>
                </c:pt>
                <c:pt idx="3029">
                  <c:v>1060</c:v>
                </c:pt>
                <c:pt idx="3030">
                  <c:v>1060</c:v>
                </c:pt>
                <c:pt idx="3031">
                  <c:v>1061</c:v>
                </c:pt>
                <c:pt idx="3032">
                  <c:v>1061</c:v>
                </c:pt>
                <c:pt idx="3033">
                  <c:v>1061</c:v>
                </c:pt>
                <c:pt idx="3034">
                  <c:v>1062</c:v>
                </c:pt>
                <c:pt idx="3035">
                  <c:v>1062</c:v>
                </c:pt>
                <c:pt idx="3036">
                  <c:v>1063</c:v>
                </c:pt>
                <c:pt idx="3037">
                  <c:v>1064</c:v>
                </c:pt>
                <c:pt idx="3038">
                  <c:v>1064</c:v>
                </c:pt>
                <c:pt idx="3039">
                  <c:v>1064</c:v>
                </c:pt>
                <c:pt idx="3040">
                  <c:v>1064</c:v>
                </c:pt>
                <c:pt idx="3041">
                  <c:v>1065</c:v>
                </c:pt>
                <c:pt idx="3042">
                  <c:v>1065</c:v>
                </c:pt>
                <c:pt idx="3043">
                  <c:v>1065</c:v>
                </c:pt>
                <c:pt idx="3044">
                  <c:v>1066</c:v>
                </c:pt>
                <c:pt idx="3045">
                  <c:v>1066</c:v>
                </c:pt>
                <c:pt idx="3046">
                  <c:v>1066</c:v>
                </c:pt>
                <c:pt idx="3047">
                  <c:v>1066</c:v>
                </c:pt>
                <c:pt idx="3048">
                  <c:v>1067</c:v>
                </c:pt>
                <c:pt idx="3049">
                  <c:v>1067</c:v>
                </c:pt>
                <c:pt idx="3050">
                  <c:v>1067</c:v>
                </c:pt>
                <c:pt idx="3051">
                  <c:v>1067</c:v>
                </c:pt>
                <c:pt idx="3052">
                  <c:v>1067</c:v>
                </c:pt>
                <c:pt idx="3053">
                  <c:v>1068</c:v>
                </c:pt>
                <c:pt idx="3054">
                  <c:v>1068</c:v>
                </c:pt>
                <c:pt idx="3055">
                  <c:v>1069</c:v>
                </c:pt>
                <c:pt idx="3056">
                  <c:v>1069</c:v>
                </c:pt>
                <c:pt idx="3057">
                  <c:v>1069</c:v>
                </c:pt>
                <c:pt idx="3058">
                  <c:v>1070</c:v>
                </c:pt>
                <c:pt idx="3059">
                  <c:v>1071</c:v>
                </c:pt>
                <c:pt idx="3060">
                  <c:v>1071</c:v>
                </c:pt>
                <c:pt idx="3061">
                  <c:v>1072</c:v>
                </c:pt>
                <c:pt idx="3062">
                  <c:v>1072</c:v>
                </c:pt>
                <c:pt idx="3063">
                  <c:v>1072</c:v>
                </c:pt>
                <c:pt idx="3064">
                  <c:v>1073</c:v>
                </c:pt>
                <c:pt idx="3065">
                  <c:v>1073</c:v>
                </c:pt>
                <c:pt idx="3066">
                  <c:v>1073</c:v>
                </c:pt>
                <c:pt idx="3067">
                  <c:v>1073</c:v>
                </c:pt>
                <c:pt idx="3068">
                  <c:v>1074</c:v>
                </c:pt>
                <c:pt idx="3069">
                  <c:v>1074</c:v>
                </c:pt>
                <c:pt idx="3070">
                  <c:v>1074</c:v>
                </c:pt>
                <c:pt idx="3071">
                  <c:v>1074</c:v>
                </c:pt>
                <c:pt idx="3072">
                  <c:v>1075</c:v>
                </c:pt>
                <c:pt idx="3073">
                  <c:v>1075</c:v>
                </c:pt>
                <c:pt idx="3074">
                  <c:v>1075</c:v>
                </c:pt>
                <c:pt idx="3075">
                  <c:v>1075</c:v>
                </c:pt>
                <c:pt idx="3076">
                  <c:v>1076</c:v>
                </c:pt>
                <c:pt idx="3077">
                  <c:v>1077</c:v>
                </c:pt>
                <c:pt idx="3078">
                  <c:v>1077</c:v>
                </c:pt>
                <c:pt idx="3079">
                  <c:v>1077</c:v>
                </c:pt>
                <c:pt idx="3080">
                  <c:v>1077</c:v>
                </c:pt>
                <c:pt idx="3081">
                  <c:v>1077</c:v>
                </c:pt>
                <c:pt idx="3082">
                  <c:v>1078</c:v>
                </c:pt>
                <c:pt idx="3083">
                  <c:v>1078</c:v>
                </c:pt>
                <c:pt idx="3084">
                  <c:v>1079</c:v>
                </c:pt>
                <c:pt idx="3085">
                  <c:v>1079</c:v>
                </c:pt>
                <c:pt idx="3086">
                  <c:v>1079</c:v>
                </c:pt>
                <c:pt idx="3087">
                  <c:v>1079</c:v>
                </c:pt>
                <c:pt idx="3088">
                  <c:v>1079</c:v>
                </c:pt>
                <c:pt idx="3089">
                  <c:v>1080</c:v>
                </c:pt>
                <c:pt idx="3090">
                  <c:v>1080</c:v>
                </c:pt>
                <c:pt idx="3091">
                  <c:v>1080</c:v>
                </c:pt>
                <c:pt idx="3092">
                  <c:v>1080</c:v>
                </c:pt>
                <c:pt idx="3093">
                  <c:v>1080</c:v>
                </c:pt>
                <c:pt idx="3094">
                  <c:v>1080</c:v>
                </c:pt>
                <c:pt idx="3095">
                  <c:v>1080</c:v>
                </c:pt>
                <c:pt idx="3096">
                  <c:v>1081</c:v>
                </c:pt>
                <c:pt idx="3097">
                  <c:v>1081</c:v>
                </c:pt>
                <c:pt idx="3098">
                  <c:v>1081</c:v>
                </c:pt>
                <c:pt idx="3099">
                  <c:v>1081</c:v>
                </c:pt>
                <c:pt idx="3100">
                  <c:v>1081</c:v>
                </c:pt>
                <c:pt idx="3101">
                  <c:v>1081</c:v>
                </c:pt>
                <c:pt idx="3102">
                  <c:v>1081</c:v>
                </c:pt>
                <c:pt idx="3103">
                  <c:v>1082</c:v>
                </c:pt>
                <c:pt idx="3104">
                  <c:v>1082</c:v>
                </c:pt>
                <c:pt idx="3105">
                  <c:v>1082</c:v>
                </c:pt>
                <c:pt idx="3106">
                  <c:v>1082</c:v>
                </c:pt>
                <c:pt idx="3107">
                  <c:v>1083</c:v>
                </c:pt>
                <c:pt idx="3108">
                  <c:v>1083</c:v>
                </c:pt>
                <c:pt idx="3109">
                  <c:v>1083</c:v>
                </c:pt>
                <c:pt idx="3110">
                  <c:v>1084</c:v>
                </c:pt>
                <c:pt idx="3111">
                  <c:v>1084</c:v>
                </c:pt>
                <c:pt idx="3112">
                  <c:v>1085</c:v>
                </c:pt>
                <c:pt idx="3113">
                  <c:v>1085</c:v>
                </c:pt>
                <c:pt idx="3114">
                  <c:v>1085</c:v>
                </c:pt>
                <c:pt idx="3115">
                  <c:v>1086</c:v>
                </c:pt>
                <c:pt idx="3116">
                  <c:v>1086</c:v>
                </c:pt>
                <c:pt idx="3117">
                  <c:v>1086</c:v>
                </c:pt>
                <c:pt idx="3118">
                  <c:v>1086</c:v>
                </c:pt>
                <c:pt idx="3119">
                  <c:v>1086</c:v>
                </c:pt>
                <c:pt idx="3120">
                  <c:v>1086</c:v>
                </c:pt>
                <c:pt idx="3121">
                  <c:v>1086</c:v>
                </c:pt>
                <c:pt idx="3122">
                  <c:v>1086</c:v>
                </c:pt>
                <c:pt idx="3123">
                  <c:v>1087</c:v>
                </c:pt>
                <c:pt idx="3124">
                  <c:v>1087</c:v>
                </c:pt>
                <c:pt idx="3125">
                  <c:v>1087</c:v>
                </c:pt>
                <c:pt idx="3126">
                  <c:v>1087</c:v>
                </c:pt>
                <c:pt idx="3127">
                  <c:v>1088</c:v>
                </c:pt>
                <c:pt idx="3128">
                  <c:v>1088</c:v>
                </c:pt>
                <c:pt idx="3129">
                  <c:v>1088</c:v>
                </c:pt>
                <c:pt idx="3130">
                  <c:v>1088</c:v>
                </c:pt>
                <c:pt idx="3131">
                  <c:v>1088</c:v>
                </c:pt>
                <c:pt idx="3132">
                  <c:v>1088</c:v>
                </c:pt>
                <c:pt idx="3133">
                  <c:v>1089</c:v>
                </c:pt>
                <c:pt idx="3134">
                  <c:v>1089</c:v>
                </c:pt>
                <c:pt idx="3135">
                  <c:v>1089</c:v>
                </c:pt>
                <c:pt idx="3136">
                  <c:v>1090</c:v>
                </c:pt>
                <c:pt idx="3137">
                  <c:v>1091</c:v>
                </c:pt>
                <c:pt idx="3138">
                  <c:v>1091</c:v>
                </c:pt>
                <c:pt idx="3139">
                  <c:v>1091</c:v>
                </c:pt>
                <c:pt idx="3140">
                  <c:v>1092</c:v>
                </c:pt>
                <c:pt idx="3141">
                  <c:v>1092</c:v>
                </c:pt>
                <c:pt idx="3142">
                  <c:v>1092</c:v>
                </c:pt>
                <c:pt idx="3143">
                  <c:v>1093</c:v>
                </c:pt>
                <c:pt idx="3144">
                  <c:v>1093</c:v>
                </c:pt>
                <c:pt idx="3145">
                  <c:v>1093</c:v>
                </c:pt>
                <c:pt idx="3146">
                  <c:v>1093</c:v>
                </c:pt>
                <c:pt idx="3147">
                  <c:v>1093</c:v>
                </c:pt>
                <c:pt idx="3148">
                  <c:v>1093</c:v>
                </c:pt>
                <c:pt idx="3149">
                  <c:v>1094</c:v>
                </c:pt>
                <c:pt idx="3150">
                  <c:v>1095</c:v>
                </c:pt>
                <c:pt idx="3151">
                  <c:v>1095</c:v>
                </c:pt>
                <c:pt idx="3152">
                  <c:v>1095</c:v>
                </c:pt>
                <c:pt idx="3153">
                  <c:v>1095</c:v>
                </c:pt>
                <c:pt idx="3154">
                  <c:v>1096</c:v>
                </c:pt>
                <c:pt idx="3155">
                  <c:v>1096</c:v>
                </c:pt>
                <c:pt idx="3156">
                  <c:v>1096</c:v>
                </c:pt>
                <c:pt idx="3157">
                  <c:v>1097</c:v>
                </c:pt>
                <c:pt idx="3158">
                  <c:v>1097</c:v>
                </c:pt>
                <c:pt idx="3159">
                  <c:v>1097</c:v>
                </c:pt>
                <c:pt idx="3160">
                  <c:v>1097</c:v>
                </c:pt>
                <c:pt idx="3161">
                  <c:v>1098</c:v>
                </c:pt>
                <c:pt idx="3162">
                  <c:v>1098</c:v>
                </c:pt>
                <c:pt idx="3163">
                  <c:v>1098</c:v>
                </c:pt>
                <c:pt idx="3164">
                  <c:v>1098</c:v>
                </c:pt>
                <c:pt idx="3165">
                  <c:v>1098</c:v>
                </c:pt>
              </c:numCache>
            </c:numRef>
          </c:cat>
          <c:val>
            <c:numRef>
              <c:f>'90 Day Data'!$I$5:$I$3170</c:f>
              <c:numCache>
                <c:formatCode>#0.000000</c:formatCode>
                <c:ptCount val="3166"/>
                <c:pt idx="0" formatCode="0.0000000">
                  <c:v>0</c:v>
                </c:pt>
                <c:pt idx="1">
                  <c:v>6.6602312274790076E-2</c:v>
                </c:pt>
                <c:pt idx="2">
                  <c:v>6.6602312274790076E-2</c:v>
                </c:pt>
                <c:pt idx="3">
                  <c:v>6.6602312274790076E-2</c:v>
                </c:pt>
                <c:pt idx="4">
                  <c:v>6.6602312274790076E-2</c:v>
                </c:pt>
                <c:pt idx="5">
                  <c:v>6.6602312274790076E-2</c:v>
                </c:pt>
                <c:pt idx="6">
                  <c:v>6.6602312274790076E-2</c:v>
                </c:pt>
                <c:pt idx="7">
                  <c:v>6.6602312274790076E-2</c:v>
                </c:pt>
                <c:pt idx="8">
                  <c:v>6.6602312274790076E-2</c:v>
                </c:pt>
                <c:pt idx="9">
                  <c:v>6.6602312274790076E-2</c:v>
                </c:pt>
                <c:pt idx="10">
                  <c:v>9.9995143996860048E-2</c:v>
                </c:pt>
                <c:pt idx="11">
                  <c:v>9.9995143996860048E-2</c:v>
                </c:pt>
                <c:pt idx="12">
                  <c:v>9.9995143996860048E-2</c:v>
                </c:pt>
                <c:pt idx="13">
                  <c:v>9.9995143996860048E-2</c:v>
                </c:pt>
                <c:pt idx="14">
                  <c:v>9.9995143996860048E-2</c:v>
                </c:pt>
                <c:pt idx="15">
                  <c:v>9.9995143996860048E-2</c:v>
                </c:pt>
                <c:pt idx="16">
                  <c:v>9.9995143996860048E-2</c:v>
                </c:pt>
                <c:pt idx="17">
                  <c:v>9.9995143996860048E-2</c:v>
                </c:pt>
                <c:pt idx="18">
                  <c:v>9.9995143996860048E-2</c:v>
                </c:pt>
                <c:pt idx="19">
                  <c:v>9.9995143996860048E-2</c:v>
                </c:pt>
                <c:pt idx="20">
                  <c:v>9.9995143996860048E-2</c:v>
                </c:pt>
                <c:pt idx="21">
                  <c:v>9.9995143996860048E-2</c:v>
                </c:pt>
                <c:pt idx="22">
                  <c:v>9.9995143996860048E-2</c:v>
                </c:pt>
                <c:pt idx="23">
                  <c:v>9.9995143996860048E-2</c:v>
                </c:pt>
                <c:pt idx="24">
                  <c:v>9.9995143996860048E-2</c:v>
                </c:pt>
                <c:pt idx="25">
                  <c:v>9.9995143996860048E-2</c:v>
                </c:pt>
                <c:pt idx="26">
                  <c:v>9.9995143996860048E-2</c:v>
                </c:pt>
                <c:pt idx="27">
                  <c:v>0.13356129491474</c:v>
                </c:pt>
                <c:pt idx="28">
                  <c:v>0.13356129491474</c:v>
                </c:pt>
                <c:pt idx="29">
                  <c:v>0.13356129491474</c:v>
                </c:pt>
                <c:pt idx="30">
                  <c:v>0.13356129491474</c:v>
                </c:pt>
                <c:pt idx="31">
                  <c:v>0.1671623378813698</c:v>
                </c:pt>
                <c:pt idx="32">
                  <c:v>0.1671623378813698</c:v>
                </c:pt>
                <c:pt idx="33">
                  <c:v>0.1671623378813698</c:v>
                </c:pt>
                <c:pt idx="34">
                  <c:v>0.1671623378813698</c:v>
                </c:pt>
                <c:pt idx="35">
                  <c:v>0.20079835764500009</c:v>
                </c:pt>
                <c:pt idx="36">
                  <c:v>0.20079835764500009</c:v>
                </c:pt>
                <c:pt idx="37">
                  <c:v>0.26807039717225001</c:v>
                </c:pt>
                <c:pt idx="38">
                  <c:v>0.26807039717225001</c:v>
                </c:pt>
                <c:pt idx="39">
                  <c:v>0.26807039717225001</c:v>
                </c:pt>
                <c:pt idx="40">
                  <c:v>0.26807039717225001</c:v>
                </c:pt>
                <c:pt idx="41">
                  <c:v>0.26807039717225001</c:v>
                </c:pt>
                <c:pt idx="42">
                  <c:v>0.30174150318736981</c:v>
                </c:pt>
                <c:pt idx="43">
                  <c:v>0.30174150318736981</c:v>
                </c:pt>
                <c:pt idx="44">
                  <c:v>0.30174150318736981</c:v>
                </c:pt>
                <c:pt idx="45">
                  <c:v>0.30174150318736981</c:v>
                </c:pt>
                <c:pt idx="46">
                  <c:v>0.30174150318736981</c:v>
                </c:pt>
                <c:pt idx="47">
                  <c:v>0.30174150318736981</c:v>
                </c:pt>
                <c:pt idx="48">
                  <c:v>0.30174150318736981</c:v>
                </c:pt>
                <c:pt idx="49">
                  <c:v>0.33547126966591989</c:v>
                </c:pt>
                <c:pt idx="50">
                  <c:v>0.33547126966591989</c:v>
                </c:pt>
                <c:pt idx="51">
                  <c:v>0.33547126966591989</c:v>
                </c:pt>
                <c:pt idx="52">
                  <c:v>0.33547126966591989</c:v>
                </c:pt>
                <c:pt idx="53">
                  <c:v>0.33547126966591989</c:v>
                </c:pt>
                <c:pt idx="54">
                  <c:v>0.33547126966591989</c:v>
                </c:pt>
                <c:pt idx="55">
                  <c:v>0.40304857415403017</c:v>
                </c:pt>
                <c:pt idx="56">
                  <c:v>0.40304857415403017</c:v>
                </c:pt>
                <c:pt idx="57">
                  <c:v>0.40304857415403017</c:v>
                </c:pt>
                <c:pt idx="58">
                  <c:v>0.40304857415403017</c:v>
                </c:pt>
                <c:pt idx="59">
                  <c:v>0.40304857415403017</c:v>
                </c:pt>
                <c:pt idx="60">
                  <c:v>0.40304857415403017</c:v>
                </c:pt>
                <c:pt idx="61">
                  <c:v>0.40304857415403017</c:v>
                </c:pt>
                <c:pt idx="62">
                  <c:v>0.40304857415403017</c:v>
                </c:pt>
                <c:pt idx="63">
                  <c:v>0.40304857415403017</c:v>
                </c:pt>
                <c:pt idx="64">
                  <c:v>0.40304857415403017</c:v>
                </c:pt>
                <c:pt idx="65">
                  <c:v>0.40304857415403017</c:v>
                </c:pt>
                <c:pt idx="66">
                  <c:v>0.43692007072933015</c:v>
                </c:pt>
                <c:pt idx="67">
                  <c:v>0.43692007072933015</c:v>
                </c:pt>
                <c:pt idx="68">
                  <c:v>0.50468680835701996</c:v>
                </c:pt>
                <c:pt idx="69">
                  <c:v>0.50468680835701996</c:v>
                </c:pt>
                <c:pt idx="70">
                  <c:v>0.50468680835701996</c:v>
                </c:pt>
                <c:pt idx="71">
                  <c:v>0.50468680835701996</c:v>
                </c:pt>
                <c:pt idx="72">
                  <c:v>0.53860586892171991</c:v>
                </c:pt>
                <c:pt idx="73">
                  <c:v>0.53860586892171991</c:v>
                </c:pt>
                <c:pt idx="74">
                  <c:v>0.53860586892171991</c:v>
                </c:pt>
                <c:pt idx="75">
                  <c:v>0.53860586892171991</c:v>
                </c:pt>
                <c:pt idx="76">
                  <c:v>0.53860586892171991</c:v>
                </c:pt>
                <c:pt idx="77">
                  <c:v>0.53860586892171991</c:v>
                </c:pt>
                <c:pt idx="78">
                  <c:v>0.53860586892171991</c:v>
                </c:pt>
                <c:pt idx="79">
                  <c:v>0.57252492948643008</c:v>
                </c:pt>
                <c:pt idx="80">
                  <c:v>0.57252492948643008</c:v>
                </c:pt>
                <c:pt idx="81">
                  <c:v>0.57252492948643008</c:v>
                </c:pt>
                <c:pt idx="82">
                  <c:v>0.57252492948643008</c:v>
                </c:pt>
                <c:pt idx="83">
                  <c:v>0.57252492948643008</c:v>
                </c:pt>
                <c:pt idx="84">
                  <c:v>0.57252492948643008</c:v>
                </c:pt>
                <c:pt idx="85">
                  <c:v>0.64048244188851022</c:v>
                </c:pt>
                <c:pt idx="86">
                  <c:v>0.64048244188851022</c:v>
                </c:pt>
                <c:pt idx="87">
                  <c:v>0.64048244188851022</c:v>
                </c:pt>
                <c:pt idx="88">
                  <c:v>0.64048244188851022</c:v>
                </c:pt>
                <c:pt idx="89">
                  <c:v>0.64048244188851022</c:v>
                </c:pt>
                <c:pt idx="90">
                  <c:v>0.64048244188851022</c:v>
                </c:pt>
                <c:pt idx="91">
                  <c:v>0.64048244188851022</c:v>
                </c:pt>
                <c:pt idx="92">
                  <c:v>0.64048244188851022</c:v>
                </c:pt>
                <c:pt idx="93">
                  <c:v>0.67450913989724004</c:v>
                </c:pt>
                <c:pt idx="94">
                  <c:v>0.67450913989724004</c:v>
                </c:pt>
                <c:pt idx="95">
                  <c:v>0.67450913989724004</c:v>
                </c:pt>
                <c:pt idx="96">
                  <c:v>0.67450913989724004</c:v>
                </c:pt>
                <c:pt idx="97">
                  <c:v>0.67450913989724004</c:v>
                </c:pt>
                <c:pt idx="98">
                  <c:v>0.74265872446031</c:v>
                </c:pt>
                <c:pt idx="99">
                  <c:v>0.74265872446031</c:v>
                </c:pt>
                <c:pt idx="100">
                  <c:v>0.74265872446031</c:v>
                </c:pt>
                <c:pt idx="101">
                  <c:v>0.74265872446031</c:v>
                </c:pt>
                <c:pt idx="102">
                  <c:v>0.77674557008187017</c:v>
                </c:pt>
                <c:pt idx="103">
                  <c:v>0.77674557008187017</c:v>
                </c:pt>
                <c:pt idx="104">
                  <c:v>0.77674557008187017</c:v>
                </c:pt>
                <c:pt idx="105">
                  <c:v>0.77674557008187017</c:v>
                </c:pt>
                <c:pt idx="106">
                  <c:v>0.77674557008187017</c:v>
                </c:pt>
                <c:pt idx="107">
                  <c:v>0.81084448184346991</c:v>
                </c:pt>
                <c:pt idx="108">
                  <c:v>0.81084448184346991</c:v>
                </c:pt>
                <c:pt idx="109">
                  <c:v>0.8449554725678099</c:v>
                </c:pt>
                <c:pt idx="110">
                  <c:v>0.8449554725678099</c:v>
                </c:pt>
                <c:pt idx="111">
                  <c:v>0.8449554725678099</c:v>
                </c:pt>
                <c:pt idx="112">
                  <c:v>0.8449554725678099</c:v>
                </c:pt>
                <c:pt idx="113">
                  <c:v>0.87910276445290014</c:v>
                </c:pt>
                <c:pt idx="114">
                  <c:v>0.87910276445290014</c:v>
                </c:pt>
                <c:pt idx="115">
                  <c:v>0.87910276445290014</c:v>
                </c:pt>
                <c:pt idx="116">
                  <c:v>0.87910276445290014</c:v>
                </c:pt>
                <c:pt idx="117">
                  <c:v>0.91328644776807</c:v>
                </c:pt>
                <c:pt idx="118">
                  <c:v>0.91328644776807</c:v>
                </c:pt>
                <c:pt idx="119">
                  <c:v>0.91328644776807</c:v>
                </c:pt>
                <c:pt idx="120">
                  <c:v>0.91328644776807</c:v>
                </c:pt>
                <c:pt idx="121">
                  <c:v>0.9474944438025199</c:v>
                </c:pt>
                <c:pt idx="122">
                  <c:v>0.9474944438025199</c:v>
                </c:pt>
                <c:pt idx="123">
                  <c:v>0.9474944438025199</c:v>
                </c:pt>
                <c:pt idx="124">
                  <c:v>0.98172679583271005</c:v>
                </c:pt>
                <c:pt idx="125">
                  <c:v>0.98172679583271005</c:v>
                </c:pt>
                <c:pt idx="126">
                  <c:v>0.98172679583271005</c:v>
                </c:pt>
                <c:pt idx="127">
                  <c:v>0.98172679583271005</c:v>
                </c:pt>
                <c:pt idx="128">
                  <c:v>0.98172679583271005</c:v>
                </c:pt>
                <c:pt idx="129">
                  <c:v>1.0159835472585201</c:v>
                </c:pt>
                <c:pt idx="130">
                  <c:v>1.0159835472585201</c:v>
                </c:pt>
                <c:pt idx="131">
                  <c:v>1.0159835472585201</c:v>
                </c:pt>
                <c:pt idx="132">
                  <c:v>1.0159835472585201</c:v>
                </c:pt>
                <c:pt idx="133">
                  <c:v>1.0159835472585201</c:v>
                </c:pt>
                <c:pt idx="134">
                  <c:v>1.0159835472585201</c:v>
                </c:pt>
                <c:pt idx="135">
                  <c:v>1.0159835472585201</c:v>
                </c:pt>
                <c:pt idx="136">
                  <c:v>1.0159835472585201</c:v>
                </c:pt>
                <c:pt idx="137">
                  <c:v>1.0159835472585201</c:v>
                </c:pt>
                <c:pt idx="138">
                  <c:v>1.0159835472585201</c:v>
                </c:pt>
                <c:pt idx="139">
                  <c:v>1.0502892194289499</c:v>
                </c:pt>
                <c:pt idx="140">
                  <c:v>1.0502892194289499</c:v>
                </c:pt>
                <c:pt idx="141">
                  <c:v>1.0502892194289499</c:v>
                </c:pt>
                <c:pt idx="142">
                  <c:v>1.0502892194289499</c:v>
                </c:pt>
                <c:pt idx="143">
                  <c:v>1.0502892194289499</c:v>
                </c:pt>
                <c:pt idx="144">
                  <c:v>1.0502892194289499</c:v>
                </c:pt>
                <c:pt idx="145">
                  <c:v>1.0846562613170501</c:v>
                </c:pt>
                <c:pt idx="146">
                  <c:v>1.0846562613170501</c:v>
                </c:pt>
                <c:pt idx="147">
                  <c:v>1.0846562613170501</c:v>
                </c:pt>
                <c:pt idx="148">
                  <c:v>1.1190479214299898</c:v>
                </c:pt>
                <c:pt idx="149">
                  <c:v>1.1190479214299898</c:v>
                </c:pt>
                <c:pt idx="150">
                  <c:v>1.1190479214299898</c:v>
                </c:pt>
                <c:pt idx="151">
                  <c:v>1.1190479214299898</c:v>
                </c:pt>
                <c:pt idx="152">
                  <c:v>1.1190479214299898</c:v>
                </c:pt>
                <c:pt idx="153">
                  <c:v>1.1190479214299898</c:v>
                </c:pt>
                <c:pt idx="154">
                  <c:v>1.1190479214299898</c:v>
                </c:pt>
                <c:pt idx="155">
                  <c:v>1.1190479214299898</c:v>
                </c:pt>
                <c:pt idx="156">
                  <c:v>1.1190479214299898</c:v>
                </c:pt>
                <c:pt idx="157">
                  <c:v>1.1190479214299898</c:v>
                </c:pt>
                <c:pt idx="158">
                  <c:v>1.1190479214299898</c:v>
                </c:pt>
                <c:pt idx="159">
                  <c:v>1.1190479214299898</c:v>
                </c:pt>
                <c:pt idx="160">
                  <c:v>1.1190479214299898</c:v>
                </c:pt>
                <c:pt idx="161">
                  <c:v>1.2225194881298296</c:v>
                </c:pt>
                <c:pt idx="162">
                  <c:v>1.2225194881298296</c:v>
                </c:pt>
                <c:pt idx="163">
                  <c:v>1.2225194881298296</c:v>
                </c:pt>
                <c:pt idx="164">
                  <c:v>1.2225194881298296</c:v>
                </c:pt>
                <c:pt idx="165">
                  <c:v>1.2225194881298296</c:v>
                </c:pt>
                <c:pt idx="166">
                  <c:v>1.2225194881298296</c:v>
                </c:pt>
                <c:pt idx="167">
                  <c:v>1.2225194881298296</c:v>
                </c:pt>
                <c:pt idx="168">
                  <c:v>1.2570472705599802</c:v>
                </c:pt>
                <c:pt idx="169">
                  <c:v>1.2570472705599802</c:v>
                </c:pt>
                <c:pt idx="170">
                  <c:v>1.2570472705599802</c:v>
                </c:pt>
                <c:pt idx="171">
                  <c:v>1.2570472705599802</c:v>
                </c:pt>
                <c:pt idx="172">
                  <c:v>1.2570472705599802</c:v>
                </c:pt>
                <c:pt idx="173">
                  <c:v>1.2570472705599802</c:v>
                </c:pt>
                <c:pt idx="174">
                  <c:v>1.2570472705599802</c:v>
                </c:pt>
                <c:pt idx="175">
                  <c:v>1.2570472705599802</c:v>
                </c:pt>
                <c:pt idx="176">
                  <c:v>1.2570472705599802</c:v>
                </c:pt>
                <c:pt idx="177">
                  <c:v>1.29164984241056</c:v>
                </c:pt>
                <c:pt idx="178">
                  <c:v>1.29164984241056</c:v>
                </c:pt>
                <c:pt idx="179">
                  <c:v>1.29164984241056</c:v>
                </c:pt>
                <c:pt idx="180">
                  <c:v>1.29164984241056</c:v>
                </c:pt>
                <c:pt idx="181">
                  <c:v>1.29164984241056</c:v>
                </c:pt>
                <c:pt idx="182">
                  <c:v>1.29164984241056</c:v>
                </c:pt>
                <c:pt idx="183">
                  <c:v>1.29164984241056</c:v>
                </c:pt>
                <c:pt idx="184">
                  <c:v>1.29164984241056</c:v>
                </c:pt>
                <c:pt idx="185">
                  <c:v>1.29164984241056</c:v>
                </c:pt>
                <c:pt idx="186">
                  <c:v>1.3263401108588702</c:v>
                </c:pt>
                <c:pt idx="187">
                  <c:v>1.3263401108588702</c:v>
                </c:pt>
                <c:pt idx="188">
                  <c:v>1.3263401108588702</c:v>
                </c:pt>
                <c:pt idx="189">
                  <c:v>1.3263401108588702</c:v>
                </c:pt>
                <c:pt idx="190">
                  <c:v>1.3957961160697203</c:v>
                </c:pt>
                <c:pt idx="191">
                  <c:v>1.3957961160697203</c:v>
                </c:pt>
                <c:pt idx="192">
                  <c:v>1.3957961160697203</c:v>
                </c:pt>
                <c:pt idx="193">
                  <c:v>1.3957961160697203</c:v>
                </c:pt>
                <c:pt idx="194">
                  <c:v>1.4305619624847403</c:v>
                </c:pt>
                <c:pt idx="195">
                  <c:v>1.4305619624847403</c:v>
                </c:pt>
                <c:pt idx="196">
                  <c:v>1.5001189303757996</c:v>
                </c:pt>
                <c:pt idx="197">
                  <c:v>1.5001189303757996</c:v>
                </c:pt>
                <c:pt idx="198">
                  <c:v>1.5349100702470699</c:v>
                </c:pt>
                <c:pt idx="199">
                  <c:v>1.5349100702470699</c:v>
                </c:pt>
                <c:pt idx="200">
                  <c:v>1.5349100702470699</c:v>
                </c:pt>
                <c:pt idx="201">
                  <c:v>1.5349100702470699</c:v>
                </c:pt>
                <c:pt idx="202">
                  <c:v>1.5349100702470699</c:v>
                </c:pt>
                <c:pt idx="203">
                  <c:v>1.5349100702470699</c:v>
                </c:pt>
                <c:pt idx="204">
                  <c:v>1.5349100702470699</c:v>
                </c:pt>
                <c:pt idx="205">
                  <c:v>1.5349100702470699</c:v>
                </c:pt>
                <c:pt idx="206">
                  <c:v>1.5349100702470699</c:v>
                </c:pt>
                <c:pt idx="207">
                  <c:v>1.5349100702470699</c:v>
                </c:pt>
                <c:pt idx="208">
                  <c:v>1.5697900925924801</c:v>
                </c:pt>
                <c:pt idx="209">
                  <c:v>1.5697900925924801</c:v>
                </c:pt>
                <c:pt idx="210">
                  <c:v>1.5697900925924801</c:v>
                </c:pt>
                <c:pt idx="211">
                  <c:v>1.5697900925924801</c:v>
                </c:pt>
                <c:pt idx="212">
                  <c:v>1.5697900925924801</c:v>
                </c:pt>
                <c:pt idx="213">
                  <c:v>1.6047211277676401</c:v>
                </c:pt>
                <c:pt idx="214">
                  <c:v>1.6047211277676401</c:v>
                </c:pt>
                <c:pt idx="215">
                  <c:v>1.6047211277676401</c:v>
                </c:pt>
                <c:pt idx="216">
                  <c:v>1.6047211277676401</c:v>
                </c:pt>
                <c:pt idx="217">
                  <c:v>1.6047211277676401</c:v>
                </c:pt>
                <c:pt idx="218">
                  <c:v>1.6047211277676401</c:v>
                </c:pt>
                <c:pt idx="219">
                  <c:v>1.6047211277676401</c:v>
                </c:pt>
                <c:pt idx="220">
                  <c:v>1.6396777347108498</c:v>
                </c:pt>
                <c:pt idx="221">
                  <c:v>1.6396777347108498</c:v>
                </c:pt>
                <c:pt idx="222">
                  <c:v>1.6396777347108498</c:v>
                </c:pt>
                <c:pt idx="223">
                  <c:v>1.6396777347108498</c:v>
                </c:pt>
                <c:pt idx="224">
                  <c:v>1.6396777347108498</c:v>
                </c:pt>
                <c:pt idx="225">
                  <c:v>1.6396777347108498</c:v>
                </c:pt>
                <c:pt idx="226">
                  <c:v>1.6746984586880802</c:v>
                </c:pt>
                <c:pt idx="227">
                  <c:v>1.6746984586880802</c:v>
                </c:pt>
                <c:pt idx="228">
                  <c:v>1.6746984586880802</c:v>
                </c:pt>
                <c:pt idx="229">
                  <c:v>1.6746984586880802</c:v>
                </c:pt>
                <c:pt idx="230">
                  <c:v>1.6746984586880802</c:v>
                </c:pt>
                <c:pt idx="231">
                  <c:v>1.6746984586880802</c:v>
                </c:pt>
                <c:pt idx="232">
                  <c:v>1.6746984586880802</c:v>
                </c:pt>
                <c:pt idx="233">
                  <c:v>1.6746984586880802</c:v>
                </c:pt>
                <c:pt idx="234">
                  <c:v>1.6746984586880802</c:v>
                </c:pt>
                <c:pt idx="235">
                  <c:v>1.6746984586880802</c:v>
                </c:pt>
                <c:pt idx="236">
                  <c:v>1.6746984586880802</c:v>
                </c:pt>
                <c:pt idx="237">
                  <c:v>1.6746984586880802</c:v>
                </c:pt>
                <c:pt idx="238">
                  <c:v>1.6746984586880802</c:v>
                </c:pt>
                <c:pt idx="239">
                  <c:v>1.7098093758470001</c:v>
                </c:pt>
                <c:pt idx="240">
                  <c:v>1.7098093758470001</c:v>
                </c:pt>
                <c:pt idx="241">
                  <c:v>1.7098093758470001</c:v>
                </c:pt>
                <c:pt idx="242">
                  <c:v>1.7098093758470001</c:v>
                </c:pt>
                <c:pt idx="243">
                  <c:v>1.7801088319419001</c:v>
                </c:pt>
                <c:pt idx="244">
                  <c:v>1.7801088319419001</c:v>
                </c:pt>
                <c:pt idx="245">
                  <c:v>1.7801088319419001</c:v>
                </c:pt>
                <c:pt idx="246">
                  <c:v>1.85046016955422</c:v>
                </c:pt>
                <c:pt idx="247">
                  <c:v>1.85046016955422</c:v>
                </c:pt>
                <c:pt idx="248">
                  <c:v>1.85046016955422</c:v>
                </c:pt>
                <c:pt idx="249">
                  <c:v>1.85046016955422</c:v>
                </c:pt>
                <c:pt idx="250">
                  <c:v>1.85046016955422</c:v>
                </c:pt>
                <c:pt idx="251">
                  <c:v>1.8856618366374103</c:v>
                </c:pt>
                <c:pt idx="252">
                  <c:v>1.8856618366374103</c:v>
                </c:pt>
                <c:pt idx="253">
                  <c:v>1.9208765220886002</c:v>
                </c:pt>
                <c:pt idx="254">
                  <c:v>1.9208765220886002</c:v>
                </c:pt>
                <c:pt idx="255">
                  <c:v>1.9208765220886002</c:v>
                </c:pt>
                <c:pt idx="256">
                  <c:v>1.9208765220886002</c:v>
                </c:pt>
                <c:pt idx="257">
                  <c:v>1.9208765220886002</c:v>
                </c:pt>
                <c:pt idx="258">
                  <c:v>1.9208765220886002</c:v>
                </c:pt>
                <c:pt idx="259">
                  <c:v>1.9561564682615198</c:v>
                </c:pt>
                <c:pt idx="260">
                  <c:v>1.9561564682615198</c:v>
                </c:pt>
                <c:pt idx="261">
                  <c:v>1.9561564682615198</c:v>
                </c:pt>
                <c:pt idx="262">
                  <c:v>1.9561564682615198</c:v>
                </c:pt>
                <c:pt idx="263">
                  <c:v>1.9561564682615198</c:v>
                </c:pt>
                <c:pt idx="264">
                  <c:v>1.9561564682615198</c:v>
                </c:pt>
                <c:pt idx="265">
                  <c:v>1.9561564682615198</c:v>
                </c:pt>
                <c:pt idx="266">
                  <c:v>2.0267425326742701</c:v>
                </c:pt>
                <c:pt idx="267">
                  <c:v>2.0267425326742701</c:v>
                </c:pt>
                <c:pt idx="268">
                  <c:v>2.0267425326742701</c:v>
                </c:pt>
                <c:pt idx="269">
                  <c:v>2.0267425326742701</c:v>
                </c:pt>
                <c:pt idx="270">
                  <c:v>2.0267425326742701</c:v>
                </c:pt>
                <c:pt idx="271">
                  <c:v>2.06208804522594</c:v>
                </c:pt>
                <c:pt idx="272">
                  <c:v>2.06208804522594</c:v>
                </c:pt>
                <c:pt idx="273">
                  <c:v>2.06208804522594</c:v>
                </c:pt>
                <c:pt idx="274">
                  <c:v>2.06208804522594</c:v>
                </c:pt>
                <c:pt idx="275">
                  <c:v>2.0974730352674098</c:v>
                </c:pt>
                <c:pt idx="276">
                  <c:v>2.1328580253089</c:v>
                </c:pt>
                <c:pt idx="277">
                  <c:v>2.1328580253089</c:v>
                </c:pt>
                <c:pt idx="278">
                  <c:v>2.1328580253089</c:v>
                </c:pt>
                <c:pt idx="279">
                  <c:v>2.1328580253089</c:v>
                </c:pt>
                <c:pt idx="280">
                  <c:v>2.2036807794262203</c:v>
                </c:pt>
                <c:pt idx="281">
                  <c:v>2.2036807794262203</c:v>
                </c:pt>
                <c:pt idx="282">
                  <c:v>2.2036807794262203</c:v>
                </c:pt>
                <c:pt idx="283">
                  <c:v>2.2036807794262203</c:v>
                </c:pt>
                <c:pt idx="284">
                  <c:v>2.2036807794262203</c:v>
                </c:pt>
                <c:pt idx="285">
                  <c:v>2.2036807794262203</c:v>
                </c:pt>
                <c:pt idx="286">
                  <c:v>2.2391186026215899</c:v>
                </c:pt>
                <c:pt idx="287">
                  <c:v>2.2391186026215899</c:v>
                </c:pt>
                <c:pt idx="288">
                  <c:v>2.2391186026215899</c:v>
                </c:pt>
                <c:pt idx="289">
                  <c:v>2.2391186026215899</c:v>
                </c:pt>
                <c:pt idx="290">
                  <c:v>2.2391186026215899</c:v>
                </c:pt>
                <c:pt idx="291">
                  <c:v>2.2391186026215899</c:v>
                </c:pt>
                <c:pt idx="292">
                  <c:v>2.2391186026215899</c:v>
                </c:pt>
                <c:pt idx="293">
                  <c:v>2.2391186026215899</c:v>
                </c:pt>
                <c:pt idx="294">
                  <c:v>2.3456310120834396</c:v>
                </c:pt>
                <c:pt idx="295">
                  <c:v>2.3456310120834396</c:v>
                </c:pt>
                <c:pt idx="296">
                  <c:v>2.3456310120834396</c:v>
                </c:pt>
                <c:pt idx="297">
                  <c:v>2.3811484559682001</c:v>
                </c:pt>
                <c:pt idx="298">
                  <c:v>2.3811484559682001</c:v>
                </c:pt>
                <c:pt idx="299">
                  <c:v>2.3811484559682001</c:v>
                </c:pt>
                <c:pt idx="300">
                  <c:v>2.3811484559682001</c:v>
                </c:pt>
                <c:pt idx="301">
                  <c:v>2.3811484559682001</c:v>
                </c:pt>
                <c:pt idx="302">
                  <c:v>2.4167058969744599</c:v>
                </c:pt>
                <c:pt idx="303">
                  <c:v>2.4167058969744599</c:v>
                </c:pt>
                <c:pt idx="304">
                  <c:v>2.4167058969744599</c:v>
                </c:pt>
                <c:pt idx="305">
                  <c:v>2.4167058969744599</c:v>
                </c:pt>
                <c:pt idx="306">
                  <c:v>2.4167058969744599</c:v>
                </c:pt>
                <c:pt idx="307">
                  <c:v>2.4167058969744599</c:v>
                </c:pt>
                <c:pt idx="308">
                  <c:v>2.4523302255672497</c:v>
                </c:pt>
                <c:pt idx="309">
                  <c:v>2.4523302255672497</c:v>
                </c:pt>
                <c:pt idx="310">
                  <c:v>2.4523302255672497</c:v>
                </c:pt>
                <c:pt idx="311">
                  <c:v>2.4523302255672497</c:v>
                </c:pt>
                <c:pt idx="312">
                  <c:v>2.4523302255672497</c:v>
                </c:pt>
                <c:pt idx="313">
                  <c:v>2.48799482280578</c:v>
                </c:pt>
                <c:pt idx="314">
                  <c:v>2.48799482280578</c:v>
                </c:pt>
                <c:pt idx="315">
                  <c:v>2.48799482280578</c:v>
                </c:pt>
                <c:pt idx="316">
                  <c:v>2.5236863265680696</c:v>
                </c:pt>
                <c:pt idx="317">
                  <c:v>2.5236863265680696</c:v>
                </c:pt>
                <c:pt idx="318">
                  <c:v>2.5236863265680696</c:v>
                </c:pt>
                <c:pt idx="319">
                  <c:v>2.5594047876594899</c:v>
                </c:pt>
                <c:pt idx="320">
                  <c:v>2.5594047876594899</c:v>
                </c:pt>
                <c:pt idx="321">
                  <c:v>2.5594047876594899</c:v>
                </c:pt>
                <c:pt idx="322">
                  <c:v>2.5594047876594899</c:v>
                </c:pt>
                <c:pt idx="323">
                  <c:v>2.5594047876594899</c:v>
                </c:pt>
                <c:pt idx="324">
                  <c:v>2.5594047876594899</c:v>
                </c:pt>
                <c:pt idx="325">
                  <c:v>2.5594047876594899</c:v>
                </c:pt>
                <c:pt idx="326">
                  <c:v>2.5594047876594899</c:v>
                </c:pt>
                <c:pt idx="327">
                  <c:v>2.5594047876594899</c:v>
                </c:pt>
                <c:pt idx="328">
                  <c:v>2.5594047876594899</c:v>
                </c:pt>
                <c:pt idx="329">
                  <c:v>2.5594047876594899</c:v>
                </c:pt>
                <c:pt idx="330">
                  <c:v>2.5594047876594899</c:v>
                </c:pt>
                <c:pt idx="331">
                  <c:v>2.5594047876594899</c:v>
                </c:pt>
                <c:pt idx="332">
                  <c:v>2.5951773062024297</c:v>
                </c:pt>
                <c:pt idx="333">
                  <c:v>2.5951773062024297</c:v>
                </c:pt>
                <c:pt idx="334">
                  <c:v>2.5951773062024297</c:v>
                </c:pt>
                <c:pt idx="335">
                  <c:v>2.5951773062024297</c:v>
                </c:pt>
                <c:pt idx="336">
                  <c:v>2.5951773062024297</c:v>
                </c:pt>
                <c:pt idx="337">
                  <c:v>2.6309904907384003</c:v>
                </c:pt>
                <c:pt idx="338">
                  <c:v>2.6309904907384003</c:v>
                </c:pt>
                <c:pt idx="339">
                  <c:v>2.6309904907384003</c:v>
                </c:pt>
                <c:pt idx="340">
                  <c:v>2.6309904907384003</c:v>
                </c:pt>
                <c:pt idx="341">
                  <c:v>2.6309904907384003</c:v>
                </c:pt>
                <c:pt idx="342">
                  <c:v>2.6309904907384003</c:v>
                </c:pt>
                <c:pt idx="343">
                  <c:v>2.6309904907384003</c:v>
                </c:pt>
                <c:pt idx="344">
                  <c:v>2.6309904907384003</c:v>
                </c:pt>
                <c:pt idx="345">
                  <c:v>2.6309904907384003</c:v>
                </c:pt>
                <c:pt idx="346">
                  <c:v>2.6668308476450497</c:v>
                </c:pt>
                <c:pt idx="347">
                  <c:v>2.6668308476450497</c:v>
                </c:pt>
                <c:pt idx="348">
                  <c:v>2.7026848113690503</c:v>
                </c:pt>
                <c:pt idx="349">
                  <c:v>2.7385387750930401</c:v>
                </c:pt>
                <c:pt idx="350">
                  <c:v>2.7385387750930401</c:v>
                </c:pt>
                <c:pt idx="351">
                  <c:v>2.7744063663212999</c:v>
                </c:pt>
                <c:pt idx="352">
                  <c:v>2.7744063663212999</c:v>
                </c:pt>
                <c:pt idx="353">
                  <c:v>2.7744063663212999</c:v>
                </c:pt>
                <c:pt idx="354">
                  <c:v>2.8461961417629404</c:v>
                </c:pt>
                <c:pt idx="355">
                  <c:v>2.8820910294837696</c:v>
                </c:pt>
                <c:pt idx="356">
                  <c:v>2.8820910294837696</c:v>
                </c:pt>
                <c:pt idx="357">
                  <c:v>2.8820910294837696</c:v>
                </c:pt>
                <c:pt idx="358">
                  <c:v>2.9539081638337303</c:v>
                </c:pt>
                <c:pt idx="359">
                  <c:v>2.98981673100872</c:v>
                </c:pt>
                <c:pt idx="360">
                  <c:v>3.0257252981837</c:v>
                </c:pt>
                <c:pt idx="361">
                  <c:v>3.0257252981837</c:v>
                </c:pt>
                <c:pt idx="362">
                  <c:v>3.0257252981837</c:v>
                </c:pt>
                <c:pt idx="363">
                  <c:v>3.0257252981837</c:v>
                </c:pt>
                <c:pt idx="364">
                  <c:v>3.0257252981837</c:v>
                </c:pt>
                <c:pt idx="365">
                  <c:v>3.0616475761517896</c:v>
                </c:pt>
                <c:pt idx="366">
                  <c:v>3.0616475761517896</c:v>
                </c:pt>
                <c:pt idx="367">
                  <c:v>3.1335195851089899</c:v>
                </c:pt>
                <c:pt idx="368">
                  <c:v>3.1335195851089899</c:v>
                </c:pt>
                <c:pt idx="369">
                  <c:v>3.1335195851089899</c:v>
                </c:pt>
                <c:pt idx="370">
                  <c:v>3.1335195851089899</c:v>
                </c:pt>
                <c:pt idx="371">
                  <c:v>3.1335195851089899</c:v>
                </c:pt>
                <c:pt idx="372">
                  <c:v>3.1335195851089899</c:v>
                </c:pt>
                <c:pt idx="373">
                  <c:v>3.1335195851089899</c:v>
                </c:pt>
                <c:pt idx="374">
                  <c:v>3.1335195851089899</c:v>
                </c:pt>
                <c:pt idx="375">
                  <c:v>3.1335195851089899</c:v>
                </c:pt>
                <c:pt idx="376">
                  <c:v>3.1335195851089899</c:v>
                </c:pt>
                <c:pt idx="377">
                  <c:v>3.1694968637121703</c:v>
                </c:pt>
                <c:pt idx="378">
                  <c:v>3.1694968637121703</c:v>
                </c:pt>
                <c:pt idx="379">
                  <c:v>3.2054879267133001</c:v>
                </c:pt>
                <c:pt idx="380">
                  <c:v>3.2054879267133001</c:v>
                </c:pt>
                <c:pt idx="381">
                  <c:v>3.2054879267133001</c:v>
                </c:pt>
                <c:pt idx="382">
                  <c:v>3.2415066008099296</c:v>
                </c:pt>
                <c:pt idx="383">
                  <c:v>3.2775252749065698</c:v>
                </c:pt>
                <c:pt idx="384">
                  <c:v>3.2775252749065698</c:v>
                </c:pt>
                <c:pt idx="385">
                  <c:v>3.2775252749065698</c:v>
                </c:pt>
                <c:pt idx="386">
                  <c:v>3.3495626230998403</c:v>
                </c:pt>
                <c:pt idx="387">
                  <c:v>3.3855812971964796</c:v>
                </c:pt>
                <c:pt idx="388">
                  <c:v>3.3855812971964796</c:v>
                </c:pt>
                <c:pt idx="389">
                  <c:v>3.3855812971964796</c:v>
                </c:pt>
                <c:pt idx="390">
                  <c:v>3.42161381930315</c:v>
                </c:pt>
                <c:pt idx="391">
                  <c:v>3.4576463414098204</c:v>
                </c:pt>
                <c:pt idx="392">
                  <c:v>3.4576463414098204</c:v>
                </c:pt>
                <c:pt idx="393">
                  <c:v>3.4576463414098204</c:v>
                </c:pt>
                <c:pt idx="394">
                  <c:v>3.4937066128596599</c:v>
                </c:pt>
                <c:pt idx="395">
                  <c:v>3.4937066128596599</c:v>
                </c:pt>
                <c:pt idx="396">
                  <c:v>3.4937066128596599</c:v>
                </c:pt>
                <c:pt idx="397">
                  <c:v>3.5297946871402304</c:v>
                </c:pt>
                <c:pt idx="398">
                  <c:v>3.5297946871402304</c:v>
                </c:pt>
                <c:pt idx="399">
                  <c:v>3.5297946871402304</c:v>
                </c:pt>
                <c:pt idx="400">
                  <c:v>3.5297946871402304</c:v>
                </c:pt>
                <c:pt idx="401">
                  <c:v>3.5297946871402304</c:v>
                </c:pt>
                <c:pt idx="402">
                  <c:v>3.5297946871402304</c:v>
                </c:pt>
                <c:pt idx="403">
                  <c:v>3.5297946871402304</c:v>
                </c:pt>
                <c:pt idx="404">
                  <c:v>3.5297946871402304</c:v>
                </c:pt>
                <c:pt idx="405">
                  <c:v>3.5297946871402304</c:v>
                </c:pt>
                <c:pt idx="406">
                  <c:v>3.5297946871402304</c:v>
                </c:pt>
                <c:pt idx="407">
                  <c:v>3.5297946871402304</c:v>
                </c:pt>
                <c:pt idx="408">
                  <c:v>3.5297946871402304</c:v>
                </c:pt>
                <c:pt idx="409">
                  <c:v>3.5297946871402304</c:v>
                </c:pt>
                <c:pt idx="410">
                  <c:v>3.5297946871402304</c:v>
                </c:pt>
                <c:pt idx="411">
                  <c:v>3.5297946871402304</c:v>
                </c:pt>
                <c:pt idx="412">
                  <c:v>3.5297946871402304</c:v>
                </c:pt>
                <c:pt idx="413">
                  <c:v>3.5297946871402304</c:v>
                </c:pt>
                <c:pt idx="414">
                  <c:v>3.5297946871402304</c:v>
                </c:pt>
                <c:pt idx="415">
                  <c:v>3.5297946871402304</c:v>
                </c:pt>
                <c:pt idx="416">
                  <c:v>3.5297946871402304</c:v>
                </c:pt>
                <c:pt idx="417">
                  <c:v>3.5297946871402304</c:v>
                </c:pt>
                <c:pt idx="418">
                  <c:v>3.5297946871402304</c:v>
                </c:pt>
                <c:pt idx="419">
                  <c:v>3.5297946871402304</c:v>
                </c:pt>
                <c:pt idx="420">
                  <c:v>3.5661350275710997</c:v>
                </c:pt>
                <c:pt idx="421">
                  <c:v>3.5661350275710997</c:v>
                </c:pt>
                <c:pt idx="422">
                  <c:v>3.5661350275710997</c:v>
                </c:pt>
                <c:pt idx="423">
                  <c:v>3.5661350275710997</c:v>
                </c:pt>
                <c:pt idx="424">
                  <c:v>3.5661350275710997</c:v>
                </c:pt>
                <c:pt idx="425">
                  <c:v>3.5661350275710997</c:v>
                </c:pt>
                <c:pt idx="426">
                  <c:v>3.5661350275710997</c:v>
                </c:pt>
                <c:pt idx="427">
                  <c:v>3.5661350275710997</c:v>
                </c:pt>
                <c:pt idx="428">
                  <c:v>3.5661350275710997</c:v>
                </c:pt>
                <c:pt idx="429">
                  <c:v>3.60251777213317</c:v>
                </c:pt>
                <c:pt idx="430">
                  <c:v>3.60251777213317</c:v>
                </c:pt>
                <c:pt idx="431">
                  <c:v>3.6389146789157798</c:v>
                </c:pt>
                <c:pt idx="432">
                  <c:v>3.6389146789157798</c:v>
                </c:pt>
                <c:pt idx="433">
                  <c:v>3.6389146789157798</c:v>
                </c:pt>
                <c:pt idx="434">
                  <c:v>3.6389146789157798</c:v>
                </c:pt>
                <c:pt idx="435">
                  <c:v>3.6389146789157798</c:v>
                </c:pt>
                <c:pt idx="436">
                  <c:v>3.6389146789157798</c:v>
                </c:pt>
                <c:pt idx="437">
                  <c:v>3.6389146789157798</c:v>
                </c:pt>
                <c:pt idx="438">
                  <c:v>3.6389146789157798</c:v>
                </c:pt>
                <c:pt idx="439">
                  <c:v>3.7118789697961296</c:v>
                </c:pt>
                <c:pt idx="440">
                  <c:v>3.7118789697961296</c:v>
                </c:pt>
                <c:pt idx="441">
                  <c:v>3.7118789697961296</c:v>
                </c:pt>
                <c:pt idx="442">
                  <c:v>3.7118789697961296</c:v>
                </c:pt>
                <c:pt idx="443">
                  <c:v>3.7118789697961296</c:v>
                </c:pt>
                <c:pt idx="444">
                  <c:v>3.7848432606764697</c:v>
                </c:pt>
                <c:pt idx="445">
                  <c:v>3.8213254061166499</c:v>
                </c:pt>
                <c:pt idx="446">
                  <c:v>3.8213254061166499</c:v>
                </c:pt>
                <c:pt idx="447">
                  <c:v>3.8213254061166499</c:v>
                </c:pt>
                <c:pt idx="448">
                  <c:v>3.8213254061166499</c:v>
                </c:pt>
                <c:pt idx="449">
                  <c:v>3.8213254061166499</c:v>
                </c:pt>
                <c:pt idx="450">
                  <c:v>3.8213254061166499</c:v>
                </c:pt>
                <c:pt idx="451">
                  <c:v>3.8578504045076101</c:v>
                </c:pt>
                <c:pt idx="452">
                  <c:v>3.8578504045076101</c:v>
                </c:pt>
                <c:pt idx="453">
                  <c:v>3.8943897152020202</c:v>
                </c:pt>
                <c:pt idx="454">
                  <c:v>3.8943897152020202</c:v>
                </c:pt>
                <c:pt idx="455">
                  <c:v>3.9674969948737302</c:v>
                </c:pt>
                <c:pt idx="456">
                  <c:v>3.9674969948737302</c:v>
                </c:pt>
                <c:pt idx="457">
                  <c:v>3.9674969948737302</c:v>
                </c:pt>
                <c:pt idx="458">
                  <c:v>3.9674969948737302</c:v>
                </c:pt>
                <c:pt idx="459">
                  <c:v>4.0040649863545994</c:v>
                </c:pt>
                <c:pt idx="460">
                  <c:v>4.0040649863545994</c:v>
                </c:pt>
                <c:pt idx="461">
                  <c:v>4.0040649863545994</c:v>
                </c:pt>
                <c:pt idx="462">
                  <c:v>4.0406473463979395</c:v>
                </c:pt>
                <c:pt idx="463">
                  <c:v>4.0406473463979395</c:v>
                </c:pt>
                <c:pt idx="464">
                  <c:v>4.0406473463979395</c:v>
                </c:pt>
                <c:pt idx="465">
                  <c:v>4.0406473463979395</c:v>
                </c:pt>
                <c:pt idx="466">
                  <c:v>4.1138696311738894</c:v>
                </c:pt>
                <c:pt idx="467">
                  <c:v>4.1138696311738894</c:v>
                </c:pt>
                <c:pt idx="468">
                  <c:v>4.1138696311738894</c:v>
                </c:pt>
                <c:pt idx="469">
                  <c:v>4.1138696311738894</c:v>
                </c:pt>
                <c:pt idx="470">
                  <c:v>4.1504951930744305</c:v>
                </c:pt>
                <c:pt idx="471">
                  <c:v>4.1871207549749698</c:v>
                </c:pt>
                <c:pt idx="472">
                  <c:v>4.2237463168755092</c:v>
                </c:pt>
                <c:pt idx="473">
                  <c:v>4.2237463168755092</c:v>
                </c:pt>
                <c:pt idx="474">
                  <c:v>4.2237463168755092</c:v>
                </c:pt>
                <c:pt idx="475">
                  <c:v>4.2237463168755092</c:v>
                </c:pt>
                <c:pt idx="476">
                  <c:v>4.2237463168755092</c:v>
                </c:pt>
                <c:pt idx="477">
                  <c:v>4.2237463168755092</c:v>
                </c:pt>
                <c:pt idx="478">
                  <c:v>4.2237463168755092</c:v>
                </c:pt>
                <c:pt idx="479">
                  <c:v>4.2237463168755092</c:v>
                </c:pt>
                <c:pt idx="480">
                  <c:v>4.2237463168755092</c:v>
                </c:pt>
                <c:pt idx="481">
                  <c:v>4.2237463168755092</c:v>
                </c:pt>
                <c:pt idx="482">
                  <c:v>4.2237463168755092</c:v>
                </c:pt>
                <c:pt idx="483">
                  <c:v>4.2971421485466106</c:v>
                </c:pt>
                <c:pt idx="484">
                  <c:v>4.2971421485466106</c:v>
                </c:pt>
                <c:pt idx="485">
                  <c:v>4.2971421485466106</c:v>
                </c:pt>
                <c:pt idx="486">
                  <c:v>4.2971421485466106</c:v>
                </c:pt>
                <c:pt idx="487">
                  <c:v>4.2971421485466106</c:v>
                </c:pt>
                <c:pt idx="488">
                  <c:v>4.2971421485466106</c:v>
                </c:pt>
                <c:pt idx="489">
                  <c:v>4.2971421485466106</c:v>
                </c:pt>
                <c:pt idx="490">
                  <c:v>4.2971421485466106</c:v>
                </c:pt>
                <c:pt idx="491">
                  <c:v>4.2971421485466106</c:v>
                </c:pt>
                <c:pt idx="492">
                  <c:v>4.2971421485466106</c:v>
                </c:pt>
                <c:pt idx="493">
                  <c:v>4.2971421485466106</c:v>
                </c:pt>
                <c:pt idx="494">
                  <c:v>4.2971421485466106</c:v>
                </c:pt>
                <c:pt idx="495">
                  <c:v>4.3338981996943602</c:v>
                </c:pt>
                <c:pt idx="496">
                  <c:v>4.3338981996943602</c:v>
                </c:pt>
                <c:pt idx="497">
                  <c:v>4.3338981996943602</c:v>
                </c:pt>
                <c:pt idx="498">
                  <c:v>4.3338981996943602</c:v>
                </c:pt>
                <c:pt idx="499">
                  <c:v>4.3338981996943602</c:v>
                </c:pt>
                <c:pt idx="500">
                  <c:v>4.37066881923338</c:v>
                </c:pt>
                <c:pt idx="501">
                  <c:v>4.37066881923338</c:v>
                </c:pt>
                <c:pt idx="502">
                  <c:v>4.37066881923338</c:v>
                </c:pt>
                <c:pt idx="503">
                  <c:v>4.37066881923338</c:v>
                </c:pt>
                <c:pt idx="504">
                  <c:v>4.37066881923338</c:v>
                </c:pt>
                <c:pt idx="505">
                  <c:v>4.4074394387723999</c:v>
                </c:pt>
                <c:pt idx="506">
                  <c:v>4.4074394387723999</c:v>
                </c:pt>
                <c:pt idx="507">
                  <c:v>4.4442100583114108</c:v>
                </c:pt>
                <c:pt idx="508">
                  <c:v>4.4442100583114108</c:v>
                </c:pt>
                <c:pt idx="509">
                  <c:v>4.4442100583114108</c:v>
                </c:pt>
                <c:pt idx="510">
                  <c:v>4.4442100583114108</c:v>
                </c:pt>
                <c:pt idx="511">
                  <c:v>4.4442100583114108</c:v>
                </c:pt>
                <c:pt idx="512">
                  <c:v>4.4442100583114108</c:v>
                </c:pt>
                <c:pt idx="513">
                  <c:v>4.4442100583114108</c:v>
                </c:pt>
                <c:pt idx="514">
                  <c:v>4.4810537804737702</c:v>
                </c:pt>
                <c:pt idx="515">
                  <c:v>4.4810537804737702</c:v>
                </c:pt>
                <c:pt idx="516">
                  <c:v>4.4810537804737702</c:v>
                </c:pt>
                <c:pt idx="517">
                  <c:v>4.4810537804737702</c:v>
                </c:pt>
                <c:pt idx="518">
                  <c:v>4.4810537804737702</c:v>
                </c:pt>
                <c:pt idx="519">
                  <c:v>4.5179415214200809</c:v>
                </c:pt>
                <c:pt idx="520">
                  <c:v>4.5179415214200809</c:v>
                </c:pt>
                <c:pt idx="521">
                  <c:v>4.5179415214200809</c:v>
                </c:pt>
                <c:pt idx="522">
                  <c:v>4.5179415214200809</c:v>
                </c:pt>
                <c:pt idx="523">
                  <c:v>4.5548439645349603</c:v>
                </c:pt>
                <c:pt idx="524">
                  <c:v>4.5548439645349603</c:v>
                </c:pt>
                <c:pt idx="525">
                  <c:v>4.5917611274117398</c:v>
                </c:pt>
                <c:pt idx="526">
                  <c:v>4.5917611274117398</c:v>
                </c:pt>
                <c:pt idx="527">
                  <c:v>4.5917611274117398</c:v>
                </c:pt>
                <c:pt idx="528">
                  <c:v>4.5917611274117398</c:v>
                </c:pt>
                <c:pt idx="529">
                  <c:v>4.6655954531653094</c:v>
                </c:pt>
                <c:pt idx="530">
                  <c:v>4.6655954531653094</c:v>
                </c:pt>
                <c:pt idx="531">
                  <c:v>4.6655954531653094</c:v>
                </c:pt>
                <c:pt idx="532">
                  <c:v>4.7025421261643103</c:v>
                </c:pt>
                <c:pt idx="533">
                  <c:v>4.7394887991633006</c:v>
                </c:pt>
                <c:pt idx="534">
                  <c:v>4.7394887991633006</c:v>
                </c:pt>
                <c:pt idx="535">
                  <c:v>4.7394887991633006</c:v>
                </c:pt>
                <c:pt idx="536">
                  <c:v>4.7764502567453295</c:v>
                </c:pt>
                <c:pt idx="537">
                  <c:v>4.7764502567453295</c:v>
                </c:pt>
                <c:pt idx="538">
                  <c:v>4.7764502567453295</c:v>
                </c:pt>
                <c:pt idx="539">
                  <c:v>4.7764502567453295</c:v>
                </c:pt>
                <c:pt idx="540">
                  <c:v>4.7764502567453295</c:v>
                </c:pt>
                <c:pt idx="541">
                  <c:v>4.7764502567453295</c:v>
                </c:pt>
                <c:pt idx="542">
                  <c:v>4.7764502567453295</c:v>
                </c:pt>
                <c:pt idx="543">
                  <c:v>4.7764502567453295</c:v>
                </c:pt>
                <c:pt idx="544">
                  <c:v>4.7764502567453295</c:v>
                </c:pt>
                <c:pt idx="545">
                  <c:v>4.7764502567453295</c:v>
                </c:pt>
                <c:pt idx="546">
                  <c:v>4.7764502567453295</c:v>
                </c:pt>
                <c:pt idx="547">
                  <c:v>4.7764502567453295</c:v>
                </c:pt>
                <c:pt idx="548">
                  <c:v>4.8505511564563299</c:v>
                </c:pt>
                <c:pt idx="549">
                  <c:v>4.8505511564563299</c:v>
                </c:pt>
                <c:pt idx="550">
                  <c:v>4.8505511564563299</c:v>
                </c:pt>
                <c:pt idx="551">
                  <c:v>4.8505511564563299</c:v>
                </c:pt>
                <c:pt idx="552">
                  <c:v>4.8876164919887408</c:v>
                </c:pt>
                <c:pt idx="553">
                  <c:v>4.8876164919887408</c:v>
                </c:pt>
                <c:pt idx="554">
                  <c:v>4.9246967311542598</c:v>
                </c:pt>
                <c:pt idx="555">
                  <c:v>4.9246967311542598</c:v>
                </c:pt>
                <c:pt idx="556">
                  <c:v>4.9246967311542598</c:v>
                </c:pt>
                <c:pt idx="557">
                  <c:v>4.9246967311542598</c:v>
                </c:pt>
                <c:pt idx="558">
                  <c:v>4.9617769703197894</c:v>
                </c:pt>
                <c:pt idx="559">
                  <c:v>4.9617769703197894</c:v>
                </c:pt>
                <c:pt idx="560">
                  <c:v>4.9617769703197894</c:v>
                </c:pt>
                <c:pt idx="561">
                  <c:v>4.9617769703197894</c:v>
                </c:pt>
                <c:pt idx="562">
                  <c:v>4.9617769703197894</c:v>
                </c:pt>
                <c:pt idx="563">
                  <c:v>4.9617769703197894</c:v>
                </c:pt>
                <c:pt idx="564">
                  <c:v>4.9617769703197894</c:v>
                </c:pt>
                <c:pt idx="565">
                  <c:v>4.9617769703197894</c:v>
                </c:pt>
                <c:pt idx="566">
                  <c:v>4.9617769703197894</c:v>
                </c:pt>
                <c:pt idx="567">
                  <c:v>4.9617769703197894</c:v>
                </c:pt>
                <c:pt idx="568">
                  <c:v>4.9989319680320001</c:v>
                </c:pt>
                <c:pt idx="569">
                  <c:v>4.9989319680320001</c:v>
                </c:pt>
                <c:pt idx="570">
                  <c:v>5.0360869657442304</c:v>
                </c:pt>
                <c:pt idx="571">
                  <c:v>5.0360869657442304</c:v>
                </c:pt>
                <c:pt idx="572">
                  <c:v>5.0360869657442304</c:v>
                </c:pt>
                <c:pt idx="573">
                  <c:v>5.0360869657442304</c:v>
                </c:pt>
                <c:pt idx="574">
                  <c:v>5.0732419634564607</c:v>
                </c:pt>
                <c:pt idx="575">
                  <c:v>5.0732419634564607</c:v>
                </c:pt>
                <c:pt idx="576">
                  <c:v>5.1104119672259198</c:v>
                </c:pt>
                <c:pt idx="577">
                  <c:v>5.1104119672259198</c:v>
                </c:pt>
                <c:pt idx="578">
                  <c:v>5.1104119672259198</c:v>
                </c:pt>
                <c:pt idx="579">
                  <c:v>5.1475969952491401</c:v>
                </c:pt>
                <c:pt idx="580">
                  <c:v>5.1475969952491401</c:v>
                </c:pt>
                <c:pt idx="581">
                  <c:v>5.1475969952491401</c:v>
                </c:pt>
                <c:pt idx="582">
                  <c:v>5.1475969952491401</c:v>
                </c:pt>
                <c:pt idx="583">
                  <c:v>5.1475969952491401</c:v>
                </c:pt>
                <c:pt idx="584">
                  <c:v>5.1847970657594011</c:v>
                </c:pt>
                <c:pt idx="585">
                  <c:v>5.1847970657594011</c:v>
                </c:pt>
                <c:pt idx="586">
                  <c:v>5.1847970657594011</c:v>
                </c:pt>
                <c:pt idx="587">
                  <c:v>5.1847970657594011</c:v>
                </c:pt>
                <c:pt idx="588">
                  <c:v>5.1847970657594011</c:v>
                </c:pt>
                <c:pt idx="589">
                  <c:v>5.1847970657594011</c:v>
                </c:pt>
                <c:pt idx="590">
                  <c:v>5.2220574525574897</c:v>
                </c:pt>
                <c:pt idx="591">
                  <c:v>5.2220574525574897</c:v>
                </c:pt>
                <c:pt idx="592">
                  <c:v>5.2220574525574897</c:v>
                </c:pt>
                <c:pt idx="593">
                  <c:v>5.2220574525574897</c:v>
                </c:pt>
                <c:pt idx="594">
                  <c:v>5.2220574525574897</c:v>
                </c:pt>
                <c:pt idx="595">
                  <c:v>5.2220574525574897</c:v>
                </c:pt>
                <c:pt idx="596">
                  <c:v>5.2220574525574897</c:v>
                </c:pt>
                <c:pt idx="597">
                  <c:v>5.2966689944528103</c:v>
                </c:pt>
                <c:pt idx="598">
                  <c:v>5.2966689944528103</c:v>
                </c:pt>
                <c:pt idx="599">
                  <c:v>5.2966689944528103</c:v>
                </c:pt>
                <c:pt idx="600">
                  <c:v>5.2966689944528103</c:v>
                </c:pt>
                <c:pt idx="601">
                  <c:v>5.2966689944528103</c:v>
                </c:pt>
                <c:pt idx="602">
                  <c:v>5.2966689944528103</c:v>
                </c:pt>
                <c:pt idx="603">
                  <c:v>5.2966689944528103</c:v>
                </c:pt>
                <c:pt idx="604">
                  <c:v>5.2966689944528103</c:v>
                </c:pt>
                <c:pt idx="605">
                  <c:v>5.2966689944528103</c:v>
                </c:pt>
                <c:pt idx="606">
                  <c:v>5.2966689944528103</c:v>
                </c:pt>
                <c:pt idx="607">
                  <c:v>5.2966689944528103</c:v>
                </c:pt>
                <c:pt idx="608">
                  <c:v>5.3340051076297907</c:v>
                </c:pt>
                <c:pt idx="609">
                  <c:v>5.3340051076297907</c:v>
                </c:pt>
                <c:pt idx="610">
                  <c:v>5.3340051076297907</c:v>
                </c:pt>
                <c:pt idx="611">
                  <c:v>5.3340051076297907</c:v>
                </c:pt>
                <c:pt idx="612">
                  <c:v>5.3340051076297907</c:v>
                </c:pt>
                <c:pt idx="613">
                  <c:v>5.3340051076297907</c:v>
                </c:pt>
                <c:pt idx="614">
                  <c:v>5.4088295399078312</c:v>
                </c:pt>
                <c:pt idx="615">
                  <c:v>5.4462417560468506</c:v>
                </c:pt>
                <c:pt idx="616">
                  <c:v>5.4462417560468506</c:v>
                </c:pt>
                <c:pt idx="617">
                  <c:v>5.4836539721858699</c:v>
                </c:pt>
                <c:pt idx="618">
                  <c:v>5.4836539721858699</c:v>
                </c:pt>
                <c:pt idx="619">
                  <c:v>5.4836539721858699</c:v>
                </c:pt>
                <c:pt idx="620">
                  <c:v>5.4836539721858699</c:v>
                </c:pt>
                <c:pt idx="621">
                  <c:v>5.4836539721858699</c:v>
                </c:pt>
                <c:pt idx="622">
                  <c:v>5.4836539721858699</c:v>
                </c:pt>
                <c:pt idx="623">
                  <c:v>5.4836539721858699</c:v>
                </c:pt>
                <c:pt idx="624">
                  <c:v>5.4836539721858699</c:v>
                </c:pt>
                <c:pt idx="625">
                  <c:v>5.4836539721858699</c:v>
                </c:pt>
                <c:pt idx="626">
                  <c:v>5.4836539721858699</c:v>
                </c:pt>
                <c:pt idx="627">
                  <c:v>5.5211273944044699</c:v>
                </c:pt>
                <c:pt idx="628">
                  <c:v>5.5211273944044699</c:v>
                </c:pt>
                <c:pt idx="629">
                  <c:v>5.5586008166230609</c:v>
                </c:pt>
                <c:pt idx="630">
                  <c:v>5.5586008166230609</c:v>
                </c:pt>
                <c:pt idx="631">
                  <c:v>5.5960742388416502</c:v>
                </c:pt>
                <c:pt idx="632">
                  <c:v>5.5960742388416502</c:v>
                </c:pt>
                <c:pt idx="633">
                  <c:v>5.5960742388416502</c:v>
                </c:pt>
                <c:pt idx="634">
                  <c:v>5.5960742388416502</c:v>
                </c:pt>
                <c:pt idx="635">
                  <c:v>5.5960742388416502</c:v>
                </c:pt>
                <c:pt idx="636">
                  <c:v>5.5960742388416502</c:v>
                </c:pt>
                <c:pt idx="637">
                  <c:v>5.5960742388416502</c:v>
                </c:pt>
                <c:pt idx="638">
                  <c:v>5.5960742388416502</c:v>
                </c:pt>
                <c:pt idx="639">
                  <c:v>5.6336245453897806</c:v>
                </c:pt>
                <c:pt idx="640">
                  <c:v>5.6336245453897806</c:v>
                </c:pt>
                <c:pt idx="641">
                  <c:v>5.6336245453897806</c:v>
                </c:pt>
                <c:pt idx="642">
                  <c:v>5.6336245453897806</c:v>
                </c:pt>
                <c:pt idx="643">
                  <c:v>5.6336245453897806</c:v>
                </c:pt>
                <c:pt idx="644">
                  <c:v>5.6336245453897806</c:v>
                </c:pt>
                <c:pt idx="645">
                  <c:v>5.6336245453897806</c:v>
                </c:pt>
                <c:pt idx="646">
                  <c:v>5.6336245453897806</c:v>
                </c:pt>
                <c:pt idx="647">
                  <c:v>5.6336245453897806</c:v>
                </c:pt>
                <c:pt idx="648">
                  <c:v>5.6336245453897806</c:v>
                </c:pt>
                <c:pt idx="649">
                  <c:v>5.6336245453897806</c:v>
                </c:pt>
                <c:pt idx="650">
                  <c:v>5.6336245453897806</c:v>
                </c:pt>
                <c:pt idx="651">
                  <c:v>5.6336245453897806</c:v>
                </c:pt>
                <c:pt idx="652">
                  <c:v>5.6336245453897806</c:v>
                </c:pt>
                <c:pt idx="653">
                  <c:v>5.6336245453897806</c:v>
                </c:pt>
                <c:pt idx="654">
                  <c:v>5.6712520841603506</c:v>
                </c:pt>
                <c:pt idx="655">
                  <c:v>5.6712520841603506</c:v>
                </c:pt>
                <c:pt idx="656">
                  <c:v>5.6712520841603506</c:v>
                </c:pt>
                <c:pt idx="657">
                  <c:v>5.6712520841603506</c:v>
                </c:pt>
                <c:pt idx="658">
                  <c:v>5.7088951138896498</c:v>
                </c:pt>
                <c:pt idx="659">
                  <c:v>5.7088951138896498</c:v>
                </c:pt>
                <c:pt idx="660">
                  <c:v>5.7088951138896498</c:v>
                </c:pt>
                <c:pt idx="661">
                  <c:v>5.7088951138896498</c:v>
                </c:pt>
                <c:pt idx="662">
                  <c:v>5.7088951138896498</c:v>
                </c:pt>
                <c:pt idx="663">
                  <c:v>5.7088951138896498</c:v>
                </c:pt>
                <c:pt idx="664">
                  <c:v>5.7088951138896498</c:v>
                </c:pt>
                <c:pt idx="665">
                  <c:v>5.7088951138896498</c:v>
                </c:pt>
                <c:pt idx="666">
                  <c:v>5.7465691766195501</c:v>
                </c:pt>
                <c:pt idx="667">
                  <c:v>5.7465691766195501</c:v>
                </c:pt>
                <c:pt idx="668">
                  <c:v>5.7465691766195501</c:v>
                </c:pt>
                <c:pt idx="669">
                  <c:v>5.7842432393494505</c:v>
                </c:pt>
                <c:pt idx="670">
                  <c:v>5.7842432393494505</c:v>
                </c:pt>
                <c:pt idx="671">
                  <c:v>5.7842432393494505</c:v>
                </c:pt>
                <c:pt idx="672">
                  <c:v>5.7842432393494505</c:v>
                </c:pt>
                <c:pt idx="673">
                  <c:v>5.7842432393494505</c:v>
                </c:pt>
                <c:pt idx="674">
                  <c:v>5.8219484119577398</c:v>
                </c:pt>
                <c:pt idx="675">
                  <c:v>5.8219484119577398</c:v>
                </c:pt>
                <c:pt idx="676">
                  <c:v>5.8219484119577398</c:v>
                </c:pt>
                <c:pt idx="677">
                  <c:v>5.8219484119577398</c:v>
                </c:pt>
                <c:pt idx="678">
                  <c:v>5.8219484119577398</c:v>
                </c:pt>
                <c:pt idx="679">
                  <c:v>5.8597159845207099</c:v>
                </c:pt>
                <c:pt idx="680">
                  <c:v>5.8597159845207099</c:v>
                </c:pt>
                <c:pt idx="681">
                  <c:v>5.8597159845207099</c:v>
                </c:pt>
                <c:pt idx="682">
                  <c:v>5.8974991958300809</c:v>
                </c:pt>
                <c:pt idx="683">
                  <c:v>5.8974991958300809</c:v>
                </c:pt>
                <c:pt idx="684">
                  <c:v>5.8974991958300809</c:v>
                </c:pt>
                <c:pt idx="685">
                  <c:v>5.8974991958300809</c:v>
                </c:pt>
                <c:pt idx="686">
                  <c:v>5.8974991958300809</c:v>
                </c:pt>
                <c:pt idx="687">
                  <c:v>5.8974991958300809</c:v>
                </c:pt>
                <c:pt idx="688">
                  <c:v>5.8974991958300809</c:v>
                </c:pt>
                <c:pt idx="689">
                  <c:v>5.8974991958300809</c:v>
                </c:pt>
                <c:pt idx="690">
                  <c:v>5.8974991958300809</c:v>
                </c:pt>
                <c:pt idx="691">
                  <c:v>5.8974991958300809</c:v>
                </c:pt>
                <c:pt idx="692">
                  <c:v>5.8974991958300809</c:v>
                </c:pt>
                <c:pt idx="693">
                  <c:v>5.9354080371022313</c:v>
                </c:pt>
                <c:pt idx="694">
                  <c:v>5.9354080371022313</c:v>
                </c:pt>
                <c:pt idx="695">
                  <c:v>5.9354080371022313</c:v>
                </c:pt>
                <c:pt idx="696">
                  <c:v>5.9354080371022313</c:v>
                </c:pt>
                <c:pt idx="697">
                  <c:v>5.9354080371022313</c:v>
                </c:pt>
                <c:pt idx="698">
                  <c:v>5.9354080371022313</c:v>
                </c:pt>
                <c:pt idx="699">
                  <c:v>5.9354080371022313</c:v>
                </c:pt>
                <c:pt idx="700">
                  <c:v>5.9733642249704797</c:v>
                </c:pt>
                <c:pt idx="701">
                  <c:v>5.9733642249704797</c:v>
                </c:pt>
                <c:pt idx="702">
                  <c:v>5.9733642249704797</c:v>
                </c:pt>
                <c:pt idx="703">
                  <c:v>6.0113520561800105</c:v>
                </c:pt>
                <c:pt idx="704">
                  <c:v>6.0113520561800105</c:v>
                </c:pt>
                <c:pt idx="705">
                  <c:v>6.0113520561800105</c:v>
                </c:pt>
                <c:pt idx="706">
                  <c:v>6.0113520561800105</c:v>
                </c:pt>
                <c:pt idx="707">
                  <c:v>6.0113520561800105</c:v>
                </c:pt>
                <c:pt idx="708">
                  <c:v>6.0113520561800105</c:v>
                </c:pt>
                <c:pt idx="709">
                  <c:v>6.0113520561800105</c:v>
                </c:pt>
                <c:pt idx="710">
                  <c:v>6.0113520561800105</c:v>
                </c:pt>
                <c:pt idx="711">
                  <c:v>6.0493874713117304</c:v>
                </c:pt>
                <c:pt idx="712">
                  <c:v>6.0493874713117304</c:v>
                </c:pt>
                <c:pt idx="713">
                  <c:v>6.0493874713117304</c:v>
                </c:pt>
                <c:pt idx="714">
                  <c:v>6.0493874713117304</c:v>
                </c:pt>
                <c:pt idx="715">
                  <c:v>6.0493874713117304</c:v>
                </c:pt>
                <c:pt idx="716">
                  <c:v>6.0493874713117304</c:v>
                </c:pt>
                <c:pt idx="717">
                  <c:v>6.0493874713117304</c:v>
                </c:pt>
                <c:pt idx="718">
                  <c:v>6.0493874713117304</c:v>
                </c:pt>
                <c:pt idx="719">
                  <c:v>6.0493874713117304</c:v>
                </c:pt>
                <c:pt idx="720">
                  <c:v>6.0493874713117304</c:v>
                </c:pt>
                <c:pt idx="721">
                  <c:v>6.0493874713117304</c:v>
                </c:pt>
                <c:pt idx="722">
                  <c:v>6.0493874713117304</c:v>
                </c:pt>
                <c:pt idx="723">
                  <c:v>6.0493874713117304</c:v>
                </c:pt>
                <c:pt idx="724">
                  <c:v>6.0493874713117304</c:v>
                </c:pt>
                <c:pt idx="725">
                  <c:v>6.0493874713117304</c:v>
                </c:pt>
                <c:pt idx="726">
                  <c:v>6.0493874713117304</c:v>
                </c:pt>
                <c:pt idx="727">
                  <c:v>6.0493874713117304</c:v>
                </c:pt>
                <c:pt idx="728">
                  <c:v>6.0875504150775903</c:v>
                </c:pt>
                <c:pt idx="729">
                  <c:v>6.1257133588434396</c:v>
                </c:pt>
                <c:pt idx="730">
                  <c:v>6.1257133588434396</c:v>
                </c:pt>
                <c:pt idx="731">
                  <c:v>6.1638923172730706</c:v>
                </c:pt>
                <c:pt idx="732">
                  <c:v>6.1638923172730706</c:v>
                </c:pt>
                <c:pt idx="733">
                  <c:v>6.202071275702691</c:v>
                </c:pt>
                <c:pt idx="734">
                  <c:v>6.2784291925619407</c:v>
                </c:pt>
                <c:pt idx="735">
                  <c:v>6.2784291925619407</c:v>
                </c:pt>
                <c:pt idx="736">
                  <c:v>6.2784291925619407</c:v>
                </c:pt>
                <c:pt idx="737">
                  <c:v>6.2784291925619407</c:v>
                </c:pt>
                <c:pt idx="738">
                  <c:v>6.2784291925619407</c:v>
                </c:pt>
                <c:pt idx="739">
                  <c:v>6.3166563567471599</c:v>
                </c:pt>
                <c:pt idx="740">
                  <c:v>6.3548835209323808</c:v>
                </c:pt>
                <c:pt idx="741">
                  <c:v>6.3548835209323808</c:v>
                </c:pt>
                <c:pt idx="742">
                  <c:v>6.3548835209323808</c:v>
                </c:pt>
                <c:pt idx="743">
                  <c:v>6.3548835209323808</c:v>
                </c:pt>
                <c:pt idx="744">
                  <c:v>6.3548835209323808</c:v>
                </c:pt>
                <c:pt idx="745">
                  <c:v>6.3548835209323808</c:v>
                </c:pt>
                <c:pt idx="746">
                  <c:v>6.3931267943313408</c:v>
                </c:pt>
                <c:pt idx="747">
                  <c:v>6.3931267943313408</c:v>
                </c:pt>
                <c:pt idx="748">
                  <c:v>6.3931267943313408</c:v>
                </c:pt>
                <c:pt idx="749">
                  <c:v>6.3931267943313408</c:v>
                </c:pt>
                <c:pt idx="750">
                  <c:v>6.3931267943313408</c:v>
                </c:pt>
                <c:pt idx="751">
                  <c:v>6.4314023405348504</c:v>
                </c:pt>
                <c:pt idx="752">
                  <c:v>6.4696778867383511</c:v>
                </c:pt>
                <c:pt idx="753">
                  <c:v>6.4696778867383511</c:v>
                </c:pt>
                <c:pt idx="754">
                  <c:v>6.4696778867383511</c:v>
                </c:pt>
                <c:pt idx="755">
                  <c:v>6.4696778867383511</c:v>
                </c:pt>
                <c:pt idx="756">
                  <c:v>6.4696778867383511</c:v>
                </c:pt>
                <c:pt idx="757">
                  <c:v>6.4696778867383511</c:v>
                </c:pt>
                <c:pt idx="758">
                  <c:v>6.4696778867383511</c:v>
                </c:pt>
                <c:pt idx="759">
                  <c:v>6.4696778867383511</c:v>
                </c:pt>
                <c:pt idx="760">
                  <c:v>6.4696778867383511</c:v>
                </c:pt>
                <c:pt idx="761">
                  <c:v>6.4696778867383511</c:v>
                </c:pt>
                <c:pt idx="762">
                  <c:v>6.4696778867383511</c:v>
                </c:pt>
                <c:pt idx="763">
                  <c:v>6.5080831805561097</c:v>
                </c:pt>
                <c:pt idx="764">
                  <c:v>6.5080831805561097</c:v>
                </c:pt>
                <c:pt idx="765">
                  <c:v>6.54648847437387</c:v>
                </c:pt>
                <c:pt idx="766">
                  <c:v>6.54648847437387</c:v>
                </c:pt>
                <c:pt idx="767">
                  <c:v>6.54648847437387</c:v>
                </c:pt>
                <c:pt idx="768">
                  <c:v>6.54648847437387</c:v>
                </c:pt>
                <c:pt idx="769">
                  <c:v>6.54648847437387</c:v>
                </c:pt>
                <c:pt idx="770">
                  <c:v>6.5849263703086205</c:v>
                </c:pt>
                <c:pt idx="771">
                  <c:v>6.6233642662433709</c:v>
                </c:pt>
                <c:pt idx="772">
                  <c:v>6.6233642662433709</c:v>
                </c:pt>
                <c:pt idx="773">
                  <c:v>6.6233642662433709</c:v>
                </c:pt>
                <c:pt idx="774">
                  <c:v>6.6233642662433709</c:v>
                </c:pt>
                <c:pt idx="775">
                  <c:v>6.6233642662433709</c:v>
                </c:pt>
                <c:pt idx="776">
                  <c:v>6.6233642662433709</c:v>
                </c:pt>
                <c:pt idx="777">
                  <c:v>6.6233642662433709</c:v>
                </c:pt>
                <c:pt idx="778">
                  <c:v>6.6233642662433709</c:v>
                </c:pt>
                <c:pt idx="779">
                  <c:v>6.6233642662433709</c:v>
                </c:pt>
                <c:pt idx="780">
                  <c:v>6.6233642662433709</c:v>
                </c:pt>
                <c:pt idx="781">
                  <c:v>6.6233642662433709</c:v>
                </c:pt>
                <c:pt idx="782">
                  <c:v>6.6233642662433709</c:v>
                </c:pt>
                <c:pt idx="783">
                  <c:v>6.6233642662433709</c:v>
                </c:pt>
                <c:pt idx="784">
                  <c:v>6.6233642662433709</c:v>
                </c:pt>
                <c:pt idx="785">
                  <c:v>6.6233642662433709</c:v>
                </c:pt>
                <c:pt idx="786">
                  <c:v>6.6619168043901098</c:v>
                </c:pt>
                <c:pt idx="787">
                  <c:v>6.6619168043901098</c:v>
                </c:pt>
                <c:pt idx="788">
                  <c:v>6.6619168043901098</c:v>
                </c:pt>
                <c:pt idx="789">
                  <c:v>6.6619168043901098</c:v>
                </c:pt>
                <c:pt idx="790">
                  <c:v>6.7004857828516311</c:v>
                </c:pt>
                <c:pt idx="791">
                  <c:v>6.7390547613131506</c:v>
                </c:pt>
                <c:pt idx="792">
                  <c:v>6.7390547613131506</c:v>
                </c:pt>
                <c:pt idx="793">
                  <c:v>6.7390547613131506</c:v>
                </c:pt>
                <c:pt idx="794">
                  <c:v>6.7390547613131506</c:v>
                </c:pt>
                <c:pt idx="795">
                  <c:v>6.7390547613131506</c:v>
                </c:pt>
                <c:pt idx="796">
                  <c:v>6.7390547613131506</c:v>
                </c:pt>
                <c:pt idx="797">
                  <c:v>6.7390547613131506</c:v>
                </c:pt>
                <c:pt idx="798">
                  <c:v>6.7390547613131506</c:v>
                </c:pt>
                <c:pt idx="799">
                  <c:v>6.7776731871829412</c:v>
                </c:pt>
                <c:pt idx="800">
                  <c:v>6.7776731871829412</c:v>
                </c:pt>
                <c:pt idx="801">
                  <c:v>6.7776731871829412</c:v>
                </c:pt>
                <c:pt idx="802">
                  <c:v>6.7776731871829412</c:v>
                </c:pt>
                <c:pt idx="803">
                  <c:v>6.8550092300848711</c:v>
                </c:pt>
                <c:pt idx="804">
                  <c:v>6.8936772515358413</c:v>
                </c:pt>
                <c:pt idx="805">
                  <c:v>6.8936772515358413</c:v>
                </c:pt>
                <c:pt idx="806">
                  <c:v>6.8936772515358413</c:v>
                </c:pt>
                <c:pt idx="807">
                  <c:v>6.8936772515358413</c:v>
                </c:pt>
                <c:pt idx="808">
                  <c:v>6.8936772515358413</c:v>
                </c:pt>
                <c:pt idx="809">
                  <c:v>6.8936772515358413</c:v>
                </c:pt>
                <c:pt idx="810">
                  <c:v>6.8936772515358413</c:v>
                </c:pt>
                <c:pt idx="811">
                  <c:v>6.8936772515358413</c:v>
                </c:pt>
                <c:pt idx="812">
                  <c:v>6.8936772515358413</c:v>
                </c:pt>
                <c:pt idx="813">
                  <c:v>6.8936772515358413</c:v>
                </c:pt>
                <c:pt idx="814">
                  <c:v>6.8936772515358413</c:v>
                </c:pt>
                <c:pt idx="815">
                  <c:v>6.8936772515358413</c:v>
                </c:pt>
                <c:pt idx="816">
                  <c:v>6.8936772515358413</c:v>
                </c:pt>
                <c:pt idx="817">
                  <c:v>6.8936772515358413</c:v>
                </c:pt>
                <c:pt idx="818">
                  <c:v>6.8936772515358413</c:v>
                </c:pt>
                <c:pt idx="819">
                  <c:v>6.8936772515358413</c:v>
                </c:pt>
                <c:pt idx="820">
                  <c:v>6.8936772515358413</c:v>
                </c:pt>
                <c:pt idx="821">
                  <c:v>6.8936772515358413</c:v>
                </c:pt>
                <c:pt idx="822">
                  <c:v>6.8936772515358413</c:v>
                </c:pt>
                <c:pt idx="823">
                  <c:v>6.8936772515358413</c:v>
                </c:pt>
                <c:pt idx="824">
                  <c:v>6.9326291056140406</c:v>
                </c:pt>
                <c:pt idx="825">
                  <c:v>6.9326291056140406</c:v>
                </c:pt>
                <c:pt idx="826">
                  <c:v>6.9326291056140406</c:v>
                </c:pt>
                <c:pt idx="827">
                  <c:v>6.9326291056140406</c:v>
                </c:pt>
                <c:pt idx="828">
                  <c:v>6.9326291056140406</c:v>
                </c:pt>
                <c:pt idx="829">
                  <c:v>6.9326291056140406</c:v>
                </c:pt>
                <c:pt idx="830">
                  <c:v>6.9326291056140406</c:v>
                </c:pt>
                <c:pt idx="831">
                  <c:v>6.9326291056140406</c:v>
                </c:pt>
                <c:pt idx="832">
                  <c:v>6.9326291056140406</c:v>
                </c:pt>
                <c:pt idx="833">
                  <c:v>6.9326291056140406</c:v>
                </c:pt>
                <c:pt idx="834">
                  <c:v>6.9326291056140406</c:v>
                </c:pt>
                <c:pt idx="835">
                  <c:v>6.9326291056140406</c:v>
                </c:pt>
                <c:pt idx="836">
                  <c:v>6.9326291056140406</c:v>
                </c:pt>
                <c:pt idx="837">
                  <c:v>6.9326291056140406</c:v>
                </c:pt>
                <c:pt idx="838">
                  <c:v>6.9326291056140406</c:v>
                </c:pt>
                <c:pt idx="839">
                  <c:v>6.9326291056140406</c:v>
                </c:pt>
                <c:pt idx="840">
                  <c:v>6.9326291056140406</c:v>
                </c:pt>
                <c:pt idx="841">
                  <c:v>6.9326291056140406</c:v>
                </c:pt>
                <c:pt idx="842">
                  <c:v>6.9326291056140406</c:v>
                </c:pt>
                <c:pt idx="843">
                  <c:v>6.9717669277455609</c:v>
                </c:pt>
                <c:pt idx="844">
                  <c:v>6.9717669277455609</c:v>
                </c:pt>
                <c:pt idx="845">
                  <c:v>6.9717669277455609</c:v>
                </c:pt>
                <c:pt idx="846">
                  <c:v>6.9717669277455609</c:v>
                </c:pt>
                <c:pt idx="847">
                  <c:v>6.9717669277455609</c:v>
                </c:pt>
                <c:pt idx="848">
                  <c:v>6.9717669277455609</c:v>
                </c:pt>
                <c:pt idx="849">
                  <c:v>6.9717669277455609</c:v>
                </c:pt>
                <c:pt idx="850">
                  <c:v>6.9717669277455609</c:v>
                </c:pt>
                <c:pt idx="851">
                  <c:v>6.9717669277455609</c:v>
                </c:pt>
                <c:pt idx="852">
                  <c:v>6.9717669277455609</c:v>
                </c:pt>
                <c:pt idx="853">
                  <c:v>6.9717669277455609</c:v>
                </c:pt>
                <c:pt idx="854">
                  <c:v>6.9717669277455609</c:v>
                </c:pt>
                <c:pt idx="855">
                  <c:v>6.9717669277455609</c:v>
                </c:pt>
                <c:pt idx="856">
                  <c:v>6.9717669277455609</c:v>
                </c:pt>
                <c:pt idx="857">
                  <c:v>6.9717669277455609</c:v>
                </c:pt>
                <c:pt idx="858">
                  <c:v>6.9717669277455609</c:v>
                </c:pt>
                <c:pt idx="859">
                  <c:v>6.9717669277455609</c:v>
                </c:pt>
                <c:pt idx="860">
                  <c:v>7.01105829843819</c:v>
                </c:pt>
                <c:pt idx="861">
                  <c:v>7.1289324105160503</c:v>
                </c:pt>
                <c:pt idx="862">
                  <c:v>7.1682237812087504</c:v>
                </c:pt>
                <c:pt idx="863">
                  <c:v>7.1682237812087504</c:v>
                </c:pt>
                <c:pt idx="864">
                  <c:v>7.1682237812087504</c:v>
                </c:pt>
                <c:pt idx="865">
                  <c:v>7.1682237812087504</c:v>
                </c:pt>
                <c:pt idx="866">
                  <c:v>7.1682237812087504</c:v>
                </c:pt>
                <c:pt idx="867">
                  <c:v>7.1682237812087504</c:v>
                </c:pt>
                <c:pt idx="868">
                  <c:v>7.1682237812087504</c:v>
                </c:pt>
                <c:pt idx="869">
                  <c:v>7.1682237812087504</c:v>
                </c:pt>
                <c:pt idx="870">
                  <c:v>7.1682237812087504</c:v>
                </c:pt>
                <c:pt idx="871">
                  <c:v>7.1682237812087504</c:v>
                </c:pt>
                <c:pt idx="872">
                  <c:v>7.1682237812087504</c:v>
                </c:pt>
                <c:pt idx="873">
                  <c:v>7.1682237812087504</c:v>
                </c:pt>
                <c:pt idx="874">
                  <c:v>7.1682237812087504</c:v>
                </c:pt>
                <c:pt idx="875">
                  <c:v>7.207652955919551</c:v>
                </c:pt>
                <c:pt idx="876">
                  <c:v>7.207652955919551</c:v>
                </c:pt>
                <c:pt idx="877">
                  <c:v>7.207652955919551</c:v>
                </c:pt>
                <c:pt idx="878">
                  <c:v>7.207652955919551</c:v>
                </c:pt>
                <c:pt idx="879">
                  <c:v>7.247134079477151</c:v>
                </c:pt>
                <c:pt idx="880">
                  <c:v>7.247134079477151</c:v>
                </c:pt>
                <c:pt idx="881">
                  <c:v>7.247134079477151</c:v>
                </c:pt>
                <c:pt idx="882">
                  <c:v>7.247134079477151</c:v>
                </c:pt>
                <c:pt idx="883">
                  <c:v>7.247134079477151</c:v>
                </c:pt>
                <c:pt idx="884">
                  <c:v>7.247134079477151</c:v>
                </c:pt>
                <c:pt idx="885">
                  <c:v>7.247134079477151</c:v>
                </c:pt>
                <c:pt idx="886">
                  <c:v>7.2867021275692512</c:v>
                </c:pt>
                <c:pt idx="887">
                  <c:v>7.2867021275692512</c:v>
                </c:pt>
                <c:pt idx="888">
                  <c:v>7.2867021275692512</c:v>
                </c:pt>
                <c:pt idx="889">
                  <c:v>7.2867021275692512</c:v>
                </c:pt>
                <c:pt idx="890">
                  <c:v>7.2867021275692512</c:v>
                </c:pt>
                <c:pt idx="891">
                  <c:v>7.2867021275692512</c:v>
                </c:pt>
                <c:pt idx="892">
                  <c:v>7.3263050681200497</c:v>
                </c:pt>
                <c:pt idx="893">
                  <c:v>7.3263050681200497</c:v>
                </c:pt>
                <c:pt idx="894">
                  <c:v>7.3263050681200497</c:v>
                </c:pt>
                <c:pt idx="895">
                  <c:v>7.3263050681200497</c:v>
                </c:pt>
                <c:pt idx="896">
                  <c:v>7.3263050681200497</c:v>
                </c:pt>
                <c:pt idx="897">
                  <c:v>7.3263050681200497</c:v>
                </c:pt>
                <c:pt idx="898">
                  <c:v>7.3263050681200497</c:v>
                </c:pt>
                <c:pt idx="899">
                  <c:v>7.4056509507788508</c:v>
                </c:pt>
                <c:pt idx="900">
                  <c:v>7.44532389210835</c:v>
                </c:pt>
                <c:pt idx="901">
                  <c:v>7.44532389210835</c:v>
                </c:pt>
                <c:pt idx="902">
                  <c:v>7.44532389210835</c:v>
                </c:pt>
                <c:pt idx="903">
                  <c:v>7.44532389210835</c:v>
                </c:pt>
                <c:pt idx="904">
                  <c:v>7.44532389210835</c:v>
                </c:pt>
                <c:pt idx="905">
                  <c:v>7.44532389210835</c:v>
                </c:pt>
                <c:pt idx="906">
                  <c:v>7.4850319733326511</c:v>
                </c:pt>
                <c:pt idx="907">
                  <c:v>7.4850319733326511</c:v>
                </c:pt>
                <c:pt idx="908">
                  <c:v>7.5247576556568507</c:v>
                </c:pt>
                <c:pt idx="909">
                  <c:v>7.5247576556568507</c:v>
                </c:pt>
                <c:pt idx="910">
                  <c:v>7.5247576556568507</c:v>
                </c:pt>
                <c:pt idx="911">
                  <c:v>7.5247576556568507</c:v>
                </c:pt>
                <c:pt idx="912">
                  <c:v>7.5247576556568507</c:v>
                </c:pt>
                <c:pt idx="913">
                  <c:v>7.5247576556568507</c:v>
                </c:pt>
                <c:pt idx="914">
                  <c:v>7.5247576556568507</c:v>
                </c:pt>
                <c:pt idx="915">
                  <c:v>7.5645362585169504</c:v>
                </c:pt>
                <c:pt idx="916">
                  <c:v>7.6043148613770501</c:v>
                </c:pt>
                <c:pt idx="917">
                  <c:v>7.6043148613770501</c:v>
                </c:pt>
                <c:pt idx="918">
                  <c:v>7.6043148613770501</c:v>
                </c:pt>
                <c:pt idx="919">
                  <c:v>7.6043148613770501</c:v>
                </c:pt>
                <c:pt idx="920">
                  <c:v>7.6441465731862497</c:v>
                </c:pt>
                <c:pt idx="921">
                  <c:v>7.6441465731862497</c:v>
                </c:pt>
                <c:pt idx="922">
                  <c:v>7.6441465731862497</c:v>
                </c:pt>
                <c:pt idx="923">
                  <c:v>7.6441465731862497</c:v>
                </c:pt>
                <c:pt idx="924">
                  <c:v>7.6840315596880497</c:v>
                </c:pt>
                <c:pt idx="925">
                  <c:v>7.6840315596880497</c:v>
                </c:pt>
                <c:pt idx="926">
                  <c:v>7.6840315596880497</c:v>
                </c:pt>
                <c:pt idx="927">
                  <c:v>7.6840315596880497</c:v>
                </c:pt>
                <c:pt idx="928">
                  <c:v>7.6840315596880497</c:v>
                </c:pt>
                <c:pt idx="929">
                  <c:v>7.6840315596880497</c:v>
                </c:pt>
                <c:pt idx="930">
                  <c:v>7.6840315596880497</c:v>
                </c:pt>
                <c:pt idx="931">
                  <c:v>7.7639441063698502</c:v>
                </c:pt>
                <c:pt idx="932">
                  <c:v>7.7639441063698502</c:v>
                </c:pt>
                <c:pt idx="933">
                  <c:v>7.8039182572379513</c:v>
                </c:pt>
                <c:pt idx="934">
                  <c:v>7.8039182572379513</c:v>
                </c:pt>
                <c:pt idx="935">
                  <c:v>7.8039182572379513</c:v>
                </c:pt>
                <c:pt idx="936">
                  <c:v>7.8039182572379513</c:v>
                </c:pt>
                <c:pt idx="937">
                  <c:v>7.8439103096514504</c:v>
                </c:pt>
                <c:pt idx="938">
                  <c:v>7.8439103096514504</c:v>
                </c:pt>
                <c:pt idx="939">
                  <c:v>7.8439103096514504</c:v>
                </c:pt>
                <c:pt idx="940">
                  <c:v>7.8439103096514504</c:v>
                </c:pt>
                <c:pt idx="941">
                  <c:v>7.8439103096514504</c:v>
                </c:pt>
                <c:pt idx="942">
                  <c:v>7.8839561871692503</c:v>
                </c:pt>
                <c:pt idx="943">
                  <c:v>7.8839561871692503</c:v>
                </c:pt>
                <c:pt idx="944">
                  <c:v>7.8839561871692503</c:v>
                </c:pt>
                <c:pt idx="945">
                  <c:v>7.9240380448104499</c:v>
                </c:pt>
                <c:pt idx="946">
                  <c:v>7.9240380448104499</c:v>
                </c:pt>
                <c:pt idx="947">
                  <c:v>7.9240380448104499</c:v>
                </c:pt>
                <c:pt idx="948">
                  <c:v>7.9240380448104499</c:v>
                </c:pt>
                <c:pt idx="949">
                  <c:v>7.9240380448104499</c:v>
                </c:pt>
                <c:pt idx="950">
                  <c:v>7.9240380448104499</c:v>
                </c:pt>
                <c:pt idx="951">
                  <c:v>7.9240380448104499</c:v>
                </c:pt>
                <c:pt idx="952">
                  <c:v>7.9240380448104499</c:v>
                </c:pt>
                <c:pt idx="953">
                  <c:v>7.9240380448104499</c:v>
                </c:pt>
                <c:pt idx="954">
                  <c:v>7.9240380448104499</c:v>
                </c:pt>
                <c:pt idx="955">
                  <c:v>7.9240380448104499</c:v>
                </c:pt>
                <c:pt idx="956">
                  <c:v>7.9240380448104499</c:v>
                </c:pt>
                <c:pt idx="957">
                  <c:v>7.9240380448104499</c:v>
                </c:pt>
                <c:pt idx="958">
                  <c:v>7.9240380448104499</c:v>
                </c:pt>
                <c:pt idx="959">
                  <c:v>7.9240380448104499</c:v>
                </c:pt>
                <c:pt idx="960">
                  <c:v>7.9240380448104499</c:v>
                </c:pt>
                <c:pt idx="961">
                  <c:v>7.9643008589196498</c:v>
                </c:pt>
                <c:pt idx="962">
                  <c:v>7.9643008589196498</c:v>
                </c:pt>
                <c:pt idx="963">
                  <c:v>7.9643008589196498</c:v>
                </c:pt>
                <c:pt idx="964">
                  <c:v>7.9643008589196498</c:v>
                </c:pt>
                <c:pt idx="965">
                  <c:v>7.9643008589196498</c:v>
                </c:pt>
                <c:pt idx="966">
                  <c:v>7.9643008589196498</c:v>
                </c:pt>
                <c:pt idx="967">
                  <c:v>8.00465480660535</c:v>
                </c:pt>
                <c:pt idx="968">
                  <c:v>8.00465480660535</c:v>
                </c:pt>
                <c:pt idx="969">
                  <c:v>8.00465480660535</c:v>
                </c:pt>
                <c:pt idx="970">
                  <c:v>8.00465480660535</c:v>
                </c:pt>
                <c:pt idx="971">
                  <c:v>8.00465480660535</c:v>
                </c:pt>
                <c:pt idx="972">
                  <c:v>8.00465480660535</c:v>
                </c:pt>
                <c:pt idx="973">
                  <c:v>8.00465480660535</c:v>
                </c:pt>
                <c:pt idx="974">
                  <c:v>8.00465480660535</c:v>
                </c:pt>
                <c:pt idx="975">
                  <c:v>8.00465480660535</c:v>
                </c:pt>
                <c:pt idx="976">
                  <c:v>8.00465480660535</c:v>
                </c:pt>
                <c:pt idx="977">
                  <c:v>8.00465480660535</c:v>
                </c:pt>
                <c:pt idx="978">
                  <c:v>8.00465480660535</c:v>
                </c:pt>
                <c:pt idx="979">
                  <c:v>8.00465480660535</c:v>
                </c:pt>
                <c:pt idx="980">
                  <c:v>8.00465480660535</c:v>
                </c:pt>
                <c:pt idx="981">
                  <c:v>8.00465480660535</c:v>
                </c:pt>
                <c:pt idx="982">
                  <c:v>8.00465480660535</c:v>
                </c:pt>
                <c:pt idx="983">
                  <c:v>8.00465480660535</c:v>
                </c:pt>
                <c:pt idx="984">
                  <c:v>8.00465480660535</c:v>
                </c:pt>
                <c:pt idx="985">
                  <c:v>8.00465480660535</c:v>
                </c:pt>
                <c:pt idx="986">
                  <c:v>8.00465480660535</c:v>
                </c:pt>
                <c:pt idx="987">
                  <c:v>8.00465480660535</c:v>
                </c:pt>
                <c:pt idx="988">
                  <c:v>8.00465480660535</c:v>
                </c:pt>
                <c:pt idx="989">
                  <c:v>8.0453218611421509</c:v>
                </c:pt>
                <c:pt idx="990">
                  <c:v>8.0453218611421509</c:v>
                </c:pt>
                <c:pt idx="991">
                  <c:v>8.0453218611421509</c:v>
                </c:pt>
                <c:pt idx="992">
                  <c:v>8.0453218611421509</c:v>
                </c:pt>
                <c:pt idx="993">
                  <c:v>8.0453218611421509</c:v>
                </c:pt>
                <c:pt idx="994">
                  <c:v>8.0860633293193498</c:v>
                </c:pt>
                <c:pt idx="995">
                  <c:v>8.0860633293193498</c:v>
                </c:pt>
                <c:pt idx="996">
                  <c:v>8.0860633293193498</c:v>
                </c:pt>
                <c:pt idx="997">
                  <c:v>8.1268421236241508</c:v>
                </c:pt>
                <c:pt idx="998">
                  <c:v>8.1268421236241508</c:v>
                </c:pt>
                <c:pt idx="999">
                  <c:v>8.1268421236241508</c:v>
                </c:pt>
                <c:pt idx="1000">
                  <c:v>8.1268421236241508</c:v>
                </c:pt>
                <c:pt idx="1001">
                  <c:v>8.1268421236241508</c:v>
                </c:pt>
                <c:pt idx="1002">
                  <c:v>8.1268421236241508</c:v>
                </c:pt>
                <c:pt idx="1003">
                  <c:v>8.1268421236241508</c:v>
                </c:pt>
                <c:pt idx="1004">
                  <c:v>8.1268421236241508</c:v>
                </c:pt>
                <c:pt idx="1005">
                  <c:v>8.1268421236241508</c:v>
                </c:pt>
                <c:pt idx="1006">
                  <c:v>8.1268421236241508</c:v>
                </c:pt>
                <c:pt idx="1007">
                  <c:v>8.1268421236241508</c:v>
                </c:pt>
                <c:pt idx="1008">
                  <c:v>8.1268421236241508</c:v>
                </c:pt>
                <c:pt idx="1009">
                  <c:v>8.1268421236241508</c:v>
                </c:pt>
                <c:pt idx="1010">
                  <c:v>8.1268421236241508</c:v>
                </c:pt>
                <c:pt idx="1011">
                  <c:v>8.1268421236241508</c:v>
                </c:pt>
                <c:pt idx="1012">
                  <c:v>8.1268421236241508</c:v>
                </c:pt>
                <c:pt idx="1013">
                  <c:v>8.1268421236241508</c:v>
                </c:pt>
                <c:pt idx="1014">
                  <c:v>8.1268421236241508</c:v>
                </c:pt>
                <c:pt idx="1015">
                  <c:v>8.1268421236241508</c:v>
                </c:pt>
                <c:pt idx="1016">
                  <c:v>8.1268421236241508</c:v>
                </c:pt>
                <c:pt idx="1017">
                  <c:v>8.1268421236241508</c:v>
                </c:pt>
                <c:pt idx="1018">
                  <c:v>8.1268421236241508</c:v>
                </c:pt>
                <c:pt idx="1019">
                  <c:v>8.1268421236241508</c:v>
                </c:pt>
                <c:pt idx="1020">
                  <c:v>8.1268421236241508</c:v>
                </c:pt>
                <c:pt idx="1021">
                  <c:v>8.1680171949675504</c:v>
                </c:pt>
                <c:pt idx="1022">
                  <c:v>8.1680171949675504</c:v>
                </c:pt>
                <c:pt idx="1023">
                  <c:v>8.1680171949675504</c:v>
                </c:pt>
                <c:pt idx="1024">
                  <c:v>8.1680171949675504</c:v>
                </c:pt>
                <c:pt idx="1025">
                  <c:v>8.1680171949675504</c:v>
                </c:pt>
                <c:pt idx="1026">
                  <c:v>8.1680171949675504</c:v>
                </c:pt>
                <c:pt idx="1027">
                  <c:v>8.2092878001191512</c:v>
                </c:pt>
                <c:pt idx="1028">
                  <c:v>8.2092878001191512</c:v>
                </c:pt>
                <c:pt idx="1029">
                  <c:v>8.2092878001191512</c:v>
                </c:pt>
                <c:pt idx="1030">
                  <c:v>8.2092878001191512</c:v>
                </c:pt>
                <c:pt idx="1031">
                  <c:v>8.2092878001191512</c:v>
                </c:pt>
                <c:pt idx="1032">
                  <c:v>8.2092878001191512</c:v>
                </c:pt>
                <c:pt idx="1033">
                  <c:v>8.2092878001191512</c:v>
                </c:pt>
                <c:pt idx="1034">
                  <c:v>8.2092878001191512</c:v>
                </c:pt>
                <c:pt idx="1035">
                  <c:v>8.2092878001191512</c:v>
                </c:pt>
                <c:pt idx="1036">
                  <c:v>8.2092878001191512</c:v>
                </c:pt>
                <c:pt idx="1037">
                  <c:v>8.2092878001191512</c:v>
                </c:pt>
                <c:pt idx="1038">
                  <c:v>8.2092878001191512</c:v>
                </c:pt>
                <c:pt idx="1039">
                  <c:v>8.2092878001191512</c:v>
                </c:pt>
                <c:pt idx="1040">
                  <c:v>8.2092878001191512</c:v>
                </c:pt>
                <c:pt idx="1041">
                  <c:v>8.2092878001191512</c:v>
                </c:pt>
                <c:pt idx="1042">
                  <c:v>8.2092878001191512</c:v>
                </c:pt>
                <c:pt idx="1043">
                  <c:v>8.2092878001191512</c:v>
                </c:pt>
                <c:pt idx="1044">
                  <c:v>8.2092878001191512</c:v>
                </c:pt>
                <c:pt idx="1045">
                  <c:v>8.2092878001191512</c:v>
                </c:pt>
                <c:pt idx="1046">
                  <c:v>8.2092878001191512</c:v>
                </c:pt>
                <c:pt idx="1047">
                  <c:v>8.2092878001191512</c:v>
                </c:pt>
                <c:pt idx="1048">
                  <c:v>8.2092878001191512</c:v>
                </c:pt>
                <c:pt idx="1049">
                  <c:v>8.2092878001191512</c:v>
                </c:pt>
                <c:pt idx="1050">
                  <c:v>8.2092878001191512</c:v>
                </c:pt>
                <c:pt idx="1051">
                  <c:v>8.2092878001191512</c:v>
                </c:pt>
                <c:pt idx="1052">
                  <c:v>8.2092878001191512</c:v>
                </c:pt>
                <c:pt idx="1053">
                  <c:v>8.2092878001191512</c:v>
                </c:pt>
                <c:pt idx="1054">
                  <c:v>8.2092878001191512</c:v>
                </c:pt>
                <c:pt idx="1055">
                  <c:v>8.2092878001191512</c:v>
                </c:pt>
                <c:pt idx="1056">
                  <c:v>8.2092878001191512</c:v>
                </c:pt>
                <c:pt idx="1057">
                  <c:v>8.2092878001191512</c:v>
                </c:pt>
                <c:pt idx="1058">
                  <c:v>8.2092878001191512</c:v>
                </c:pt>
                <c:pt idx="1059">
                  <c:v>8.2092878001191512</c:v>
                </c:pt>
                <c:pt idx="1060">
                  <c:v>8.2092878001191512</c:v>
                </c:pt>
                <c:pt idx="1061">
                  <c:v>8.2510430295679509</c:v>
                </c:pt>
                <c:pt idx="1062">
                  <c:v>8.2510430295679509</c:v>
                </c:pt>
                <c:pt idx="1063">
                  <c:v>8.2510430295679509</c:v>
                </c:pt>
                <c:pt idx="1064">
                  <c:v>8.2510430295679509</c:v>
                </c:pt>
                <c:pt idx="1065">
                  <c:v>8.2510430295679509</c:v>
                </c:pt>
                <c:pt idx="1066">
                  <c:v>8.2510430295679509</c:v>
                </c:pt>
                <c:pt idx="1067">
                  <c:v>8.2510430295679509</c:v>
                </c:pt>
                <c:pt idx="1068">
                  <c:v>8.2510430295679509</c:v>
                </c:pt>
                <c:pt idx="1069">
                  <c:v>8.2510430295679509</c:v>
                </c:pt>
                <c:pt idx="1070">
                  <c:v>8.2510430295679509</c:v>
                </c:pt>
                <c:pt idx="1071">
                  <c:v>8.2510430295679509</c:v>
                </c:pt>
                <c:pt idx="1072">
                  <c:v>8.2510430295679509</c:v>
                </c:pt>
                <c:pt idx="1073">
                  <c:v>8.2510430295679509</c:v>
                </c:pt>
                <c:pt idx="1074">
                  <c:v>8.2510430295679509</c:v>
                </c:pt>
                <c:pt idx="1075">
                  <c:v>8.2510430295679509</c:v>
                </c:pt>
                <c:pt idx="1076">
                  <c:v>8.2510430295679509</c:v>
                </c:pt>
                <c:pt idx="1077">
                  <c:v>8.2510430295679509</c:v>
                </c:pt>
                <c:pt idx="1078">
                  <c:v>8.2510430295679509</c:v>
                </c:pt>
                <c:pt idx="1079">
                  <c:v>8.2510430295679509</c:v>
                </c:pt>
                <c:pt idx="1080">
                  <c:v>8.2510430295679509</c:v>
                </c:pt>
                <c:pt idx="1081">
                  <c:v>8.2510430295679509</c:v>
                </c:pt>
                <c:pt idx="1082">
                  <c:v>8.2510430295679509</c:v>
                </c:pt>
                <c:pt idx="1083">
                  <c:v>8.2510430295679509</c:v>
                </c:pt>
                <c:pt idx="1084">
                  <c:v>8.2510430295679509</c:v>
                </c:pt>
                <c:pt idx="1085">
                  <c:v>8.2510430295679509</c:v>
                </c:pt>
                <c:pt idx="1086">
                  <c:v>8.2510430295679509</c:v>
                </c:pt>
                <c:pt idx="1087">
                  <c:v>8.2510430295679509</c:v>
                </c:pt>
                <c:pt idx="1088">
                  <c:v>8.2510430295679509</c:v>
                </c:pt>
                <c:pt idx="1089">
                  <c:v>8.2510430295679509</c:v>
                </c:pt>
                <c:pt idx="1090">
                  <c:v>8.2931744322549505</c:v>
                </c:pt>
                <c:pt idx="1091">
                  <c:v>8.2931744322549505</c:v>
                </c:pt>
                <c:pt idx="1092">
                  <c:v>8.2931744322549505</c:v>
                </c:pt>
                <c:pt idx="1093">
                  <c:v>8.2931744322549505</c:v>
                </c:pt>
                <c:pt idx="1094">
                  <c:v>8.2931744322549505</c:v>
                </c:pt>
                <c:pt idx="1095">
                  <c:v>8.2931744322549505</c:v>
                </c:pt>
                <c:pt idx="1096">
                  <c:v>8.2931744322549505</c:v>
                </c:pt>
                <c:pt idx="1097">
                  <c:v>8.2931744322549505</c:v>
                </c:pt>
                <c:pt idx="1098">
                  <c:v>8.2931744322549505</c:v>
                </c:pt>
                <c:pt idx="1099">
                  <c:v>8.2931744322549505</c:v>
                </c:pt>
                <c:pt idx="1100">
                  <c:v>8.2931744322549505</c:v>
                </c:pt>
                <c:pt idx="1101">
                  <c:v>8.2931744322549505</c:v>
                </c:pt>
                <c:pt idx="1102">
                  <c:v>8.2931744322549505</c:v>
                </c:pt>
                <c:pt idx="1103">
                  <c:v>8.2931744322549505</c:v>
                </c:pt>
                <c:pt idx="1104">
                  <c:v>8.2931744322549505</c:v>
                </c:pt>
                <c:pt idx="1105">
                  <c:v>8.2931744322549505</c:v>
                </c:pt>
                <c:pt idx="1106">
                  <c:v>8.2931744322549505</c:v>
                </c:pt>
                <c:pt idx="1107">
                  <c:v>8.2931744322549505</c:v>
                </c:pt>
                <c:pt idx="1108">
                  <c:v>8.2931744322549505</c:v>
                </c:pt>
                <c:pt idx="1109">
                  <c:v>8.2931744322549505</c:v>
                </c:pt>
                <c:pt idx="1110">
                  <c:v>8.2931744322549505</c:v>
                </c:pt>
                <c:pt idx="1111">
                  <c:v>8.2931744322549505</c:v>
                </c:pt>
                <c:pt idx="1112">
                  <c:v>8.2931744322549505</c:v>
                </c:pt>
                <c:pt idx="1113">
                  <c:v>8.2931744322549505</c:v>
                </c:pt>
                <c:pt idx="1114">
                  <c:v>8.2931744322549505</c:v>
                </c:pt>
                <c:pt idx="1115">
                  <c:v>8.2931744322549505</c:v>
                </c:pt>
                <c:pt idx="1116">
                  <c:v>8.2931744322549505</c:v>
                </c:pt>
                <c:pt idx="1117">
                  <c:v>8.2931744322549505</c:v>
                </c:pt>
                <c:pt idx="1118">
                  <c:v>8.2931744322549505</c:v>
                </c:pt>
                <c:pt idx="1119">
                  <c:v>8.2931744322549505</c:v>
                </c:pt>
                <c:pt idx="1120">
                  <c:v>8.2931744322549505</c:v>
                </c:pt>
                <c:pt idx="1121">
                  <c:v>8.3359140842590502</c:v>
                </c:pt>
                <c:pt idx="1122">
                  <c:v>8.3359140842590502</c:v>
                </c:pt>
                <c:pt idx="1123">
                  <c:v>8.3359140842590502</c:v>
                </c:pt>
                <c:pt idx="1124">
                  <c:v>8.3359140842590502</c:v>
                </c:pt>
                <c:pt idx="1125">
                  <c:v>8.3359140842590502</c:v>
                </c:pt>
                <c:pt idx="1126">
                  <c:v>8.3359140842590502</c:v>
                </c:pt>
                <c:pt idx="1127">
                  <c:v>8.3359140842590502</c:v>
                </c:pt>
                <c:pt idx="1128">
                  <c:v>8.3359140842590502</c:v>
                </c:pt>
                <c:pt idx="1129">
                  <c:v>8.3359140842590502</c:v>
                </c:pt>
                <c:pt idx="1130">
                  <c:v>8.3359140842590502</c:v>
                </c:pt>
                <c:pt idx="1131">
                  <c:v>8.3359140842590502</c:v>
                </c:pt>
                <c:pt idx="1132">
                  <c:v>8.3359140842590502</c:v>
                </c:pt>
                <c:pt idx="1133">
                  <c:v>8.3359140842590502</c:v>
                </c:pt>
                <c:pt idx="1134">
                  <c:v>8.3359140842590502</c:v>
                </c:pt>
                <c:pt idx="1135">
                  <c:v>8.3359140842590502</c:v>
                </c:pt>
                <c:pt idx="1136">
                  <c:v>8.3359140842590502</c:v>
                </c:pt>
                <c:pt idx="1137">
                  <c:v>8.3359140842590502</c:v>
                </c:pt>
                <c:pt idx="1138">
                  <c:v>8.4217653968435506</c:v>
                </c:pt>
                <c:pt idx="1139">
                  <c:v>8.4217653968435506</c:v>
                </c:pt>
                <c:pt idx="1140">
                  <c:v>8.4217653968435506</c:v>
                </c:pt>
                <c:pt idx="1141">
                  <c:v>8.4217653968435506</c:v>
                </c:pt>
                <c:pt idx="1142">
                  <c:v>8.4217653968435506</c:v>
                </c:pt>
                <c:pt idx="1143">
                  <c:v>8.4217653968435506</c:v>
                </c:pt>
                <c:pt idx="1144">
                  <c:v>8.4217653968435506</c:v>
                </c:pt>
                <c:pt idx="1145">
                  <c:v>8.4217653968435506</c:v>
                </c:pt>
                <c:pt idx="1146">
                  <c:v>8.4648369878585505</c:v>
                </c:pt>
                <c:pt idx="1147">
                  <c:v>8.4648369878585505</c:v>
                </c:pt>
                <c:pt idx="1148">
                  <c:v>8.4648369878585505</c:v>
                </c:pt>
                <c:pt idx="1149">
                  <c:v>8.4648369878585505</c:v>
                </c:pt>
                <c:pt idx="1150">
                  <c:v>8.4648369878585505</c:v>
                </c:pt>
                <c:pt idx="1151">
                  <c:v>8.4648369878585505</c:v>
                </c:pt>
                <c:pt idx="1152">
                  <c:v>8.4648369878585505</c:v>
                </c:pt>
                <c:pt idx="1153">
                  <c:v>8.4648369878585505</c:v>
                </c:pt>
                <c:pt idx="1154">
                  <c:v>8.4648369878585505</c:v>
                </c:pt>
                <c:pt idx="1155">
                  <c:v>8.4648369878585505</c:v>
                </c:pt>
                <c:pt idx="1156">
                  <c:v>8.4648369878585505</c:v>
                </c:pt>
                <c:pt idx="1157">
                  <c:v>8.4648369878585505</c:v>
                </c:pt>
                <c:pt idx="1158">
                  <c:v>8.4648369878585505</c:v>
                </c:pt>
                <c:pt idx="1159">
                  <c:v>8.4648369878585505</c:v>
                </c:pt>
                <c:pt idx="1160">
                  <c:v>8.4648369878585505</c:v>
                </c:pt>
                <c:pt idx="1161">
                  <c:v>8.4648369878585505</c:v>
                </c:pt>
                <c:pt idx="1162">
                  <c:v>8.4648369878585505</c:v>
                </c:pt>
                <c:pt idx="1163">
                  <c:v>8.4648369878585505</c:v>
                </c:pt>
                <c:pt idx="1164">
                  <c:v>8.4648369878585505</c:v>
                </c:pt>
                <c:pt idx="1165">
                  <c:v>8.4648369878585505</c:v>
                </c:pt>
                <c:pt idx="1166">
                  <c:v>8.4648369878585505</c:v>
                </c:pt>
                <c:pt idx="1167">
                  <c:v>8.4648369878585505</c:v>
                </c:pt>
                <c:pt idx="1168">
                  <c:v>8.4648369878585505</c:v>
                </c:pt>
                <c:pt idx="1169">
                  <c:v>8.4648369878585505</c:v>
                </c:pt>
                <c:pt idx="1170">
                  <c:v>8.4648369878585505</c:v>
                </c:pt>
                <c:pt idx="1171">
                  <c:v>8.4648369878585505</c:v>
                </c:pt>
                <c:pt idx="1172">
                  <c:v>8.4648369878585505</c:v>
                </c:pt>
                <c:pt idx="1173">
                  <c:v>8.4648369878585505</c:v>
                </c:pt>
                <c:pt idx="1174">
                  <c:v>8.4648369878585505</c:v>
                </c:pt>
                <c:pt idx="1175">
                  <c:v>8.4648369878585505</c:v>
                </c:pt>
                <c:pt idx="1176">
                  <c:v>8.4648369878585505</c:v>
                </c:pt>
                <c:pt idx="1177">
                  <c:v>8.4648369878585505</c:v>
                </c:pt>
                <c:pt idx="1178">
                  <c:v>8.4648369878585505</c:v>
                </c:pt>
                <c:pt idx="1179">
                  <c:v>8.4648369878585505</c:v>
                </c:pt>
                <c:pt idx="1180">
                  <c:v>8.4648369878585505</c:v>
                </c:pt>
                <c:pt idx="1181">
                  <c:v>8.4648369878585505</c:v>
                </c:pt>
                <c:pt idx="1182">
                  <c:v>8.4648369878585505</c:v>
                </c:pt>
                <c:pt idx="1183">
                  <c:v>8.4648369878585505</c:v>
                </c:pt>
                <c:pt idx="1184">
                  <c:v>8.4648369878585505</c:v>
                </c:pt>
                <c:pt idx="1185">
                  <c:v>8.4648369878585505</c:v>
                </c:pt>
                <c:pt idx="1186">
                  <c:v>8.4648369878585505</c:v>
                </c:pt>
                <c:pt idx="1187">
                  <c:v>8.4648369878585505</c:v>
                </c:pt>
                <c:pt idx="1188">
                  <c:v>8.4648369878585505</c:v>
                </c:pt>
                <c:pt idx="1189">
                  <c:v>8.4648369878585505</c:v>
                </c:pt>
                <c:pt idx="1190">
                  <c:v>8.4648369878585505</c:v>
                </c:pt>
                <c:pt idx="1191">
                  <c:v>8.4648369878585505</c:v>
                </c:pt>
                <c:pt idx="1192">
                  <c:v>8.4648369878585505</c:v>
                </c:pt>
                <c:pt idx="1193">
                  <c:v>8.4648369878585505</c:v>
                </c:pt>
                <c:pt idx="1194">
                  <c:v>8.4648369878585505</c:v>
                </c:pt>
                <c:pt idx="1195">
                  <c:v>8.4648369878585505</c:v>
                </c:pt>
                <c:pt idx="1196">
                  <c:v>8.4648369878585505</c:v>
                </c:pt>
                <c:pt idx="1197">
                  <c:v>8.4648369878585505</c:v>
                </c:pt>
                <c:pt idx="1198">
                  <c:v>8.4648369878585505</c:v>
                </c:pt>
                <c:pt idx="1199">
                  <c:v>8.4648369878585505</c:v>
                </c:pt>
                <c:pt idx="1200">
                  <c:v>8.4648369878585505</c:v>
                </c:pt>
                <c:pt idx="1201">
                  <c:v>8.4648369878585505</c:v>
                </c:pt>
                <c:pt idx="1202">
                  <c:v>8.4648369878585505</c:v>
                </c:pt>
                <c:pt idx="1203">
                  <c:v>8.4648369878585505</c:v>
                </c:pt>
                <c:pt idx="1204">
                  <c:v>8.4648369878585505</c:v>
                </c:pt>
                <c:pt idx="1205">
                  <c:v>8.4648369878585505</c:v>
                </c:pt>
                <c:pt idx="1206">
                  <c:v>8.4648369878585505</c:v>
                </c:pt>
                <c:pt idx="1207">
                  <c:v>8.4648369878585505</c:v>
                </c:pt>
                <c:pt idx="1208">
                  <c:v>8.4648369878585505</c:v>
                </c:pt>
                <c:pt idx="1209">
                  <c:v>8.4648369878585505</c:v>
                </c:pt>
                <c:pt idx="1210">
                  <c:v>8.4648369878585505</c:v>
                </c:pt>
                <c:pt idx="1211">
                  <c:v>8.4648369878585505</c:v>
                </c:pt>
                <c:pt idx="1212">
                  <c:v>8.4648369878585505</c:v>
                </c:pt>
                <c:pt idx="1213">
                  <c:v>8.4648369878585505</c:v>
                </c:pt>
                <c:pt idx="1214">
                  <c:v>8.4648369878585505</c:v>
                </c:pt>
                <c:pt idx="1215">
                  <c:v>8.4648369878585505</c:v>
                </c:pt>
                <c:pt idx="1216">
                  <c:v>8.4648369878585505</c:v>
                </c:pt>
                <c:pt idx="1217">
                  <c:v>8.4648369878585505</c:v>
                </c:pt>
                <c:pt idx="1218">
                  <c:v>8.4648369878585505</c:v>
                </c:pt>
                <c:pt idx="1219">
                  <c:v>8.4648369878585505</c:v>
                </c:pt>
                <c:pt idx="1220">
                  <c:v>8.4648369878585505</c:v>
                </c:pt>
                <c:pt idx="1221">
                  <c:v>8.4648369878585505</c:v>
                </c:pt>
                <c:pt idx="1222">
                  <c:v>8.4648369878585505</c:v>
                </c:pt>
                <c:pt idx="1223">
                  <c:v>8.4648369878585505</c:v>
                </c:pt>
                <c:pt idx="1224">
                  <c:v>8.4648369878585505</c:v>
                </c:pt>
                <c:pt idx="1225">
                  <c:v>8.4648369878585505</c:v>
                </c:pt>
                <c:pt idx="1226">
                  <c:v>8.4648369878585505</c:v>
                </c:pt>
                <c:pt idx="1227">
                  <c:v>8.4648369878585505</c:v>
                </c:pt>
                <c:pt idx="1228">
                  <c:v>8.4648369878585505</c:v>
                </c:pt>
                <c:pt idx="1229">
                  <c:v>8.4648369878585505</c:v>
                </c:pt>
                <c:pt idx="1230">
                  <c:v>8.4648369878585505</c:v>
                </c:pt>
                <c:pt idx="1231">
                  <c:v>8.4648369878585505</c:v>
                </c:pt>
                <c:pt idx="1232">
                  <c:v>8.4648369878585505</c:v>
                </c:pt>
                <c:pt idx="1233">
                  <c:v>8.4648369878585505</c:v>
                </c:pt>
                <c:pt idx="1234">
                  <c:v>8.4648369878585505</c:v>
                </c:pt>
                <c:pt idx="1235">
                  <c:v>8.4648369878585505</c:v>
                </c:pt>
                <c:pt idx="1236">
                  <c:v>8.4648369878585505</c:v>
                </c:pt>
                <c:pt idx="1237">
                  <c:v>8.4648369878585505</c:v>
                </c:pt>
                <c:pt idx="1238">
                  <c:v>8.4648369878585505</c:v>
                </c:pt>
                <c:pt idx="1239">
                  <c:v>8.4648369878585505</c:v>
                </c:pt>
                <c:pt idx="1240">
                  <c:v>8.4648369878585505</c:v>
                </c:pt>
                <c:pt idx="1241">
                  <c:v>8.4648369878585505</c:v>
                </c:pt>
                <c:pt idx="1242">
                  <c:v>8.4648369878585505</c:v>
                </c:pt>
                <c:pt idx="1243">
                  <c:v>8.4648369878585505</c:v>
                </c:pt>
                <c:pt idx="1244">
                  <c:v>8.4648369878585505</c:v>
                </c:pt>
                <c:pt idx="1245">
                  <c:v>8.4648369878585505</c:v>
                </c:pt>
                <c:pt idx="1246">
                  <c:v>8.4648369878585505</c:v>
                </c:pt>
                <c:pt idx="1247">
                  <c:v>8.4648369878585505</c:v>
                </c:pt>
                <c:pt idx="1248">
                  <c:v>8.4648369878585505</c:v>
                </c:pt>
                <c:pt idx="1249">
                  <c:v>8.4648369878585505</c:v>
                </c:pt>
                <c:pt idx="1250">
                  <c:v>8.4648369878585505</c:v>
                </c:pt>
                <c:pt idx="1251">
                  <c:v>8.4648369878585505</c:v>
                </c:pt>
                <c:pt idx="1252">
                  <c:v>8.4648369878585505</c:v>
                </c:pt>
                <c:pt idx="1253">
                  <c:v>8.4648369878585505</c:v>
                </c:pt>
                <c:pt idx="1254">
                  <c:v>8.5097414125336499</c:v>
                </c:pt>
                <c:pt idx="1255">
                  <c:v>8.5097414125336499</c:v>
                </c:pt>
                <c:pt idx="1256">
                  <c:v>8.5097414125336499</c:v>
                </c:pt>
                <c:pt idx="1257">
                  <c:v>8.5097414125336499</c:v>
                </c:pt>
                <c:pt idx="1258">
                  <c:v>8.5097414125336499</c:v>
                </c:pt>
                <c:pt idx="1259">
                  <c:v>8.5097414125336499</c:v>
                </c:pt>
                <c:pt idx="1260">
                  <c:v>8.5097414125336499</c:v>
                </c:pt>
                <c:pt idx="1261">
                  <c:v>8.5097414125336499</c:v>
                </c:pt>
                <c:pt idx="1262">
                  <c:v>8.5097414125336499</c:v>
                </c:pt>
                <c:pt idx="1263">
                  <c:v>8.5097414125336499</c:v>
                </c:pt>
                <c:pt idx="1264">
                  <c:v>8.5097414125336499</c:v>
                </c:pt>
                <c:pt idx="1265">
                  <c:v>8.5097414125336499</c:v>
                </c:pt>
                <c:pt idx="1266">
                  <c:v>8.5097414125336499</c:v>
                </c:pt>
                <c:pt idx="1267">
                  <c:v>8.5097414125336499</c:v>
                </c:pt>
                <c:pt idx="1268">
                  <c:v>8.5097414125336499</c:v>
                </c:pt>
                <c:pt idx="1269">
                  <c:v>8.5097414125336499</c:v>
                </c:pt>
                <c:pt idx="1270">
                  <c:v>8.5097414125336499</c:v>
                </c:pt>
                <c:pt idx="1271">
                  <c:v>8.5097414125336499</c:v>
                </c:pt>
                <c:pt idx="1272">
                  <c:v>8.5097414125336499</c:v>
                </c:pt>
                <c:pt idx="1273">
                  <c:v>8.5097414125336499</c:v>
                </c:pt>
                <c:pt idx="1274">
                  <c:v>8.5097414125336499</c:v>
                </c:pt>
                <c:pt idx="1275">
                  <c:v>8.5097414125336499</c:v>
                </c:pt>
                <c:pt idx="1276">
                  <c:v>8.5097414125336499</c:v>
                </c:pt>
                <c:pt idx="1277">
                  <c:v>8.5097414125336499</c:v>
                </c:pt>
                <c:pt idx="1278">
                  <c:v>8.5097414125336499</c:v>
                </c:pt>
                <c:pt idx="1279">
                  <c:v>8.5097414125336499</c:v>
                </c:pt>
                <c:pt idx="1280">
                  <c:v>8.5097414125336499</c:v>
                </c:pt>
                <c:pt idx="1281">
                  <c:v>8.5097414125336499</c:v>
                </c:pt>
                <c:pt idx="1282">
                  <c:v>8.5097414125336499</c:v>
                </c:pt>
                <c:pt idx="1283">
                  <c:v>8.5097414125336499</c:v>
                </c:pt>
                <c:pt idx="1284">
                  <c:v>8.5097414125336499</c:v>
                </c:pt>
                <c:pt idx="1285">
                  <c:v>8.5097414125336499</c:v>
                </c:pt>
                <c:pt idx="1286">
                  <c:v>8.5097414125336499</c:v>
                </c:pt>
                <c:pt idx="1287">
                  <c:v>8.5097414125336499</c:v>
                </c:pt>
                <c:pt idx="1288">
                  <c:v>8.5097414125336499</c:v>
                </c:pt>
                <c:pt idx="1289">
                  <c:v>8.5097414125336499</c:v>
                </c:pt>
                <c:pt idx="1290">
                  <c:v>8.5097414125336499</c:v>
                </c:pt>
                <c:pt idx="1291">
                  <c:v>8.5097414125336499</c:v>
                </c:pt>
                <c:pt idx="1292">
                  <c:v>8.5097414125336499</c:v>
                </c:pt>
                <c:pt idx="1293">
                  <c:v>8.5097414125336499</c:v>
                </c:pt>
                <c:pt idx="1294">
                  <c:v>8.5097414125336499</c:v>
                </c:pt>
                <c:pt idx="1295">
                  <c:v>8.5097414125336499</c:v>
                </c:pt>
                <c:pt idx="1296">
                  <c:v>8.5097414125336499</c:v>
                </c:pt>
                <c:pt idx="1297">
                  <c:v>8.5097414125336499</c:v>
                </c:pt>
                <c:pt idx="1298">
                  <c:v>8.5097414125336499</c:v>
                </c:pt>
                <c:pt idx="1299">
                  <c:v>8.5097414125336499</c:v>
                </c:pt>
                <c:pt idx="1300">
                  <c:v>8.5097414125336499</c:v>
                </c:pt>
                <c:pt idx="1301">
                  <c:v>8.5097414125336499</c:v>
                </c:pt>
                <c:pt idx="1302">
                  <c:v>8.5097414125336499</c:v>
                </c:pt>
                <c:pt idx="1303">
                  <c:v>8.5097414125336499</c:v>
                </c:pt>
                <c:pt idx="1304">
                  <c:v>8.5097414125336499</c:v>
                </c:pt>
                <c:pt idx="1305">
                  <c:v>8.5097414125336499</c:v>
                </c:pt>
                <c:pt idx="1306">
                  <c:v>8.5097414125336499</c:v>
                </c:pt>
                <c:pt idx="1307">
                  <c:v>8.5097414125336499</c:v>
                </c:pt>
                <c:pt idx="1308">
                  <c:v>8.5097414125336499</c:v>
                </c:pt>
                <c:pt idx="1309">
                  <c:v>8.5097414125336499</c:v>
                </c:pt>
                <c:pt idx="1310">
                  <c:v>8.5097414125336499</c:v>
                </c:pt>
                <c:pt idx="1311">
                  <c:v>8.5097414125336499</c:v>
                </c:pt>
                <c:pt idx="1312">
                  <c:v>8.5556939176602498</c:v>
                </c:pt>
                <c:pt idx="1313">
                  <c:v>8.5556939176602498</c:v>
                </c:pt>
                <c:pt idx="1314">
                  <c:v>8.5556939176602498</c:v>
                </c:pt>
                <c:pt idx="1315">
                  <c:v>8.5556939176602498</c:v>
                </c:pt>
                <c:pt idx="1316">
                  <c:v>8.5556939176602498</c:v>
                </c:pt>
                <c:pt idx="1317">
                  <c:v>8.5556939176602498</c:v>
                </c:pt>
                <c:pt idx="1318">
                  <c:v>8.5556939176602498</c:v>
                </c:pt>
                <c:pt idx="1319">
                  <c:v>8.5556939176602498</c:v>
                </c:pt>
                <c:pt idx="1320">
                  <c:v>8.5556939176602498</c:v>
                </c:pt>
                <c:pt idx="1321">
                  <c:v>8.5556939176602498</c:v>
                </c:pt>
                <c:pt idx="1322">
                  <c:v>8.5556939176602498</c:v>
                </c:pt>
                <c:pt idx="1323">
                  <c:v>8.5556939176602498</c:v>
                </c:pt>
                <c:pt idx="1324">
                  <c:v>8.5556939176602498</c:v>
                </c:pt>
                <c:pt idx="1325">
                  <c:v>8.5556939176602498</c:v>
                </c:pt>
                <c:pt idx="1326">
                  <c:v>8.5556939176602498</c:v>
                </c:pt>
                <c:pt idx="1327">
                  <c:v>8.5556939176602498</c:v>
                </c:pt>
                <c:pt idx="1328">
                  <c:v>8.5556939176602498</c:v>
                </c:pt>
                <c:pt idx="1329">
                  <c:v>8.5556939176602498</c:v>
                </c:pt>
                <c:pt idx="1330">
                  <c:v>8.5556939176602498</c:v>
                </c:pt>
                <c:pt idx="1331">
                  <c:v>8.5556939176602498</c:v>
                </c:pt>
                <c:pt idx="1332">
                  <c:v>8.6020797098965502</c:v>
                </c:pt>
                <c:pt idx="1333">
                  <c:v>8.6020797098965502</c:v>
                </c:pt>
                <c:pt idx="1334">
                  <c:v>8.6020797098965502</c:v>
                </c:pt>
                <c:pt idx="1335">
                  <c:v>8.6020797098965502</c:v>
                </c:pt>
                <c:pt idx="1336">
                  <c:v>8.6020797098965502</c:v>
                </c:pt>
                <c:pt idx="1337">
                  <c:v>8.6020797098965502</c:v>
                </c:pt>
                <c:pt idx="1338">
                  <c:v>8.6020797098965502</c:v>
                </c:pt>
                <c:pt idx="1339">
                  <c:v>8.6020797098965502</c:v>
                </c:pt>
                <c:pt idx="1340">
                  <c:v>8.6020797098965502</c:v>
                </c:pt>
                <c:pt idx="1341">
                  <c:v>8.6020797098965502</c:v>
                </c:pt>
                <c:pt idx="1342">
                  <c:v>8.6020797098965502</c:v>
                </c:pt>
                <c:pt idx="1343">
                  <c:v>8.6020797098965502</c:v>
                </c:pt>
                <c:pt idx="1344">
                  <c:v>8.6020797098965502</c:v>
                </c:pt>
                <c:pt idx="1345">
                  <c:v>8.6020797098965502</c:v>
                </c:pt>
                <c:pt idx="1346">
                  <c:v>8.6020797098965502</c:v>
                </c:pt>
                <c:pt idx="1347">
                  <c:v>8.6020797098965502</c:v>
                </c:pt>
                <c:pt idx="1348">
                  <c:v>8.6020797098965502</c:v>
                </c:pt>
                <c:pt idx="1349">
                  <c:v>8.6020797098965502</c:v>
                </c:pt>
                <c:pt idx="1350">
                  <c:v>8.6020797098965502</c:v>
                </c:pt>
                <c:pt idx="1351">
                  <c:v>8.6020797098965502</c:v>
                </c:pt>
                <c:pt idx="1352">
                  <c:v>8.6020797098965502</c:v>
                </c:pt>
                <c:pt idx="1353">
                  <c:v>8.6020797098965502</c:v>
                </c:pt>
                <c:pt idx="1354">
                  <c:v>8.6020797098965502</c:v>
                </c:pt>
                <c:pt idx="1355">
                  <c:v>8.6020797098965502</c:v>
                </c:pt>
                <c:pt idx="1356">
                  <c:v>8.6020797098965502</c:v>
                </c:pt>
                <c:pt idx="1357">
                  <c:v>8.6020797098965502</c:v>
                </c:pt>
                <c:pt idx="1358">
                  <c:v>8.6020797098965502</c:v>
                </c:pt>
                <c:pt idx="1359">
                  <c:v>8.6020797098965502</c:v>
                </c:pt>
                <c:pt idx="1360">
                  <c:v>8.6020797098965502</c:v>
                </c:pt>
                <c:pt idx="1361">
                  <c:v>8.6020797098965502</c:v>
                </c:pt>
                <c:pt idx="1362">
                  <c:v>8.6020797098965502</c:v>
                </c:pt>
                <c:pt idx="1363">
                  <c:v>8.6020797098965502</c:v>
                </c:pt>
                <c:pt idx="1364">
                  <c:v>8.6020797098965502</c:v>
                </c:pt>
                <c:pt idx="1365">
                  <c:v>8.6020797098965502</c:v>
                </c:pt>
                <c:pt idx="1366">
                  <c:v>8.6020797098965502</c:v>
                </c:pt>
                <c:pt idx="1367">
                  <c:v>8.6020797098965502</c:v>
                </c:pt>
                <c:pt idx="1368">
                  <c:v>8.6020797098965502</c:v>
                </c:pt>
                <c:pt idx="1369">
                  <c:v>8.6964840742557499</c:v>
                </c:pt>
                <c:pt idx="1370">
                  <c:v>8.6964840742557499</c:v>
                </c:pt>
                <c:pt idx="1371">
                  <c:v>8.6964840742557499</c:v>
                </c:pt>
                <c:pt idx="1372">
                  <c:v>8.6964840742557499</c:v>
                </c:pt>
                <c:pt idx="1373">
                  <c:v>8.6964840742557499</c:v>
                </c:pt>
                <c:pt idx="1374">
                  <c:v>8.6964840742557499</c:v>
                </c:pt>
                <c:pt idx="1375">
                  <c:v>8.6964840742557499</c:v>
                </c:pt>
                <c:pt idx="1376">
                  <c:v>8.6964840742557499</c:v>
                </c:pt>
                <c:pt idx="1377">
                  <c:v>8.6964840742557499</c:v>
                </c:pt>
                <c:pt idx="1378">
                  <c:v>8.6964840742557499</c:v>
                </c:pt>
                <c:pt idx="1379">
                  <c:v>8.6964840742557499</c:v>
                </c:pt>
                <c:pt idx="1380">
                  <c:v>8.6964840742557499</c:v>
                </c:pt>
                <c:pt idx="1381">
                  <c:v>8.6964840742557499</c:v>
                </c:pt>
                <c:pt idx="1382">
                  <c:v>8.6964840742557499</c:v>
                </c:pt>
                <c:pt idx="1383">
                  <c:v>8.6964840742557499</c:v>
                </c:pt>
                <c:pt idx="1384">
                  <c:v>8.6964840742557499</c:v>
                </c:pt>
                <c:pt idx="1385">
                  <c:v>8.6964840742557499</c:v>
                </c:pt>
                <c:pt idx="1386">
                  <c:v>8.6964840742557499</c:v>
                </c:pt>
                <c:pt idx="1387">
                  <c:v>8.7440673289502513</c:v>
                </c:pt>
                <c:pt idx="1388">
                  <c:v>8.7440673289502513</c:v>
                </c:pt>
                <c:pt idx="1389">
                  <c:v>8.7440673289502513</c:v>
                </c:pt>
                <c:pt idx="1390">
                  <c:v>8.7440673289502513</c:v>
                </c:pt>
                <c:pt idx="1391">
                  <c:v>8.7440673289502513</c:v>
                </c:pt>
                <c:pt idx="1392">
                  <c:v>8.7440673289502513</c:v>
                </c:pt>
                <c:pt idx="1393">
                  <c:v>8.7440673289502513</c:v>
                </c:pt>
                <c:pt idx="1394">
                  <c:v>8.7440673289502513</c:v>
                </c:pt>
                <c:pt idx="1395">
                  <c:v>8.7440673289502513</c:v>
                </c:pt>
                <c:pt idx="1396">
                  <c:v>8.7440673289502513</c:v>
                </c:pt>
                <c:pt idx="1397">
                  <c:v>8.7440673289502513</c:v>
                </c:pt>
                <c:pt idx="1398">
                  <c:v>8.7440673289502513</c:v>
                </c:pt>
                <c:pt idx="1399">
                  <c:v>8.7440673289502513</c:v>
                </c:pt>
                <c:pt idx="1400">
                  <c:v>8.7440673289502513</c:v>
                </c:pt>
                <c:pt idx="1401">
                  <c:v>8.7440673289502513</c:v>
                </c:pt>
                <c:pt idx="1402">
                  <c:v>8.7440673289502513</c:v>
                </c:pt>
                <c:pt idx="1403">
                  <c:v>8.7440673289502513</c:v>
                </c:pt>
                <c:pt idx="1404">
                  <c:v>8.7440673289502513</c:v>
                </c:pt>
                <c:pt idx="1405">
                  <c:v>8.7440673289502513</c:v>
                </c:pt>
                <c:pt idx="1406">
                  <c:v>8.7440673289502513</c:v>
                </c:pt>
                <c:pt idx="1407">
                  <c:v>8.7440673289502513</c:v>
                </c:pt>
                <c:pt idx="1408">
                  <c:v>8.7440673289502513</c:v>
                </c:pt>
                <c:pt idx="1409">
                  <c:v>8.7440673289502513</c:v>
                </c:pt>
                <c:pt idx="1410">
                  <c:v>8.7440673289502513</c:v>
                </c:pt>
                <c:pt idx="1411">
                  <c:v>8.7440673289502513</c:v>
                </c:pt>
                <c:pt idx="1412">
                  <c:v>8.7440673289502513</c:v>
                </c:pt>
                <c:pt idx="1413">
                  <c:v>8.7440673289502513</c:v>
                </c:pt>
                <c:pt idx="1414">
                  <c:v>8.7440673289502513</c:v>
                </c:pt>
                <c:pt idx="1415">
                  <c:v>8.7440673289502513</c:v>
                </c:pt>
                <c:pt idx="1416">
                  <c:v>8.7440673289502513</c:v>
                </c:pt>
                <c:pt idx="1417">
                  <c:v>8.7440673289502513</c:v>
                </c:pt>
                <c:pt idx="1418">
                  <c:v>8.7440673289502513</c:v>
                </c:pt>
                <c:pt idx="1419">
                  <c:v>8.7440673289502513</c:v>
                </c:pt>
                <c:pt idx="1420">
                  <c:v>8.7440673289502513</c:v>
                </c:pt>
                <c:pt idx="1421">
                  <c:v>8.7440673289502513</c:v>
                </c:pt>
                <c:pt idx="1422">
                  <c:v>8.7440673289502513</c:v>
                </c:pt>
                <c:pt idx="1423">
                  <c:v>8.7440673289502513</c:v>
                </c:pt>
                <c:pt idx="1424">
                  <c:v>8.7440673289502513</c:v>
                </c:pt>
                <c:pt idx="1425">
                  <c:v>8.7440673289502513</c:v>
                </c:pt>
                <c:pt idx="1426">
                  <c:v>8.7440673289502513</c:v>
                </c:pt>
                <c:pt idx="1427">
                  <c:v>8.7440673289502513</c:v>
                </c:pt>
                <c:pt idx="1428">
                  <c:v>8.7440673289502513</c:v>
                </c:pt>
                <c:pt idx="1429">
                  <c:v>8.7440673289502513</c:v>
                </c:pt>
                <c:pt idx="1430">
                  <c:v>8.7440673289502513</c:v>
                </c:pt>
                <c:pt idx="1431">
                  <c:v>8.7440673289502513</c:v>
                </c:pt>
                <c:pt idx="1432">
                  <c:v>8.7440673289502513</c:v>
                </c:pt>
                <c:pt idx="1433">
                  <c:v>8.7440673289502513</c:v>
                </c:pt>
                <c:pt idx="1434">
                  <c:v>8.7440673289502513</c:v>
                </c:pt>
                <c:pt idx="1435">
                  <c:v>8.7440673289502513</c:v>
                </c:pt>
                <c:pt idx="1436">
                  <c:v>8.7440673289502513</c:v>
                </c:pt>
                <c:pt idx="1437">
                  <c:v>8.7440673289502513</c:v>
                </c:pt>
                <c:pt idx="1438">
                  <c:v>8.7440673289502513</c:v>
                </c:pt>
                <c:pt idx="1439">
                  <c:v>8.7440673289502513</c:v>
                </c:pt>
                <c:pt idx="1440">
                  <c:v>8.7440673289502513</c:v>
                </c:pt>
                <c:pt idx="1441">
                  <c:v>8.7440673289502513</c:v>
                </c:pt>
                <c:pt idx="1442">
                  <c:v>8.7440673289502513</c:v>
                </c:pt>
                <c:pt idx="1443">
                  <c:v>8.8411152190849496</c:v>
                </c:pt>
                <c:pt idx="1444">
                  <c:v>8.8411152190849496</c:v>
                </c:pt>
                <c:pt idx="1445">
                  <c:v>8.8411152190849496</c:v>
                </c:pt>
                <c:pt idx="1446">
                  <c:v>8.8411152190849496</c:v>
                </c:pt>
                <c:pt idx="1447">
                  <c:v>8.8411152190849496</c:v>
                </c:pt>
                <c:pt idx="1448">
                  <c:v>8.8411152190849496</c:v>
                </c:pt>
                <c:pt idx="1449">
                  <c:v>8.8411152190849496</c:v>
                </c:pt>
                <c:pt idx="1450">
                  <c:v>8.8411152190849496</c:v>
                </c:pt>
                <c:pt idx="1451">
                  <c:v>8.8411152190849496</c:v>
                </c:pt>
                <c:pt idx="1452">
                  <c:v>8.8411152190849496</c:v>
                </c:pt>
                <c:pt idx="1453">
                  <c:v>8.8411152190849496</c:v>
                </c:pt>
                <c:pt idx="1454">
                  <c:v>8.8411152190849496</c:v>
                </c:pt>
                <c:pt idx="1455">
                  <c:v>8.8411152190849496</c:v>
                </c:pt>
                <c:pt idx="1456">
                  <c:v>8.8411152190849496</c:v>
                </c:pt>
                <c:pt idx="1457">
                  <c:v>8.8411152190849496</c:v>
                </c:pt>
                <c:pt idx="1458">
                  <c:v>8.8411152190849496</c:v>
                </c:pt>
                <c:pt idx="1459">
                  <c:v>8.8411152190849496</c:v>
                </c:pt>
                <c:pt idx="1460">
                  <c:v>8.8411152190849496</c:v>
                </c:pt>
                <c:pt idx="1461">
                  <c:v>8.8411152190849496</c:v>
                </c:pt>
                <c:pt idx="1462">
                  <c:v>8.8411152190849496</c:v>
                </c:pt>
                <c:pt idx="1463">
                  <c:v>8.8411152190849496</c:v>
                </c:pt>
                <c:pt idx="1464">
                  <c:v>8.8900697704313512</c:v>
                </c:pt>
                <c:pt idx="1465">
                  <c:v>8.8900697704313512</c:v>
                </c:pt>
                <c:pt idx="1466">
                  <c:v>8.8900697704313512</c:v>
                </c:pt>
                <c:pt idx="1467">
                  <c:v>8.8900697704313512</c:v>
                </c:pt>
                <c:pt idx="1468">
                  <c:v>8.8900697704313512</c:v>
                </c:pt>
                <c:pt idx="1469">
                  <c:v>8.8900697704313512</c:v>
                </c:pt>
                <c:pt idx="1470">
                  <c:v>8.8900697704313512</c:v>
                </c:pt>
                <c:pt idx="1471">
                  <c:v>8.8900697704313512</c:v>
                </c:pt>
                <c:pt idx="1472">
                  <c:v>8.8900697704313512</c:v>
                </c:pt>
                <c:pt idx="1473">
                  <c:v>8.8900697704313512</c:v>
                </c:pt>
                <c:pt idx="1474">
                  <c:v>8.8900697704313512</c:v>
                </c:pt>
                <c:pt idx="1475">
                  <c:v>8.8900697704313512</c:v>
                </c:pt>
                <c:pt idx="1476">
                  <c:v>8.8900697704313512</c:v>
                </c:pt>
                <c:pt idx="1477">
                  <c:v>8.8900697704313512</c:v>
                </c:pt>
                <c:pt idx="1478">
                  <c:v>8.8900697704313512</c:v>
                </c:pt>
                <c:pt idx="1479">
                  <c:v>8.8900697704313512</c:v>
                </c:pt>
                <c:pt idx="1480">
                  <c:v>8.8900697704313512</c:v>
                </c:pt>
                <c:pt idx="1481">
                  <c:v>8.8900697704313512</c:v>
                </c:pt>
                <c:pt idx="1482">
                  <c:v>8.8900697704313512</c:v>
                </c:pt>
                <c:pt idx="1483">
                  <c:v>8.8900697704313512</c:v>
                </c:pt>
                <c:pt idx="1484">
                  <c:v>8.8900697704313512</c:v>
                </c:pt>
                <c:pt idx="1485">
                  <c:v>8.8900697704313512</c:v>
                </c:pt>
                <c:pt idx="1486">
                  <c:v>8.8900697704313512</c:v>
                </c:pt>
                <c:pt idx="1487">
                  <c:v>8.8900697704313512</c:v>
                </c:pt>
                <c:pt idx="1488">
                  <c:v>8.8900697704313512</c:v>
                </c:pt>
                <c:pt idx="1489">
                  <c:v>8.8900697704313512</c:v>
                </c:pt>
                <c:pt idx="1490">
                  <c:v>8.8900697704313512</c:v>
                </c:pt>
                <c:pt idx="1491">
                  <c:v>8.8900697704313512</c:v>
                </c:pt>
                <c:pt idx="1492">
                  <c:v>8.8900697704313512</c:v>
                </c:pt>
                <c:pt idx="1493">
                  <c:v>8.8900697704313512</c:v>
                </c:pt>
                <c:pt idx="1494">
                  <c:v>8.8900697704313512</c:v>
                </c:pt>
                <c:pt idx="1495">
                  <c:v>8.8900697704313512</c:v>
                </c:pt>
                <c:pt idx="1496">
                  <c:v>8.8900697704313512</c:v>
                </c:pt>
                <c:pt idx="1497">
                  <c:v>8.8900697704313512</c:v>
                </c:pt>
                <c:pt idx="1498">
                  <c:v>8.8900697704313512</c:v>
                </c:pt>
                <c:pt idx="1499">
                  <c:v>8.8900697704313512</c:v>
                </c:pt>
                <c:pt idx="1500">
                  <c:v>8.8900697704313512</c:v>
                </c:pt>
                <c:pt idx="1501">
                  <c:v>8.8900697704313512</c:v>
                </c:pt>
                <c:pt idx="1502">
                  <c:v>8.8900697704313512</c:v>
                </c:pt>
                <c:pt idx="1503">
                  <c:v>8.8900697704313512</c:v>
                </c:pt>
                <c:pt idx="1504">
                  <c:v>8.8900697704313512</c:v>
                </c:pt>
                <c:pt idx="1505">
                  <c:v>8.8900697704313512</c:v>
                </c:pt>
                <c:pt idx="1506">
                  <c:v>8.8900697704313512</c:v>
                </c:pt>
                <c:pt idx="1507">
                  <c:v>8.8900697704313512</c:v>
                </c:pt>
                <c:pt idx="1508">
                  <c:v>8.8900697704313512</c:v>
                </c:pt>
                <c:pt idx="1509">
                  <c:v>8.8900697704313512</c:v>
                </c:pt>
                <c:pt idx="1510">
                  <c:v>8.8900697704313512</c:v>
                </c:pt>
                <c:pt idx="1511">
                  <c:v>8.8900697704313512</c:v>
                </c:pt>
                <c:pt idx="1512">
                  <c:v>8.8900697704313512</c:v>
                </c:pt>
                <c:pt idx="1513">
                  <c:v>8.8900697704313512</c:v>
                </c:pt>
                <c:pt idx="1514">
                  <c:v>8.8900697704313512</c:v>
                </c:pt>
                <c:pt idx="1515">
                  <c:v>8.8900697704313512</c:v>
                </c:pt>
                <c:pt idx="1516">
                  <c:v>8.8900697704313512</c:v>
                </c:pt>
                <c:pt idx="1517">
                  <c:v>8.8900697704313512</c:v>
                </c:pt>
                <c:pt idx="1518">
                  <c:v>8.8900697704313512</c:v>
                </c:pt>
                <c:pt idx="1519">
                  <c:v>8.8900697704313512</c:v>
                </c:pt>
                <c:pt idx="1520">
                  <c:v>8.8900697704313512</c:v>
                </c:pt>
                <c:pt idx="1521">
                  <c:v>8.8900697704313512</c:v>
                </c:pt>
                <c:pt idx="1522">
                  <c:v>8.8900697704313512</c:v>
                </c:pt>
                <c:pt idx="1523">
                  <c:v>8.8900697704313512</c:v>
                </c:pt>
                <c:pt idx="1524">
                  <c:v>8.8900697704313512</c:v>
                </c:pt>
                <c:pt idx="1525">
                  <c:v>8.8900697704313512</c:v>
                </c:pt>
                <c:pt idx="1526">
                  <c:v>8.9401640927063504</c:v>
                </c:pt>
                <c:pt idx="1527">
                  <c:v>8.9401640927063504</c:v>
                </c:pt>
                <c:pt idx="1528">
                  <c:v>8.9401640927063504</c:v>
                </c:pt>
                <c:pt idx="1529">
                  <c:v>8.9401640927063504</c:v>
                </c:pt>
                <c:pt idx="1530">
                  <c:v>8.9401640927063504</c:v>
                </c:pt>
                <c:pt idx="1531">
                  <c:v>8.9401640927063504</c:v>
                </c:pt>
                <c:pt idx="1532">
                  <c:v>8.9401640927063504</c:v>
                </c:pt>
                <c:pt idx="1533">
                  <c:v>8.9401640927063504</c:v>
                </c:pt>
                <c:pt idx="1534">
                  <c:v>8.9401640927063504</c:v>
                </c:pt>
                <c:pt idx="1535">
                  <c:v>8.9401640927063504</c:v>
                </c:pt>
                <c:pt idx="1536">
                  <c:v>8.9401640927063504</c:v>
                </c:pt>
                <c:pt idx="1537">
                  <c:v>8.9401640927063504</c:v>
                </c:pt>
                <c:pt idx="1538">
                  <c:v>8.9401640927063504</c:v>
                </c:pt>
                <c:pt idx="1539">
                  <c:v>8.9401640927063504</c:v>
                </c:pt>
                <c:pt idx="1540">
                  <c:v>8.9401640927063504</c:v>
                </c:pt>
                <c:pt idx="1541">
                  <c:v>8.9401640927063504</c:v>
                </c:pt>
                <c:pt idx="1542">
                  <c:v>8.9401640927063504</c:v>
                </c:pt>
                <c:pt idx="1543">
                  <c:v>8.9401640927063504</c:v>
                </c:pt>
                <c:pt idx="1544">
                  <c:v>8.9401640927063504</c:v>
                </c:pt>
                <c:pt idx="1545">
                  <c:v>8.9401640927063504</c:v>
                </c:pt>
                <c:pt idx="1546">
                  <c:v>8.9401640927063504</c:v>
                </c:pt>
                <c:pt idx="1547">
                  <c:v>8.9401640927063504</c:v>
                </c:pt>
                <c:pt idx="1548">
                  <c:v>8.9401640927063504</c:v>
                </c:pt>
                <c:pt idx="1549">
                  <c:v>8.9401640927063504</c:v>
                </c:pt>
                <c:pt idx="1550">
                  <c:v>8.9401640927063504</c:v>
                </c:pt>
                <c:pt idx="1551">
                  <c:v>8.9401640927063504</c:v>
                </c:pt>
                <c:pt idx="1552">
                  <c:v>8.9401640927063504</c:v>
                </c:pt>
                <c:pt idx="1553">
                  <c:v>8.9401640927063504</c:v>
                </c:pt>
                <c:pt idx="1554">
                  <c:v>8.9401640927063504</c:v>
                </c:pt>
                <c:pt idx="1555">
                  <c:v>8.9401640927063504</c:v>
                </c:pt>
                <c:pt idx="1556">
                  <c:v>8.9401640927063504</c:v>
                </c:pt>
                <c:pt idx="1557">
                  <c:v>8.9401640927063504</c:v>
                </c:pt>
                <c:pt idx="1558">
                  <c:v>8.9401640927063504</c:v>
                </c:pt>
                <c:pt idx="1559">
                  <c:v>8.9401640927063504</c:v>
                </c:pt>
                <c:pt idx="1560">
                  <c:v>8.9401640927063504</c:v>
                </c:pt>
                <c:pt idx="1561">
                  <c:v>8.9401640927063504</c:v>
                </c:pt>
                <c:pt idx="1562">
                  <c:v>8.9401640927063504</c:v>
                </c:pt>
                <c:pt idx="1563">
                  <c:v>8.9401640927063504</c:v>
                </c:pt>
                <c:pt idx="1564">
                  <c:v>8.9401640927063504</c:v>
                </c:pt>
                <c:pt idx="1565">
                  <c:v>8.9401640927063504</c:v>
                </c:pt>
                <c:pt idx="1566">
                  <c:v>8.9401640927063504</c:v>
                </c:pt>
                <c:pt idx="1567">
                  <c:v>8.9401640927063504</c:v>
                </c:pt>
                <c:pt idx="1568">
                  <c:v>8.9914233992202508</c:v>
                </c:pt>
                <c:pt idx="1569">
                  <c:v>8.9914233992202508</c:v>
                </c:pt>
                <c:pt idx="1570">
                  <c:v>8.9914233992202508</c:v>
                </c:pt>
                <c:pt idx="1571">
                  <c:v>8.9914233992202508</c:v>
                </c:pt>
                <c:pt idx="1572">
                  <c:v>8.9914233992202508</c:v>
                </c:pt>
                <c:pt idx="1573">
                  <c:v>8.9914233992202508</c:v>
                </c:pt>
                <c:pt idx="1574">
                  <c:v>8.9914233992202508</c:v>
                </c:pt>
                <c:pt idx="1575">
                  <c:v>8.9914233992202508</c:v>
                </c:pt>
                <c:pt idx="1576">
                  <c:v>8.9914233992202508</c:v>
                </c:pt>
                <c:pt idx="1577">
                  <c:v>8.9914233992202508</c:v>
                </c:pt>
                <c:pt idx="1578">
                  <c:v>9.0944815838955506</c:v>
                </c:pt>
                <c:pt idx="1579">
                  <c:v>9.0944815838955506</c:v>
                </c:pt>
                <c:pt idx="1580">
                  <c:v>9.0944815838955506</c:v>
                </c:pt>
                <c:pt idx="1581">
                  <c:v>9.0944815838955506</c:v>
                </c:pt>
                <c:pt idx="1582">
                  <c:v>9.0944815838955506</c:v>
                </c:pt>
                <c:pt idx="1583">
                  <c:v>9.0944815838955506</c:v>
                </c:pt>
                <c:pt idx="1584">
                  <c:v>9.0944815838955506</c:v>
                </c:pt>
                <c:pt idx="1585">
                  <c:v>9.0944815838955506</c:v>
                </c:pt>
                <c:pt idx="1586">
                  <c:v>9.0944815838955506</c:v>
                </c:pt>
                <c:pt idx="1587">
                  <c:v>9.0944815838955506</c:v>
                </c:pt>
                <c:pt idx="1588">
                  <c:v>9.0944815838955506</c:v>
                </c:pt>
                <c:pt idx="1589">
                  <c:v>9.1462531660795499</c:v>
                </c:pt>
                <c:pt idx="1590">
                  <c:v>9.1462531660795499</c:v>
                </c:pt>
                <c:pt idx="1591">
                  <c:v>9.1462531660795499</c:v>
                </c:pt>
                <c:pt idx="1592">
                  <c:v>9.1462531660795499</c:v>
                </c:pt>
                <c:pt idx="1593">
                  <c:v>9.1462531660795499</c:v>
                </c:pt>
                <c:pt idx="1594">
                  <c:v>9.1462531660795499</c:v>
                </c:pt>
                <c:pt idx="1595">
                  <c:v>9.19817755694765</c:v>
                </c:pt>
                <c:pt idx="1596">
                  <c:v>9.19817755694765</c:v>
                </c:pt>
                <c:pt idx="1597">
                  <c:v>9.19817755694765</c:v>
                </c:pt>
                <c:pt idx="1598">
                  <c:v>9.19817755694765</c:v>
                </c:pt>
                <c:pt idx="1599">
                  <c:v>9.19817755694765</c:v>
                </c:pt>
                <c:pt idx="1600">
                  <c:v>9.19817755694765</c:v>
                </c:pt>
                <c:pt idx="1601">
                  <c:v>9.19817755694765</c:v>
                </c:pt>
                <c:pt idx="1602">
                  <c:v>9.19817755694765</c:v>
                </c:pt>
                <c:pt idx="1603">
                  <c:v>9.2502866225906502</c:v>
                </c:pt>
                <c:pt idx="1604">
                  <c:v>9.2502866225906502</c:v>
                </c:pt>
                <c:pt idx="1605">
                  <c:v>9.2502866225906502</c:v>
                </c:pt>
                <c:pt idx="1606">
                  <c:v>9.2502866225906502</c:v>
                </c:pt>
                <c:pt idx="1607">
                  <c:v>9.2502866225906502</c:v>
                </c:pt>
                <c:pt idx="1608">
                  <c:v>9.2502866225906502</c:v>
                </c:pt>
                <c:pt idx="1609">
                  <c:v>9.2502866225906502</c:v>
                </c:pt>
                <c:pt idx="1610">
                  <c:v>9.2502866225906502</c:v>
                </c:pt>
                <c:pt idx="1611">
                  <c:v>9.2502866225906502</c:v>
                </c:pt>
                <c:pt idx="1612">
                  <c:v>9.2502866225906502</c:v>
                </c:pt>
                <c:pt idx="1613">
                  <c:v>9.2502866225906502</c:v>
                </c:pt>
                <c:pt idx="1614">
                  <c:v>9.2502866225906502</c:v>
                </c:pt>
                <c:pt idx="1615">
                  <c:v>9.2502866225906502</c:v>
                </c:pt>
                <c:pt idx="1616">
                  <c:v>9.2502866225906502</c:v>
                </c:pt>
                <c:pt idx="1617">
                  <c:v>9.2502866225906502</c:v>
                </c:pt>
                <c:pt idx="1618">
                  <c:v>9.2502866225906502</c:v>
                </c:pt>
                <c:pt idx="1619">
                  <c:v>9.2502866225906502</c:v>
                </c:pt>
                <c:pt idx="1620">
                  <c:v>9.2502866225906502</c:v>
                </c:pt>
                <c:pt idx="1621">
                  <c:v>9.2502866225906502</c:v>
                </c:pt>
                <c:pt idx="1622">
                  <c:v>9.2502866225906502</c:v>
                </c:pt>
                <c:pt idx="1623">
                  <c:v>9.2502866225906502</c:v>
                </c:pt>
                <c:pt idx="1624">
                  <c:v>9.2502866225906502</c:v>
                </c:pt>
                <c:pt idx="1625">
                  <c:v>9.2502866225906502</c:v>
                </c:pt>
                <c:pt idx="1626">
                  <c:v>9.2502866225906502</c:v>
                </c:pt>
                <c:pt idx="1627">
                  <c:v>9.2502866225906502</c:v>
                </c:pt>
                <c:pt idx="1628">
                  <c:v>9.2502866225906502</c:v>
                </c:pt>
                <c:pt idx="1629">
                  <c:v>9.2502866225906502</c:v>
                </c:pt>
                <c:pt idx="1630">
                  <c:v>9.2502866225906502</c:v>
                </c:pt>
                <c:pt idx="1631">
                  <c:v>9.2502866225906502</c:v>
                </c:pt>
                <c:pt idx="1632">
                  <c:v>9.2502866225906502</c:v>
                </c:pt>
                <c:pt idx="1633">
                  <c:v>9.2502866225906502</c:v>
                </c:pt>
                <c:pt idx="1634">
                  <c:v>9.2502866225906502</c:v>
                </c:pt>
                <c:pt idx="1635">
                  <c:v>9.2502866225906502</c:v>
                </c:pt>
                <c:pt idx="1636">
                  <c:v>9.2502866225906502</c:v>
                </c:pt>
                <c:pt idx="1637">
                  <c:v>9.2502866225906502</c:v>
                </c:pt>
                <c:pt idx="1638">
                  <c:v>9.2502866225906502</c:v>
                </c:pt>
                <c:pt idx="1639">
                  <c:v>9.2502866225906502</c:v>
                </c:pt>
                <c:pt idx="1640">
                  <c:v>9.2502866225906502</c:v>
                </c:pt>
                <c:pt idx="1641">
                  <c:v>9.2502866225906502</c:v>
                </c:pt>
                <c:pt idx="1642">
                  <c:v>9.2502866225906502</c:v>
                </c:pt>
                <c:pt idx="1643">
                  <c:v>9.2502866225906502</c:v>
                </c:pt>
                <c:pt idx="1644">
                  <c:v>9.2502866225906502</c:v>
                </c:pt>
                <c:pt idx="1645">
                  <c:v>9.2502866225906502</c:v>
                </c:pt>
                <c:pt idx="1646">
                  <c:v>9.2502866225906502</c:v>
                </c:pt>
                <c:pt idx="1647">
                  <c:v>9.2502866225906502</c:v>
                </c:pt>
                <c:pt idx="1648">
                  <c:v>9.2502866225906502</c:v>
                </c:pt>
                <c:pt idx="1649">
                  <c:v>9.2502866225906502</c:v>
                </c:pt>
                <c:pt idx="1650">
                  <c:v>9.2502866225906502</c:v>
                </c:pt>
                <c:pt idx="1651">
                  <c:v>9.2502866225906502</c:v>
                </c:pt>
                <c:pt idx="1652">
                  <c:v>9.2502866225906502</c:v>
                </c:pt>
                <c:pt idx="1653">
                  <c:v>9.2502866225906502</c:v>
                </c:pt>
                <c:pt idx="1654">
                  <c:v>9.2502866225906502</c:v>
                </c:pt>
                <c:pt idx="1655">
                  <c:v>9.2502866225906502</c:v>
                </c:pt>
                <c:pt idx="1656">
                  <c:v>9.2502866225906502</c:v>
                </c:pt>
                <c:pt idx="1657">
                  <c:v>9.2502866225906502</c:v>
                </c:pt>
                <c:pt idx="1658">
                  <c:v>9.2502866225906502</c:v>
                </c:pt>
                <c:pt idx="1659">
                  <c:v>9.2502866225906502</c:v>
                </c:pt>
                <c:pt idx="1660">
                  <c:v>9.2502866225906502</c:v>
                </c:pt>
                <c:pt idx="1661">
                  <c:v>9.2502866225906502</c:v>
                </c:pt>
                <c:pt idx="1662">
                  <c:v>9.2502866225906502</c:v>
                </c:pt>
                <c:pt idx="1663">
                  <c:v>9.2502866225906502</c:v>
                </c:pt>
                <c:pt idx="1664">
                  <c:v>9.2502866225906502</c:v>
                </c:pt>
                <c:pt idx="1665">
                  <c:v>9.2502866225906502</c:v>
                </c:pt>
                <c:pt idx="1666">
                  <c:v>9.2502866225906502</c:v>
                </c:pt>
                <c:pt idx="1667">
                  <c:v>9.2502866225906502</c:v>
                </c:pt>
                <c:pt idx="1668">
                  <c:v>9.2502866225906502</c:v>
                </c:pt>
                <c:pt idx="1669">
                  <c:v>9.2502866225906502</c:v>
                </c:pt>
                <c:pt idx="1670">
                  <c:v>9.2502866225906502</c:v>
                </c:pt>
                <c:pt idx="1671">
                  <c:v>9.2502866225906502</c:v>
                </c:pt>
                <c:pt idx="1672">
                  <c:v>9.2502866225906502</c:v>
                </c:pt>
                <c:pt idx="1673">
                  <c:v>9.2502866225906502</c:v>
                </c:pt>
                <c:pt idx="1674">
                  <c:v>9.2502866225906502</c:v>
                </c:pt>
                <c:pt idx="1675">
                  <c:v>9.2502866225906502</c:v>
                </c:pt>
                <c:pt idx="1676">
                  <c:v>9.2502866225906502</c:v>
                </c:pt>
                <c:pt idx="1677">
                  <c:v>9.2502866225906502</c:v>
                </c:pt>
                <c:pt idx="1678">
                  <c:v>9.2502866225906502</c:v>
                </c:pt>
                <c:pt idx="1679">
                  <c:v>9.2502866225906502</c:v>
                </c:pt>
                <c:pt idx="1680">
                  <c:v>9.2502866225906502</c:v>
                </c:pt>
                <c:pt idx="1681">
                  <c:v>9.2502866225906502</c:v>
                </c:pt>
                <c:pt idx="1682">
                  <c:v>9.2502866225906502</c:v>
                </c:pt>
                <c:pt idx="1683">
                  <c:v>9.2502866225906502</c:v>
                </c:pt>
                <c:pt idx="1684">
                  <c:v>9.2502866225906502</c:v>
                </c:pt>
                <c:pt idx="1685">
                  <c:v>9.2502866225906502</c:v>
                </c:pt>
                <c:pt idx="1686">
                  <c:v>9.2502866225906502</c:v>
                </c:pt>
                <c:pt idx="1687">
                  <c:v>9.2502866225906502</c:v>
                </c:pt>
                <c:pt idx="1688">
                  <c:v>9.2502866225906502</c:v>
                </c:pt>
                <c:pt idx="1689">
                  <c:v>9.2502866225906502</c:v>
                </c:pt>
                <c:pt idx="1690">
                  <c:v>9.2502866225906502</c:v>
                </c:pt>
                <c:pt idx="1691">
                  <c:v>9.2502866225906502</c:v>
                </c:pt>
                <c:pt idx="1692">
                  <c:v>9.2502866225906502</c:v>
                </c:pt>
                <c:pt idx="1693">
                  <c:v>9.2502866225906502</c:v>
                </c:pt>
                <c:pt idx="1694">
                  <c:v>9.2502866225906502</c:v>
                </c:pt>
                <c:pt idx="1695">
                  <c:v>9.2502866225906502</c:v>
                </c:pt>
                <c:pt idx="1696">
                  <c:v>9.2502866225906502</c:v>
                </c:pt>
                <c:pt idx="1697">
                  <c:v>9.2502866225906502</c:v>
                </c:pt>
                <c:pt idx="1698">
                  <c:v>9.2502866225906502</c:v>
                </c:pt>
                <c:pt idx="1699">
                  <c:v>9.2502866225906502</c:v>
                </c:pt>
                <c:pt idx="1700">
                  <c:v>9.2502866225906502</c:v>
                </c:pt>
                <c:pt idx="1701">
                  <c:v>9.2502866225906502</c:v>
                </c:pt>
                <c:pt idx="1702">
                  <c:v>9.2502866225906502</c:v>
                </c:pt>
                <c:pt idx="1703">
                  <c:v>9.2502866225906502</c:v>
                </c:pt>
                <c:pt idx="1704">
                  <c:v>9.2502866225906502</c:v>
                </c:pt>
                <c:pt idx="1705">
                  <c:v>9.2502866225906502</c:v>
                </c:pt>
                <c:pt idx="1706">
                  <c:v>9.2502866225906502</c:v>
                </c:pt>
                <c:pt idx="1707">
                  <c:v>9.3049573660094502</c:v>
                </c:pt>
                <c:pt idx="1708">
                  <c:v>9.3049573660094502</c:v>
                </c:pt>
                <c:pt idx="1709">
                  <c:v>9.3049573660094502</c:v>
                </c:pt>
                <c:pt idx="1710">
                  <c:v>9.3049573660094502</c:v>
                </c:pt>
                <c:pt idx="1711">
                  <c:v>9.3049573660094502</c:v>
                </c:pt>
                <c:pt idx="1712">
                  <c:v>9.3049573660094502</c:v>
                </c:pt>
                <c:pt idx="1713">
                  <c:v>9.3049573660094502</c:v>
                </c:pt>
                <c:pt idx="1714">
                  <c:v>9.3049573660094502</c:v>
                </c:pt>
                <c:pt idx="1715">
                  <c:v>9.3049573660094502</c:v>
                </c:pt>
                <c:pt idx="1716">
                  <c:v>9.3049573660094502</c:v>
                </c:pt>
                <c:pt idx="1717">
                  <c:v>9.3049573660094502</c:v>
                </c:pt>
                <c:pt idx="1718">
                  <c:v>9.3049573660094502</c:v>
                </c:pt>
                <c:pt idx="1719">
                  <c:v>9.3049573660094502</c:v>
                </c:pt>
                <c:pt idx="1720">
                  <c:v>9.3049573660094502</c:v>
                </c:pt>
                <c:pt idx="1721">
                  <c:v>9.3049573660094502</c:v>
                </c:pt>
                <c:pt idx="1722">
                  <c:v>9.3049573660094502</c:v>
                </c:pt>
                <c:pt idx="1723">
                  <c:v>9.3049573660094502</c:v>
                </c:pt>
                <c:pt idx="1724">
                  <c:v>9.3049573660094502</c:v>
                </c:pt>
                <c:pt idx="1725">
                  <c:v>9.3049573660094502</c:v>
                </c:pt>
                <c:pt idx="1726">
                  <c:v>9.3049573660094502</c:v>
                </c:pt>
                <c:pt idx="1727">
                  <c:v>9.3049573660094502</c:v>
                </c:pt>
                <c:pt idx="1728">
                  <c:v>9.415677686224651</c:v>
                </c:pt>
                <c:pt idx="1729">
                  <c:v>9.415677686224651</c:v>
                </c:pt>
                <c:pt idx="1730">
                  <c:v>9.415677686224651</c:v>
                </c:pt>
                <c:pt idx="1731">
                  <c:v>9.415677686224651</c:v>
                </c:pt>
                <c:pt idx="1732">
                  <c:v>9.415677686224651</c:v>
                </c:pt>
                <c:pt idx="1733">
                  <c:v>9.5820733097738504</c:v>
                </c:pt>
                <c:pt idx="1734">
                  <c:v>9.5820733097738504</c:v>
                </c:pt>
                <c:pt idx="1735">
                  <c:v>9.5820733097738504</c:v>
                </c:pt>
                <c:pt idx="1736">
                  <c:v>9.5820733097738504</c:v>
                </c:pt>
                <c:pt idx="1737">
                  <c:v>9.5820733097738504</c:v>
                </c:pt>
                <c:pt idx="1738">
                  <c:v>9.5820733097738504</c:v>
                </c:pt>
                <c:pt idx="1739">
                  <c:v>9.5820733097738504</c:v>
                </c:pt>
                <c:pt idx="1740">
                  <c:v>9.5820733097738504</c:v>
                </c:pt>
                <c:pt idx="1741">
                  <c:v>9.5820733097738504</c:v>
                </c:pt>
                <c:pt idx="1742">
                  <c:v>9.5820733097738504</c:v>
                </c:pt>
                <c:pt idx="1743">
                  <c:v>9.5820733097738504</c:v>
                </c:pt>
                <c:pt idx="1744">
                  <c:v>9.5820733097738504</c:v>
                </c:pt>
                <c:pt idx="1745">
                  <c:v>9.5820733097738504</c:v>
                </c:pt>
                <c:pt idx="1746">
                  <c:v>9.5820733097738504</c:v>
                </c:pt>
                <c:pt idx="1747">
                  <c:v>9.5820733097738504</c:v>
                </c:pt>
                <c:pt idx="1748">
                  <c:v>9.5820733097738504</c:v>
                </c:pt>
                <c:pt idx="1749">
                  <c:v>9.5820733097738504</c:v>
                </c:pt>
                <c:pt idx="1750">
                  <c:v>9.6379992509794512</c:v>
                </c:pt>
                <c:pt idx="1751">
                  <c:v>9.6379992509794512</c:v>
                </c:pt>
                <c:pt idx="1752">
                  <c:v>9.6379992509794512</c:v>
                </c:pt>
                <c:pt idx="1753">
                  <c:v>9.6379992509794512</c:v>
                </c:pt>
                <c:pt idx="1754">
                  <c:v>9.6379992509794512</c:v>
                </c:pt>
                <c:pt idx="1755">
                  <c:v>9.6379992509794512</c:v>
                </c:pt>
                <c:pt idx="1756">
                  <c:v>9.6379992509794512</c:v>
                </c:pt>
                <c:pt idx="1757">
                  <c:v>9.6941405680819503</c:v>
                </c:pt>
                <c:pt idx="1758">
                  <c:v>9.6941405680819503</c:v>
                </c:pt>
                <c:pt idx="1759">
                  <c:v>9.6941405680819503</c:v>
                </c:pt>
                <c:pt idx="1760">
                  <c:v>9.6941405680819503</c:v>
                </c:pt>
                <c:pt idx="1761">
                  <c:v>9.6941405680819503</c:v>
                </c:pt>
                <c:pt idx="1762">
                  <c:v>9.6941405680819503</c:v>
                </c:pt>
                <c:pt idx="1763">
                  <c:v>9.6941405680819503</c:v>
                </c:pt>
                <c:pt idx="1764">
                  <c:v>9.6941405680819503</c:v>
                </c:pt>
                <c:pt idx="1765">
                  <c:v>9.6941405680819503</c:v>
                </c:pt>
                <c:pt idx="1766">
                  <c:v>9.6941405680819503</c:v>
                </c:pt>
                <c:pt idx="1767">
                  <c:v>9.6941405680819503</c:v>
                </c:pt>
                <c:pt idx="1768">
                  <c:v>9.6941405680819503</c:v>
                </c:pt>
                <c:pt idx="1769">
                  <c:v>9.6941405680819503</c:v>
                </c:pt>
                <c:pt idx="1770">
                  <c:v>9.6941405680819503</c:v>
                </c:pt>
                <c:pt idx="1771">
                  <c:v>9.6941405680819503</c:v>
                </c:pt>
                <c:pt idx="1772">
                  <c:v>9.6941405680819503</c:v>
                </c:pt>
                <c:pt idx="1773">
                  <c:v>9.6941405680819503</c:v>
                </c:pt>
                <c:pt idx="1774">
                  <c:v>9.6941405680819503</c:v>
                </c:pt>
                <c:pt idx="1775">
                  <c:v>9.6941405680819503</c:v>
                </c:pt>
                <c:pt idx="1776">
                  <c:v>9.6941405680819503</c:v>
                </c:pt>
                <c:pt idx="1777">
                  <c:v>9.6941405680819503</c:v>
                </c:pt>
                <c:pt idx="1778">
                  <c:v>9.6941405680819503</c:v>
                </c:pt>
                <c:pt idx="1779">
                  <c:v>9.6941405680819503</c:v>
                </c:pt>
                <c:pt idx="1780">
                  <c:v>9.6941405680819503</c:v>
                </c:pt>
                <c:pt idx="1781">
                  <c:v>9.6941405680819503</c:v>
                </c:pt>
                <c:pt idx="1782">
                  <c:v>9.6941405680819503</c:v>
                </c:pt>
                <c:pt idx="1783">
                  <c:v>9.6941405680819503</c:v>
                </c:pt>
                <c:pt idx="1784">
                  <c:v>9.6941405680819503</c:v>
                </c:pt>
                <c:pt idx="1785">
                  <c:v>9.6941405680819503</c:v>
                </c:pt>
                <c:pt idx="1786">
                  <c:v>9.6941405680819503</c:v>
                </c:pt>
                <c:pt idx="1787">
                  <c:v>9.6941405680819503</c:v>
                </c:pt>
                <c:pt idx="1788">
                  <c:v>9.6941405680819503</c:v>
                </c:pt>
                <c:pt idx="1789">
                  <c:v>9.6941405680819503</c:v>
                </c:pt>
                <c:pt idx="1790">
                  <c:v>9.6941405680819503</c:v>
                </c:pt>
                <c:pt idx="1791">
                  <c:v>9.6941405680819503</c:v>
                </c:pt>
                <c:pt idx="1792">
                  <c:v>9.6941405680819503</c:v>
                </c:pt>
                <c:pt idx="1793">
                  <c:v>9.6941405680819503</c:v>
                </c:pt>
                <c:pt idx="1794">
                  <c:v>9.6941405680819503</c:v>
                </c:pt>
                <c:pt idx="1795">
                  <c:v>9.6941405680819503</c:v>
                </c:pt>
                <c:pt idx="1796">
                  <c:v>9.6941405680819503</c:v>
                </c:pt>
                <c:pt idx="1797">
                  <c:v>9.6941405680819503</c:v>
                </c:pt>
                <c:pt idx="1798">
                  <c:v>9.6941405680819503</c:v>
                </c:pt>
                <c:pt idx="1799">
                  <c:v>9.6941405680819503</c:v>
                </c:pt>
                <c:pt idx="1800">
                  <c:v>9.6941405680819503</c:v>
                </c:pt>
                <c:pt idx="1801">
                  <c:v>9.6941405680819503</c:v>
                </c:pt>
                <c:pt idx="1802">
                  <c:v>9.6941405680819503</c:v>
                </c:pt>
                <c:pt idx="1803">
                  <c:v>9.6941405680819503</c:v>
                </c:pt>
                <c:pt idx="1804">
                  <c:v>9.6941405680819503</c:v>
                </c:pt>
                <c:pt idx="1805">
                  <c:v>9.6941405680819503</c:v>
                </c:pt>
                <c:pt idx="1806">
                  <c:v>9.6941405680819503</c:v>
                </c:pt>
                <c:pt idx="1807">
                  <c:v>9.6941405680819503</c:v>
                </c:pt>
                <c:pt idx="1808">
                  <c:v>9.6941405680819503</c:v>
                </c:pt>
                <c:pt idx="1809">
                  <c:v>9.6941405680819503</c:v>
                </c:pt>
                <c:pt idx="1810">
                  <c:v>9.6941405680819503</c:v>
                </c:pt>
                <c:pt idx="1811">
                  <c:v>9.6941405680819503</c:v>
                </c:pt>
                <c:pt idx="1812">
                  <c:v>9.6941405680819503</c:v>
                </c:pt>
                <c:pt idx="1813">
                  <c:v>9.6941405680819503</c:v>
                </c:pt>
                <c:pt idx="1814">
                  <c:v>9.6941405680819503</c:v>
                </c:pt>
                <c:pt idx="1815">
                  <c:v>9.6941405680819503</c:v>
                </c:pt>
                <c:pt idx="1816">
                  <c:v>9.6941405680819503</c:v>
                </c:pt>
                <c:pt idx="1817">
                  <c:v>9.6941405680819503</c:v>
                </c:pt>
                <c:pt idx="1818">
                  <c:v>9.6941405680819503</c:v>
                </c:pt>
                <c:pt idx="1819">
                  <c:v>9.6941405680819503</c:v>
                </c:pt>
                <c:pt idx="1820">
                  <c:v>9.6941405680819503</c:v>
                </c:pt>
                <c:pt idx="1821">
                  <c:v>9.6941405680819503</c:v>
                </c:pt>
                <c:pt idx="1822">
                  <c:v>9.6941405680819503</c:v>
                </c:pt>
                <c:pt idx="1823">
                  <c:v>9.6941405680819503</c:v>
                </c:pt>
                <c:pt idx="1824">
                  <c:v>9.6941405680819503</c:v>
                </c:pt>
                <c:pt idx="1825">
                  <c:v>9.7517242510388513</c:v>
                </c:pt>
                <c:pt idx="1826">
                  <c:v>9.7517242510388513</c:v>
                </c:pt>
                <c:pt idx="1827">
                  <c:v>9.7517242510388513</c:v>
                </c:pt>
                <c:pt idx="1828">
                  <c:v>9.8093839520590507</c:v>
                </c:pt>
                <c:pt idx="1829">
                  <c:v>9.8093839520590507</c:v>
                </c:pt>
                <c:pt idx="1830">
                  <c:v>9.8093839520590507</c:v>
                </c:pt>
                <c:pt idx="1831">
                  <c:v>9.8093839520590507</c:v>
                </c:pt>
                <c:pt idx="1832">
                  <c:v>9.8093839520590507</c:v>
                </c:pt>
                <c:pt idx="1833">
                  <c:v>9.8093839520590507</c:v>
                </c:pt>
                <c:pt idx="1834">
                  <c:v>9.8093839520590507</c:v>
                </c:pt>
                <c:pt idx="1835">
                  <c:v>9.8093839520590507</c:v>
                </c:pt>
                <c:pt idx="1836">
                  <c:v>9.8093839520590507</c:v>
                </c:pt>
                <c:pt idx="1837">
                  <c:v>9.8093839520590507</c:v>
                </c:pt>
                <c:pt idx="1838">
                  <c:v>9.8093839520590507</c:v>
                </c:pt>
                <c:pt idx="1839">
                  <c:v>9.8674270287509511</c:v>
                </c:pt>
                <c:pt idx="1840">
                  <c:v>9.8674270287509511</c:v>
                </c:pt>
                <c:pt idx="1841">
                  <c:v>9.8674270287509511</c:v>
                </c:pt>
                <c:pt idx="1842">
                  <c:v>9.8674270287509511</c:v>
                </c:pt>
                <c:pt idx="1843">
                  <c:v>9.8674270287509511</c:v>
                </c:pt>
                <c:pt idx="1844">
                  <c:v>9.8674270287509511</c:v>
                </c:pt>
                <c:pt idx="1845">
                  <c:v>9.8674270287509511</c:v>
                </c:pt>
                <c:pt idx="1846">
                  <c:v>9.8674270287509511</c:v>
                </c:pt>
                <c:pt idx="1847">
                  <c:v>9.8674270287509511</c:v>
                </c:pt>
                <c:pt idx="1848">
                  <c:v>9.8674270287509511</c:v>
                </c:pt>
                <c:pt idx="1849">
                  <c:v>9.8674270287509511</c:v>
                </c:pt>
                <c:pt idx="1850">
                  <c:v>9.8674270287509511</c:v>
                </c:pt>
                <c:pt idx="1851">
                  <c:v>9.8674270287509511</c:v>
                </c:pt>
                <c:pt idx="1852">
                  <c:v>9.8674270287509511</c:v>
                </c:pt>
                <c:pt idx="1853">
                  <c:v>9.8674270287509511</c:v>
                </c:pt>
                <c:pt idx="1854">
                  <c:v>9.8674270287509511</c:v>
                </c:pt>
                <c:pt idx="1855">
                  <c:v>9.8674270287509511</c:v>
                </c:pt>
                <c:pt idx="1856">
                  <c:v>9.8674270287509511</c:v>
                </c:pt>
                <c:pt idx="1857">
                  <c:v>9.8674270287509511</c:v>
                </c:pt>
                <c:pt idx="1858">
                  <c:v>9.8674270287509511</c:v>
                </c:pt>
                <c:pt idx="1859">
                  <c:v>9.8674270287509511</c:v>
                </c:pt>
                <c:pt idx="1860">
                  <c:v>9.8674270287509511</c:v>
                </c:pt>
                <c:pt idx="1861">
                  <c:v>9.8674270287509511</c:v>
                </c:pt>
                <c:pt idx="1862">
                  <c:v>9.9262925781894502</c:v>
                </c:pt>
                <c:pt idx="1863">
                  <c:v>9.9262925781894502</c:v>
                </c:pt>
                <c:pt idx="1864">
                  <c:v>9.9262925781894502</c:v>
                </c:pt>
                <c:pt idx="1865">
                  <c:v>9.9262925781894502</c:v>
                </c:pt>
                <c:pt idx="1866">
                  <c:v>9.9262925781894502</c:v>
                </c:pt>
                <c:pt idx="1867">
                  <c:v>9.9262925781894502</c:v>
                </c:pt>
                <c:pt idx="1868">
                  <c:v>9.9262925781894502</c:v>
                </c:pt>
                <c:pt idx="1869">
                  <c:v>9.9262925781894502</c:v>
                </c:pt>
                <c:pt idx="1870">
                  <c:v>9.9262925781894502</c:v>
                </c:pt>
                <c:pt idx="1871">
                  <c:v>9.9262925781894502</c:v>
                </c:pt>
                <c:pt idx="1872">
                  <c:v>9.9262925781894502</c:v>
                </c:pt>
                <c:pt idx="1873">
                  <c:v>9.9262925781894502</c:v>
                </c:pt>
                <c:pt idx="1874">
                  <c:v>9.9262925781894502</c:v>
                </c:pt>
                <c:pt idx="1875">
                  <c:v>9.9262925781894502</c:v>
                </c:pt>
                <c:pt idx="1876">
                  <c:v>9.9262925781894502</c:v>
                </c:pt>
                <c:pt idx="1877">
                  <c:v>9.9262925781894502</c:v>
                </c:pt>
                <c:pt idx="1878">
                  <c:v>9.9262925781894502</c:v>
                </c:pt>
                <c:pt idx="1879">
                  <c:v>9.9262925781894502</c:v>
                </c:pt>
                <c:pt idx="1880">
                  <c:v>9.9262925781894502</c:v>
                </c:pt>
                <c:pt idx="1881">
                  <c:v>9.9262925781894502</c:v>
                </c:pt>
                <c:pt idx="1882">
                  <c:v>9.9262925781894502</c:v>
                </c:pt>
                <c:pt idx="1883">
                  <c:v>9.9858010278266498</c:v>
                </c:pt>
                <c:pt idx="1884">
                  <c:v>9.9858010278266498</c:v>
                </c:pt>
                <c:pt idx="1885">
                  <c:v>9.9858010278266498</c:v>
                </c:pt>
                <c:pt idx="1886">
                  <c:v>9.9858010278266498</c:v>
                </c:pt>
                <c:pt idx="1887">
                  <c:v>9.9858010278266498</c:v>
                </c:pt>
                <c:pt idx="1888">
                  <c:v>10.04530947746375</c:v>
                </c:pt>
                <c:pt idx="1889">
                  <c:v>10.04530947746375</c:v>
                </c:pt>
                <c:pt idx="1890">
                  <c:v>10.04530947746375</c:v>
                </c:pt>
                <c:pt idx="1891">
                  <c:v>10.04530947746375</c:v>
                </c:pt>
                <c:pt idx="1892">
                  <c:v>10.04530947746375</c:v>
                </c:pt>
                <c:pt idx="1893">
                  <c:v>10.04530947746375</c:v>
                </c:pt>
                <c:pt idx="1894">
                  <c:v>10.10502200271695</c:v>
                </c:pt>
                <c:pt idx="1895">
                  <c:v>10.10502200271695</c:v>
                </c:pt>
                <c:pt idx="1896">
                  <c:v>10.10502200271695</c:v>
                </c:pt>
                <c:pt idx="1897">
                  <c:v>10.10502200271695</c:v>
                </c:pt>
                <c:pt idx="1898">
                  <c:v>10.10502200271695</c:v>
                </c:pt>
                <c:pt idx="1899">
                  <c:v>10.10502200271695</c:v>
                </c:pt>
                <c:pt idx="1900">
                  <c:v>10.10502200271695</c:v>
                </c:pt>
                <c:pt idx="1901">
                  <c:v>10.10502200271695</c:v>
                </c:pt>
                <c:pt idx="1902">
                  <c:v>10.10502200271695</c:v>
                </c:pt>
                <c:pt idx="1903">
                  <c:v>10.10502200271695</c:v>
                </c:pt>
                <c:pt idx="1904">
                  <c:v>10.10502200271695</c:v>
                </c:pt>
                <c:pt idx="1905">
                  <c:v>10.10502200271695</c:v>
                </c:pt>
                <c:pt idx="1906">
                  <c:v>10.10502200271695</c:v>
                </c:pt>
                <c:pt idx="1907">
                  <c:v>10.10502200271695</c:v>
                </c:pt>
                <c:pt idx="1908">
                  <c:v>10.10502200271695</c:v>
                </c:pt>
                <c:pt idx="1909">
                  <c:v>10.10502200271695</c:v>
                </c:pt>
                <c:pt idx="1910">
                  <c:v>10.10502200271695</c:v>
                </c:pt>
                <c:pt idx="1911">
                  <c:v>10.10502200271695</c:v>
                </c:pt>
                <c:pt idx="1912">
                  <c:v>10.10502200271695</c:v>
                </c:pt>
                <c:pt idx="1913">
                  <c:v>10.10502200271695</c:v>
                </c:pt>
                <c:pt idx="1914">
                  <c:v>10.10502200271695</c:v>
                </c:pt>
                <c:pt idx="1915">
                  <c:v>10.10502200271695</c:v>
                </c:pt>
                <c:pt idx="1916">
                  <c:v>10.10502200271695</c:v>
                </c:pt>
                <c:pt idx="1917">
                  <c:v>10.10502200271695</c:v>
                </c:pt>
                <c:pt idx="1918">
                  <c:v>10.10502200271695</c:v>
                </c:pt>
                <c:pt idx="1919">
                  <c:v>10.10502200271695</c:v>
                </c:pt>
                <c:pt idx="1920">
                  <c:v>10.10502200271695</c:v>
                </c:pt>
                <c:pt idx="1921">
                  <c:v>10.10502200271695</c:v>
                </c:pt>
                <c:pt idx="1922">
                  <c:v>10.10502200271695</c:v>
                </c:pt>
                <c:pt idx="1923">
                  <c:v>10.10502200271695</c:v>
                </c:pt>
                <c:pt idx="1924">
                  <c:v>10.10502200271695</c:v>
                </c:pt>
                <c:pt idx="1925">
                  <c:v>10.10502200271695</c:v>
                </c:pt>
                <c:pt idx="1926">
                  <c:v>10.10502200271695</c:v>
                </c:pt>
                <c:pt idx="1927">
                  <c:v>10.10502200271695</c:v>
                </c:pt>
                <c:pt idx="1928">
                  <c:v>10.10502200271695</c:v>
                </c:pt>
                <c:pt idx="1929">
                  <c:v>10.10502200271695</c:v>
                </c:pt>
                <c:pt idx="1930">
                  <c:v>10.10502200271695</c:v>
                </c:pt>
                <c:pt idx="1931">
                  <c:v>10.10502200271695</c:v>
                </c:pt>
                <c:pt idx="1932">
                  <c:v>10.10502200271695</c:v>
                </c:pt>
                <c:pt idx="1933">
                  <c:v>10.10502200271695</c:v>
                </c:pt>
                <c:pt idx="1934">
                  <c:v>10.10502200271695</c:v>
                </c:pt>
                <c:pt idx="1935">
                  <c:v>10.10502200271695</c:v>
                </c:pt>
                <c:pt idx="1936">
                  <c:v>10.10502200271695</c:v>
                </c:pt>
                <c:pt idx="1937">
                  <c:v>10.10502200271695</c:v>
                </c:pt>
                <c:pt idx="1938">
                  <c:v>10.10502200271695</c:v>
                </c:pt>
                <c:pt idx="1939">
                  <c:v>10.10502200271695</c:v>
                </c:pt>
                <c:pt idx="1940">
                  <c:v>10.10502200271695</c:v>
                </c:pt>
                <c:pt idx="1941">
                  <c:v>10.10502200271695</c:v>
                </c:pt>
                <c:pt idx="1942">
                  <c:v>10.10502200271695</c:v>
                </c:pt>
                <c:pt idx="1943">
                  <c:v>10.10502200271695</c:v>
                </c:pt>
                <c:pt idx="1944">
                  <c:v>10.10502200271695</c:v>
                </c:pt>
                <c:pt idx="1945">
                  <c:v>10.10502200271695</c:v>
                </c:pt>
                <c:pt idx="1946">
                  <c:v>10.10502200271695</c:v>
                </c:pt>
                <c:pt idx="1947">
                  <c:v>10.10502200271695</c:v>
                </c:pt>
                <c:pt idx="1948">
                  <c:v>10.10502200271695</c:v>
                </c:pt>
                <c:pt idx="1949">
                  <c:v>10.10502200271695</c:v>
                </c:pt>
                <c:pt idx="1950">
                  <c:v>10.10502200271695</c:v>
                </c:pt>
                <c:pt idx="1951">
                  <c:v>10.10502200271695</c:v>
                </c:pt>
                <c:pt idx="1952">
                  <c:v>10.10502200271695</c:v>
                </c:pt>
                <c:pt idx="1953">
                  <c:v>10.10502200271695</c:v>
                </c:pt>
                <c:pt idx="1954">
                  <c:v>10.10502200271695</c:v>
                </c:pt>
                <c:pt idx="1955">
                  <c:v>10.166204245539751</c:v>
                </c:pt>
                <c:pt idx="1956">
                  <c:v>10.166204245539751</c:v>
                </c:pt>
                <c:pt idx="1957">
                  <c:v>10.166204245539751</c:v>
                </c:pt>
                <c:pt idx="1958">
                  <c:v>10.166204245539751</c:v>
                </c:pt>
                <c:pt idx="1959">
                  <c:v>10.166204245539751</c:v>
                </c:pt>
                <c:pt idx="1960">
                  <c:v>10.166204245539751</c:v>
                </c:pt>
                <c:pt idx="1961">
                  <c:v>10.166204245539751</c:v>
                </c:pt>
                <c:pt idx="1962">
                  <c:v>10.166204245539751</c:v>
                </c:pt>
                <c:pt idx="1963">
                  <c:v>10.166204245539751</c:v>
                </c:pt>
                <c:pt idx="1964">
                  <c:v>10.166204245539751</c:v>
                </c:pt>
                <c:pt idx="1965">
                  <c:v>10.166204245539751</c:v>
                </c:pt>
                <c:pt idx="1966">
                  <c:v>10.227776460165151</c:v>
                </c:pt>
                <c:pt idx="1967">
                  <c:v>10.227776460165151</c:v>
                </c:pt>
                <c:pt idx="1968">
                  <c:v>10.227776460165151</c:v>
                </c:pt>
                <c:pt idx="1969">
                  <c:v>10.227776460165151</c:v>
                </c:pt>
                <c:pt idx="1970">
                  <c:v>10.227776460165151</c:v>
                </c:pt>
                <c:pt idx="1971">
                  <c:v>10.227776460165151</c:v>
                </c:pt>
                <c:pt idx="1972">
                  <c:v>10.227776460165151</c:v>
                </c:pt>
                <c:pt idx="1973">
                  <c:v>10.227776460165151</c:v>
                </c:pt>
                <c:pt idx="1974">
                  <c:v>10.227776460165151</c:v>
                </c:pt>
                <c:pt idx="1975">
                  <c:v>10.227776460165151</c:v>
                </c:pt>
                <c:pt idx="1976">
                  <c:v>10.227776460165151</c:v>
                </c:pt>
                <c:pt idx="1977">
                  <c:v>10.227776460165151</c:v>
                </c:pt>
                <c:pt idx="1978">
                  <c:v>10.227776460165151</c:v>
                </c:pt>
                <c:pt idx="1979">
                  <c:v>10.227776460165151</c:v>
                </c:pt>
                <c:pt idx="1980">
                  <c:v>10.227776460165151</c:v>
                </c:pt>
                <c:pt idx="1981">
                  <c:v>10.227776460165151</c:v>
                </c:pt>
                <c:pt idx="1982">
                  <c:v>10.227776460165151</c:v>
                </c:pt>
                <c:pt idx="1983">
                  <c:v>10.227776460165151</c:v>
                </c:pt>
                <c:pt idx="1984">
                  <c:v>10.227776460165151</c:v>
                </c:pt>
                <c:pt idx="1985">
                  <c:v>10.227776460165151</c:v>
                </c:pt>
                <c:pt idx="1986">
                  <c:v>10.227776460165151</c:v>
                </c:pt>
                <c:pt idx="1987">
                  <c:v>10.227776460165151</c:v>
                </c:pt>
                <c:pt idx="1988">
                  <c:v>10.227776460165151</c:v>
                </c:pt>
                <c:pt idx="1989">
                  <c:v>10.290233969033951</c:v>
                </c:pt>
                <c:pt idx="1990">
                  <c:v>10.290233969033951</c:v>
                </c:pt>
                <c:pt idx="1991">
                  <c:v>10.290233969033951</c:v>
                </c:pt>
                <c:pt idx="1992">
                  <c:v>10.290233969033951</c:v>
                </c:pt>
                <c:pt idx="1993">
                  <c:v>10.290233969033951</c:v>
                </c:pt>
                <c:pt idx="1994">
                  <c:v>10.290233969033951</c:v>
                </c:pt>
                <c:pt idx="1995">
                  <c:v>10.290233969033951</c:v>
                </c:pt>
                <c:pt idx="1996">
                  <c:v>10.290233969033951</c:v>
                </c:pt>
                <c:pt idx="1997">
                  <c:v>10.290233969033951</c:v>
                </c:pt>
                <c:pt idx="1998">
                  <c:v>10.290233969033951</c:v>
                </c:pt>
                <c:pt idx="1999">
                  <c:v>10.290233969033951</c:v>
                </c:pt>
                <c:pt idx="2000">
                  <c:v>10.290233969033951</c:v>
                </c:pt>
                <c:pt idx="2001">
                  <c:v>10.290233969033951</c:v>
                </c:pt>
                <c:pt idx="2002">
                  <c:v>10.290233969033951</c:v>
                </c:pt>
                <c:pt idx="2003">
                  <c:v>10.290233969033951</c:v>
                </c:pt>
                <c:pt idx="2004">
                  <c:v>10.290233969033951</c:v>
                </c:pt>
                <c:pt idx="2005">
                  <c:v>10.290233969033951</c:v>
                </c:pt>
                <c:pt idx="2006">
                  <c:v>10.290233969033951</c:v>
                </c:pt>
                <c:pt idx="2007">
                  <c:v>10.290233969033951</c:v>
                </c:pt>
                <c:pt idx="2008">
                  <c:v>10.290233969033951</c:v>
                </c:pt>
                <c:pt idx="2009">
                  <c:v>10.290233969033951</c:v>
                </c:pt>
                <c:pt idx="2010">
                  <c:v>10.290233969033951</c:v>
                </c:pt>
                <c:pt idx="2011">
                  <c:v>10.290233969033951</c:v>
                </c:pt>
                <c:pt idx="2012">
                  <c:v>10.290233969033951</c:v>
                </c:pt>
                <c:pt idx="2013">
                  <c:v>10.290233969033951</c:v>
                </c:pt>
                <c:pt idx="2014">
                  <c:v>10.290233969033951</c:v>
                </c:pt>
                <c:pt idx="2015">
                  <c:v>10.290233969033951</c:v>
                </c:pt>
                <c:pt idx="2016">
                  <c:v>10.290233969033951</c:v>
                </c:pt>
                <c:pt idx="2017">
                  <c:v>10.290233969033951</c:v>
                </c:pt>
                <c:pt idx="2018">
                  <c:v>10.290233969033951</c:v>
                </c:pt>
                <c:pt idx="2019">
                  <c:v>10.290233969033951</c:v>
                </c:pt>
                <c:pt idx="2020">
                  <c:v>10.290233969033951</c:v>
                </c:pt>
                <c:pt idx="2021">
                  <c:v>10.290233969033951</c:v>
                </c:pt>
                <c:pt idx="2022">
                  <c:v>10.290233969033951</c:v>
                </c:pt>
                <c:pt idx="2023">
                  <c:v>10.290233969033951</c:v>
                </c:pt>
                <c:pt idx="2024">
                  <c:v>10.290233969033951</c:v>
                </c:pt>
                <c:pt idx="2025">
                  <c:v>10.290233969033951</c:v>
                </c:pt>
                <c:pt idx="2026">
                  <c:v>10.290233969033951</c:v>
                </c:pt>
                <c:pt idx="2027">
                  <c:v>10.290233969033951</c:v>
                </c:pt>
                <c:pt idx="2028">
                  <c:v>10.290233969033951</c:v>
                </c:pt>
                <c:pt idx="2029">
                  <c:v>10.290233969033951</c:v>
                </c:pt>
                <c:pt idx="2030">
                  <c:v>10.290233969033951</c:v>
                </c:pt>
                <c:pt idx="2031">
                  <c:v>10.290233969033951</c:v>
                </c:pt>
                <c:pt idx="2032">
                  <c:v>10.290233969033951</c:v>
                </c:pt>
                <c:pt idx="2033">
                  <c:v>10.290233969033951</c:v>
                </c:pt>
                <c:pt idx="2034">
                  <c:v>10.290233969033951</c:v>
                </c:pt>
                <c:pt idx="2035">
                  <c:v>10.290233969033951</c:v>
                </c:pt>
                <c:pt idx="2036">
                  <c:v>10.290233969033951</c:v>
                </c:pt>
                <c:pt idx="2037">
                  <c:v>10.290233969033951</c:v>
                </c:pt>
                <c:pt idx="2038">
                  <c:v>10.290233969033951</c:v>
                </c:pt>
                <c:pt idx="2039">
                  <c:v>10.290233969033951</c:v>
                </c:pt>
                <c:pt idx="2040">
                  <c:v>10.290233969033951</c:v>
                </c:pt>
                <c:pt idx="2041">
                  <c:v>10.290233969033951</c:v>
                </c:pt>
                <c:pt idx="2042">
                  <c:v>10.290233969033951</c:v>
                </c:pt>
                <c:pt idx="2043">
                  <c:v>10.290233969033951</c:v>
                </c:pt>
                <c:pt idx="2044">
                  <c:v>10.290233969033951</c:v>
                </c:pt>
                <c:pt idx="2045">
                  <c:v>10.290233969033951</c:v>
                </c:pt>
                <c:pt idx="2046">
                  <c:v>10.290233969033951</c:v>
                </c:pt>
                <c:pt idx="2047">
                  <c:v>10.290233969033951</c:v>
                </c:pt>
                <c:pt idx="2048">
                  <c:v>10.290233969033951</c:v>
                </c:pt>
                <c:pt idx="2049">
                  <c:v>10.290233969033951</c:v>
                </c:pt>
                <c:pt idx="2050">
                  <c:v>10.290233969033951</c:v>
                </c:pt>
                <c:pt idx="2051">
                  <c:v>10.290233969033951</c:v>
                </c:pt>
                <c:pt idx="2052">
                  <c:v>10.290233969033951</c:v>
                </c:pt>
                <c:pt idx="2053">
                  <c:v>10.290233969033951</c:v>
                </c:pt>
                <c:pt idx="2054">
                  <c:v>10.290233969033951</c:v>
                </c:pt>
                <c:pt idx="2055">
                  <c:v>10.290233969033951</c:v>
                </c:pt>
                <c:pt idx="2056">
                  <c:v>10.290233969033951</c:v>
                </c:pt>
                <c:pt idx="2057">
                  <c:v>10.290233969033951</c:v>
                </c:pt>
                <c:pt idx="2058">
                  <c:v>10.290233969033951</c:v>
                </c:pt>
                <c:pt idx="2059">
                  <c:v>10.290233969033951</c:v>
                </c:pt>
                <c:pt idx="2060">
                  <c:v>10.290233969033951</c:v>
                </c:pt>
                <c:pt idx="2061">
                  <c:v>10.290233969033951</c:v>
                </c:pt>
                <c:pt idx="2062">
                  <c:v>10.290233969033951</c:v>
                </c:pt>
                <c:pt idx="2063">
                  <c:v>10.290233969033951</c:v>
                </c:pt>
                <c:pt idx="2064">
                  <c:v>10.290233969033951</c:v>
                </c:pt>
                <c:pt idx="2065">
                  <c:v>10.290233969033951</c:v>
                </c:pt>
                <c:pt idx="2066">
                  <c:v>10.290233969033951</c:v>
                </c:pt>
                <c:pt idx="2067">
                  <c:v>10.290233969033951</c:v>
                </c:pt>
                <c:pt idx="2068">
                  <c:v>10.290233969033951</c:v>
                </c:pt>
                <c:pt idx="2069">
                  <c:v>10.290233969033951</c:v>
                </c:pt>
                <c:pt idx="2070">
                  <c:v>10.290233969033951</c:v>
                </c:pt>
                <c:pt idx="2071">
                  <c:v>10.290233969033951</c:v>
                </c:pt>
                <c:pt idx="2072">
                  <c:v>10.290233969033951</c:v>
                </c:pt>
                <c:pt idx="2073">
                  <c:v>10.290233969033951</c:v>
                </c:pt>
                <c:pt idx="2074">
                  <c:v>10.290233969033951</c:v>
                </c:pt>
                <c:pt idx="2075">
                  <c:v>10.290233969033951</c:v>
                </c:pt>
                <c:pt idx="2076">
                  <c:v>10.290233969033951</c:v>
                </c:pt>
                <c:pt idx="2077">
                  <c:v>10.290233969033951</c:v>
                </c:pt>
                <c:pt idx="2078">
                  <c:v>10.290233969033951</c:v>
                </c:pt>
                <c:pt idx="2079">
                  <c:v>10.290233969033951</c:v>
                </c:pt>
                <c:pt idx="2080">
                  <c:v>10.290233969033951</c:v>
                </c:pt>
                <c:pt idx="2081">
                  <c:v>10.290233969033951</c:v>
                </c:pt>
                <c:pt idx="2082">
                  <c:v>10.290233969033951</c:v>
                </c:pt>
                <c:pt idx="2083">
                  <c:v>10.290233969033951</c:v>
                </c:pt>
                <c:pt idx="2084">
                  <c:v>10.290233969033951</c:v>
                </c:pt>
                <c:pt idx="2085">
                  <c:v>10.290233969033951</c:v>
                </c:pt>
                <c:pt idx="2086">
                  <c:v>10.290233969033951</c:v>
                </c:pt>
                <c:pt idx="2087">
                  <c:v>10.290233969033951</c:v>
                </c:pt>
                <c:pt idx="2088">
                  <c:v>10.290233969033951</c:v>
                </c:pt>
                <c:pt idx="2089">
                  <c:v>10.290233969033951</c:v>
                </c:pt>
                <c:pt idx="2090">
                  <c:v>10.290233969033951</c:v>
                </c:pt>
                <c:pt idx="2091">
                  <c:v>10.290233969033951</c:v>
                </c:pt>
                <c:pt idx="2092">
                  <c:v>10.290233969033951</c:v>
                </c:pt>
                <c:pt idx="2093">
                  <c:v>10.290233969033951</c:v>
                </c:pt>
                <c:pt idx="2094">
                  <c:v>10.290233969033951</c:v>
                </c:pt>
                <c:pt idx="2095">
                  <c:v>10.290233969033951</c:v>
                </c:pt>
                <c:pt idx="2096">
                  <c:v>10.290233969033951</c:v>
                </c:pt>
                <c:pt idx="2097">
                  <c:v>10.290233969033951</c:v>
                </c:pt>
                <c:pt idx="2098">
                  <c:v>10.290233969033951</c:v>
                </c:pt>
                <c:pt idx="2099">
                  <c:v>10.290233969033951</c:v>
                </c:pt>
                <c:pt idx="2100">
                  <c:v>10.290233969033951</c:v>
                </c:pt>
                <c:pt idx="2101">
                  <c:v>10.290233969033951</c:v>
                </c:pt>
                <c:pt idx="2102">
                  <c:v>10.290233969033951</c:v>
                </c:pt>
                <c:pt idx="2103">
                  <c:v>10.290233969033951</c:v>
                </c:pt>
                <c:pt idx="2104">
                  <c:v>10.290233969033951</c:v>
                </c:pt>
                <c:pt idx="2105">
                  <c:v>10.290233969033951</c:v>
                </c:pt>
                <c:pt idx="2106">
                  <c:v>10.290233969033951</c:v>
                </c:pt>
                <c:pt idx="2107">
                  <c:v>10.290233969033951</c:v>
                </c:pt>
                <c:pt idx="2108">
                  <c:v>10.290233969033951</c:v>
                </c:pt>
                <c:pt idx="2109">
                  <c:v>10.290233969033951</c:v>
                </c:pt>
                <c:pt idx="2110">
                  <c:v>10.290233969033951</c:v>
                </c:pt>
                <c:pt idx="2111">
                  <c:v>10.290233969033951</c:v>
                </c:pt>
                <c:pt idx="2112">
                  <c:v>10.290233969033951</c:v>
                </c:pt>
                <c:pt idx="2113">
                  <c:v>10.290233969033951</c:v>
                </c:pt>
                <c:pt idx="2114">
                  <c:v>10.290233969033951</c:v>
                </c:pt>
                <c:pt idx="2115">
                  <c:v>10.290233969033951</c:v>
                </c:pt>
                <c:pt idx="2116">
                  <c:v>10.290233969033951</c:v>
                </c:pt>
                <c:pt idx="2117">
                  <c:v>10.290233969033951</c:v>
                </c:pt>
                <c:pt idx="2118">
                  <c:v>10.290233969033951</c:v>
                </c:pt>
                <c:pt idx="2119">
                  <c:v>10.290233969033951</c:v>
                </c:pt>
                <c:pt idx="2120">
                  <c:v>10.290233969033951</c:v>
                </c:pt>
                <c:pt idx="2121">
                  <c:v>10.290233969033951</c:v>
                </c:pt>
                <c:pt idx="2122">
                  <c:v>10.290233969033951</c:v>
                </c:pt>
                <c:pt idx="2123">
                  <c:v>10.290233969033951</c:v>
                </c:pt>
                <c:pt idx="2124">
                  <c:v>10.290233969033951</c:v>
                </c:pt>
                <c:pt idx="2125">
                  <c:v>10.290233969033951</c:v>
                </c:pt>
                <c:pt idx="2126">
                  <c:v>10.290233969033951</c:v>
                </c:pt>
                <c:pt idx="2127">
                  <c:v>10.290233969033951</c:v>
                </c:pt>
                <c:pt idx="2128">
                  <c:v>10.290233969033951</c:v>
                </c:pt>
                <c:pt idx="2129">
                  <c:v>10.290233969033951</c:v>
                </c:pt>
                <c:pt idx="2130">
                  <c:v>10.290233969033951</c:v>
                </c:pt>
                <c:pt idx="2131">
                  <c:v>10.290233969033951</c:v>
                </c:pt>
                <c:pt idx="2132">
                  <c:v>10.290233969033951</c:v>
                </c:pt>
                <c:pt idx="2133">
                  <c:v>10.290233969033951</c:v>
                </c:pt>
                <c:pt idx="2134">
                  <c:v>10.290233969033951</c:v>
                </c:pt>
                <c:pt idx="2135">
                  <c:v>10.290233969033951</c:v>
                </c:pt>
                <c:pt idx="2136">
                  <c:v>10.290233969033951</c:v>
                </c:pt>
                <c:pt idx="2137">
                  <c:v>10.290233969033951</c:v>
                </c:pt>
                <c:pt idx="2138">
                  <c:v>10.290233969033951</c:v>
                </c:pt>
                <c:pt idx="2139">
                  <c:v>10.290233969033951</c:v>
                </c:pt>
                <c:pt idx="2140">
                  <c:v>10.290233969033951</c:v>
                </c:pt>
                <c:pt idx="2141">
                  <c:v>10.290233969033951</c:v>
                </c:pt>
                <c:pt idx="2142">
                  <c:v>10.290233969033951</c:v>
                </c:pt>
                <c:pt idx="2143">
                  <c:v>10.290233969033951</c:v>
                </c:pt>
                <c:pt idx="2144">
                  <c:v>10.290233969033951</c:v>
                </c:pt>
                <c:pt idx="2145">
                  <c:v>10.290233969033951</c:v>
                </c:pt>
                <c:pt idx="2146">
                  <c:v>10.290233969033951</c:v>
                </c:pt>
                <c:pt idx="2147">
                  <c:v>10.290233969033951</c:v>
                </c:pt>
                <c:pt idx="2148">
                  <c:v>10.290233969033951</c:v>
                </c:pt>
                <c:pt idx="2149">
                  <c:v>10.290233969033951</c:v>
                </c:pt>
                <c:pt idx="2150">
                  <c:v>10.290233969033951</c:v>
                </c:pt>
                <c:pt idx="2151">
                  <c:v>10.290233969033951</c:v>
                </c:pt>
                <c:pt idx="2152">
                  <c:v>10.290233969033951</c:v>
                </c:pt>
                <c:pt idx="2153">
                  <c:v>10.290233969033951</c:v>
                </c:pt>
                <c:pt idx="2154">
                  <c:v>10.290233969033951</c:v>
                </c:pt>
                <c:pt idx="2155">
                  <c:v>10.290233969033951</c:v>
                </c:pt>
                <c:pt idx="2156">
                  <c:v>10.290233969033951</c:v>
                </c:pt>
                <c:pt idx="2157">
                  <c:v>10.290233969033951</c:v>
                </c:pt>
                <c:pt idx="2158">
                  <c:v>10.290233969033951</c:v>
                </c:pt>
                <c:pt idx="2159">
                  <c:v>10.290233969033951</c:v>
                </c:pt>
                <c:pt idx="2160">
                  <c:v>10.290233969033951</c:v>
                </c:pt>
                <c:pt idx="2161">
                  <c:v>10.290233969033951</c:v>
                </c:pt>
                <c:pt idx="2162">
                  <c:v>10.290233969033951</c:v>
                </c:pt>
                <c:pt idx="2163">
                  <c:v>10.290233969033951</c:v>
                </c:pt>
                <c:pt idx="2164">
                  <c:v>10.290233969033951</c:v>
                </c:pt>
                <c:pt idx="2165">
                  <c:v>10.290233969033951</c:v>
                </c:pt>
                <c:pt idx="2166">
                  <c:v>10.290233969033951</c:v>
                </c:pt>
                <c:pt idx="2167">
                  <c:v>10.290233969033951</c:v>
                </c:pt>
                <c:pt idx="2168">
                  <c:v>10.290233969033951</c:v>
                </c:pt>
                <c:pt idx="2169">
                  <c:v>10.290233969033951</c:v>
                </c:pt>
                <c:pt idx="2170">
                  <c:v>10.290233969033951</c:v>
                </c:pt>
                <c:pt idx="2171">
                  <c:v>10.290233969033951</c:v>
                </c:pt>
                <c:pt idx="2172">
                  <c:v>10.290233969033951</c:v>
                </c:pt>
                <c:pt idx="2173">
                  <c:v>10.290233969033951</c:v>
                </c:pt>
                <c:pt idx="2174">
                  <c:v>10.290233969033951</c:v>
                </c:pt>
                <c:pt idx="2175">
                  <c:v>10.290233969033951</c:v>
                </c:pt>
                <c:pt idx="2176">
                  <c:v>10.290233969033951</c:v>
                </c:pt>
                <c:pt idx="2177">
                  <c:v>10.290233969033951</c:v>
                </c:pt>
                <c:pt idx="2178">
                  <c:v>10.290233969033951</c:v>
                </c:pt>
                <c:pt idx="2179">
                  <c:v>10.290233969033951</c:v>
                </c:pt>
                <c:pt idx="2180">
                  <c:v>10.290233969033951</c:v>
                </c:pt>
                <c:pt idx="2181">
                  <c:v>10.290233969033951</c:v>
                </c:pt>
                <c:pt idx="2182">
                  <c:v>10.290233969033951</c:v>
                </c:pt>
                <c:pt idx="2183">
                  <c:v>10.290233969033951</c:v>
                </c:pt>
                <c:pt idx="2184">
                  <c:v>10.290233969033951</c:v>
                </c:pt>
                <c:pt idx="2185">
                  <c:v>10.290233969033951</c:v>
                </c:pt>
                <c:pt idx="2186">
                  <c:v>10.290233969033951</c:v>
                </c:pt>
                <c:pt idx="2187">
                  <c:v>10.290233969033951</c:v>
                </c:pt>
                <c:pt idx="2188">
                  <c:v>10.290233969033951</c:v>
                </c:pt>
                <c:pt idx="2189">
                  <c:v>10.290233969033951</c:v>
                </c:pt>
                <c:pt idx="2190">
                  <c:v>10.290233969033951</c:v>
                </c:pt>
                <c:pt idx="2191">
                  <c:v>10.290233969033951</c:v>
                </c:pt>
                <c:pt idx="2192">
                  <c:v>10.290233969033951</c:v>
                </c:pt>
                <c:pt idx="2193">
                  <c:v>10.290233969033951</c:v>
                </c:pt>
                <c:pt idx="2194">
                  <c:v>10.290233969033951</c:v>
                </c:pt>
                <c:pt idx="2195">
                  <c:v>10.290233969033951</c:v>
                </c:pt>
                <c:pt idx="2196">
                  <c:v>10.290233969033951</c:v>
                </c:pt>
                <c:pt idx="2197">
                  <c:v>10.290233969033951</c:v>
                </c:pt>
                <c:pt idx="2198">
                  <c:v>10.290233969033951</c:v>
                </c:pt>
                <c:pt idx="2199">
                  <c:v>10.290233969033951</c:v>
                </c:pt>
                <c:pt idx="2200">
                  <c:v>10.43082658009075</c:v>
                </c:pt>
                <c:pt idx="2201">
                  <c:v>10.43082658009075</c:v>
                </c:pt>
                <c:pt idx="2202">
                  <c:v>10.43082658009075</c:v>
                </c:pt>
                <c:pt idx="2203">
                  <c:v>10.43082658009075</c:v>
                </c:pt>
                <c:pt idx="2204">
                  <c:v>10.43082658009075</c:v>
                </c:pt>
                <c:pt idx="2205">
                  <c:v>10.43082658009075</c:v>
                </c:pt>
                <c:pt idx="2206">
                  <c:v>10.57176209995505</c:v>
                </c:pt>
                <c:pt idx="2207">
                  <c:v>10.57176209995505</c:v>
                </c:pt>
                <c:pt idx="2208">
                  <c:v>10.57176209995505</c:v>
                </c:pt>
                <c:pt idx="2209">
                  <c:v>10.57176209995505</c:v>
                </c:pt>
                <c:pt idx="2210">
                  <c:v>10.57176209995505</c:v>
                </c:pt>
                <c:pt idx="2211">
                  <c:v>10.57176209995505</c:v>
                </c:pt>
                <c:pt idx="2212">
                  <c:v>10.57176209995505</c:v>
                </c:pt>
                <c:pt idx="2213">
                  <c:v>10.57176209995505</c:v>
                </c:pt>
                <c:pt idx="2214">
                  <c:v>10.57176209995505</c:v>
                </c:pt>
                <c:pt idx="2215">
                  <c:v>10.57176209995505</c:v>
                </c:pt>
                <c:pt idx="2216">
                  <c:v>10.57176209995505</c:v>
                </c:pt>
                <c:pt idx="2217">
                  <c:v>10.57176209995505</c:v>
                </c:pt>
                <c:pt idx="2218">
                  <c:v>10.57176209995505</c:v>
                </c:pt>
                <c:pt idx="2219">
                  <c:v>10.57176209995505</c:v>
                </c:pt>
                <c:pt idx="2220">
                  <c:v>10.57176209995505</c:v>
                </c:pt>
                <c:pt idx="2221">
                  <c:v>10.57176209995505</c:v>
                </c:pt>
                <c:pt idx="2222">
                  <c:v>10.57176209995505</c:v>
                </c:pt>
                <c:pt idx="2223">
                  <c:v>10.57176209995505</c:v>
                </c:pt>
                <c:pt idx="2224">
                  <c:v>10.57176209995505</c:v>
                </c:pt>
                <c:pt idx="2225">
                  <c:v>10.57176209995505</c:v>
                </c:pt>
                <c:pt idx="2226">
                  <c:v>10.57176209995505</c:v>
                </c:pt>
                <c:pt idx="2227">
                  <c:v>10.57176209995505</c:v>
                </c:pt>
                <c:pt idx="2228">
                  <c:v>10.57176209995505</c:v>
                </c:pt>
                <c:pt idx="2229">
                  <c:v>10.57176209995505</c:v>
                </c:pt>
                <c:pt idx="2230">
                  <c:v>10.57176209995505</c:v>
                </c:pt>
                <c:pt idx="2231">
                  <c:v>10.57176209995505</c:v>
                </c:pt>
                <c:pt idx="2232">
                  <c:v>10.57176209995505</c:v>
                </c:pt>
                <c:pt idx="2233">
                  <c:v>10.57176209995505</c:v>
                </c:pt>
                <c:pt idx="2234">
                  <c:v>10.57176209995505</c:v>
                </c:pt>
                <c:pt idx="2235">
                  <c:v>10.57176209995505</c:v>
                </c:pt>
                <c:pt idx="2236">
                  <c:v>10.57176209995505</c:v>
                </c:pt>
                <c:pt idx="2237">
                  <c:v>10.57176209995505</c:v>
                </c:pt>
                <c:pt idx="2238">
                  <c:v>10.57176209995505</c:v>
                </c:pt>
                <c:pt idx="2239">
                  <c:v>10.57176209995505</c:v>
                </c:pt>
                <c:pt idx="2240">
                  <c:v>10.57176209995505</c:v>
                </c:pt>
                <c:pt idx="2241">
                  <c:v>10.57176209995505</c:v>
                </c:pt>
                <c:pt idx="2242">
                  <c:v>10.57176209995505</c:v>
                </c:pt>
                <c:pt idx="2243">
                  <c:v>10.57176209995505</c:v>
                </c:pt>
                <c:pt idx="2244">
                  <c:v>10.57176209995505</c:v>
                </c:pt>
                <c:pt idx="2245">
                  <c:v>10.57176209995505</c:v>
                </c:pt>
                <c:pt idx="2246">
                  <c:v>10.57176209995505</c:v>
                </c:pt>
                <c:pt idx="2247">
                  <c:v>10.57176209995505</c:v>
                </c:pt>
                <c:pt idx="2248">
                  <c:v>10.57176209995505</c:v>
                </c:pt>
                <c:pt idx="2249">
                  <c:v>10.57176209995505</c:v>
                </c:pt>
                <c:pt idx="2250">
                  <c:v>10.57176209995505</c:v>
                </c:pt>
                <c:pt idx="2251">
                  <c:v>10.57176209995505</c:v>
                </c:pt>
                <c:pt idx="2252">
                  <c:v>10.57176209995505</c:v>
                </c:pt>
                <c:pt idx="2253">
                  <c:v>10.57176209995505</c:v>
                </c:pt>
                <c:pt idx="2254">
                  <c:v>10.57176209995505</c:v>
                </c:pt>
                <c:pt idx="2255">
                  <c:v>10.57176209995505</c:v>
                </c:pt>
                <c:pt idx="2256">
                  <c:v>10.57176209995505</c:v>
                </c:pt>
                <c:pt idx="2257">
                  <c:v>10.57176209995505</c:v>
                </c:pt>
                <c:pt idx="2258">
                  <c:v>10.57176209995505</c:v>
                </c:pt>
                <c:pt idx="2259">
                  <c:v>10.57176209995505</c:v>
                </c:pt>
                <c:pt idx="2260">
                  <c:v>10.644419034629051</c:v>
                </c:pt>
                <c:pt idx="2261">
                  <c:v>10.644419034629051</c:v>
                </c:pt>
                <c:pt idx="2262">
                  <c:v>10.644419034629051</c:v>
                </c:pt>
                <c:pt idx="2263">
                  <c:v>10.644419034629051</c:v>
                </c:pt>
                <c:pt idx="2264">
                  <c:v>10.644419034629051</c:v>
                </c:pt>
                <c:pt idx="2265">
                  <c:v>10.644419034629051</c:v>
                </c:pt>
                <c:pt idx="2266">
                  <c:v>10.644419034629051</c:v>
                </c:pt>
                <c:pt idx="2267">
                  <c:v>10.644419034629051</c:v>
                </c:pt>
                <c:pt idx="2268">
                  <c:v>10.644419034629051</c:v>
                </c:pt>
                <c:pt idx="2269">
                  <c:v>10.644419034629051</c:v>
                </c:pt>
                <c:pt idx="2270">
                  <c:v>10.644419034629051</c:v>
                </c:pt>
                <c:pt idx="2271">
                  <c:v>10.644419034629051</c:v>
                </c:pt>
                <c:pt idx="2272">
                  <c:v>10.644419034629051</c:v>
                </c:pt>
                <c:pt idx="2273">
                  <c:v>10.644419034629051</c:v>
                </c:pt>
                <c:pt idx="2274">
                  <c:v>10.644419034629051</c:v>
                </c:pt>
                <c:pt idx="2275">
                  <c:v>10.644419034629051</c:v>
                </c:pt>
                <c:pt idx="2276">
                  <c:v>10.644419034629051</c:v>
                </c:pt>
                <c:pt idx="2277">
                  <c:v>10.644419034629051</c:v>
                </c:pt>
                <c:pt idx="2278">
                  <c:v>10.644419034629051</c:v>
                </c:pt>
                <c:pt idx="2279">
                  <c:v>10.644419034629051</c:v>
                </c:pt>
                <c:pt idx="2280">
                  <c:v>10.644419034629051</c:v>
                </c:pt>
                <c:pt idx="2281">
                  <c:v>10.644419034629051</c:v>
                </c:pt>
                <c:pt idx="2282">
                  <c:v>10.644419034629051</c:v>
                </c:pt>
                <c:pt idx="2283">
                  <c:v>10.644419034629051</c:v>
                </c:pt>
                <c:pt idx="2284">
                  <c:v>10.644419034629051</c:v>
                </c:pt>
                <c:pt idx="2285">
                  <c:v>10.644419034629051</c:v>
                </c:pt>
                <c:pt idx="2286">
                  <c:v>10.644419034629051</c:v>
                </c:pt>
                <c:pt idx="2287">
                  <c:v>10.644419034629051</c:v>
                </c:pt>
                <c:pt idx="2288">
                  <c:v>10.644419034629051</c:v>
                </c:pt>
                <c:pt idx="2289">
                  <c:v>10.644419034629051</c:v>
                </c:pt>
                <c:pt idx="2290">
                  <c:v>10.644419034629051</c:v>
                </c:pt>
                <c:pt idx="2291">
                  <c:v>10.644419034629051</c:v>
                </c:pt>
                <c:pt idx="2292">
                  <c:v>10.644419034629051</c:v>
                </c:pt>
                <c:pt idx="2293">
                  <c:v>10.644419034629051</c:v>
                </c:pt>
                <c:pt idx="2294">
                  <c:v>10.644419034629051</c:v>
                </c:pt>
                <c:pt idx="2295">
                  <c:v>10.644419034629051</c:v>
                </c:pt>
                <c:pt idx="2296">
                  <c:v>10.644419034629051</c:v>
                </c:pt>
                <c:pt idx="2297">
                  <c:v>10.644419034629051</c:v>
                </c:pt>
                <c:pt idx="2298">
                  <c:v>10.644419034629051</c:v>
                </c:pt>
                <c:pt idx="2299">
                  <c:v>10.644419034629051</c:v>
                </c:pt>
                <c:pt idx="2300">
                  <c:v>10.644419034629051</c:v>
                </c:pt>
                <c:pt idx="2301">
                  <c:v>10.644419034629051</c:v>
                </c:pt>
                <c:pt idx="2302">
                  <c:v>10.644419034629051</c:v>
                </c:pt>
                <c:pt idx="2303">
                  <c:v>10.644419034629051</c:v>
                </c:pt>
                <c:pt idx="2304">
                  <c:v>10.644419034629051</c:v>
                </c:pt>
                <c:pt idx="2305">
                  <c:v>10.644419034629051</c:v>
                </c:pt>
                <c:pt idx="2306">
                  <c:v>10.644419034629051</c:v>
                </c:pt>
                <c:pt idx="2307">
                  <c:v>10.644419034629051</c:v>
                </c:pt>
                <c:pt idx="2308">
                  <c:v>10.644419034629051</c:v>
                </c:pt>
                <c:pt idx="2309">
                  <c:v>10.644419034629051</c:v>
                </c:pt>
                <c:pt idx="2310">
                  <c:v>10.644419034629051</c:v>
                </c:pt>
                <c:pt idx="2311">
                  <c:v>10.644419034629051</c:v>
                </c:pt>
                <c:pt idx="2312">
                  <c:v>10.644419034629051</c:v>
                </c:pt>
                <c:pt idx="2313">
                  <c:v>10.644419034629051</c:v>
                </c:pt>
                <c:pt idx="2314">
                  <c:v>10.644419034629051</c:v>
                </c:pt>
                <c:pt idx="2315">
                  <c:v>10.644419034629051</c:v>
                </c:pt>
                <c:pt idx="2316">
                  <c:v>10.644419034629051</c:v>
                </c:pt>
                <c:pt idx="2317">
                  <c:v>10.644419034629051</c:v>
                </c:pt>
                <c:pt idx="2318">
                  <c:v>10.644419034629051</c:v>
                </c:pt>
                <c:pt idx="2319">
                  <c:v>10.644419034629051</c:v>
                </c:pt>
                <c:pt idx="2320">
                  <c:v>10.644419034629051</c:v>
                </c:pt>
                <c:pt idx="2321">
                  <c:v>10.644419034629051</c:v>
                </c:pt>
                <c:pt idx="2322">
                  <c:v>10.644419034629051</c:v>
                </c:pt>
                <c:pt idx="2323">
                  <c:v>10.644419034629051</c:v>
                </c:pt>
                <c:pt idx="2324">
                  <c:v>10.644419034629051</c:v>
                </c:pt>
                <c:pt idx="2325">
                  <c:v>10.644419034629051</c:v>
                </c:pt>
                <c:pt idx="2326">
                  <c:v>10.644419034629051</c:v>
                </c:pt>
                <c:pt idx="2327">
                  <c:v>10.644419034629051</c:v>
                </c:pt>
                <c:pt idx="2328">
                  <c:v>10.644419034629051</c:v>
                </c:pt>
                <c:pt idx="2329">
                  <c:v>10.644419034629051</c:v>
                </c:pt>
                <c:pt idx="2330">
                  <c:v>10.72073126080905</c:v>
                </c:pt>
                <c:pt idx="2331">
                  <c:v>10.72073126080905</c:v>
                </c:pt>
                <c:pt idx="2332">
                  <c:v>10.72073126080905</c:v>
                </c:pt>
                <c:pt idx="2333">
                  <c:v>10.72073126080905</c:v>
                </c:pt>
                <c:pt idx="2334">
                  <c:v>10.72073126080905</c:v>
                </c:pt>
                <c:pt idx="2335">
                  <c:v>10.72073126080905</c:v>
                </c:pt>
                <c:pt idx="2336">
                  <c:v>10.72073126080905</c:v>
                </c:pt>
                <c:pt idx="2337">
                  <c:v>10.72073126080905</c:v>
                </c:pt>
                <c:pt idx="2338">
                  <c:v>10.72073126080905</c:v>
                </c:pt>
                <c:pt idx="2339">
                  <c:v>10.72073126080905</c:v>
                </c:pt>
                <c:pt idx="2340">
                  <c:v>10.72073126080905</c:v>
                </c:pt>
                <c:pt idx="2341">
                  <c:v>10.72073126080905</c:v>
                </c:pt>
                <c:pt idx="2342">
                  <c:v>10.72073126080905</c:v>
                </c:pt>
                <c:pt idx="2343">
                  <c:v>10.72073126080905</c:v>
                </c:pt>
                <c:pt idx="2344">
                  <c:v>10.72073126080905</c:v>
                </c:pt>
                <c:pt idx="2345">
                  <c:v>10.72073126080905</c:v>
                </c:pt>
                <c:pt idx="2346">
                  <c:v>10.72073126080905</c:v>
                </c:pt>
                <c:pt idx="2347">
                  <c:v>10.72073126080905</c:v>
                </c:pt>
                <c:pt idx="2348">
                  <c:v>10.72073126080905</c:v>
                </c:pt>
                <c:pt idx="2349">
                  <c:v>10.72073126080905</c:v>
                </c:pt>
                <c:pt idx="2350">
                  <c:v>10.72073126080905</c:v>
                </c:pt>
                <c:pt idx="2351">
                  <c:v>10.72073126080905</c:v>
                </c:pt>
                <c:pt idx="2352">
                  <c:v>10.72073126080905</c:v>
                </c:pt>
                <c:pt idx="2353">
                  <c:v>10.72073126080905</c:v>
                </c:pt>
                <c:pt idx="2354">
                  <c:v>10.72073126080905</c:v>
                </c:pt>
                <c:pt idx="2355">
                  <c:v>10.72073126080905</c:v>
                </c:pt>
                <c:pt idx="2356">
                  <c:v>10.72073126080905</c:v>
                </c:pt>
                <c:pt idx="2357">
                  <c:v>10.72073126080905</c:v>
                </c:pt>
                <c:pt idx="2358">
                  <c:v>10.72073126080905</c:v>
                </c:pt>
                <c:pt idx="2359">
                  <c:v>10.72073126080905</c:v>
                </c:pt>
                <c:pt idx="2360">
                  <c:v>10.72073126080905</c:v>
                </c:pt>
                <c:pt idx="2361">
                  <c:v>10.72073126080905</c:v>
                </c:pt>
                <c:pt idx="2362">
                  <c:v>10.72073126080905</c:v>
                </c:pt>
                <c:pt idx="2363">
                  <c:v>10.72073126080905</c:v>
                </c:pt>
                <c:pt idx="2364">
                  <c:v>10.72073126080905</c:v>
                </c:pt>
                <c:pt idx="2365">
                  <c:v>10.72073126080905</c:v>
                </c:pt>
                <c:pt idx="2366">
                  <c:v>10.72073126080905</c:v>
                </c:pt>
                <c:pt idx="2367">
                  <c:v>10.72073126080905</c:v>
                </c:pt>
                <c:pt idx="2368">
                  <c:v>10.72073126080905</c:v>
                </c:pt>
                <c:pt idx="2369">
                  <c:v>10.72073126080905</c:v>
                </c:pt>
                <c:pt idx="2370">
                  <c:v>10.72073126080905</c:v>
                </c:pt>
                <c:pt idx="2371">
                  <c:v>10.72073126080905</c:v>
                </c:pt>
                <c:pt idx="2372">
                  <c:v>10.72073126080905</c:v>
                </c:pt>
                <c:pt idx="2373">
                  <c:v>10.72073126080905</c:v>
                </c:pt>
                <c:pt idx="2374">
                  <c:v>10.72073126080905</c:v>
                </c:pt>
                <c:pt idx="2375">
                  <c:v>10.72073126080905</c:v>
                </c:pt>
                <c:pt idx="2376">
                  <c:v>10.72073126080905</c:v>
                </c:pt>
                <c:pt idx="2377">
                  <c:v>10.72073126080905</c:v>
                </c:pt>
                <c:pt idx="2378">
                  <c:v>10.72073126080905</c:v>
                </c:pt>
                <c:pt idx="2379">
                  <c:v>10.72073126080905</c:v>
                </c:pt>
                <c:pt idx="2380">
                  <c:v>10.72073126080905</c:v>
                </c:pt>
                <c:pt idx="2381">
                  <c:v>10.72073126080905</c:v>
                </c:pt>
                <c:pt idx="2382">
                  <c:v>10.72073126080905</c:v>
                </c:pt>
                <c:pt idx="2383">
                  <c:v>10.72073126080905</c:v>
                </c:pt>
                <c:pt idx="2384">
                  <c:v>10.72073126080905</c:v>
                </c:pt>
                <c:pt idx="2385">
                  <c:v>10.72073126080905</c:v>
                </c:pt>
                <c:pt idx="2386">
                  <c:v>10.72073126080905</c:v>
                </c:pt>
                <c:pt idx="2387">
                  <c:v>10.72073126080905</c:v>
                </c:pt>
                <c:pt idx="2388">
                  <c:v>10.72073126080905</c:v>
                </c:pt>
                <c:pt idx="2389">
                  <c:v>10.72073126080905</c:v>
                </c:pt>
                <c:pt idx="2390">
                  <c:v>10.72073126080905</c:v>
                </c:pt>
                <c:pt idx="2391">
                  <c:v>10.72073126080905</c:v>
                </c:pt>
                <c:pt idx="2392">
                  <c:v>10.72073126080905</c:v>
                </c:pt>
                <c:pt idx="2393">
                  <c:v>10.72073126080905</c:v>
                </c:pt>
                <c:pt idx="2394">
                  <c:v>10.72073126080905</c:v>
                </c:pt>
                <c:pt idx="2395">
                  <c:v>10.72073126080905</c:v>
                </c:pt>
                <c:pt idx="2396">
                  <c:v>10.72073126080905</c:v>
                </c:pt>
                <c:pt idx="2397">
                  <c:v>10.72073126080905</c:v>
                </c:pt>
                <c:pt idx="2398">
                  <c:v>10.72073126080905</c:v>
                </c:pt>
                <c:pt idx="2399">
                  <c:v>10.72073126080905</c:v>
                </c:pt>
                <c:pt idx="2400">
                  <c:v>10.72073126080905</c:v>
                </c:pt>
                <c:pt idx="2401">
                  <c:v>10.72073126080905</c:v>
                </c:pt>
                <c:pt idx="2402">
                  <c:v>10.72073126080905</c:v>
                </c:pt>
                <c:pt idx="2403">
                  <c:v>10.72073126080905</c:v>
                </c:pt>
                <c:pt idx="2404">
                  <c:v>10.72073126080905</c:v>
                </c:pt>
                <c:pt idx="2405">
                  <c:v>10.72073126080905</c:v>
                </c:pt>
                <c:pt idx="2406">
                  <c:v>10.72073126080905</c:v>
                </c:pt>
                <c:pt idx="2407">
                  <c:v>10.72073126080905</c:v>
                </c:pt>
                <c:pt idx="2408">
                  <c:v>10.72073126080905</c:v>
                </c:pt>
                <c:pt idx="2409">
                  <c:v>10.72073126080905</c:v>
                </c:pt>
                <c:pt idx="2410">
                  <c:v>10.72073126080905</c:v>
                </c:pt>
                <c:pt idx="2411">
                  <c:v>10.72073126080905</c:v>
                </c:pt>
                <c:pt idx="2412">
                  <c:v>10.72073126080905</c:v>
                </c:pt>
                <c:pt idx="2413">
                  <c:v>10.72073126080905</c:v>
                </c:pt>
                <c:pt idx="2414">
                  <c:v>10.72073126080905</c:v>
                </c:pt>
                <c:pt idx="2415">
                  <c:v>10.72073126080905</c:v>
                </c:pt>
                <c:pt idx="2416">
                  <c:v>10.72073126080905</c:v>
                </c:pt>
                <c:pt idx="2417">
                  <c:v>10.72073126080905</c:v>
                </c:pt>
                <c:pt idx="2418">
                  <c:v>10.72073126080905</c:v>
                </c:pt>
                <c:pt idx="2419">
                  <c:v>10.72073126080905</c:v>
                </c:pt>
                <c:pt idx="2420">
                  <c:v>10.72073126080905</c:v>
                </c:pt>
                <c:pt idx="2421">
                  <c:v>10.72073126080905</c:v>
                </c:pt>
                <c:pt idx="2422">
                  <c:v>10.72073126080905</c:v>
                </c:pt>
                <c:pt idx="2423">
                  <c:v>10.72073126080905</c:v>
                </c:pt>
                <c:pt idx="2424">
                  <c:v>10.72073126080905</c:v>
                </c:pt>
                <c:pt idx="2425">
                  <c:v>10.72073126080905</c:v>
                </c:pt>
                <c:pt idx="2426">
                  <c:v>10.72073126080905</c:v>
                </c:pt>
                <c:pt idx="2427">
                  <c:v>10.72073126080905</c:v>
                </c:pt>
                <c:pt idx="2428">
                  <c:v>10.72073126080905</c:v>
                </c:pt>
                <c:pt idx="2429">
                  <c:v>10.72073126080905</c:v>
                </c:pt>
                <c:pt idx="2430">
                  <c:v>10.72073126080905</c:v>
                </c:pt>
                <c:pt idx="2431">
                  <c:v>10.72073126080905</c:v>
                </c:pt>
                <c:pt idx="2432">
                  <c:v>10.72073126080905</c:v>
                </c:pt>
                <c:pt idx="2433">
                  <c:v>10.72073126080905</c:v>
                </c:pt>
                <c:pt idx="2434">
                  <c:v>10.72073126080905</c:v>
                </c:pt>
                <c:pt idx="2435">
                  <c:v>10.72073126080905</c:v>
                </c:pt>
                <c:pt idx="2436">
                  <c:v>10.72073126080905</c:v>
                </c:pt>
                <c:pt idx="2437">
                  <c:v>10.72073126080905</c:v>
                </c:pt>
                <c:pt idx="2438">
                  <c:v>10.72073126080905</c:v>
                </c:pt>
                <c:pt idx="2439">
                  <c:v>10.72073126080905</c:v>
                </c:pt>
                <c:pt idx="2440">
                  <c:v>10.72073126080905</c:v>
                </c:pt>
                <c:pt idx="2441">
                  <c:v>10.72073126080905</c:v>
                </c:pt>
                <c:pt idx="2442">
                  <c:v>10.72073126080905</c:v>
                </c:pt>
                <c:pt idx="2443">
                  <c:v>10.72073126080905</c:v>
                </c:pt>
                <c:pt idx="2444">
                  <c:v>10.72073126080905</c:v>
                </c:pt>
                <c:pt idx="2445">
                  <c:v>10.80323884441545</c:v>
                </c:pt>
                <c:pt idx="2446">
                  <c:v>10.80323884441545</c:v>
                </c:pt>
                <c:pt idx="2447">
                  <c:v>10.80323884441545</c:v>
                </c:pt>
                <c:pt idx="2448">
                  <c:v>10.80323884441545</c:v>
                </c:pt>
                <c:pt idx="2449">
                  <c:v>10.96872864777545</c:v>
                </c:pt>
                <c:pt idx="2450">
                  <c:v>10.96872864777545</c:v>
                </c:pt>
                <c:pt idx="2451">
                  <c:v>10.96872864777545</c:v>
                </c:pt>
                <c:pt idx="2452">
                  <c:v>10.96872864777545</c:v>
                </c:pt>
                <c:pt idx="2453">
                  <c:v>10.96872864777545</c:v>
                </c:pt>
                <c:pt idx="2454">
                  <c:v>10.96872864777545</c:v>
                </c:pt>
                <c:pt idx="2455">
                  <c:v>10.96872864777545</c:v>
                </c:pt>
                <c:pt idx="2456">
                  <c:v>10.96872864777545</c:v>
                </c:pt>
                <c:pt idx="2457">
                  <c:v>10.96872864777545</c:v>
                </c:pt>
                <c:pt idx="2458">
                  <c:v>10.96872864777545</c:v>
                </c:pt>
                <c:pt idx="2459">
                  <c:v>10.96872864777545</c:v>
                </c:pt>
                <c:pt idx="2460">
                  <c:v>10.96872864777545</c:v>
                </c:pt>
                <c:pt idx="2461">
                  <c:v>10.96872864777545</c:v>
                </c:pt>
                <c:pt idx="2462">
                  <c:v>10.96872864777545</c:v>
                </c:pt>
                <c:pt idx="2463">
                  <c:v>10.96872864777545</c:v>
                </c:pt>
                <c:pt idx="2464">
                  <c:v>10.96872864777545</c:v>
                </c:pt>
                <c:pt idx="2465">
                  <c:v>10.96872864777545</c:v>
                </c:pt>
                <c:pt idx="2466">
                  <c:v>10.96872864777545</c:v>
                </c:pt>
                <c:pt idx="2467">
                  <c:v>10.96872864777545</c:v>
                </c:pt>
                <c:pt idx="2468">
                  <c:v>10.96872864777545</c:v>
                </c:pt>
                <c:pt idx="2469">
                  <c:v>10.96872864777545</c:v>
                </c:pt>
                <c:pt idx="2470">
                  <c:v>10.96872864777545</c:v>
                </c:pt>
                <c:pt idx="2471">
                  <c:v>10.96872864777545</c:v>
                </c:pt>
                <c:pt idx="2472">
                  <c:v>10.96872864777545</c:v>
                </c:pt>
                <c:pt idx="2473">
                  <c:v>10.96872864777545</c:v>
                </c:pt>
                <c:pt idx="2474">
                  <c:v>10.96872864777545</c:v>
                </c:pt>
                <c:pt idx="2475">
                  <c:v>10.96872864777545</c:v>
                </c:pt>
                <c:pt idx="2476">
                  <c:v>10.96872864777545</c:v>
                </c:pt>
                <c:pt idx="2477">
                  <c:v>10.96872864777545</c:v>
                </c:pt>
                <c:pt idx="2478">
                  <c:v>10.96872864777545</c:v>
                </c:pt>
                <c:pt idx="2479">
                  <c:v>10.96872864777545</c:v>
                </c:pt>
                <c:pt idx="2480">
                  <c:v>10.96872864777545</c:v>
                </c:pt>
                <c:pt idx="2481">
                  <c:v>10.96872864777545</c:v>
                </c:pt>
                <c:pt idx="2482">
                  <c:v>10.96872864777545</c:v>
                </c:pt>
                <c:pt idx="2483">
                  <c:v>10.96872864777545</c:v>
                </c:pt>
                <c:pt idx="2484">
                  <c:v>10.96872864777545</c:v>
                </c:pt>
                <c:pt idx="2485">
                  <c:v>10.96872864777545</c:v>
                </c:pt>
                <c:pt idx="2486">
                  <c:v>10.96872864777545</c:v>
                </c:pt>
                <c:pt idx="2487">
                  <c:v>10.96872864777545</c:v>
                </c:pt>
                <c:pt idx="2488">
                  <c:v>10.96872864777545</c:v>
                </c:pt>
                <c:pt idx="2489">
                  <c:v>10.96872864777545</c:v>
                </c:pt>
                <c:pt idx="2490">
                  <c:v>10.96872864777545</c:v>
                </c:pt>
                <c:pt idx="2491">
                  <c:v>10.96872864777545</c:v>
                </c:pt>
                <c:pt idx="2492">
                  <c:v>10.96872864777545</c:v>
                </c:pt>
                <c:pt idx="2493">
                  <c:v>10.96872864777545</c:v>
                </c:pt>
                <c:pt idx="2494">
                  <c:v>10.96872864777545</c:v>
                </c:pt>
                <c:pt idx="2495">
                  <c:v>10.96872864777545</c:v>
                </c:pt>
                <c:pt idx="2496">
                  <c:v>10.96872864777545</c:v>
                </c:pt>
                <c:pt idx="2497">
                  <c:v>10.96872864777545</c:v>
                </c:pt>
                <c:pt idx="2498">
                  <c:v>10.96872864777545</c:v>
                </c:pt>
                <c:pt idx="2499">
                  <c:v>10.96872864777545</c:v>
                </c:pt>
                <c:pt idx="2500">
                  <c:v>10.96872864777545</c:v>
                </c:pt>
                <c:pt idx="2501">
                  <c:v>10.96872864777545</c:v>
                </c:pt>
                <c:pt idx="2502">
                  <c:v>10.96872864777545</c:v>
                </c:pt>
                <c:pt idx="2503">
                  <c:v>10.96872864777545</c:v>
                </c:pt>
                <c:pt idx="2504">
                  <c:v>10.96872864777545</c:v>
                </c:pt>
                <c:pt idx="2505">
                  <c:v>10.96872864777545</c:v>
                </c:pt>
                <c:pt idx="2506">
                  <c:v>10.96872864777545</c:v>
                </c:pt>
                <c:pt idx="2507">
                  <c:v>10.96872864777545</c:v>
                </c:pt>
                <c:pt idx="2508">
                  <c:v>10.96872864777545</c:v>
                </c:pt>
                <c:pt idx="2509">
                  <c:v>10.96872864777545</c:v>
                </c:pt>
                <c:pt idx="2510">
                  <c:v>10.96872864777545</c:v>
                </c:pt>
                <c:pt idx="2511">
                  <c:v>10.96872864777545</c:v>
                </c:pt>
                <c:pt idx="2512">
                  <c:v>10.96872864777545</c:v>
                </c:pt>
                <c:pt idx="2513">
                  <c:v>10.96872864777545</c:v>
                </c:pt>
                <c:pt idx="2514">
                  <c:v>10.96872864777545</c:v>
                </c:pt>
                <c:pt idx="2515">
                  <c:v>10.96872864777545</c:v>
                </c:pt>
                <c:pt idx="2516">
                  <c:v>10.96872864777545</c:v>
                </c:pt>
                <c:pt idx="2517">
                  <c:v>10.96872864777545</c:v>
                </c:pt>
                <c:pt idx="2518">
                  <c:v>10.96872864777545</c:v>
                </c:pt>
                <c:pt idx="2519">
                  <c:v>10.96872864777545</c:v>
                </c:pt>
                <c:pt idx="2520">
                  <c:v>10.96872864777545</c:v>
                </c:pt>
                <c:pt idx="2521">
                  <c:v>10.96872864777545</c:v>
                </c:pt>
                <c:pt idx="2522">
                  <c:v>10.96872864777545</c:v>
                </c:pt>
                <c:pt idx="2523">
                  <c:v>10.96872864777545</c:v>
                </c:pt>
                <c:pt idx="2524">
                  <c:v>10.96872864777545</c:v>
                </c:pt>
                <c:pt idx="2525">
                  <c:v>10.96872864777545</c:v>
                </c:pt>
                <c:pt idx="2526">
                  <c:v>10.96872864777545</c:v>
                </c:pt>
                <c:pt idx="2527">
                  <c:v>10.96872864777545</c:v>
                </c:pt>
                <c:pt idx="2528">
                  <c:v>10.96872864777545</c:v>
                </c:pt>
                <c:pt idx="2529">
                  <c:v>10.96872864777545</c:v>
                </c:pt>
                <c:pt idx="2530">
                  <c:v>10.96872864777545</c:v>
                </c:pt>
                <c:pt idx="2531">
                  <c:v>10.96872864777545</c:v>
                </c:pt>
                <c:pt idx="2532">
                  <c:v>11.05689389101885</c:v>
                </c:pt>
                <c:pt idx="2533">
                  <c:v>11.05689389101885</c:v>
                </c:pt>
                <c:pt idx="2534">
                  <c:v>11.05689389101885</c:v>
                </c:pt>
                <c:pt idx="2535">
                  <c:v>11.05689389101885</c:v>
                </c:pt>
                <c:pt idx="2536">
                  <c:v>11.05689389101885</c:v>
                </c:pt>
                <c:pt idx="2537">
                  <c:v>11.05689389101885</c:v>
                </c:pt>
                <c:pt idx="2538">
                  <c:v>11.05689389101885</c:v>
                </c:pt>
                <c:pt idx="2539">
                  <c:v>11.05689389101885</c:v>
                </c:pt>
                <c:pt idx="2540">
                  <c:v>11.05689389101885</c:v>
                </c:pt>
                <c:pt idx="2541">
                  <c:v>11.05689389101885</c:v>
                </c:pt>
                <c:pt idx="2542">
                  <c:v>11.05689389101885</c:v>
                </c:pt>
                <c:pt idx="2543">
                  <c:v>11.05689389101885</c:v>
                </c:pt>
                <c:pt idx="2544">
                  <c:v>11.05689389101885</c:v>
                </c:pt>
                <c:pt idx="2545">
                  <c:v>11.05689389101885</c:v>
                </c:pt>
                <c:pt idx="2546">
                  <c:v>11.05689389101885</c:v>
                </c:pt>
                <c:pt idx="2547">
                  <c:v>11.05689389101885</c:v>
                </c:pt>
                <c:pt idx="2548">
                  <c:v>11.05689389101885</c:v>
                </c:pt>
                <c:pt idx="2549">
                  <c:v>11.05689389101885</c:v>
                </c:pt>
                <c:pt idx="2550">
                  <c:v>11.05689389101885</c:v>
                </c:pt>
                <c:pt idx="2551">
                  <c:v>11.05689389101885</c:v>
                </c:pt>
                <c:pt idx="2552">
                  <c:v>11.05689389101885</c:v>
                </c:pt>
                <c:pt idx="2553">
                  <c:v>11.05689389101885</c:v>
                </c:pt>
                <c:pt idx="2554">
                  <c:v>11.05689389101885</c:v>
                </c:pt>
                <c:pt idx="2555">
                  <c:v>11.05689389101885</c:v>
                </c:pt>
                <c:pt idx="2556">
                  <c:v>11.05689389101885</c:v>
                </c:pt>
                <c:pt idx="2557">
                  <c:v>11.05689389101885</c:v>
                </c:pt>
                <c:pt idx="2558">
                  <c:v>11.05689389101885</c:v>
                </c:pt>
                <c:pt idx="2559">
                  <c:v>11.05689389101885</c:v>
                </c:pt>
                <c:pt idx="2560">
                  <c:v>11.05689389101885</c:v>
                </c:pt>
                <c:pt idx="2561">
                  <c:v>11.05689389101885</c:v>
                </c:pt>
                <c:pt idx="2562">
                  <c:v>11.05689389101885</c:v>
                </c:pt>
                <c:pt idx="2563">
                  <c:v>11.05689389101885</c:v>
                </c:pt>
                <c:pt idx="2564">
                  <c:v>11.05689389101885</c:v>
                </c:pt>
                <c:pt idx="2565">
                  <c:v>11.05689389101885</c:v>
                </c:pt>
                <c:pt idx="2566">
                  <c:v>11.05689389101885</c:v>
                </c:pt>
                <c:pt idx="2567">
                  <c:v>11.05689389101885</c:v>
                </c:pt>
                <c:pt idx="2568">
                  <c:v>11.05689389101885</c:v>
                </c:pt>
                <c:pt idx="2569">
                  <c:v>11.05689389101885</c:v>
                </c:pt>
                <c:pt idx="2570">
                  <c:v>11.05689389101885</c:v>
                </c:pt>
                <c:pt idx="2571">
                  <c:v>11.05689389101885</c:v>
                </c:pt>
                <c:pt idx="2572">
                  <c:v>11.05689389101885</c:v>
                </c:pt>
                <c:pt idx="2573">
                  <c:v>11.05689389101885</c:v>
                </c:pt>
                <c:pt idx="2574">
                  <c:v>11.05689389101885</c:v>
                </c:pt>
                <c:pt idx="2575">
                  <c:v>11.05689389101885</c:v>
                </c:pt>
                <c:pt idx="2576">
                  <c:v>11.05689389101885</c:v>
                </c:pt>
                <c:pt idx="2577">
                  <c:v>11.05689389101885</c:v>
                </c:pt>
                <c:pt idx="2578">
                  <c:v>11.05689389101885</c:v>
                </c:pt>
                <c:pt idx="2579">
                  <c:v>11.05689389101885</c:v>
                </c:pt>
                <c:pt idx="2580">
                  <c:v>11.05689389101885</c:v>
                </c:pt>
                <c:pt idx="2581">
                  <c:v>11.05689389101885</c:v>
                </c:pt>
                <c:pt idx="2582">
                  <c:v>11.05689389101885</c:v>
                </c:pt>
                <c:pt idx="2583">
                  <c:v>11.05689389101885</c:v>
                </c:pt>
                <c:pt idx="2584">
                  <c:v>11.05689389101885</c:v>
                </c:pt>
                <c:pt idx="2585">
                  <c:v>11.05689389101885</c:v>
                </c:pt>
                <c:pt idx="2586">
                  <c:v>11.149719432988251</c:v>
                </c:pt>
                <c:pt idx="2587">
                  <c:v>11.149719432988251</c:v>
                </c:pt>
                <c:pt idx="2588">
                  <c:v>11.149719432988251</c:v>
                </c:pt>
                <c:pt idx="2589">
                  <c:v>11.149719432988251</c:v>
                </c:pt>
                <c:pt idx="2590">
                  <c:v>11.149719432988251</c:v>
                </c:pt>
                <c:pt idx="2591">
                  <c:v>11.149719432988251</c:v>
                </c:pt>
                <c:pt idx="2592">
                  <c:v>11.149719432988251</c:v>
                </c:pt>
                <c:pt idx="2593">
                  <c:v>11.149719432988251</c:v>
                </c:pt>
                <c:pt idx="2594">
                  <c:v>11.149719432988251</c:v>
                </c:pt>
                <c:pt idx="2595">
                  <c:v>11.149719432988251</c:v>
                </c:pt>
                <c:pt idx="2596">
                  <c:v>11.149719432988251</c:v>
                </c:pt>
                <c:pt idx="2597">
                  <c:v>11.149719432988251</c:v>
                </c:pt>
                <c:pt idx="2598">
                  <c:v>11.149719432988251</c:v>
                </c:pt>
                <c:pt idx="2599">
                  <c:v>11.149719432988251</c:v>
                </c:pt>
                <c:pt idx="2600">
                  <c:v>11.149719432988251</c:v>
                </c:pt>
                <c:pt idx="2601">
                  <c:v>11.149719432988251</c:v>
                </c:pt>
                <c:pt idx="2602">
                  <c:v>11.149719432988251</c:v>
                </c:pt>
                <c:pt idx="2603">
                  <c:v>11.149719432988251</c:v>
                </c:pt>
                <c:pt idx="2604">
                  <c:v>11.149719432988251</c:v>
                </c:pt>
                <c:pt idx="2605">
                  <c:v>11.149719432988251</c:v>
                </c:pt>
                <c:pt idx="2606">
                  <c:v>11.149719432988251</c:v>
                </c:pt>
                <c:pt idx="2607">
                  <c:v>11.149719432988251</c:v>
                </c:pt>
                <c:pt idx="2608">
                  <c:v>11.149719432988251</c:v>
                </c:pt>
                <c:pt idx="2609">
                  <c:v>11.149719432988251</c:v>
                </c:pt>
                <c:pt idx="2610">
                  <c:v>11.149719432988251</c:v>
                </c:pt>
                <c:pt idx="2611">
                  <c:v>11.149719432988251</c:v>
                </c:pt>
                <c:pt idx="2612">
                  <c:v>11.149719432988251</c:v>
                </c:pt>
                <c:pt idx="2613">
                  <c:v>11.149719432988251</c:v>
                </c:pt>
                <c:pt idx="2614">
                  <c:v>11.149719432988251</c:v>
                </c:pt>
                <c:pt idx="2615">
                  <c:v>11.149719432988251</c:v>
                </c:pt>
                <c:pt idx="2616">
                  <c:v>11.149719432988251</c:v>
                </c:pt>
                <c:pt idx="2617">
                  <c:v>11.149719432988251</c:v>
                </c:pt>
                <c:pt idx="2618">
                  <c:v>11.149719432988251</c:v>
                </c:pt>
                <c:pt idx="2619">
                  <c:v>11.149719432988251</c:v>
                </c:pt>
                <c:pt idx="2620">
                  <c:v>11.149719432988251</c:v>
                </c:pt>
                <c:pt idx="2621">
                  <c:v>11.149719432988251</c:v>
                </c:pt>
                <c:pt idx="2622">
                  <c:v>11.149719432988251</c:v>
                </c:pt>
                <c:pt idx="2623">
                  <c:v>11.149719432988251</c:v>
                </c:pt>
                <c:pt idx="2624">
                  <c:v>11.149719432988251</c:v>
                </c:pt>
                <c:pt idx="2625">
                  <c:v>11.149719432988251</c:v>
                </c:pt>
                <c:pt idx="2626">
                  <c:v>11.149719432988251</c:v>
                </c:pt>
                <c:pt idx="2627">
                  <c:v>11.149719432988251</c:v>
                </c:pt>
                <c:pt idx="2628">
                  <c:v>11.149719432988251</c:v>
                </c:pt>
                <c:pt idx="2629">
                  <c:v>11.149719432988251</c:v>
                </c:pt>
                <c:pt idx="2630">
                  <c:v>11.149719432988251</c:v>
                </c:pt>
                <c:pt idx="2631">
                  <c:v>11.149719432988251</c:v>
                </c:pt>
                <c:pt idx="2632">
                  <c:v>11.149719432988251</c:v>
                </c:pt>
                <c:pt idx="2633">
                  <c:v>11.149719432988251</c:v>
                </c:pt>
                <c:pt idx="2634">
                  <c:v>11.149719432988251</c:v>
                </c:pt>
                <c:pt idx="2635">
                  <c:v>11.149719432988251</c:v>
                </c:pt>
                <c:pt idx="2636">
                  <c:v>11.149719432988251</c:v>
                </c:pt>
                <c:pt idx="2637">
                  <c:v>11.149719432988251</c:v>
                </c:pt>
                <c:pt idx="2638">
                  <c:v>11.149719432988251</c:v>
                </c:pt>
                <c:pt idx="2639">
                  <c:v>11.149719432988251</c:v>
                </c:pt>
                <c:pt idx="2640">
                  <c:v>11.149719432988251</c:v>
                </c:pt>
                <c:pt idx="2641">
                  <c:v>11.149719432988251</c:v>
                </c:pt>
                <c:pt idx="2642">
                  <c:v>11.149719432988251</c:v>
                </c:pt>
                <c:pt idx="2643">
                  <c:v>11.149719432988251</c:v>
                </c:pt>
                <c:pt idx="2644">
                  <c:v>11.149719432988251</c:v>
                </c:pt>
                <c:pt idx="2645">
                  <c:v>11.149719432988251</c:v>
                </c:pt>
                <c:pt idx="2646">
                  <c:v>11.149719432988251</c:v>
                </c:pt>
                <c:pt idx="2647">
                  <c:v>11.149719432988251</c:v>
                </c:pt>
                <c:pt idx="2648">
                  <c:v>11.149719432988251</c:v>
                </c:pt>
                <c:pt idx="2649">
                  <c:v>11.149719432988251</c:v>
                </c:pt>
                <c:pt idx="2650">
                  <c:v>11.149719432988251</c:v>
                </c:pt>
                <c:pt idx="2651">
                  <c:v>11.149719432988251</c:v>
                </c:pt>
                <c:pt idx="2652">
                  <c:v>11.149719432988251</c:v>
                </c:pt>
                <c:pt idx="2653">
                  <c:v>11.149719432988251</c:v>
                </c:pt>
                <c:pt idx="2654">
                  <c:v>11.149719432988251</c:v>
                </c:pt>
                <c:pt idx="2655">
                  <c:v>11.149719432988251</c:v>
                </c:pt>
                <c:pt idx="2656">
                  <c:v>11.149719432988251</c:v>
                </c:pt>
                <c:pt idx="2657">
                  <c:v>11.149719432988251</c:v>
                </c:pt>
                <c:pt idx="2658">
                  <c:v>11.149719432988251</c:v>
                </c:pt>
                <c:pt idx="2659">
                  <c:v>11.149719432988251</c:v>
                </c:pt>
                <c:pt idx="2660">
                  <c:v>11.149719432988251</c:v>
                </c:pt>
                <c:pt idx="2661">
                  <c:v>11.149719432988251</c:v>
                </c:pt>
                <c:pt idx="2662">
                  <c:v>11.149719432988251</c:v>
                </c:pt>
                <c:pt idx="2663">
                  <c:v>11.149719432988251</c:v>
                </c:pt>
                <c:pt idx="2664">
                  <c:v>11.149719432988251</c:v>
                </c:pt>
                <c:pt idx="2665">
                  <c:v>11.149719432988251</c:v>
                </c:pt>
                <c:pt idx="2666">
                  <c:v>11.149719432988251</c:v>
                </c:pt>
                <c:pt idx="2667">
                  <c:v>11.149719432988251</c:v>
                </c:pt>
                <c:pt idx="2668">
                  <c:v>11.149719432988251</c:v>
                </c:pt>
                <c:pt idx="2669">
                  <c:v>11.149719432988251</c:v>
                </c:pt>
                <c:pt idx="2670">
                  <c:v>11.149719432988251</c:v>
                </c:pt>
                <c:pt idx="2671">
                  <c:v>11.149719432988251</c:v>
                </c:pt>
                <c:pt idx="2672">
                  <c:v>11.149719432988251</c:v>
                </c:pt>
                <c:pt idx="2673">
                  <c:v>11.149719432988251</c:v>
                </c:pt>
                <c:pt idx="2674">
                  <c:v>11.149719432988251</c:v>
                </c:pt>
                <c:pt idx="2675">
                  <c:v>11.149719432988251</c:v>
                </c:pt>
                <c:pt idx="2676">
                  <c:v>11.149719432988251</c:v>
                </c:pt>
                <c:pt idx="2677">
                  <c:v>11.149719432988251</c:v>
                </c:pt>
                <c:pt idx="2678">
                  <c:v>11.149719432988251</c:v>
                </c:pt>
                <c:pt idx="2679">
                  <c:v>11.149719432988251</c:v>
                </c:pt>
                <c:pt idx="2680">
                  <c:v>11.149719432988251</c:v>
                </c:pt>
                <c:pt idx="2681">
                  <c:v>11.149719432988251</c:v>
                </c:pt>
                <c:pt idx="2682">
                  <c:v>11.149719432988251</c:v>
                </c:pt>
                <c:pt idx="2683">
                  <c:v>11.149719432988251</c:v>
                </c:pt>
                <c:pt idx="2684">
                  <c:v>11.149719432988251</c:v>
                </c:pt>
                <c:pt idx="2685">
                  <c:v>11.149719432988251</c:v>
                </c:pt>
                <c:pt idx="2686">
                  <c:v>11.149719432988251</c:v>
                </c:pt>
                <c:pt idx="2687">
                  <c:v>11.149719432988251</c:v>
                </c:pt>
                <c:pt idx="2688">
                  <c:v>11.149719432988251</c:v>
                </c:pt>
                <c:pt idx="2689">
                  <c:v>11.149719432988251</c:v>
                </c:pt>
                <c:pt idx="2690">
                  <c:v>11.149719432988251</c:v>
                </c:pt>
                <c:pt idx="2691">
                  <c:v>11.149719432988251</c:v>
                </c:pt>
                <c:pt idx="2692">
                  <c:v>11.149719432988251</c:v>
                </c:pt>
                <c:pt idx="2693">
                  <c:v>11.149719432988251</c:v>
                </c:pt>
                <c:pt idx="2694">
                  <c:v>11.149719432988251</c:v>
                </c:pt>
                <c:pt idx="2695">
                  <c:v>11.149719432988251</c:v>
                </c:pt>
                <c:pt idx="2696">
                  <c:v>11.149719432988251</c:v>
                </c:pt>
                <c:pt idx="2697">
                  <c:v>11.149719432988251</c:v>
                </c:pt>
                <c:pt idx="2698">
                  <c:v>11.149719432988251</c:v>
                </c:pt>
                <c:pt idx="2699">
                  <c:v>11.149719432988251</c:v>
                </c:pt>
                <c:pt idx="2700">
                  <c:v>11.149719432988251</c:v>
                </c:pt>
                <c:pt idx="2701">
                  <c:v>11.250371015966751</c:v>
                </c:pt>
                <c:pt idx="2702">
                  <c:v>11.250371015966751</c:v>
                </c:pt>
                <c:pt idx="2703">
                  <c:v>11.250371015966751</c:v>
                </c:pt>
                <c:pt idx="2704">
                  <c:v>11.250371015966751</c:v>
                </c:pt>
                <c:pt idx="2705">
                  <c:v>11.250371015966751</c:v>
                </c:pt>
                <c:pt idx="2706">
                  <c:v>11.250371015966751</c:v>
                </c:pt>
                <c:pt idx="2707">
                  <c:v>11.250371015966751</c:v>
                </c:pt>
                <c:pt idx="2708">
                  <c:v>11.250371015966751</c:v>
                </c:pt>
                <c:pt idx="2709">
                  <c:v>11.250371015966751</c:v>
                </c:pt>
                <c:pt idx="2710">
                  <c:v>11.250371015966751</c:v>
                </c:pt>
                <c:pt idx="2711">
                  <c:v>11.250371015966751</c:v>
                </c:pt>
                <c:pt idx="2712">
                  <c:v>11.250371015966751</c:v>
                </c:pt>
                <c:pt idx="2713">
                  <c:v>11.250371015966751</c:v>
                </c:pt>
                <c:pt idx="2714">
                  <c:v>11.250371015966751</c:v>
                </c:pt>
                <c:pt idx="2715">
                  <c:v>11.250371015966751</c:v>
                </c:pt>
                <c:pt idx="2716">
                  <c:v>11.250371015966751</c:v>
                </c:pt>
                <c:pt idx="2717">
                  <c:v>11.250371015966751</c:v>
                </c:pt>
                <c:pt idx="2718">
                  <c:v>11.250371015966751</c:v>
                </c:pt>
                <c:pt idx="2719">
                  <c:v>11.250371015966751</c:v>
                </c:pt>
                <c:pt idx="2720">
                  <c:v>11.250371015966751</c:v>
                </c:pt>
                <c:pt idx="2721">
                  <c:v>11.250371015966751</c:v>
                </c:pt>
                <c:pt idx="2722">
                  <c:v>11.250371015966751</c:v>
                </c:pt>
                <c:pt idx="2723">
                  <c:v>11.250371015966751</c:v>
                </c:pt>
                <c:pt idx="2724">
                  <c:v>11.250371015966751</c:v>
                </c:pt>
                <c:pt idx="2725">
                  <c:v>11.250371015966751</c:v>
                </c:pt>
                <c:pt idx="2726">
                  <c:v>11.250371015966751</c:v>
                </c:pt>
                <c:pt idx="2727">
                  <c:v>11.250371015966751</c:v>
                </c:pt>
                <c:pt idx="2728">
                  <c:v>11.250371015966751</c:v>
                </c:pt>
                <c:pt idx="2729">
                  <c:v>11.250371015966751</c:v>
                </c:pt>
                <c:pt idx="2730">
                  <c:v>11.250371015966751</c:v>
                </c:pt>
                <c:pt idx="2731">
                  <c:v>11.250371015966751</c:v>
                </c:pt>
                <c:pt idx="2732">
                  <c:v>11.250371015966751</c:v>
                </c:pt>
                <c:pt idx="2733">
                  <c:v>11.250371015966751</c:v>
                </c:pt>
                <c:pt idx="2734">
                  <c:v>11.250371015966751</c:v>
                </c:pt>
                <c:pt idx="2735">
                  <c:v>11.250371015966751</c:v>
                </c:pt>
                <c:pt idx="2736">
                  <c:v>11.250371015966751</c:v>
                </c:pt>
                <c:pt idx="2737">
                  <c:v>11.250371015966751</c:v>
                </c:pt>
                <c:pt idx="2738">
                  <c:v>11.250371015966751</c:v>
                </c:pt>
                <c:pt idx="2739">
                  <c:v>11.250371015966751</c:v>
                </c:pt>
                <c:pt idx="2740">
                  <c:v>11.250371015966751</c:v>
                </c:pt>
                <c:pt idx="2741">
                  <c:v>11.250371015966751</c:v>
                </c:pt>
                <c:pt idx="2742">
                  <c:v>11.250371015966751</c:v>
                </c:pt>
                <c:pt idx="2743">
                  <c:v>11.250371015966751</c:v>
                </c:pt>
                <c:pt idx="2744">
                  <c:v>11.250371015966751</c:v>
                </c:pt>
                <c:pt idx="2745">
                  <c:v>11.250371015966751</c:v>
                </c:pt>
                <c:pt idx="2746">
                  <c:v>11.250371015966751</c:v>
                </c:pt>
                <c:pt idx="2747">
                  <c:v>11.250371015966751</c:v>
                </c:pt>
                <c:pt idx="2748">
                  <c:v>11.250371015966751</c:v>
                </c:pt>
                <c:pt idx="2749">
                  <c:v>11.250371015966751</c:v>
                </c:pt>
                <c:pt idx="2750">
                  <c:v>11.250371015966751</c:v>
                </c:pt>
                <c:pt idx="2751">
                  <c:v>11.250371015966751</c:v>
                </c:pt>
                <c:pt idx="2752">
                  <c:v>11.250371015966751</c:v>
                </c:pt>
                <c:pt idx="2753">
                  <c:v>11.250371015966751</c:v>
                </c:pt>
                <c:pt idx="2754">
                  <c:v>11.250371015966751</c:v>
                </c:pt>
                <c:pt idx="2755">
                  <c:v>11.250371015966751</c:v>
                </c:pt>
                <c:pt idx="2756">
                  <c:v>11.250371015966751</c:v>
                </c:pt>
                <c:pt idx="2757">
                  <c:v>11.250371015966751</c:v>
                </c:pt>
                <c:pt idx="2758">
                  <c:v>11.250371015966751</c:v>
                </c:pt>
                <c:pt idx="2759">
                  <c:v>11.250371015966751</c:v>
                </c:pt>
                <c:pt idx="2760">
                  <c:v>11.250371015966751</c:v>
                </c:pt>
                <c:pt idx="2761">
                  <c:v>11.250371015966751</c:v>
                </c:pt>
                <c:pt idx="2762">
                  <c:v>11.250371015966751</c:v>
                </c:pt>
                <c:pt idx="2763">
                  <c:v>11.250371015966751</c:v>
                </c:pt>
                <c:pt idx="2764">
                  <c:v>11.250371015966751</c:v>
                </c:pt>
                <c:pt idx="2765">
                  <c:v>11.250371015966751</c:v>
                </c:pt>
                <c:pt idx="2766">
                  <c:v>11.250371015966751</c:v>
                </c:pt>
                <c:pt idx="2767">
                  <c:v>11.250371015966751</c:v>
                </c:pt>
                <c:pt idx="2768">
                  <c:v>11.250371015966751</c:v>
                </c:pt>
                <c:pt idx="2769">
                  <c:v>11.250371015966751</c:v>
                </c:pt>
                <c:pt idx="2770">
                  <c:v>11.250371015966751</c:v>
                </c:pt>
                <c:pt idx="2771">
                  <c:v>11.250371015966751</c:v>
                </c:pt>
                <c:pt idx="2772">
                  <c:v>11.250371015966751</c:v>
                </c:pt>
                <c:pt idx="2773">
                  <c:v>11.250371015966751</c:v>
                </c:pt>
                <c:pt idx="2774">
                  <c:v>11.250371015966751</c:v>
                </c:pt>
                <c:pt idx="2775">
                  <c:v>11.250371015966751</c:v>
                </c:pt>
                <c:pt idx="2776">
                  <c:v>11.250371015966751</c:v>
                </c:pt>
                <c:pt idx="2777">
                  <c:v>11.250371015966751</c:v>
                </c:pt>
                <c:pt idx="2778">
                  <c:v>11.250371015966751</c:v>
                </c:pt>
                <c:pt idx="2779">
                  <c:v>11.250371015966751</c:v>
                </c:pt>
                <c:pt idx="2780">
                  <c:v>11.250371015966751</c:v>
                </c:pt>
                <c:pt idx="2781">
                  <c:v>11.250371015966751</c:v>
                </c:pt>
                <c:pt idx="2782">
                  <c:v>11.250371015966751</c:v>
                </c:pt>
                <c:pt idx="2783">
                  <c:v>11.250371015966751</c:v>
                </c:pt>
                <c:pt idx="2784">
                  <c:v>11.250371015966751</c:v>
                </c:pt>
                <c:pt idx="2785">
                  <c:v>11.250371015966751</c:v>
                </c:pt>
                <c:pt idx="2786">
                  <c:v>11.250371015966751</c:v>
                </c:pt>
                <c:pt idx="2787">
                  <c:v>11.250371015966751</c:v>
                </c:pt>
                <c:pt idx="2788">
                  <c:v>11.250371015966751</c:v>
                </c:pt>
                <c:pt idx="2789">
                  <c:v>11.250371015966751</c:v>
                </c:pt>
                <c:pt idx="2790">
                  <c:v>11.250371015966751</c:v>
                </c:pt>
                <c:pt idx="2791">
                  <c:v>11.250371015966751</c:v>
                </c:pt>
                <c:pt idx="2792">
                  <c:v>11.250371015966751</c:v>
                </c:pt>
                <c:pt idx="2793">
                  <c:v>11.250371015966751</c:v>
                </c:pt>
                <c:pt idx="2794">
                  <c:v>11.250371015966751</c:v>
                </c:pt>
                <c:pt idx="2795">
                  <c:v>11.250371015966751</c:v>
                </c:pt>
                <c:pt idx="2796">
                  <c:v>11.250371015966751</c:v>
                </c:pt>
                <c:pt idx="2797">
                  <c:v>11.250371015966751</c:v>
                </c:pt>
                <c:pt idx="2798">
                  <c:v>11.250371015966751</c:v>
                </c:pt>
                <c:pt idx="2799">
                  <c:v>11.250371015966751</c:v>
                </c:pt>
                <c:pt idx="2800">
                  <c:v>11.250371015966751</c:v>
                </c:pt>
                <c:pt idx="2801">
                  <c:v>11.36072551504215</c:v>
                </c:pt>
                <c:pt idx="2802">
                  <c:v>11.36072551504215</c:v>
                </c:pt>
                <c:pt idx="2803">
                  <c:v>11.36072551504215</c:v>
                </c:pt>
                <c:pt idx="2804">
                  <c:v>11.47136479992165</c:v>
                </c:pt>
                <c:pt idx="2805">
                  <c:v>11.47136479992165</c:v>
                </c:pt>
                <c:pt idx="2806">
                  <c:v>11.47136479992165</c:v>
                </c:pt>
                <c:pt idx="2807">
                  <c:v>11.47136479992165</c:v>
                </c:pt>
                <c:pt idx="2808">
                  <c:v>11.47136479992165</c:v>
                </c:pt>
                <c:pt idx="2809">
                  <c:v>11.47136479992165</c:v>
                </c:pt>
                <c:pt idx="2810">
                  <c:v>11.47136479992165</c:v>
                </c:pt>
                <c:pt idx="2811">
                  <c:v>11.47136479992165</c:v>
                </c:pt>
                <c:pt idx="2812">
                  <c:v>11.47136479992165</c:v>
                </c:pt>
                <c:pt idx="2813">
                  <c:v>11.47136479992165</c:v>
                </c:pt>
                <c:pt idx="2814">
                  <c:v>11.47136479992165</c:v>
                </c:pt>
                <c:pt idx="2815">
                  <c:v>11.47136479992165</c:v>
                </c:pt>
                <c:pt idx="2816">
                  <c:v>11.47136479992165</c:v>
                </c:pt>
                <c:pt idx="2817">
                  <c:v>11.47136479992165</c:v>
                </c:pt>
                <c:pt idx="2818">
                  <c:v>11.47136479992165</c:v>
                </c:pt>
                <c:pt idx="2819">
                  <c:v>11.47136479992165</c:v>
                </c:pt>
                <c:pt idx="2820">
                  <c:v>11.47136479992165</c:v>
                </c:pt>
                <c:pt idx="2821">
                  <c:v>11.47136479992165</c:v>
                </c:pt>
                <c:pt idx="2822">
                  <c:v>11.47136479992165</c:v>
                </c:pt>
                <c:pt idx="2823">
                  <c:v>11.47136479992165</c:v>
                </c:pt>
                <c:pt idx="2824">
                  <c:v>11.47136479992165</c:v>
                </c:pt>
                <c:pt idx="2825">
                  <c:v>11.47136479992165</c:v>
                </c:pt>
                <c:pt idx="2826">
                  <c:v>11.47136479992165</c:v>
                </c:pt>
                <c:pt idx="2827">
                  <c:v>11.47136479992165</c:v>
                </c:pt>
                <c:pt idx="2828">
                  <c:v>11.47136479992165</c:v>
                </c:pt>
                <c:pt idx="2829">
                  <c:v>11.47136479992165</c:v>
                </c:pt>
                <c:pt idx="2830">
                  <c:v>11.47136479992165</c:v>
                </c:pt>
                <c:pt idx="2831">
                  <c:v>11.47136479992165</c:v>
                </c:pt>
                <c:pt idx="2832">
                  <c:v>11.47136479992165</c:v>
                </c:pt>
                <c:pt idx="2833">
                  <c:v>11.47136479992165</c:v>
                </c:pt>
                <c:pt idx="2834">
                  <c:v>11.47136479992165</c:v>
                </c:pt>
                <c:pt idx="2835">
                  <c:v>11.47136479992165</c:v>
                </c:pt>
                <c:pt idx="2836">
                  <c:v>11.47136479992165</c:v>
                </c:pt>
                <c:pt idx="2837">
                  <c:v>11.47136479992165</c:v>
                </c:pt>
                <c:pt idx="2838">
                  <c:v>11.47136479992165</c:v>
                </c:pt>
                <c:pt idx="2839">
                  <c:v>11.47136479992165</c:v>
                </c:pt>
                <c:pt idx="2840">
                  <c:v>11.47136479992165</c:v>
                </c:pt>
                <c:pt idx="2841">
                  <c:v>11.47136479992165</c:v>
                </c:pt>
                <c:pt idx="2842">
                  <c:v>11.47136479992165</c:v>
                </c:pt>
                <c:pt idx="2843">
                  <c:v>11.47136479992165</c:v>
                </c:pt>
                <c:pt idx="2844">
                  <c:v>11.47136479992165</c:v>
                </c:pt>
                <c:pt idx="2845">
                  <c:v>11.47136479992165</c:v>
                </c:pt>
                <c:pt idx="2846">
                  <c:v>11.47136479992165</c:v>
                </c:pt>
                <c:pt idx="2847">
                  <c:v>11.47136479992165</c:v>
                </c:pt>
                <c:pt idx="2848">
                  <c:v>11.47136479992165</c:v>
                </c:pt>
                <c:pt idx="2849">
                  <c:v>11.47136479992165</c:v>
                </c:pt>
                <c:pt idx="2850">
                  <c:v>11.47136479992165</c:v>
                </c:pt>
                <c:pt idx="2851">
                  <c:v>11.47136479992165</c:v>
                </c:pt>
                <c:pt idx="2852">
                  <c:v>11.47136479992165</c:v>
                </c:pt>
                <c:pt idx="2853">
                  <c:v>11.47136479992165</c:v>
                </c:pt>
                <c:pt idx="2854">
                  <c:v>11.47136479992165</c:v>
                </c:pt>
                <c:pt idx="2855">
                  <c:v>11.47136479992165</c:v>
                </c:pt>
                <c:pt idx="2856">
                  <c:v>11.47136479992165</c:v>
                </c:pt>
                <c:pt idx="2857">
                  <c:v>11.47136479992165</c:v>
                </c:pt>
                <c:pt idx="2858">
                  <c:v>11.47136479992165</c:v>
                </c:pt>
                <c:pt idx="2859">
                  <c:v>11.47136479992165</c:v>
                </c:pt>
                <c:pt idx="2860">
                  <c:v>11.47136479992165</c:v>
                </c:pt>
                <c:pt idx="2861">
                  <c:v>11.47136479992165</c:v>
                </c:pt>
                <c:pt idx="2862">
                  <c:v>11.47136479992165</c:v>
                </c:pt>
                <c:pt idx="2863">
                  <c:v>11.47136479992165</c:v>
                </c:pt>
                <c:pt idx="2864">
                  <c:v>11.47136479992165</c:v>
                </c:pt>
                <c:pt idx="2865">
                  <c:v>11.47136479992165</c:v>
                </c:pt>
                <c:pt idx="2866">
                  <c:v>11.47136479992165</c:v>
                </c:pt>
                <c:pt idx="2867">
                  <c:v>11.47136479992165</c:v>
                </c:pt>
                <c:pt idx="2868">
                  <c:v>11.47136479992165</c:v>
                </c:pt>
                <c:pt idx="2869">
                  <c:v>11.47136479992165</c:v>
                </c:pt>
                <c:pt idx="2870">
                  <c:v>11.47136479992165</c:v>
                </c:pt>
                <c:pt idx="2871">
                  <c:v>11.47136479992165</c:v>
                </c:pt>
                <c:pt idx="2872">
                  <c:v>11.47136479992165</c:v>
                </c:pt>
                <c:pt idx="2873">
                  <c:v>11.47136479992165</c:v>
                </c:pt>
                <c:pt idx="2874">
                  <c:v>11.47136479992165</c:v>
                </c:pt>
                <c:pt idx="2875">
                  <c:v>11.47136479992165</c:v>
                </c:pt>
                <c:pt idx="2876">
                  <c:v>11.47136479992165</c:v>
                </c:pt>
                <c:pt idx="2877">
                  <c:v>11.47136479992165</c:v>
                </c:pt>
                <c:pt idx="2878">
                  <c:v>11.47136479992165</c:v>
                </c:pt>
                <c:pt idx="2879">
                  <c:v>11.47136479992165</c:v>
                </c:pt>
                <c:pt idx="2880">
                  <c:v>11.47136479992165</c:v>
                </c:pt>
                <c:pt idx="2881">
                  <c:v>11.47136479992165</c:v>
                </c:pt>
                <c:pt idx="2882">
                  <c:v>11.47136479992165</c:v>
                </c:pt>
                <c:pt idx="2883">
                  <c:v>11.47136479992165</c:v>
                </c:pt>
                <c:pt idx="2884">
                  <c:v>11.47136479992165</c:v>
                </c:pt>
                <c:pt idx="2885">
                  <c:v>11.47136479992165</c:v>
                </c:pt>
                <c:pt idx="2886">
                  <c:v>11.47136479992165</c:v>
                </c:pt>
                <c:pt idx="2887">
                  <c:v>11.47136479992165</c:v>
                </c:pt>
                <c:pt idx="2888">
                  <c:v>11.47136479992165</c:v>
                </c:pt>
                <c:pt idx="2889">
                  <c:v>11.47136479992165</c:v>
                </c:pt>
                <c:pt idx="2890">
                  <c:v>11.47136479992165</c:v>
                </c:pt>
                <c:pt idx="2891">
                  <c:v>11.47136479992165</c:v>
                </c:pt>
                <c:pt idx="2892">
                  <c:v>11.47136479992165</c:v>
                </c:pt>
                <c:pt idx="2893">
                  <c:v>11.47136479992165</c:v>
                </c:pt>
                <c:pt idx="2894">
                  <c:v>11.47136479992165</c:v>
                </c:pt>
                <c:pt idx="2895">
                  <c:v>11.47136479992165</c:v>
                </c:pt>
                <c:pt idx="2896">
                  <c:v>11.47136479992165</c:v>
                </c:pt>
                <c:pt idx="2897">
                  <c:v>11.47136479992165</c:v>
                </c:pt>
                <c:pt idx="2898">
                  <c:v>11.47136479992165</c:v>
                </c:pt>
                <c:pt idx="2899">
                  <c:v>11.47136479992165</c:v>
                </c:pt>
                <c:pt idx="2900">
                  <c:v>11.47136479992165</c:v>
                </c:pt>
                <c:pt idx="2901">
                  <c:v>11.47136479992165</c:v>
                </c:pt>
                <c:pt idx="2902">
                  <c:v>11.47136479992165</c:v>
                </c:pt>
                <c:pt idx="2903">
                  <c:v>11.47136479992165</c:v>
                </c:pt>
                <c:pt idx="2904">
                  <c:v>11.47136479992165</c:v>
                </c:pt>
                <c:pt idx="2905">
                  <c:v>11.47136479992165</c:v>
                </c:pt>
                <c:pt idx="2906">
                  <c:v>11.593875252706651</c:v>
                </c:pt>
                <c:pt idx="2907">
                  <c:v>11.593875252706651</c:v>
                </c:pt>
                <c:pt idx="2908">
                  <c:v>11.593875252706651</c:v>
                </c:pt>
                <c:pt idx="2909">
                  <c:v>11.593875252706651</c:v>
                </c:pt>
                <c:pt idx="2910">
                  <c:v>11.593875252706651</c:v>
                </c:pt>
                <c:pt idx="2911">
                  <c:v>11.593875252706651</c:v>
                </c:pt>
                <c:pt idx="2912">
                  <c:v>11.593875252706651</c:v>
                </c:pt>
                <c:pt idx="2913">
                  <c:v>11.593875252706651</c:v>
                </c:pt>
                <c:pt idx="2914">
                  <c:v>11.593875252706651</c:v>
                </c:pt>
                <c:pt idx="2915">
                  <c:v>11.593875252706651</c:v>
                </c:pt>
                <c:pt idx="2916">
                  <c:v>11.593875252706651</c:v>
                </c:pt>
                <c:pt idx="2917">
                  <c:v>11.593875252706651</c:v>
                </c:pt>
                <c:pt idx="2918">
                  <c:v>11.593875252706651</c:v>
                </c:pt>
                <c:pt idx="2919">
                  <c:v>11.593875252706651</c:v>
                </c:pt>
                <c:pt idx="2920">
                  <c:v>11.593875252706651</c:v>
                </c:pt>
                <c:pt idx="2921">
                  <c:v>11.593875252706651</c:v>
                </c:pt>
                <c:pt idx="2922">
                  <c:v>11.593875252706651</c:v>
                </c:pt>
                <c:pt idx="2923">
                  <c:v>11.593875252706651</c:v>
                </c:pt>
                <c:pt idx="2924">
                  <c:v>11.593875252706651</c:v>
                </c:pt>
                <c:pt idx="2925">
                  <c:v>11.593875252706651</c:v>
                </c:pt>
                <c:pt idx="2926">
                  <c:v>11.593875252706651</c:v>
                </c:pt>
                <c:pt idx="2927">
                  <c:v>11.593875252706651</c:v>
                </c:pt>
                <c:pt idx="2928">
                  <c:v>11.593875252706651</c:v>
                </c:pt>
                <c:pt idx="2929">
                  <c:v>11.593875252706651</c:v>
                </c:pt>
                <c:pt idx="2930">
                  <c:v>11.593875252706651</c:v>
                </c:pt>
                <c:pt idx="2931">
                  <c:v>11.593875252706651</c:v>
                </c:pt>
                <c:pt idx="2932">
                  <c:v>11.593875252706651</c:v>
                </c:pt>
                <c:pt idx="2933">
                  <c:v>11.593875252706651</c:v>
                </c:pt>
                <c:pt idx="2934">
                  <c:v>11.593875252706651</c:v>
                </c:pt>
                <c:pt idx="2935">
                  <c:v>11.593875252706651</c:v>
                </c:pt>
                <c:pt idx="2936">
                  <c:v>11.593875252706651</c:v>
                </c:pt>
                <c:pt idx="2937">
                  <c:v>11.593875252706651</c:v>
                </c:pt>
                <c:pt idx="2938">
                  <c:v>11.593875252706651</c:v>
                </c:pt>
                <c:pt idx="2939">
                  <c:v>11.593875252706651</c:v>
                </c:pt>
                <c:pt idx="2940">
                  <c:v>11.593875252706651</c:v>
                </c:pt>
                <c:pt idx="2941">
                  <c:v>11.593875252706651</c:v>
                </c:pt>
                <c:pt idx="2942">
                  <c:v>11.593875252706651</c:v>
                </c:pt>
                <c:pt idx="2943">
                  <c:v>11.593875252706651</c:v>
                </c:pt>
                <c:pt idx="2944">
                  <c:v>11.593875252706651</c:v>
                </c:pt>
                <c:pt idx="2945">
                  <c:v>11.593875252706651</c:v>
                </c:pt>
                <c:pt idx="2946">
                  <c:v>11.593875252706651</c:v>
                </c:pt>
                <c:pt idx="2947">
                  <c:v>11.593875252706651</c:v>
                </c:pt>
                <c:pt idx="2948">
                  <c:v>11.593875252706651</c:v>
                </c:pt>
                <c:pt idx="2949">
                  <c:v>11.593875252706651</c:v>
                </c:pt>
                <c:pt idx="2950">
                  <c:v>11.593875252706651</c:v>
                </c:pt>
                <c:pt idx="2951">
                  <c:v>11.593875252706651</c:v>
                </c:pt>
                <c:pt idx="2952">
                  <c:v>11.593875252706651</c:v>
                </c:pt>
                <c:pt idx="2953">
                  <c:v>11.593875252706651</c:v>
                </c:pt>
                <c:pt idx="2954">
                  <c:v>11.593875252706651</c:v>
                </c:pt>
                <c:pt idx="2955">
                  <c:v>11.593875252706651</c:v>
                </c:pt>
                <c:pt idx="2956">
                  <c:v>11.593875252706651</c:v>
                </c:pt>
                <c:pt idx="2957">
                  <c:v>11.593875252706651</c:v>
                </c:pt>
                <c:pt idx="2958">
                  <c:v>11.593875252706651</c:v>
                </c:pt>
                <c:pt idx="2959">
                  <c:v>11.593875252706651</c:v>
                </c:pt>
                <c:pt idx="2960">
                  <c:v>11.593875252706651</c:v>
                </c:pt>
                <c:pt idx="2961">
                  <c:v>11.593875252706651</c:v>
                </c:pt>
                <c:pt idx="2962">
                  <c:v>11.593875252706651</c:v>
                </c:pt>
                <c:pt idx="2963">
                  <c:v>11.593875252706651</c:v>
                </c:pt>
                <c:pt idx="2964">
                  <c:v>11.593875252706651</c:v>
                </c:pt>
                <c:pt idx="2965">
                  <c:v>11.593875252706651</c:v>
                </c:pt>
                <c:pt idx="2966">
                  <c:v>11.593875252706651</c:v>
                </c:pt>
                <c:pt idx="2967">
                  <c:v>11.593875252706651</c:v>
                </c:pt>
                <c:pt idx="2968">
                  <c:v>11.593875252706651</c:v>
                </c:pt>
                <c:pt idx="2969">
                  <c:v>11.593875252706651</c:v>
                </c:pt>
                <c:pt idx="2970">
                  <c:v>11.593875252706651</c:v>
                </c:pt>
                <c:pt idx="2971">
                  <c:v>11.593875252706651</c:v>
                </c:pt>
                <c:pt idx="2972">
                  <c:v>11.593875252706651</c:v>
                </c:pt>
                <c:pt idx="2973">
                  <c:v>11.593875252706651</c:v>
                </c:pt>
                <c:pt idx="2974">
                  <c:v>11.593875252706651</c:v>
                </c:pt>
                <c:pt idx="2975">
                  <c:v>11.593875252706651</c:v>
                </c:pt>
                <c:pt idx="2976">
                  <c:v>11.593875252706651</c:v>
                </c:pt>
                <c:pt idx="2977">
                  <c:v>11.593875252706651</c:v>
                </c:pt>
                <c:pt idx="2978">
                  <c:v>11.593875252706651</c:v>
                </c:pt>
                <c:pt idx="2979">
                  <c:v>11.593875252706651</c:v>
                </c:pt>
                <c:pt idx="2980">
                  <c:v>11.593875252706651</c:v>
                </c:pt>
                <c:pt idx="2981">
                  <c:v>11.593875252706651</c:v>
                </c:pt>
                <c:pt idx="2982">
                  <c:v>11.593875252706651</c:v>
                </c:pt>
                <c:pt idx="2983">
                  <c:v>11.593875252706651</c:v>
                </c:pt>
                <c:pt idx="2984">
                  <c:v>11.593875252706651</c:v>
                </c:pt>
                <c:pt idx="2985">
                  <c:v>11.593875252706651</c:v>
                </c:pt>
                <c:pt idx="2986">
                  <c:v>11.593875252706651</c:v>
                </c:pt>
                <c:pt idx="2987">
                  <c:v>11.593875252706651</c:v>
                </c:pt>
                <c:pt idx="2988">
                  <c:v>11.593875252706651</c:v>
                </c:pt>
                <c:pt idx="2989">
                  <c:v>11.593875252706651</c:v>
                </c:pt>
                <c:pt idx="2990">
                  <c:v>11.72769731224335</c:v>
                </c:pt>
                <c:pt idx="2991">
                  <c:v>11.72769731224335</c:v>
                </c:pt>
                <c:pt idx="2992">
                  <c:v>11.72769731224335</c:v>
                </c:pt>
                <c:pt idx="2993">
                  <c:v>11.72769731224335</c:v>
                </c:pt>
                <c:pt idx="2994">
                  <c:v>11.72769731224335</c:v>
                </c:pt>
                <c:pt idx="2995">
                  <c:v>11.72769731224335</c:v>
                </c:pt>
                <c:pt idx="2996">
                  <c:v>11.72769731224335</c:v>
                </c:pt>
                <c:pt idx="2997">
                  <c:v>11.72769731224335</c:v>
                </c:pt>
                <c:pt idx="2998">
                  <c:v>11.72769731224335</c:v>
                </c:pt>
                <c:pt idx="2999">
                  <c:v>11.72769731224335</c:v>
                </c:pt>
                <c:pt idx="3000">
                  <c:v>11.72769731224335</c:v>
                </c:pt>
                <c:pt idx="3001">
                  <c:v>11.72769731224335</c:v>
                </c:pt>
                <c:pt idx="3002">
                  <c:v>11.72769731224335</c:v>
                </c:pt>
                <c:pt idx="3003">
                  <c:v>11.72769731224335</c:v>
                </c:pt>
                <c:pt idx="3004">
                  <c:v>11.72769731224335</c:v>
                </c:pt>
                <c:pt idx="3005">
                  <c:v>11.72769731224335</c:v>
                </c:pt>
                <c:pt idx="3006">
                  <c:v>11.72769731224335</c:v>
                </c:pt>
                <c:pt idx="3007">
                  <c:v>11.72769731224335</c:v>
                </c:pt>
                <c:pt idx="3008">
                  <c:v>11.72769731224335</c:v>
                </c:pt>
                <c:pt idx="3009">
                  <c:v>11.72769731224335</c:v>
                </c:pt>
                <c:pt idx="3010">
                  <c:v>11.72769731224335</c:v>
                </c:pt>
                <c:pt idx="3011">
                  <c:v>11.865182777596651</c:v>
                </c:pt>
                <c:pt idx="3012">
                  <c:v>11.865182777596651</c:v>
                </c:pt>
                <c:pt idx="3013">
                  <c:v>11.865182777596651</c:v>
                </c:pt>
                <c:pt idx="3014">
                  <c:v>12.00311317973105</c:v>
                </c:pt>
                <c:pt idx="3015">
                  <c:v>12.00311317973105</c:v>
                </c:pt>
                <c:pt idx="3016">
                  <c:v>12.00311317973105</c:v>
                </c:pt>
                <c:pt idx="3017">
                  <c:v>12.00311317973105</c:v>
                </c:pt>
                <c:pt idx="3018">
                  <c:v>12.00311317973105</c:v>
                </c:pt>
                <c:pt idx="3019">
                  <c:v>12.00311317973105</c:v>
                </c:pt>
                <c:pt idx="3020">
                  <c:v>12.00311317973105</c:v>
                </c:pt>
                <c:pt idx="3021">
                  <c:v>12.00311317973105</c:v>
                </c:pt>
                <c:pt idx="3022">
                  <c:v>12.00311317973105</c:v>
                </c:pt>
                <c:pt idx="3023">
                  <c:v>12.00311317973105</c:v>
                </c:pt>
                <c:pt idx="3024">
                  <c:v>12.00311317973105</c:v>
                </c:pt>
                <c:pt idx="3025">
                  <c:v>12.00311317973105</c:v>
                </c:pt>
                <c:pt idx="3026">
                  <c:v>12.00311317973105</c:v>
                </c:pt>
                <c:pt idx="3027">
                  <c:v>12.00311317973105</c:v>
                </c:pt>
                <c:pt idx="3028">
                  <c:v>12.00311317973105</c:v>
                </c:pt>
                <c:pt idx="3029">
                  <c:v>12.00311317973105</c:v>
                </c:pt>
                <c:pt idx="3030">
                  <c:v>12.00311317973105</c:v>
                </c:pt>
                <c:pt idx="3031">
                  <c:v>12.00311317973105</c:v>
                </c:pt>
                <c:pt idx="3032">
                  <c:v>12.00311317973105</c:v>
                </c:pt>
                <c:pt idx="3033">
                  <c:v>12.00311317973105</c:v>
                </c:pt>
                <c:pt idx="3034">
                  <c:v>12.00311317973105</c:v>
                </c:pt>
                <c:pt idx="3035">
                  <c:v>12.00311317973105</c:v>
                </c:pt>
                <c:pt idx="3036">
                  <c:v>12.00311317973105</c:v>
                </c:pt>
                <c:pt idx="3037">
                  <c:v>12.00311317973105</c:v>
                </c:pt>
                <c:pt idx="3038">
                  <c:v>12.00311317973105</c:v>
                </c:pt>
                <c:pt idx="3039">
                  <c:v>12.00311317973105</c:v>
                </c:pt>
                <c:pt idx="3040">
                  <c:v>12.00311317973105</c:v>
                </c:pt>
                <c:pt idx="3041">
                  <c:v>12.00311317973105</c:v>
                </c:pt>
                <c:pt idx="3042">
                  <c:v>12.00311317973105</c:v>
                </c:pt>
                <c:pt idx="3043">
                  <c:v>12.00311317973105</c:v>
                </c:pt>
                <c:pt idx="3044">
                  <c:v>12.00311317973105</c:v>
                </c:pt>
                <c:pt idx="3045">
                  <c:v>12.00311317973105</c:v>
                </c:pt>
                <c:pt idx="3046">
                  <c:v>12.00311317973105</c:v>
                </c:pt>
                <c:pt idx="3047">
                  <c:v>12.00311317973105</c:v>
                </c:pt>
                <c:pt idx="3048">
                  <c:v>12.148588492751351</c:v>
                </c:pt>
                <c:pt idx="3049">
                  <c:v>12.148588492751351</c:v>
                </c:pt>
                <c:pt idx="3050">
                  <c:v>12.148588492751351</c:v>
                </c:pt>
                <c:pt idx="3051">
                  <c:v>12.148588492751351</c:v>
                </c:pt>
                <c:pt idx="3052">
                  <c:v>12.148588492751351</c:v>
                </c:pt>
                <c:pt idx="3053">
                  <c:v>12.148588492751351</c:v>
                </c:pt>
                <c:pt idx="3054">
                  <c:v>12.148588492751351</c:v>
                </c:pt>
                <c:pt idx="3055">
                  <c:v>12.148588492751351</c:v>
                </c:pt>
                <c:pt idx="3056">
                  <c:v>12.148588492751351</c:v>
                </c:pt>
                <c:pt idx="3057">
                  <c:v>12.148588492751351</c:v>
                </c:pt>
                <c:pt idx="3058">
                  <c:v>12.148588492751351</c:v>
                </c:pt>
                <c:pt idx="3059">
                  <c:v>12.148588492751351</c:v>
                </c:pt>
                <c:pt idx="3060">
                  <c:v>12.148588492751351</c:v>
                </c:pt>
                <c:pt idx="3061">
                  <c:v>12.148588492751351</c:v>
                </c:pt>
                <c:pt idx="3062">
                  <c:v>12.148588492751351</c:v>
                </c:pt>
                <c:pt idx="3063">
                  <c:v>12.148588492751351</c:v>
                </c:pt>
                <c:pt idx="3064">
                  <c:v>12.148588492751351</c:v>
                </c:pt>
                <c:pt idx="3065">
                  <c:v>12.148588492751351</c:v>
                </c:pt>
                <c:pt idx="3066">
                  <c:v>12.148588492751351</c:v>
                </c:pt>
                <c:pt idx="3067">
                  <c:v>12.148588492751351</c:v>
                </c:pt>
                <c:pt idx="3068">
                  <c:v>12.148588492751351</c:v>
                </c:pt>
                <c:pt idx="3069">
                  <c:v>12.148588492751351</c:v>
                </c:pt>
                <c:pt idx="3070">
                  <c:v>12.148588492751351</c:v>
                </c:pt>
                <c:pt idx="3071">
                  <c:v>12.148588492751351</c:v>
                </c:pt>
                <c:pt idx="3072">
                  <c:v>12.148588492751351</c:v>
                </c:pt>
                <c:pt idx="3073">
                  <c:v>12.148588492751351</c:v>
                </c:pt>
                <c:pt idx="3074">
                  <c:v>12.148588492751351</c:v>
                </c:pt>
                <c:pt idx="3075">
                  <c:v>12.148588492751351</c:v>
                </c:pt>
                <c:pt idx="3076">
                  <c:v>12.148588492751351</c:v>
                </c:pt>
                <c:pt idx="3077">
                  <c:v>12.148588492751351</c:v>
                </c:pt>
                <c:pt idx="3078">
                  <c:v>12.148588492751351</c:v>
                </c:pt>
                <c:pt idx="3079">
                  <c:v>12.148588492751351</c:v>
                </c:pt>
                <c:pt idx="3080">
                  <c:v>12.148588492751351</c:v>
                </c:pt>
                <c:pt idx="3081">
                  <c:v>12.148588492751351</c:v>
                </c:pt>
                <c:pt idx="3082">
                  <c:v>12.148588492751351</c:v>
                </c:pt>
                <c:pt idx="3083">
                  <c:v>12.148588492751351</c:v>
                </c:pt>
                <c:pt idx="3084">
                  <c:v>12.148588492751351</c:v>
                </c:pt>
                <c:pt idx="3085">
                  <c:v>12.148588492751351</c:v>
                </c:pt>
                <c:pt idx="3086">
                  <c:v>12.148588492751351</c:v>
                </c:pt>
                <c:pt idx="3087">
                  <c:v>12.148588492751351</c:v>
                </c:pt>
                <c:pt idx="3088">
                  <c:v>12.148588492751351</c:v>
                </c:pt>
                <c:pt idx="3089">
                  <c:v>12.148588492751351</c:v>
                </c:pt>
                <c:pt idx="3090">
                  <c:v>12.148588492751351</c:v>
                </c:pt>
                <c:pt idx="3091">
                  <c:v>12.148588492751351</c:v>
                </c:pt>
                <c:pt idx="3092">
                  <c:v>12.148588492751351</c:v>
                </c:pt>
                <c:pt idx="3093">
                  <c:v>12.148588492751351</c:v>
                </c:pt>
                <c:pt idx="3094">
                  <c:v>12.148588492751351</c:v>
                </c:pt>
                <c:pt idx="3095">
                  <c:v>12.148588492751351</c:v>
                </c:pt>
                <c:pt idx="3096">
                  <c:v>12.148588492751351</c:v>
                </c:pt>
                <c:pt idx="3097">
                  <c:v>12.148588492751351</c:v>
                </c:pt>
                <c:pt idx="3098">
                  <c:v>12.148588492751351</c:v>
                </c:pt>
                <c:pt idx="3099">
                  <c:v>12.148588492751351</c:v>
                </c:pt>
                <c:pt idx="3100">
                  <c:v>12.148588492751351</c:v>
                </c:pt>
                <c:pt idx="3101">
                  <c:v>12.148588492751351</c:v>
                </c:pt>
                <c:pt idx="3102">
                  <c:v>12.148588492751351</c:v>
                </c:pt>
                <c:pt idx="3103">
                  <c:v>12.148588492751351</c:v>
                </c:pt>
                <c:pt idx="3104">
                  <c:v>12.148588492751351</c:v>
                </c:pt>
                <c:pt idx="3105">
                  <c:v>12.148588492751351</c:v>
                </c:pt>
                <c:pt idx="3106">
                  <c:v>12.148588492751351</c:v>
                </c:pt>
                <c:pt idx="3107">
                  <c:v>12.148588492751351</c:v>
                </c:pt>
                <c:pt idx="3108">
                  <c:v>12.148588492751351</c:v>
                </c:pt>
                <c:pt idx="3109">
                  <c:v>12.148588492751351</c:v>
                </c:pt>
                <c:pt idx="3110">
                  <c:v>12.306502215435151</c:v>
                </c:pt>
                <c:pt idx="3111">
                  <c:v>12.306502215435151</c:v>
                </c:pt>
                <c:pt idx="3112">
                  <c:v>12.306502215435151</c:v>
                </c:pt>
                <c:pt idx="3113">
                  <c:v>12.306502215435151</c:v>
                </c:pt>
                <c:pt idx="3114">
                  <c:v>12.306502215435151</c:v>
                </c:pt>
                <c:pt idx="3115">
                  <c:v>12.465601031722651</c:v>
                </c:pt>
                <c:pt idx="3116">
                  <c:v>12.465601031722651</c:v>
                </c:pt>
                <c:pt idx="3117">
                  <c:v>12.465601031722651</c:v>
                </c:pt>
                <c:pt idx="3118">
                  <c:v>12.465601031722651</c:v>
                </c:pt>
                <c:pt idx="3119">
                  <c:v>12.465601031722651</c:v>
                </c:pt>
                <c:pt idx="3120">
                  <c:v>12.465601031722651</c:v>
                </c:pt>
                <c:pt idx="3121">
                  <c:v>12.465601031722651</c:v>
                </c:pt>
                <c:pt idx="3122">
                  <c:v>12.465601031722651</c:v>
                </c:pt>
                <c:pt idx="3123">
                  <c:v>12.465601031722651</c:v>
                </c:pt>
                <c:pt idx="3124">
                  <c:v>12.465601031722651</c:v>
                </c:pt>
                <c:pt idx="3125">
                  <c:v>12.465601031722651</c:v>
                </c:pt>
                <c:pt idx="3126">
                  <c:v>12.465601031722651</c:v>
                </c:pt>
                <c:pt idx="3127">
                  <c:v>12.465601031722651</c:v>
                </c:pt>
                <c:pt idx="3128">
                  <c:v>12.465601031722651</c:v>
                </c:pt>
                <c:pt idx="3129">
                  <c:v>12.465601031722651</c:v>
                </c:pt>
                <c:pt idx="3130">
                  <c:v>12.465601031722651</c:v>
                </c:pt>
                <c:pt idx="3131">
                  <c:v>12.465601031722651</c:v>
                </c:pt>
                <c:pt idx="3132">
                  <c:v>12.465601031722651</c:v>
                </c:pt>
                <c:pt idx="3133">
                  <c:v>12.465601031722651</c:v>
                </c:pt>
                <c:pt idx="3134">
                  <c:v>12.465601031722651</c:v>
                </c:pt>
                <c:pt idx="3135">
                  <c:v>12.465601031722651</c:v>
                </c:pt>
                <c:pt idx="3136">
                  <c:v>12.465601031722651</c:v>
                </c:pt>
                <c:pt idx="3137">
                  <c:v>12.465601031722651</c:v>
                </c:pt>
                <c:pt idx="3138">
                  <c:v>12.465601031722651</c:v>
                </c:pt>
                <c:pt idx="3139">
                  <c:v>12.465601031722651</c:v>
                </c:pt>
                <c:pt idx="3140">
                  <c:v>12.465601031722651</c:v>
                </c:pt>
                <c:pt idx="3141">
                  <c:v>12.465601031722651</c:v>
                </c:pt>
                <c:pt idx="3142">
                  <c:v>12.465601031722651</c:v>
                </c:pt>
                <c:pt idx="3143">
                  <c:v>12.465601031722651</c:v>
                </c:pt>
                <c:pt idx="3144">
                  <c:v>12.465601031722651</c:v>
                </c:pt>
                <c:pt idx="3145">
                  <c:v>12.465601031722651</c:v>
                </c:pt>
                <c:pt idx="3146">
                  <c:v>12.465601031722651</c:v>
                </c:pt>
                <c:pt idx="3147">
                  <c:v>12.465601031722651</c:v>
                </c:pt>
                <c:pt idx="3148">
                  <c:v>12.465601031722651</c:v>
                </c:pt>
                <c:pt idx="3149">
                  <c:v>12.465601031722651</c:v>
                </c:pt>
                <c:pt idx="3150">
                  <c:v>12.465601031722651</c:v>
                </c:pt>
                <c:pt idx="3151">
                  <c:v>12.465601031722651</c:v>
                </c:pt>
                <c:pt idx="3152">
                  <c:v>12.465601031722651</c:v>
                </c:pt>
                <c:pt idx="3153">
                  <c:v>12.465601031722651</c:v>
                </c:pt>
                <c:pt idx="3154">
                  <c:v>12.465601031722651</c:v>
                </c:pt>
                <c:pt idx="3155">
                  <c:v>12.465601031722651</c:v>
                </c:pt>
                <c:pt idx="3156">
                  <c:v>12.465601031722651</c:v>
                </c:pt>
                <c:pt idx="3157">
                  <c:v>12.465601031722651</c:v>
                </c:pt>
                <c:pt idx="3158">
                  <c:v>12.465601031722651</c:v>
                </c:pt>
                <c:pt idx="3159">
                  <c:v>12.465601031722651</c:v>
                </c:pt>
                <c:pt idx="3160">
                  <c:v>12.465601031722651</c:v>
                </c:pt>
                <c:pt idx="3161">
                  <c:v>12.465601031722651</c:v>
                </c:pt>
                <c:pt idx="3162">
                  <c:v>12.465601031722651</c:v>
                </c:pt>
                <c:pt idx="3163">
                  <c:v>12.465601031722651</c:v>
                </c:pt>
                <c:pt idx="3164">
                  <c:v>12.465601031722651</c:v>
                </c:pt>
                <c:pt idx="3165">
                  <c:v>12.465601031722651</c:v>
                </c:pt>
              </c:numCache>
            </c:numRef>
          </c:val>
          <c:smooth val="0"/>
          <c:extLst>
            <c:ext xmlns:c16="http://schemas.microsoft.com/office/drawing/2014/chart" uri="{C3380CC4-5D6E-409C-BE32-E72D297353CC}">
              <c16:uniqueId val="{00000000-600B-4342-B5FE-26EC1DAB35A7}"/>
            </c:ext>
          </c:extLst>
        </c:ser>
        <c:ser>
          <c:idx val="2"/>
          <c:order val="1"/>
          <c:tx>
            <c:v>Placebo</c:v>
          </c:tx>
          <c:spPr>
            <a:ln w="38100" cap="rnd">
              <a:solidFill>
                <a:srgbClr val="C00000"/>
              </a:solidFill>
              <a:round/>
            </a:ln>
            <a:effectLst/>
          </c:spPr>
          <c:marker>
            <c:symbol val="none"/>
          </c:marker>
          <c:cat>
            <c:numRef>
              <c:f>'90 Day Data'!$H$5:$H$3170</c:f>
              <c:numCache>
                <c:formatCode>########0</c:formatCode>
                <c:ptCount val="3166"/>
                <c:pt idx="0">
                  <c:v>90</c:v>
                </c:pt>
                <c:pt idx="1">
                  <c:v>91</c:v>
                </c:pt>
                <c:pt idx="2">
                  <c:v>91</c:v>
                </c:pt>
                <c:pt idx="3">
                  <c:v>91</c:v>
                </c:pt>
                <c:pt idx="4">
                  <c:v>91</c:v>
                </c:pt>
                <c:pt idx="5">
                  <c:v>91</c:v>
                </c:pt>
                <c:pt idx="6">
                  <c:v>92</c:v>
                </c:pt>
                <c:pt idx="7">
                  <c:v>92</c:v>
                </c:pt>
                <c:pt idx="8">
                  <c:v>93</c:v>
                </c:pt>
                <c:pt idx="9">
                  <c:v>93</c:v>
                </c:pt>
                <c:pt idx="10">
                  <c:v>94</c:v>
                </c:pt>
                <c:pt idx="11">
                  <c:v>94</c:v>
                </c:pt>
                <c:pt idx="12">
                  <c:v>94</c:v>
                </c:pt>
                <c:pt idx="13">
                  <c:v>94</c:v>
                </c:pt>
                <c:pt idx="14">
                  <c:v>94</c:v>
                </c:pt>
                <c:pt idx="15">
                  <c:v>94</c:v>
                </c:pt>
                <c:pt idx="16">
                  <c:v>94</c:v>
                </c:pt>
                <c:pt idx="17">
                  <c:v>94</c:v>
                </c:pt>
                <c:pt idx="18">
                  <c:v>94</c:v>
                </c:pt>
                <c:pt idx="19">
                  <c:v>95</c:v>
                </c:pt>
                <c:pt idx="20">
                  <c:v>95</c:v>
                </c:pt>
                <c:pt idx="21">
                  <c:v>95</c:v>
                </c:pt>
                <c:pt idx="22">
                  <c:v>95</c:v>
                </c:pt>
                <c:pt idx="23">
                  <c:v>96</c:v>
                </c:pt>
                <c:pt idx="24">
                  <c:v>96</c:v>
                </c:pt>
                <c:pt idx="25">
                  <c:v>96</c:v>
                </c:pt>
                <c:pt idx="26">
                  <c:v>96</c:v>
                </c:pt>
                <c:pt idx="27">
                  <c:v>97</c:v>
                </c:pt>
                <c:pt idx="28">
                  <c:v>97</c:v>
                </c:pt>
                <c:pt idx="29">
                  <c:v>97</c:v>
                </c:pt>
                <c:pt idx="30">
                  <c:v>97</c:v>
                </c:pt>
                <c:pt idx="31">
                  <c:v>98</c:v>
                </c:pt>
                <c:pt idx="32">
                  <c:v>98</c:v>
                </c:pt>
                <c:pt idx="33">
                  <c:v>98</c:v>
                </c:pt>
                <c:pt idx="34">
                  <c:v>98</c:v>
                </c:pt>
                <c:pt idx="35">
                  <c:v>99</c:v>
                </c:pt>
                <c:pt idx="36">
                  <c:v>99</c:v>
                </c:pt>
                <c:pt idx="37">
                  <c:v>100</c:v>
                </c:pt>
                <c:pt idx="38">
                  <c:v>100</c:v>
                </c:pt>
                <c:pt idx="39">
                  <c:v>101</c:v>
                </c:pt>
                <c:pt idx="40">
                  <c:v>101</c:v>
                </c:pt>
                <c:pt idx="41">
                  <c:v>101</c:v>
                </c:pt>
                <c:pt idx="42">
                  <c:v>102</c:v>
                </c:pt>
                <c:pt idx="43">
                  <c:v>102</c:v>
                </c:pt>
                <c:pt idx="44">
                  <c:v>103</c:v>
                </c:pt>
                <c:pt idx="45">
                  <c:v>103</c:v>
                </c:pt>
                <c:pt idx="46">
                  <c:v>104</c:v>
                </c:pt>
                <c:pt idx="47">
                  <c:v>104</c:v>
                </c:pt>
                <c:pt idx="48">
                  <c:v>104</c:v>
                </c:pt>
                <c:pt idx="49">
                  <c:v>105</c:v>
                </c:pt>
                <c:pt idx="50">
                  <c:v>105</c:v>
                </c:pt>
                <c:pt idx="51">
                  <c:v>105</c:v>
                </c:pt>
                <c:pt idx="52">
                  <c:v>106</c:v>
                </c:pt>
                <c:pt idx="53">
                  <c:v>106</c:v>
                </c:pt>
                <c:pt idx="54">
                  <c:v>106</c:v>
                </c:pt>
                <c:pt idx="55">
                  <c:v>107</c:v>
                </c:pt>
                <c:pt idx="56">
                  <c:v>107</c:v>
                </c:pt>
                <c:pt idx="57">
                  <c:v>108</c:v>
                </c:pt>
                <c:pt idx="58">
                  <c:v>108</c:v>
                </c:pt>
                <c:pt idx="59">
                  <c:v>109</c:v>
                </c:pt>
                <c:pt idx="60">
                  <c:v>109</c:v>
                </c:pt>
                <c:pt idx="61">
                  <c:v>109</c:v>
                </c:pt>
                <c:pt idx="62">
                  <c:v>109</c:v>
                </c:pt>
                <c:pt idx="63">
                  <c:v>110</c:v>
                </c:pt>
                <c:pt idx="64">
                  <c:v>110</c:v>
                </c:pt>
                <c:pt idx="65">
                  <c:v>111</c:v>
                </c:pt>
                <c:pt idx="66">
                  <c:v>112</c:v>
                </c:pt>
                <c:pt idx="67">
                  <c:v>112</c:v>
                </c:pt>
                <c:pt idx="68">
                  <c:v>113</c:v>
                </c:pt>
                <c:pt idx="69">
                  <c:v>113</c:v>
                </c:pt>
                <c:pt idx="70">
                  <c:v>113</c:v>
                </c:pt>
                <c:pt idx="71">
                  <c:v>113</c:v>
                </c:pt>
                <c:pt idx="72">
                  <c:v>114</c:v>
                </c:pt>
                <c:pt idx="73">
                  <c:v>114</c:v>
                </c:pt>
                <c:pt idx="74">
                  <c:v>114</c:v>
                </c:pt>
                <c:pt idx="75">
                  <c:v>114</c:v>
                </c:pt>
                <c:pt idx="76">
                  <c:v>114</c:v>
                </c:pt>
                <c:pt idx="77">
                  <c:v>115</c:v>
                </c:pt>
                <c:pt idx="78">
                  <c:v>115</c:v>
                </c:pt>
                <c:pt idx="79">
                  <c:v>116</c:v>
                </c:pt>
                <c:pt idx="80">
                  <c:v>116</c:v>
                </c:pt>
                <c:pt idx="81">
                  <c:v>116</c:v>
                </c:pt>
                <c:pt idx="82">
                  <c:v>116</c:v>
                </c:pt>
                <c:pt idx="83">
                  <c:v>116</c:v>
                </c:pt>
                <c:pt idx="84">
                  <c:v>116</c:v>
                </c:pt>
                <c:pt idx="85">
                  <c:v>117</c:v>
                </c:pt>
                <c:pt idx="86">
                  <c:v>117</c:v>
                </c:pt>
                <c:pt idx="87">
                  <c:v>117</c:v>
                </c:pt>
                <c:pt idx="88">
                  <c:v>118</c:v>
                </c:pt>
                <c:pt idx="89">
                  <c:v>119</c:v>
                </c:pt>
                <c:pt idx="90">
                  <c:v>119</c:v>
                </c:pt>
                <c:pt idx="91">
                  <c:v>120</c:v>
                </c:pt>
                <c:pt idx="92">
                  <c:v>120</c:v>
                </c:pt>
                <c:pt idx="93">
                  <c:v>121</c:v>
                </c:pt>
                <c:pt idx="94">
                  <c:v>121</c:v>
                </c:pt>
                <c:pt idx="95">
                  <c:v>122</c:v>
                </c:pt>
                <c:pt idx="96">
                  <c:v>122</c:v>
                </c:pt>
                <c:pt idx="97">
                  <c:v>122</c:v>
                </c:pt>
                <c:pt idx="98">
                  <c:v>124</c:v>
                </c:pt>
                <c:pt idx="99">
                  <c:v>125</c:v>
                </c:pt>
                <c:pt idx="100">
                  <c:v>125</c:v>
                </c:pt>
                <c:pt idx="101">
                  <c:v>125</c:v>
                </c:pt>
                <c:pt idx="102">
                  <c:v>126</c:v>
                </c:pt>
                <c:pt idx="103">
                  <c:v>127</c:v>
                </c:pt>
                <c:pt idx="104">
                  <c:v>128</c:v>
                </c:pt>
                <c:pt idx="105">
                  <c:v>128</c:v>
                </c:pt>
                <c:pt idx="106">
                  <c:v>130</c:v>
                </c:pt>
                <c:pt idx="107">
                  <c:v>131</c:v>
                </c:pt>
                <c:pt idx="108">
                  <c:v>132</c:v>
                </c:pt>
                <c:pt idx="109">
                  <c:v>133</c:v>
                </c:pt>
                <c:pt idx="110">
                  <c:v>133</c:v>
                </c:pt>
                <c:pt idx="111">
                  <c:v>133</c:v>
                </c:pt>
                <c:pt idx="112">
                  <c:v>133</c:v>
                </c:pt>
                <c:pt idx="113">
                  <c:v>134</c:v>
                </c:pt>
                <c:pt idx="114">
                  <c:v>134</c:v>
                </c:pt>
                <c:pt idx="115">
                  <c:v>134</c:v>
                </c:pt>
                <c:pt idx="116">
                  <c:v>134</c:v>
                </c:pt>
                <c:pt idx="117">
                  <c:v>136</c:v>
                </c:pt>
                <c:pt idx="118">
                  <c:v>136</c:v>
                </c:pt>
                <c:pt idx="119">
                  <c:v>137</c:v>
                </c:pt>
                <c:pt idx="120">
                  <c:v>137</c:v>
                </c:pt>
                <c:pt idx="121">
                  <c:v>138</c:v>
                </c:pt>
                <c:pt idx="122">
                  <c:v>138</c:v>
                </c:pt>
                <c:pt idx="123">
                  <c:v>138</c:v>
                </c:pt>
                <c:pt idx="124">
                  <c:v>139</c:v>
                </c:pt>
                <c:pt idx="125">
                  <c:v>139</c:v>
                </c:pt>
                <c:pt idx="126">
                  <c:v>140</c:v>
                </c:pt>
                <c:pt idx="127">
                  <c:v>140</c:v>
                </c:pt>
                <c:pt idx="128">
                  <c:v>140</c:v>
                </c:pt>
                <c:pt idx="129">
                  <c:v>141</c:v>
                </c:pt>
                <c:pt idx="130">
                  <c:v>141</c:v>
                </c:pt>
                <c:pt idx="131">
                  <c:v>142</c:v>
                </c:pt>
                <c:pt idx="132">
                  <c:v>142</c:v>
                </c:pt>
                <c:pt idx="133">
                  <c:v>142</c:v>
                </c:pt>
                <c:pt idx="134">
                  <c:v>143</c:v>
                </c:pt>
                <c:pt idx="135">
                  <c:v>143</c:v>
                </c:pt>
                <c:pt idx="136">
                  <c:v>143</c:v>
                </c:pt>
                <c:pt idx="137">
                  <c:v>144</c:v>
                </c:pt>
                <c:pt idx="138">
                  <c:v>144</c:v>
                </c:pt>
                <c:pt idx="139">
                  <c:v>145</c:v>
                </c:pt>
                <c:pt idx="140">
                  <c:v>145</c:v>
                </c:pt>
                <c:pt idx="141">
                  <c:v>145</c:v>
                </c:pt>
                <c:pt idx="142">
                  <c:v>145</c:v>
                </c:pt>
                <c:pt idx="143">
                  <c:v>145</c:v>
                </c:pt>
                <c:pt idx="144">
                  <c:v>146</c:v>
                </c:pt>
                <c:pt idx="145">
                  <c:v>147</c:v>
                </c:pt>
                <c:pt idx="146">
                  <c:v>147</c:v>
                </c:pt>
                <c:pt idx="147">
                  <c:v>147</c:v>
                </c:pt>
                <c:pt idx="148">
                  <c:v>148</c:v>
                </c:pt>
                <c:pt idx="149">
                  <c:v>149</c:v>
                </c:pt>
                <c:pt idx="150">
                  <c:v>149</c:v>
                </c:pt>
                <c:pt idx="151">
                  <c:v>150</c:v>
                </c:pt>
                <c:pt idx="152">
                  <c:v>150</c:v>
                </c:pt>
                <c:pt idx="153">
                  <c:v>150</c:v>
                </c:pt>
                <c:pt idx="154">
                  <c:v>150</c:v>
                </c:pt>
                <c:pt idx="155">
                  <c:v>151</c:v>
                </c:pt>
                <c:pt idx="156">
                  <c:v>152</c:v>
                </c:pt>
                <c:pt idx="157">
                  <c:v>152</c:v>
                </c:pt>
                <c:pt idx="158">
                  <c:v>153</c:v>
                </c:pt>
                <c:pt idx="159">
                  <c:v>153</c:v>
                </c:pt>
                <c:pt idx="160">
                  <c:v>154</c:v>
                </c:pt>
                <c:pt idx="161">
                  <c:v>155</c:v>
                </c:pt>
                <c:pt idx="162">
                  <c:v>156</c:v>
                </c:pt>
                <c:pt idx="163">
                  <c:v>156</c:v>
                </c:pt>
                <c:pt idx="164">
                  <c:v>157</c:v>
                </c:pt>
                <c:pt idx="165">
                  <c:v>157</c:v>
                </c:pt>
                <c:pt idx="166">
                  <c:v>158</c:v>
                </c:pt>
                <c:pt idx="167">
                  <c:v>158</c:v>
                </c:pt>
                <c:pt idx="168">
                  <c:v>159</c:v>
                </c:pt>
                <c:pt idx="169">
                  <c:v>159</c:v>
                </c:pt>
                <c:pt idx="170">
                  <c:v>160</c:v>
                </c:pt>
                <c:pt idx="171">
                  <c:v>162</c:v>
                </c:pt>
                <c:pt idx="172">
                  <c:v>162</c:v>
                </c:pt>
                <c:pt idx="173">
                  <c:v>163</c:v>
                </c:pt>
                <c:pt idx="174">
                  <c:v>163</c:v>
                </c:pt>
                <c:pt idx="175">
                  <c:v>163</c:v>
                </c:pt>
                <c:pt idx="176">
                  <c:v>163</c:v>
                </c:pt>
                <c:pt idx="177">
                  <c:v>164</c:v>
                </c:pt>
                <c:pt idx="178">
                  <c:v>165</c:v>
                </c:pt>
                <c:pt idx="179">
                  <c:v>165</c:v>
                </c:pt>
                <c:pt idx="180">
                  <c:v>166</c:v>
                </c:pt>
                <c:pt idx="181">
                  <c:v>166</c:v>
                </c:pt>
                <c:pt idx="182">
                  <c:v>166</c:v>
                </c:pt>
                <c:pt idx="183">
                  <c:v>166</c:v>
                </c:pt>
                <c:pt idx="184">
                  <c:v>167</c:v>
                </c:pt>
                <c:pt idx="185">
                  <c:v>167</c:v>
                </c:pt>
                <c:pt idx="186">
                  <c:v>168</c:v>
                </c:pt>
                <c:pt idx="187">
                  <c:v>168</c:v>
                </c:pt>
                <c:pt idx="188">
                  <c:v>169</c:v>
                </c:pt>
                <c:pt idx="189">
                  <c:v>169</c:v>
                </c:pt>
                <c:pt idx="190">
                  <c:v>170</c:v>
                </c:pt>
                <c:pt idx="191">
                  <c:v>170</c:v>
                </c:pt>
                <c:pt idx="192">
                  <c:v>170</c:v>
                </c:pt>
                <c:pt idx="193">
                  <c:v>170</c:v>
                </c:pt>
                <c:pt idx="194">
                  <c:v>171</c:v>
                </c:pt>
                <c:pt idx="195">
                  <c:v>171</c:v>
                </c:pt>
                <c:pt idx="196">
                  <c:v>172</c:v>
                </c:pt>
                <c:pt idx="197">
                  <c:v>172</c:v>
                </c:pt>
                <c:pt idx="198">
                  <c:v>173</c:v>
                </c:pt>
                <c:pt idx="199">
                  <c:v>173</c:v>
                </c:pt>
                <c:pt idx="200">
                  <c:v>173</c:v>
                </c:pt>
                <c:pt idx="201">
                  <c:v>174</c:v>
                </c:pt>
                <c:pt idx="202">
                  <c:v>175</c:v>
                </c:pt>
                <c:pt idx="203">
                  <c:v>176</c:v>
                </c:pt>
                <c:pt idx="204">
                  <c:v>176</c:v>
                </c:pt>
                <c:pt idx="205">
                  <c:v>177</c:v>
                </c:pt>
                <c:pt idx="206">
                  <c:v>177</c:v>
                </c:pt>
                <c:pt idx="207">
                  <c:v>177</c:v>
                </c:pt>
                <c:pt idx="208">
                  <c:v>178</c:v>
                </c:pt>
                <c:pt idx="209">
                  <c:v>178</c:v>
                </c:pt>
                <c:pt idx="210">
                  <c:v>178</c:v>
                </c:pt>
                <c:pt idx="211">
                  <c:v>178</c:v>
                </c:pt>
                <c:pt idx="212">
                  <c:v>178</c:v>
                </c:pt>
                <c:pt idx="213">
                  <c:v>179</c:v>
                </c:pt>
                <c:pt idx="214">
                  <c:v>179</c:v>
                </c:pt>
                <c:pt idx="215">
                  <c:v>180</c:v>
                </c:pt>
                <c:pt idx="216">
                  <c:v>181</c:v>
                </c:pt>
                <c:pt idx="217">
                  <c:v>181</c:v>
                </c:pt>
                <c:pt idx="218">
                  <c:v>181</c:v>
                </c:pt>
                <c:pt idx="219">
                  <c:v>181</c:v>
                </c:pt>
                <c:pt idx="220">
                  <c:v>182</c:v>
                </c:pt>
                <c:pt idx="221">
                  <c:v>182</c:v>
                </c:pt>
                <c:pt idx="222">
                  <c:v>182</c:v>
                </c:pt>
                <c:pt idx="223">
                  <c:v>182</c:v>
                </c:pt>
                <c:pt idx="224">
                  <c:v>183</c:v>
                </c:pt>
                <c:pt idx="225">
                  <c:v>183</c:v>
                </c:pt>
                <c:pt idx="226">
                  <c:v>184</c:v>
                </c:pt>
                <c:pt idx="227">
                  <c:v>184</c:v>
                </c:pt>
                <c:pt idx="228">
                  <c:v>184</c:v>
                </c:pt>
                <c:pt idx="229">
                  <c:v>184</c:v>
                </c:pt>
                <c:pt idx="230">
                  <c:v>184</c:v>
                </c:pt>
                <c:pt idx="231">
                  <c:v>184</c:v>
                </c:pt>
                <c:pt idx="232">
                  <c:v>185</c:v>
                </c:pt>
                <c:pt idx="233">
                  <c:v>185</c:v>
                </c:pt>
                <c:pt idx="234">
                  <c:v>185</c:v>
                </c:pt>
                <c:pt idx="235">
                  <c:v>185</c:v>
                </c:pt>
                <c:pt idx="236">
                  <c:v>185</c:v>
                </c:pt>
                <c:pt idx="237">
                  <c:v>185</c:v>
                </c:pt>
                <c:pt idx="238">
                  <c:v>185</c:v>
                </c:pt>
                <c:pt idx="239">
                  <c:v>186</c:v>
                </c:pt>
                <c:pt idx="240">
                  <c:v>186</c:v>
                </c:pt>
                <c:pt idx="241">
                  <c:v>186</c:v>
                </c:pt>
                <c:pt idx="242">
                  <c:v>186</c:v>
                </c:pt>
                <c:pt idx="243">
                  <c:v>187</c:v>
                </c:pt>
                <c:pt idx="244">
                  <c:v>187</c:v>
                </c:pt>
                <c:pt idx="245">
                  <c:v>187</c:v>
                </c:pt>
                <c:pt idx="246">
                  <c:v>188</c:v>
                </c:pt>
                <c:pt idx="247">
                  <c:v>188</c:v>
                </c:pt>
                <c:pt idx="248">
                  <c:v>189</c:v>
                </c:pt>
                <c:pt idx="249">
                  <c:v>189</c:v>
                </c:pt>
                <c:pt idx="250">
                  <c:v>189</c:v>
                </c:pt>
                <c:pt idx="251">
                  <c:v>190</c:v>
                </c:pt>
                <c:pt idx="252">
                  <c:v>190</c:v>
                </c:pt>
                <c:pt idx="253">
                  <c:v>191</c:v>
                </c:pt>
                <c:pt idx="254">
                  <c:v>191</c:v>
                </c:pt>
                <c:pt idx="255">
                  <c:v>191</c:v>
                </c:pt>
                <c:pt idx="256">
                  <c:v>191</c:v>
                </c:pt>
                <c:pt idx="257">
                  <c:v>191</c:v>
                </c:pt>
                <c:pt idx="258">
                  <c:v>191</c:v>
                </c:pt>
                <c:pt idx="259">
                  <c:v>192</c:v>
                </c:pt>
                <c:pt idx="260">
                  <c:v>192</c:v>
                </c:pt>
                <c:pt idx="261">
                  <c:v>193</c:v>
                </c:pt>
                <c:pt idx="262">
                  <c:v>193</c:v>
                </c:pt>
                <c:pt idx="263">
                  <c:v>194</c:v>
                </c:pt>
                <c:pt idx="264">
                  <c:v>194</c:v>
                </c:pt>
                <c:pt idx="265">
                  <c:v>194</c:v>
                </c:pt>
                <c:pt idx="266">
                  <c:v>195</c:v>
                </c:pt>
                <c:pt idx="267">
                  <c:v>195</c:v>
                </c:pt>
                <c:pt idx="268">
                  <c:v>195</c:v>
                </c:pt>
                <c:pt idx="269">
                  <c:v>196</c:v>
                </c:pt>
                <c:pt idx="270">
                  <c:v>196</c:v>
                </c:pt>
                <c:pt idx="271">
                  <c:v>197</c:v>
                </c:pt>
                <c:pt idx="272">
                  <c:v>197</c:v>
                </c:pt>
                <c:pt idx="273">
                  <c:v>197</c:v>
                </c:pt>
                <c:pt idx="274">
                  <c:v>198</c:v>
                </c:pt>
                <c:pt idx="275">
                  <c:v>199</c:v>
                </c:pt>
                <c:pt idx="276">
                  <c:v>200</c:v>
                </c:pt>
                <c:pt idx="277">
                  <c:v>200</c:v>
                </c:pt>
                <c:pt idx="278">
                  <c:v>201</c:v>
                </c:pt>
                <c:pt idx="279">
                  <c:v>201</c:v>
                </c:pt>
                <c:pt idx="280">
                  <c:v>202</c:v>
                </c:pt>
                <c:pt idx="281">
                  <c:v>202</c:v>
                </c:pt>
                <c:pt idx="282">
                  <c:v>203</c:v>
                </c:pt>
                <c:pt idx="283">
                  <c:v>203</c:v>
                </c:pt>
                <c:pt idx="284">
                  <c:v>204</c:v>
                </c:pt>
                <c:pt idx="285">
                  <c:v>204</c:v>
                </c:pt>
                <c:pt idx="286">
                  <c:v>205</c:v>
                </c:pt>
                <c:pt idx="287">
                  <c:v>205</c:v>
                </c:pt>
                <c:pt idx="288">
                  <c:v>205</c:v>
                </c:pt>
                <c:pt idx="289">
                  <c:v>206</c:v>
                </c:pt>
                <c:pt idx="290">
                  <c:v>206</c:v>
                </c:pt>
                <c:pt idx="291">
                  <c:v>206</c:v>
                </c:pt>
                <c:pt idx="292">
                  <c:v>206</c:v>
                </c:pt>
                <c:pt idx="293">
                  <c:v>206</c:v>
                </c:pt>
                <c:pt idx="294">
                  <c:v>207</c:v>
                </c:pt>
                <c:pt idx="295">
                  <c:v>207</c:v>
                </c:pt>
                <c:pt idx="296">
                  <c:v>207</c:v>
                </c:pt>
                <c:pt idx="297">
                  <c:v>208</c:v>
                </c:pt>
                <c:pt idx="298">
                  <c:v>208</c:v>
                </c:pt>
                <c:pt idx="299">
                  <c:v>209</c:v>
                </c:pt>
                <c:pt idx="300">
                  <c:v>210</c:v>
                </c:pt>
                <c:pt idx="301">
                  <c:v>210</c:v>
                </c:pt>
                <c:pt idx="302">
                  <c:v>211</c:v>
                </c:pt>
                <c:pt idx="303">
                  <c:v>211</c:v>
                </c:pt>
                <c:pt idx="304">
                  <c:v>211</c:v>
                </c:pt>
                <c:pt idx="305">
                  <c:v>212</c:v>
                </c:pt>
                <c:pt idx="306">
                  <c:v>212</c:v>
                </c:pt>
                <c:pt idx="307">
                  <c:v>213</c:v>
                </c:pt>
                <c:pt idx="308">
                  <c:v>214</c:v>
                </c:pt>
                <c:pt idx="309">
                  <c:v>214</c:v>
                </c:pt>
                <c:pt idx="310">
                  <c:v>214</c:v>
                </c:pt>
                <c:pt idx="311">
                  <c:v>215</c:v>
                </c:pt>
                <c:pt idx="312">
                  <c:v>216</c:v>
                </c:pt>
                <c:pt idx="313">
                  <c:v>217</c:v>
                </c:pt>
                <c:pt idx="314">
                  <c:v>218</c:v>
                </c:pt>
                <c:pt idx="315">
                  <c:v>218</c:v>
                </c:pt>
                <c:pt idx="316">
                  <c:v>219</c:v>
                </c:pt>
                <c:pt idx="317">
                  <c:v>219</c:v>
                </c:pt>
                <c:pt idx="318">
                  <c:v>219</c:v>
                </c:pt>
                <c:pt idx="319">
                  <c:v>220</c:v>
                </c:pt>
                <c:pt idx="320">
                  <c:v>220</c:v>
                </c:pt>
                <c:pt idx="321">
                  <c:v>220</c:v>
                </c:pt>
                <c:pt idx="322">
                  <c:v>221</c:v>
                </c:pt>
                <c:pt idx="323">
                  <c:v>221</c:v>
                </c:pt>
                <c:pt idx="324">
                  <c:v>221</c:v>
                </c:pt>
                <c:pt idx="325">
                  <c:v>222</c:v>
                </c:pt>
                <c:pt idx="326">
                  <c:v>222</c:v>
                </c:pt>
                <c:pt idx="327">
                  <c:v>223</c:v>
                </c:pt>
                <c:pt idx="328">
                  <c:v>224</c:v>
                </c:pt>
                <c:pt idx="329">
                  <c:v>224</c:v>
                </c:pt>
                <c:pt idx="330">
                  <c:v>224</c:v>
                </c:pt>
                <c:pt idx="331">
                  <c:v>224</c:v>
                </c:pt>
                <c:pt idx="332">
                  <c:v>225</c:v>
                </c:pt>
                <c:pt idx="333">
                  <c:v>225</c:v>
                </c:pt>
                <c:pt idx="334">
                  <c:v>227</c:v>
                </c:pt>
                <c:pt idx="335">
                  <c:v>227</c:v>
                </c:pt>
                <c:pt idx="336">
                  <c:v>227</c:v>
                </c:pt>
                <c:pt idx="337">
                  <c:v>228</c:v>
                </c:pt>
                <c:pt idx="338">
                  <c:v>229</c:v>
                </c:pt>
                <c:pt idx="339">
                  <c:v>229</c:v>
                </c:pt>
                <c:pt idx="340">
                  <c:v>229</c:v>
                </c:pt>
                <c:pt idx="341">
                  <c:v>230</c:v>
                </c:pt>
                <c:pt idx="342">
                  <c:v>231</c:v>
                </c:pt>
                <c:pt idx="343">
                  <c:v>233</c:v>
                </c:pt>
                <c:pt idx="344">
                  <c:v>233</c:v>
                </c:pt>
                <c:pt idx="345">
                  <c:v>233</c:v>
                </c:pt>
                <c:pt idx="346">
                  <c:v>234</c:v>
                </c:pt>
                <c:pt idx="347">
                  <c:v>235</c:v>
                </c:pt>
                <c:pt idx="348">
                  <c:v>236</c:v>
                </c:pt>
                <c:pt idx="349">
                  <c:v>237</c:v>
                </c:pt>
                <c:pt idx="350">
                  <c:v>237</c:v>
                </c:pt>
                <c:pt idx="351">
                  <c:v>238</c:v>
                </c:pt>
                <c:pt idx="352">
                  <c:v>238</c:v>
                </c:pt>
                <c:pt idx="353">
                  <c:v>238</c:v>
                </c:pt>
                <c:pt idx="354">
                  <c:v>239</c:v>
                </c:pt>
                <c:pt idx="355">
                  <c:v>240</c:v>
                </c:pt>
                <c:pt idx="356">
                  <c:v>240</c:v>
                </c:pt>
                <c:pt idx="357">
                  <c:v>241</c:v>
                </c:pt>
                <c:pt idx="358">
                  <c:v>242</c:v>
                </c:pt>
                <c:pt idx="359">
                  <c:v>243</c:v>
                </c:pt>
                <c:pt idx="360">
                  <c:v>245</c:v>
                </c:pt>
                <c:pt idx="361">
                  <c:v>245</c:v>
                </c:pt>
                <c:pt idx="362">
                  <c:v>245</c:v>
                </c:pt>
                <c:pt idx="363">
                  <c:v>245</c:v>
                </c:pt>
                <c:pt idx="364">
                  <c:v>245</c:v>
                </c:pt>
                <c:pt idx="365">
                  <c:v>246</c:v>
                </c:pt>
                <c:pt idx="366">
                  <c:v>246</c:v>
                </c:pt>
                <c:pt idx="367">
                  <c:v>247</c:v>
                </c:pt>
                <c:pt idx="368">
                  <c:v>247</c:v>
                </c:pt>
                <c:pt idx="369">
                  <c:v>249</c:v>
                </c:pt>
                <c:pt idx="370">
                  <c:v>249</c:v>
                </c:pt>
                <c:pt idx="371">
                  <c:v>249</c:v>
                </c:pt>
                <c:pt idx="372">
                  <c:v>250</c:v>
                </c:pt>
                <c:pt idx="373">
                  <c:v>250</c:v>
                </c:pt>
                <c:pt idx="374">
                  <c:v>251</c:v>
                </c:pt>
                <c:pt idx="375">
                  <c:v>251</c:v>
                </c:pt>
                <c:pt idx="376">
                  <c:v>251</c:v>
                </c:pt>
                <c:pt idx="377">
                  <c:v>252</c:v>
                </c:pt>
                <c:pt idx="378">
                  <c:v>253</c:v>
                </c:pt>
                <c:pt idx="379">
                  <c:v>254</c:v>
                </c:pt>
                <c:pt idx="380">
                  <c:v>254</c:v>
                </c:pt>
                <c:pt idx="381">
                  <c:v>254</c:v>
                </c:pt>
                <c:pt idx="382">
                  <c:v>255</c:v>
                </c:pt>
                <c:pt idx="383">
                  <c:v>256</c:v>
                </c:pt>
                <c:pt idx="384">
                  <c:v>256</c:v>
                </c:pt>
                <c:pt idx="385">
                  <c:v>256</c:v>
                </c:pt>
                <c:pt idx="386">
                  <c:v>257</c:v>
                </c:pt>
                <c:pt idx="387">
                  <c:v>258</c:v>
                </c:pt>
                <c:pt idx="388">
                  <c:v>258</c:v>
                </c:pt>
                <c:pt idx="389">
                  <c:v>259</c:v>
                </c:pt>
                <c:pt idx="390">
                  <c:v>260</c:v>
                </c:pt>
                <c:pt idx="391">
                  <c:v>261</c:v>
                </c:pt>
                <c:pt idx="392">
                  <c:v>263</c:v>
                </c:pt>
                <c:pt idx="393">
                  <c:v>263</c:v>
                </c:pt>
                <c:pt idx="394">
                  <c:v>264</c:v>
                </c:pt>
                <c:pt idx="395">
                  <c:v>265</c:v>
                </c:pt>
                <c:pt idx="396">
                  <c:v>266</c:v>
                </c:pt>
                <c:pt idx="397">
                  <c:v>267</c:v>
                </c:pt>
                <c:pt idx="398">
                  <c:v>267</c:v>
                </c:pt>
                <c:pt idx="399">
                  <c:v>267</c:v>
                </c:pt>
                <c:pt idx="400">
                  <c:v>267</c:v>
                </c:pt>
                <c:pt idx="401">
                  <c:v>267</c:v>
                </c:pt>
                <c:pt idx="402">
                  <c:v>267</c:v>
                </c:pt>
                <c:pt idx="403">
                  <c:v>268</c:v>
                </c:pt>
                <c:pt idx="404">
                  <c:v>269</c:v>
                </c:pt>
                <c:pt idx="405">
                  <c:v>269</c:v>
                </c:pt>
                <c:pt idx="406">
                  <c:v>270</c:v>
                </c:pt>
                <c:pt idx="407">
                  <c:v>270</c:v>
                </c:pt>
                <c:pt idx="408">
                  <c:v>270</c:v>
                </c:pt>
                <c:pt idx="409">
                  <c:v>271</c:v>
                </c:pt>
                <c:pt idx="410">
                  <c:v>271</c:v>
                </c:pt>
                <c:pt idx="411">
                  <c:v>272</c:v>
                </c:pt>
                <c:pt idx="412">
                  <c:v>273</c:v>
                </c:pt>
                <c:pt idx="413">
                  <c:v>274</c:v>
                </c:pt>
                <c:pt idx="414">
                  <c:v>275</c:v>
                </c:pt>
                <c:pt idx="415">
                  <c:v>276</c:v>
                </c:pt>
                <c:pt idx="416">
                  <c:v>276</c:v>
                </c:pt>
                <c:pt idx="417">
                  <c:v>276</c:v>
                </c:pt>
                <c:pt idx="418">
                  <c:v>280</c:v>
                </c:pt>
                <c:pt idx="419">
                  <c:v>280</c:v>
                </c:pt>
                <c:pt idx="420">
                  <c:v>281</c:v>
                </c:pt>
                <c:pt idx="421">
                  <c:v>281</c:v>
                </c:pt>
                <c:pt idx="422">
                  <c:v>281</c:v>
                </c:pt>
                <c:pt idx="423">
                  <c:v>281</c:v>
                </c:pt>
                <c:pt idx="424">
                  <c:v>282</c:v>
                </c:pt>
                <c:pt idx="425">
                  <c:v>282</c:v>
                </c:pt>
                <c:pt idx="426">
                  <c:v>282</c:v>
                </c:pt>
                <c:pt idx="427">
                  <c:v>282</c:v>
                </c:pt>
                <c:pt idx="428">
                  <c:v>283</c:v>
                </c:pt>
                <c:pt idx="429">
                  <c:v>284</c:v>
                </c:pt>
                <c:pt idx="430">
                  <c:v>284</c:v>
                </c:pt>
                <c:pt idx="431">
                  <c:v>285</c:v>
                </c:pt>
                <c:pt idx="432">
                  <c:v>285</c:v>
                </c:pt>
                <c:pt idx="433">
                  <c:v>286</c:v>
                </c:pt>
                <c:pt idx="434">
                  <c:v>286</c:v>
                </c:pt>
                <c:pt idx="435">
                  <c:v>286</c:v>
                </c:pt>
                <c:pt idx="436">
                  <c:v>287</c:v>
                </c:pt>
                <c:pt idx="437">
                  <c:v>288</c:v>
                </c:pt>
                <c:pt idx="438">
                  <c:v>289</c:v>
                </c:pt>
                <c:pt idx="439">
                  <c:v>290</c:v>
                </c:pt>
                <c:pt idx="440">
                  <c:v>290</c:v>
                </c:pt>
                <c:pt idx="441">
                  <c:v>290</c:v>
                </c:pt>
                <c:pt idx="442">
                  <c:v>290</c:v>
                </c:pt>
                <c:pt idx="443">
                  <c:v>291</c:v>
                </c:pt>
                <c:pt idx="444">
                  <c:v>292</c:v>
                </c:pt>
                <c:pt idx="445">
                  <c:v>293</c:v>
                </c:pt>
                <c:pt idx="446">
                  <c:v>293</c:v>
                </c:pt>
                <c:pt idx="447">
                  <c:v>295</c:v>
                </c:pt>
                <c:pt idx="448">
                  <c:v>296</c:v>
                </c:pt>
                <c:pt idx="449">
                  <c:v>296</c:v>
                </c:pt>
                <c:pt idx="450">
                  <c:v>297</c:v>
                </c:pt>
                <c:pt idx="451">
                  <c:v>298</c:v>
                </c:pt>
                <c:pt idx="452">
                  <c:v>300</c:v>
                </c:pt>
                <c:pt idx="453">
                  <c:v>302</c:v>
                </c:pt>
                <c:pt idx="454">
                  <c:v>302</c:v>
                </c:pt>
                <c:pt idx="455">
                  <c:v>303</c:v>
                </c:pt>
                <c:pt idx="456">
                  <c:v>304</c:v>
                </c:pt>
                <c:pt idx="457">
                  <c:v>307</c:v>
                </c:pt>
                <c:pt idx="458">
                  <c:v>308</c:v>
                </c:pt>
                <c:pt idx="459">
                  <c:v>309</c:v>
                </c:pt>
                <c:pt idx="460">
                  <c:v>309</c:v>
                </c:pt>
                <c:pt idx="461">
                  <c:v>310</c:v>
                </c:pt>
                <c:pt idx="462">
                  <c:v>311</c:v>
                </c:pt>
                <c:pt idx="463">
                  <c:v>311</c:v>
                </c:pt>
                <c:pt idx="464">
                  <c:v>312</c:v>
                </c:pt>
                <c:pt idx="465">
                  <c:v>314</c:v>
                </c:pt>
                <c:pt idx="466">
                  <c:v>315</c:v>
                </c:pt>
                <c:pt idx="467">
                  <c:v>315</c:v>
                </c:pt>
                <c:pt idx="468">
                  <c:v>316</c:v>
                </c:pt>
                <c:pt idx="469">
                  <c:v>316</c:v>
                </c:pt>
                <c:pt idx="470">
                  <c:v>317</c:v>
                </c:pt>
                <c:pt idx="471">
                  <c:v>319</c:v>
                </c:pt>
                <c:pt idx="472">
                  <c:v>322</c:v>
                </c:pt>
                <c:pt idx="473">
                  <c:v>324</c:v>
                </c:pt>
                <c:pt idx="474">
                  <c:v>325</c:v>
                </c:pt>
                <c:pt idx="475">
                  <c:v>326</c:v>
                </c:pt>
                <c:pt idx="476">
                  <c:v>326</c:v>
                </c:pt>
                <c:pt idx="477">
                  <c:v>326</c:v>
                </c:pt>
                <c:pt idx="478">
                  <c:v>328</c:v>
                </c:pt>
                <c:pt idx="479">
                  <c:v>328</c:v>
                </c:pt>
                <c:pt idx="480">
                  <c:v>329</c:v>
                </c:pt>
                <c:pt idx="481">
                  <c:v>329</c:v>
                </c:pt>
                <c:pt idx="482">
                  <c:v>330</c:v>
                </c:pt>
                <c:pt idx="483">
                  <c:v>331</c:v>
                </c:pt>
                <c:pt idx="484">
                  <c:v>331</c:v>
                </c:pt>
                <c:pt idx="485">
                  <c:v>332</c:v>
                </c:pt>
                <c:pt idx="486">
                  <c:v>333</c:v>
                </c:pt>
                <c:pt idx="487">
                  <c:v>333</c:v>
                </c:pt>
                <c:pt idx="488">
                  <c:v>334</c:v>
                </c:pt>
                <c:pt idx="489">
                  <c:v>334</c:v>
                </c:pt>
                <c:pt idx="490">
                  <c:v>334</c:v>
                </c:pt>
                <c:pt idx="491">
                  <c:v>335</c:v>
                </c:pt>
                <c:pt idx="492">
                  <c:v>335</c:v>
                </c:pt>
                <c:pt idx="493">
                  <c:v>336</c:v>
                </c:pt>
                <c:pt idx="494">
                  <c:v>336</c:v>
                </c:pt>
                <c:pt idx="495">
                  <c:v>337</c:v>
                </c:pt>
                <c:pt idx="496">
                  <c:v>337</c:v>
                </c:pt>
                <c:pt idx="497">
                  <c:v>338</c:v>
                </c:pt>
                <c:pt idx="498">
                  <c:v>338</c:v>
                </c:pt>
                <c:pt idx="499">
                  <c:v>339</c:v>
                </c:pt>
                <c:pt idx="500">
                  <c:v>340</c:v>
                </c:pt>
                <c:pt idx="501">
                  <c:v>340</c:v>
                </c:pt>
                <c:pt idx="502">
                  <c:v>340</c:v>
                </c:pt>
                <c:pt idx="503">
                  <c:v>340</c:v>
                </c:pt>
                <c:pt idx="504">
                  <c:v>341</c:v>
                </c:pt>
                <c:pt idx="505">
                  <c:v>342</c:v>
                </c:pt>
                <c:pt idx="506">
                  <c:v>343</c:v>
                </c:pt>
                <c:pt idx="507">
                  <c:v>344</c:v>
                </c:pt>
                <c:pt idx="508">
                  <c:v>344</c:v>
                </c:pt>
                <c:pt idx="509">
                  <c:v>345</c:v>
                </c:pt>
                <c:pt idx="510">
                  <c:v>346</c:v>
                </c:pt>
                <c:pt idx="511">
                  <c:v>346</c:v>
                </c:pt>
                <c:pt idx="512">
                  <c:v>347</c:v>
                </c:pt>
                <c:pt idx="513">
                  <c:v>347</c:v>
                </c:pt>
                <c:pt idx="514">
                  <c:v>349</c:v>
                </c:pt>
                <c:pt idx="515">
                  <c:v>349</c:v>
                </c:pt>
                <c:pt idx="516">
                  <c:v>349</c:v>
                </c:pt>
                <c:pt idx="517">
                  <c:v>349</c:v>
                </c:pt>
                <c:pt idx="518">
                  <c:v>350</c:v>
                </c:pt>
                <c:pt idx="519">
                  <c:v>351</c:v>
                </c:pt>
                <c:pt idx="520">
                  <c:v>351</c:v>
                </c:pt>
                <c:pt idx="521">
                  <c:v>352</c:v>
                </c:pt>
                <c:pt idx="522">
                  <c:v>353</c:v>
                </c:pt>
                <c:pt idx="523">
                  <c:v>354</c:v>
                </c:pt>
                <c:pt idx="524">
                  <c:v>354</c:v>
                </c:pt>
                <c:pt idx="525">
                  <c:v>356</c:v>
                </c:pt>
                <c:pt idx="526">
                  <c:v>356</c:v>
                </c:pt>
                <c:pt idx="527">
                  <c:v>358</c:v>
                </c:pt>
                <c:pt idx="528">
                  <c:v>358</c:v>
                </c:pt>
                <c:pt idx="529">
                  <c:v>359</c:v>
                </c:pt>
                <c:pt idx="530">
                  <c:v>359</c:v>
                </c:pt>
                <c:pt idx="531">
                  <c:v>359</c:v>
                </c:pt>
                <c:pt idx="532">
                  <c:v>360</c:v>
                </c:pt>
                <c:pt idx="533">
                  <c:v>361</c:v>
                </c:pt>
                <c:pt idx="534">
                  <c:v>361</c:v>
                </c:pt>
                <c:pt idx="535">
                  <c:v>361</c:v>
                </c:pt>
                <c:pt idx="536">
                  <c:v>362</c:v>
                </c:pt>
                <c:pt idx="537">
                  <c:v>362</c:v>
                </c:pt>
                <c:pt idx="538">
                  <c:v>362</c:v>
                </c:pt>
                <c:pt idx="539">
                  <c:v>363</c:v>
                </c:pt>
                <c:pt idx="540">
                  <c:v>363</c:v>
                </c:pt>
                <c:pt idx="541">
                  <c:v>363</c:v>
                </c:pt>
                <c:pt idx="542">
                  <c:v>364</c:v>
                </c:pt>
                <c:pt idx="543">
                  <c:v>364</c:v>
                </c:pt>
                <c:pt idx="544">
                  <c:v>364</c:v>
                </c:pt>
                <c:pt idx="545">
                  <c:v>365</c:v>
                </c:pt>
                <c:pt idx="546">
                  <c:v>365</c:v>
                </c:pt>
                <c:pt idx="547">
                  <c:v>365</c:v>
                </c:pt>
                <c:pt idx="548">
                  <c:v>366</c:v>
                </c:pt>
                <c:pt idx="549">
                  <c:v>366</c:v>
                </c:pt>
                <c:pt idx="550">
                  <c:v>366</c:v>
                </c:pt>
                <c:pt idx="551">
                  <c:v>366</c:v>
                </c:pt>
                <c:pt idx="552">
                  <c:v>367</c:v>
                </c:pt>
                <c:pt idx="553">
                  <c:v>367</c:v>
                </c:pt>
                <c:pt idx="554">
                  <c:v>368</c:v>
                </c:pt>
                <c:pt idx="555">
                  <c:v>368</c:v>
                </c:pt>
                <c:pt idx="556">
                  <c:v>368</c:v>
                </c:pt>
                <c:pt idx="557">
                  <c:v>368</c:v>
                </c:pt>
                <c:pt idx="558">
                  <c:v>369</c:v>
                </c:pt>
                <c:pt idx="559">
                  <c:v>369</c:v>
                </c:pt>
                <c:pt idx="560">
                  <c:v>369</c:v>
                </c:pt>
                <c:pt idx="561">
                  <c:v>370</c:v>
                </c:pt>
                <c:pt idx="562">
                  <c:v>370</c:v>
                </c:pt>
                <c:pt idx="563">
                  <c:v>371</c:v>
                </c:pt>
                <c:pt idx="564">
                  <c:v>372</c:v>
                </c:pt>
                <c:pt idx="565">
                  <c:v>372</c:v>
                </c:pt>
                <c:pt idx="566">
                  <c:v>372</c:v>
                </c:pt>
                <c:pt idx="567">
                  <c:v>373</c:v>
                </c:pt>
                <c:pt idx="568">
                  <c:v>374</c:v>
                </c:pt>
                <c:pt idx="569">
                  <c:v>374</c:v>
                </c:pt>
                <c:pt idx="570">
                  <c:v>375</c:v>
                </c:pt>
                <c:pt idx="571">
                  <c:v>375</c:v>
                </c:pt>
                <c:pt idx="572">
                  <c:v>376</c:v>
                </c:pt>
                <c:pt idx="573">
                  <c:v>376</c:v>
                </c:pt>
                <c:pt idx="574">
                  <c:v>378</c:v>
                </c:pt>
                <c:pt idx="575">
                  <c:v>378</c:v>
                </c:pt>
                <c:pt idx="576">
                  <c:v>379</c:v>
                </c:pt>
                <c:pt idx="577">
                  <c:v>379</c:v>
                </c:pt>
                <c:pt idx="578">
                  <c:v>380</c:v>
                </c:pt>
                <c:pt idx="579">
                  <c:v>381</c:v>
                </c:pt>
                <c:pt idx="580">
                  <c:v>381</c:v>
                </c:pt>
                <c:pt idx="581">
                  <c:v>382</c:v>
                </c:pt>
                <c:pt idx="582">
                  <c:v>382</c:v>
                </c:pt>
                <c:pt idx="583">
                  <c:v>382</c:v>
                </c:pt>
                <c:pt idx="584">
                  <c:v>383</c:v>
                </c:pt>
                <c:pt idx="585">
                  <c:v>383</c:v>
                </c:pt>
                <c:pt idx="586">
                  <c:v>383</c:v>
                </c:pt>
                <c:pt idx="587">
                  <c:v>384</c:v>
                </c:pt>
                <c:pt idx="588">
                  <c:v>385</c:v>
                </c:pt>
                <c:pt idx="589">
                  <c:v>385</c:v>
                </c:pt>
                <c:pt idx="590">
                  <c:v>386</c:v>
                </c:pt>
                <c:pt idx="591">
                  <c:v>386</c:v>
                </c:pt>
                <c:pt idx="592">
                  <c:v>386</c:v>
                </c:pt>
                <c:pt idx="593">
                  <c:v>388</c:v>
                </c:pt>
                <c:pt idx="594">
                  <c:v>390</c:v>
                </c:pt>
                <c:pt idx="595">
                  <c:v>390</c:v>
                </c:pt>
                <c:pt idx="596">
                  <c:v>390</c:v>
                </c:pt>
                <c:pt idx="597">
                  <c:v>392</c:v>
                </c:pt>
                <c:pt idx="598">
                  <c:v>393</c:v>
                </c:pt>
                <c:pt idx="599">
                  <c:v>393</c:v>
                </c:pt>
                <c:pt idx="600">
                  <c:v>393</c:v>
                </c:pt>
                <c:pt idx="601">
                  <c:v>394</c:v>
                </c:pt>
                <c:pt idx="602">
                  <c:v>395</c:v>
                </c:pt>
                <c:pt idx="603">
                  <c:v>395</c:v>
                </c:pt>
                <c:pt idx="604">
                  <c:v>395</c:v>
                </c:pt>
                <c:pt idx="605">
                  <c:v>395</c:v>
                </c:pt>
                <c:pt idx="606">
                  <c:v>396</c:v>
                </c:pt>
                <c:pt idx="607">
                  <c:v>396</c:v>
                </c:pt>
                <c:pt idx="608">
                  <c:v>398</c:v>
                </c:pt>
                <c:pt idx="609">
                  <c:v>398</c:v>
                </c:pt>
                <c:pt idx="610">
                  <c:v>399</c:v>
                </c:pt>
                <c:pt idx="611">
                  <c:v>400</c:v>
                </c:pt>
                <c:pt idx="612">
                  <c:v>400</c:v>
                </c:pt>
                <c:pt idx="613">
                  <c:v>400</c:v>
                </c:pt>
                <c:pt idx="614">
                  <c:v>401</c:v>
                </c:pt>
                <c:pt idx="615">
                  <c:v>402</c:v>
                </c:pt>
                <c:pt idx="616">
                  <c:v>404</c:v>
                </c:pt>
                <c:pt idx="617">
                  <c:v>405</c:v>
                </c:pt>
                <c:pt idx="618">
                  <c:v>405</c:v>
                </c:pt>
                <c:pt idx="619">
                  <c:v>405</c:v>
                </c:pt>
                <c:pt idx="620">
                  <c:v>406</c:v>
                </c:pt>
                <c:pt idx="621">
                  <c:v>407</c:v>
                </c:pt>
                <c:pt idx="622">
                  <c:v>407</c:v>
                </c:pt>
                <c:pt idx="623">
                  <c:v>408</c:v>
                </c:pt>
                <c:pt idx="624">
                  <c:v>408</c:v>
                </c:pt>
                <c:pt idx="625">
                  <c:v>409</c:v>
                </c:pt>
                <c:pt idx="626">
                  <c:v>410</c:v>
                </c:pt>
                <c:pt idx="627">
                  <c:v>411</c:v>
                </c:pt>
                <c:pt idx="628">
                  <c:v>412</c:v>
                </c:pt>
                <c:pt idx="629">
                  <c:v>413</c:v>
                </c:pt>
                <c:pt idx="630">
                  <c:v>415</c:v>
                </c:pt>
                <c:pt idx="631">
                  <c:v>416</c:v>
                </c:pt>
                <c:pt idx="632">
                  <c:v>417</c:v>
                </c:pt>
                <c:pt idx="633">
                  <c:v>417</c:v>
                </c:pt>
                <c:pt idx="634">
                  <c:v>417</c:v>
                </c:pt>
                <c:pt idx="635">
                  <c:v>418</c:v>
                </c:pt>
                <c:pt idx="636">
                  <c:v>418</c:v>
                </c:pt>
                <c:pt idx="637">
                  <c:v>419</c:v>
                </c:pt>
                <c:pt idx="638">
                  <c:v>419</c:v>
                </c:pt>
                <c:pt idx="639">
                  <c:v>420</c:v>
                </c:pt>
                <c:pt idx="640">
                  <c:v>421</c:v>
                </c:pt>
                <c:pt idx="641">
                  <c:v>422</c:v>
                </c:pt>
                <c:pt idx="642">
                  <c:v>422</c:v>
                </c:pt>
                <c:pt idx="643">
                  <c:v>423</c:v>
                </c:pt>
                <c:pt idx="644">
                  <c:v>424</c:v>
                </c:pt>
                <c:pt idx="645">
                  <c:v>425</c:v>
                </c:pt>
                <c:pt idx="646">
                  <c:v>425</c:v>
                </c:pt>
                <c:pt idx="647">
                  <c:v>426</c:v>
                </c:pt>
                <c:pt idx="648">
                  <c:v>427</c:v>
                </c:pt>
                <c:pt idx="649">
                  <c:v>427</c:v>
                </c:pt>
                <c:pt idx="650">
                  <c:v>428</c:v>
                </c:pt>
                <c:pt idx="651">
                  <c:v>428</c:v>
                </c:pt>
                <c:pt idx="652">
                  <c:v>429</c:v>
                </c:pt>
                <c:pt idx="653">
                  <c:v>430</c:v>
                </c:pt>
                <c:pt idx="654">
                  <c:v>432</c:v>
                </c:pt>
                <c:pt idx="655">
                  <c:v>432</c:v>
                </c:pt>
                <c:pt idx="656">
                  <c:v>433</c:v>
                </c:pt>
                <c:pt idx="657">
                  <c:v>434</c:v>
                </c:pt>
                <c:pt idx="658">
                  <c:v>435</c:v>
                </c:pt>
                <c:pt idx="659">
                  <c:v>436</c:v>
                </c:pt>
                <c:pt idx="660">
                  <c:v>439</c:v>
                </c:pt>
                <c:pt idx="661">
                  <c:v>440</c:v>
                </c:pt>
                <c:pt idx="662">
                  <c:v>440</c:v>
                </c:pt>
                <c:pt idx="663">
                  <c:v>440</c:v>
                </c:pt>
                <c:pt idx="664">
                  <c:v>441</c:v>
                </c:pt>
                <c:pt idx="665">
                  <c:v>442</c:v>
                </c:pt>
                <c:pt idx="666">
                  <c:v>443</c:v>
                </c:pt>
                <c:pt idx="667">
                  <c:v>444</c:v>
                </c:pt>
                <c:pt idx="668">
                  <c:v>445</c:v>
                </c:pt>
                <c:pt idx="669">
                  <c:v>446</c:v>
                </c:pt>
                <c:pt idx="670">
                  <c:v>446</c:v>
                </c:pt>
                <c:pt idx="671">
                  <c:v>446</c:v>
                </c:pt>
                <c:pt idx="672">
                  <c:v>447</c:v>
                </c:pt>
                <c:pt idx="673">
                  <c:v>447</c:v>
                </c:pt>
                <c:pt idx="674">
                  <c:v>448</c:v>
                </c:pt>
                <c:pt idx="675">
                  <c:v>448</c:v>
                </c:pt>
                <c:pt idx="676">
                  <c:v>448</c:v>
                </c:pt>
                <c:pt idx="677">
                  <c:v>448</c:v>
                </c:pt>
                <c:pt idx="678">
                  <c:v>449</c:v>
                </c:pt>
                <c:pt idx="679">
                  <c:v>450</c:v>
                </c:pt>
                <c:pt idx="680">
                  <c:v>450</c:v>
                </c:pt>
                <c:pt idx="681">
                  <c:v>450</c:v>
                </c:pt>
                <c:pt idx="682">
                  <c:v>451</c:v>
                </c:pt>
                <c:pt idx="683">
                  <c:v>451</c:v>
                </c:pt>
                <c:pt idx="684">
                  <c:v>451</c:v>
                </c:pt>
                <c:pt idx="685">
                  <c:v>451</c:v>
                </c:pt>
                <c:pt idx="686">
                  <c:v>452</c:v>
                </c:pt>
                <c:pt idx="687">
                  <c:v>452</c:v>
                </c:pt>
                <c:pt idx="688">
                  <c:v>452</c:v>
                </c:pt>
                <c:pt idx="689">
                  <c:v>452</c:v>
                </c:pt>
                <c:pt idx="690">
                  <c:v>454</c:v>
                </c:pt>
                <c:pt idx="691">
                  <c:v>455</c:v>
                </c:pt>
                <c:pt idx="692">
                  <c:v>456</c:v>
                </c:pt>
                <c:pt idx="693">
                  <c:v>458</c:v>
                </c:pt>
                <c:pt idx="694">
                  <c:v>458</c:v>
                </c:pt>
                <c:pt idx="695">
                  <c:v>459</c:v>
                </c:pt>
                <c:pt idx="696">
                  <c:v>460</c:v>
                </c:pt>
                <c:pt idx="697">
                  <c:v>460</c:v>
                </c:pt>
                <c:pt idx="698">
                  <c:v>461</c:v>
                </c:pt>
                <c:pt idx="699">
                  <c:v>461</c:v>
                </c:pt>
                <c:pt idx="700">
                  <c:v>462</c:v>
                </c:pt>
                <c:pt idx="701">
                  <c:v>462</c:v>
                </c:pt>
                <c:pt idx="702">
                  <c:v>463</c:v>
                </c:pt>
                <c:pt idx="703">
                  <c:v>465</c:v>
                </c:pt>
                <c:pt idx="704">
                  <c:v>465</c:v>
                </c:pt>
                <c:pt idx="705">
                  <c:v>466</c:v>
                </c:pt>
                <c:pt idx="706">
                  <c:v>467</c:v>
                </c:pt>
                <c:pt idx="707">
                  <c:v>467</c:v>
                </c:pt>
                <c:pt idx="708">
                  <c:v>467</c:v>
                </c:pt>
                <c:pt idx="709">
                  <c:v>467</c:v>
                </c:pt>
                <c:pt idx="710">
                  <c:v>469</c:v>
                </c:pt>
                <c:pt idx="711">
                  <c:v>470</c:v>
                </c:pt>
                <c:pt idx="712">
                  <c:v>470</c:v>
                </c:pt>
                <c:pt idx="713">
                  <c:v>471</c:v>
                </c:pt>
                <c:pt idx="714">
                  <c:v>471</c:v>
                </c:pt>
                <c:pt idx="715">
                  <c:v>472</c:v>
                </c:pt>
                <c:pt idx="716">
                  <c:v>472</c:v>
                </c:pt>
                <c:pt idx="717">
                  <c:v>472</c:v>
                </c:pt>
                <c:pt idx="718">
                  <c:v>473</c:v>
                </c:pt>
                <c:pt idx="719">
                  <c:v>474</c:v>
                </c:pt>
                <c:pt idx="720">
                  <c:v>474</c:v>
                </c:pt>
                <c:pt idx="721">
                  <c:v>476</c:v>
                </c:pt>
                <c:pt idx="722">
                  <c:v>477</c:v>
                </c:pt>
                <c:pt idx="723">
                  <c:v>477</c:v>
                </c:pt>
                <c:pt idx="724">
                  <c:v>478</c:v>
                </c:pt>
                <c:pt idx="725">
                  <c:v>479</c:v>
                </c:pt>
                <c:pt idx="726">
                  <c:v>480</c:v>
                </c:pt>
                <c:pt idx="727">
                  <c:v>484</c:v>
                </c:pt>
                <c:pt idx="728">
                  <c:v>485</c:v>
                </c:pt>
                <c:pt idx="729">
                  <c:v>486</c:v>
                </c:pt>
                <c:pt idx="730">
                  <c:v>486</c:v>
                </c:pt>
                <c:pt idx="731">
                  <c:v>488</c:v>
                </c:pt>
                <c:pt idx="732">
                  <c:v>488</c:v>
                </c:pt>
                <c:pt idx="733">
                  <c:v>490</c:v>
                </c:pt>
                <c:pt idx="734">
                  <c:v>491</c:v>
                </c:pt>
                <c:pt idx="735">
                  <c:v>491</c:v>
                </c:pt>
                <c:pt idx="736">
                  <c:v>491</c:v>
                </c:pt>
                <c:pt idx="737">
                  <c:v>492</c:v>
                </c:pt>
                <c:pt idx="738">
                  <c:v>493</c:v>
                </c:pt>
                <c:pt idx="739">
                  <c:v>494</c:v>
                </c:pt>
                <c:pt idx="740">
                  <c:v>496</c:v>
                </c:pt>
                <c:pt idx="741">
                  <c:v>496</c:v>
                </c:pt>
                <c:pt idx="742">
                  <c:v>498</c:v>
                </c:pt>
                <c:pt idx="743">
                  <c:v>499</c:v>
                </c:pt>
                <c:pt idx="744">
                  <c:v>500</c:v>
                </c:pt>
                <c:pt idx="745">
                  <c:v>500</c:v>
                </c:pt>
                <c:pt idx="746">
                  <c:v>502</c:v>
                </c:pt>
                <c:pt idx="747">
                  <c:v>502</c:v>
                </c:pt>
                <c:pt idx="748">
                  <c:v>504</c:v>
                </c:pt>
                <c:pt idx="749">
                  <c:v>506</c:v>
                </c:pt>
                <c:pt idx="750">
                  <c:v>506</c:v>
                </c:pt>
                <c:pt idx="751">
                  <c:v>507</c:v>
                </c:pt>
                <c:pt idx="752">
                  <c:v>508</c:v>
                </c:pt>
                <c:pt idx="753">
                  <c:v>508</c:v>
                </c:pt>
                <c:pt idx="754">
                  <c:v>508</c:v>
                </c:pt>
                <c:pt idx="755">
                  <c:v>508</c:v>
                </c:pt>
                <c:pt idx="756">
                  <c:v>509</c:v>
                </c:pt>
                <c:pt idx="757">
                  <c:v>511</c:v>
                </c:pt>
                <c:pt idx="758">
                  <c:v>512</c:v>
                </c:pt>
                <c:pt idx="759">
                  <c:v>512</c:v>
                </c:pt>
                <c:pt idx="760">
                  <c:v>513</c:v>
                </c:pt>
                <c:pt idx="761">
                  <c:v>513</c:v>
                </c:pt>
                <c:pt idx="762">
                  <c:v>514</c:v>
                </c:pt>
                <c:pt idx="763">
                  <c:v>516</c:v>
                </c:pt>
                <c:pt idx="764">
                  <c:v>516</c:v>
                </c:pt>
                <c:pt idx="765">
                  <c:v>517</c:v>
                </c:pt>
                <c:pt idx="766">
                  <c:v>518</c:v>
                </c:pt>
                <c:pt idx="767">
                  <c:v>519</c:v>
                </c:pt>
                <c:pt idx="768">
                  <c:v>520</c:v>
                </c:pt>
                <c:pt idx="769">
                  <c:v>520</c:v>
                </c:pt>
                <c:pt idx="770">
                  <c:v>521</c:v>
                </c:pt>
                <c:pt idx="771">
                  <c:v>523</c:v>
                </c:pt>
                <c:pt idx="772">
                  <c:v>524</c:v>
                </c:pt>
                <c:pt idx="773">
                  <c:v>525</c:v>
                </c:pt>
                <c:pt idx="774">
                  <c:v>527</c:v>
                </c:pt>
                <c:pt idx="775">
                  <c:v>528</c:v>
                </c:pt>
                <c:pt idx="776">
                  <c:v>528</c:v>
                </c:pt>
                <c:pt idx="777">
                  <c:v>528</c:v>
                </c:pt>
                <c:pt idx="778">
                  <c:v>528</c:v>
                </c:pt>
                <c:pt idx="779">
                  <c:v>528</c:v>
                </c:pt>
                <c:pt idx="780">
                  <c:v>529</c:v>
                </c:pt>
                <c:pt idx="781">
                  <c:v>530</c:v>
                </c:pt>
                <c:pt idx="782">
                  <c:v>531</c:v>
                </c:pt>
                <c:pt idx="783">
                  <c:v>531</c:v>
                </c:pt>
                <c:pt idx="784">
                  <c:v>531</c:v>
                </c:pt>
                <c:pt idx="785">
                  <c:v>531</c:v>
                </c:pt>
                <c:pt idx="786">
                  <c:v>532</c:v>
                </c:pt>
                <c:pt idx="787">
                  <c:v>533</c:v>
                </c:pt>
                <c:pt idx="788">
                  <c:v>535</c:v>
                </c:pt>
                <c:pt idx="789">
                  <c:v>536</c:v>
                </c:pt>
                <c:pt idx="790">
                  <c:v>537</c:v>
                </c:pt>
                <c:pt idx="791">
                  <c:v>538</c:v>
                </c:pt>
                <c:pt idx="792">
                  <c:v>538</c:v>
                </c:pt>
                <c:pt idx="793">
                  <c:v>540</c:v>
                </c:pt>
                <c:pt idx="794">
                  <c:v>540</c:v>
                </c:pt>
                <c:pt idx="795">
                  <c:v>541</c:v>
                </c:pt>
                <c:pt idx="796">
                  <c:v>542</c:v>
                </c:pt>
                <c:pt idx="797">
                  <c:v>542</c:v>
                </c:pt>
                <c:pt idx="798">
                  <c:v>542</c:v>
                </c:pt>
                <c:pt idx="799">
                  <c:v>543</c:v>
                </c:pt>
                <c:pt idx="800">
                  <c:v>543</c:v>
                </c:pt>
                <c:pt idx="801">
                  <c:v>543</c:v>
                </c:pt>
                <c:pt idx="802">
                  <c:v>544</c:v>
                </c:pt>
                <c:pt idx="803">
                  <c:v>545</c:v>
                </c:pt>
                <c:pt idx="804">
                  <c:v>546</c:v>
                </c:pt>
                <c:pt idx="805">
                  <c:v>546</c:v>
                </c:pt>
                <c:pt idx="806">
                  <c:v>547</c:v>
                </c:pt>
                <c:pt idx="807">
                  <c:v>547</c:v>
                </c:pt>
                <c:pt idx="808">
                  <c:v>547</c:v>
                </c:pt>
                <c:pt idx="809">
                  <c:v>548</c:v>
                </c:pt>
                <c:pt idx="810">
                  <c:v>548</c:v>
                </c:pt>
                <c:pt idx="811">
                  <c:v>549</c:v>
                </c:pt>
                <c:pt idx="812">
                  <c:v>550</c:v>
                </c:pt>
                <c:pt idx="813">
                  <c:v>550</c:v>
                </c:pt>
                <c:pt idx="814">
                  <c:v>551</c:v>
                </c:pt>
                <c:pt idx="815">
                  <c:v>551</c:v>
                </c:pt>
                <c:pt idx="816">
                  <c:v>551</c:v>
                </c:pt>
                <c:pt idx="817">
                  <c:v>551</c:v>
                </c:pt>
                <c:pt idx="818">
                  <c:v>552</c:v>
                </c:pt>
                <c:pt idx="819">
                  <c:v>553</c:v>
                </c:pt>
                <c:pt idx="820">
                  <c:v>554</c:v>
                </c:pt>
                <c:pt idx="821">
                  <c:v>555</c:v>
                </c:pt>
                <c:pt idx="822">
                  <c:v>555</c:v>
                </c:pt>
                <c:pt idx="823">
                  <c:v>555</c:v>
                </c:pt>
                <c:pt idx="824">
                  <c:v>556</c:v>
                </c:pt>
                <c:pt idx="825">
                  <c:v>556</c:v>
                </c:pt>
                <c:pt idx="826">
                  <c:v>557</c:v>
                </c:pt>
                <c:pt idx="827">
                  <c:v>558</c:v>
                </c:pt>
                <c:pt idx="828">
                  <c:v>558</c:v>
                </c:pt>
                <c:pt idx="829">
                  <c:v>558</c:v>
                </c:pt>
                <c:pt idx="830">
                  <c:v>559</c:v>
                </c:pt>
                <c:pt idx="831">
                  <c:v>559</c:v>
                </c:pt>
                <c:pt idx="832">
                  <c:v>560</c:v>
                </c:pt>
                <c:pt idx="833">
                  <c:v>560</c:v>
                </c:pt>
                <c:pt idx="834">
                  <c:v>560</c:v>
                </c:pt>
                <c:pt idx="835">
                  <c:v>560</c:v>
                </c:pt>
                <c:pt idx="836">
                  <c:v>561</c:v>
                </c:pt>
                <c:pt idx="837">
                  <c:v>561</c:v>
                </c:pt>
                <c:pt idx="838">
                  <c:v>562</c:v>
                </c:pt>
                <c:pt idx="839">
                  <c:v>563</c:v>
                </c:pt>
                <c:pt idx="840">
                  <c:v>563</c:v>
                </c:pt>
                <c:pt idx="841">
                  <c:v>564</c:v>
                </c:pt>
                <c:pt idx="842">
                  <c:v>564</c:v>
                </c:pt>
                <c:pt idx="843">
                  <c:v>566</c:v>
                </c:pt>
                <c:pt idx="844">
                  <c:v>566</c:v>
                </c:pt>
                <c:pt idx="845">
                  <c:v>566</c:v>
                </c:pt>
                <c:pt idx="846">
                  <c:v>566</c:v>
                </c:pt>
                <c:pt idx="847">
                  <c:v>567</c:v>
                </c:pt>
                <c:pt idx="848">
                  <c:v>568</c:v>
                </c:pt>
                <c:pt idx="849">
                  <c:v>568</c:v>
                </c:pt>
                <c:pt idx="850">
                  <c:v>569</c:v>
                </c:pt>
                <c:pt idx="851">
                  <c:v>573</c:v>
                </c:pt>
                <c:pt idx="852">
                  <c:v>574</c:v>
                </c:pt>
                <c:pt idx="853">
                  <c:v>574</c:v>
                </c:pt>
                <c:pt idx="854">
                  <c:v>575</c:v>
                </c:pt>
                <c:pt idx="855">
                  <c:v>576</c:v>
                </c:pt>
                <c:pt idx="856">
                  <c:v>577</c:v>
                </c:pt>
                <c:pt idx="857">
                  <c:v>578</c:v>
                </c:pt>
                <c:pt idx="858">
                  <c:v>578</c:v>
                </c:pt>
                <c:pt idx="859">
                  <c:v>578</c:v>
                </c:pt>
                <c:pt idx="860">
                  <c:v>579</c:v>
                </c:pt>
                <c:pt idx="861">
                  <c:v>580</c:v>
                </c:pt>
                <c:pt idx="862">
                  <c:v>581</c:v>
                </c:pt>
                <c:pt idx="863">
                  <c:v>581</c:v>
                </c:pt>
                <c:pt idx="864">
                  <c:v>583</c:v>
                </c:pt>
                <c:pt idx="865">
                  <c:v>583</c:v>
                </c:pt>
                <c:pt idx="866">
                  <c:v>584</c:v>
                </c:pt>
                <c:pt idx="867">
                  <c:v>584</c:v>
                </c:pt>
                <c:pt idx="868">
                  <c:v>586</c:v>
                </c:pt>
                <c:pt idx="869">
                  <c:v>589</c:v>
                </c:pt>
                <c:pt idx="870">
                  <c:v>589</c:v>
                </c:pt>
                <c:pt idx="871">
                  <c:v>590</c:v>
                </c:pt>
                <c:pt idx="872">
                  <c:v>591</c:v>
                </c:pt>
                <c:pt idx="873">
                  <c:v>592</c:v>
                </c:pt>
                <c:pt idx="874">
                  <c:v>592</c:v>
                </c:pt>
                <c:pt idx="875">
                  <c:v>593</c:v>
                </c:pt>
                <c:pt idx="876">
                  <c:v>593</c:v>
                </c:pt>
                <c:pt idx="877">
                  <c:v>594</c:v>
                </c:pt>
                <c:pt idx="878">
                  <c:v>595</c:v>
                </c:pt>
                <c:pt idx="879">
                  <c:v>596</c:v>
                </c:pt>
                <c:pt idx="880">
                  <c:v>596</c:v>
                </c:pt>
                <c:pt idx="881">
                  <c:v>596</c:v>
                </c:pt>
                <c:pt idx="882">
                  <c:v>597</c:v>
                </c:pt>
                <c:pt idx="883">
                  <c:v>598</c:v>
                </c:pt>
                <c:pt idx="884">
                  <c:v>604</c:v>
                </c:pt>
                <c:pt idx="885">
                  <c:v>604</c:v>
                </c:pt>
                <c:pt idx="886">
                  <c:v>605</c:v>
                </c:pt>
                <c:pt idx="887">
                  <c:v>605</c:v>
                </c:pt>
                <c:pt idx="888">
                  <c:v>608</c:v>
                </c:pt>
                <c:pt idx="889">
                  <c:v>609</c:v>
                </c:pt>
                <c:pt idx="890">
                  <c:v>609</c:v>
                </c:pt>
                <c:pt idx="891">
                  <c:v>609</c:v>
                </c:pt>
                <c:pt idx="892">
                  <c:v>610</c:v>
                </c:pt>
                <c:pt idx="893">
                  <c:v>611</c:v>
                </c:pt>
                <c:pt idx="894">
                  <c:v>612</c:v>
                </c:pt>
                <c:pt idx="895">
                  <c:v>612</c:v>
                </c:pt>
                <c:pt idx="896">
                  <c:v>613</c:v>
                </c:pt>
                <c:pt idx="897">
                  <c:v>613</c:v>
                </c:pt>
                <c:pt idx="898">
                  <c:v>615</c:v>
                </c:pt>
                <c:pt idx="899">
                  <c:v>617</c:v>
                </c:pt>
                <c:pt idx="900">
                  <c:v>618</c:v>
                </c:pt>
                <c:pt idx="901">
                  <c:v>618</c:v>
                </c:pt>
                <c:pt idx="902">
                  <c:v>618</c:v>
                </c:pt>
                <c:pt idx="903">
                  <c:v>619</c:v>
                </c:pt>
                <c:pt idx="904">
                  <c:v>619</c:v>
                </c:pt>
                <c:pt idx="905">
                  <c:v>619</c:v>
                </c:pt>
                <c:pt idx="906">
                  <c:v>620</c:v>
                </c:pt>
                <c:pt idx="907">
                  <c:v>620</c:v>
                </c:pt>
                <c:pt idx="908">
                  <c:v>621</c:v>
                </c:pt>
                <c:pt idx="909">
                  <c:v>621</c:v>
                </c:pt>
                <c:pt idx="910">
                  <c:v>621</c:v>
                </c:pt>
                <c:pt idx="911">
                  <c:v>622</c:v>
                </c:pt>
                <c:pt idx="912">
                  <c:v>622</c:v>
                </c:pt>
                <c:pt idx="913">
                  <c:v>623</c:v>
                </c:pt>
                <c:pt idx="914">
                  <c:v>623</c:v>
                </c:pt>
                <c:pt idx="915">
                  <c:v>624</c:v>
                </c:pt>
                <c:pt idx="916">
                  <c:v>625</c:v>
                </c:pt>
                <c:pt idx="917">
                  <c:v>626</c:v>
                </c:pt>
                <c:pt idx="918">
                  <c:v>626</c:v>
                </c:pt>
                <c:pt idx="919">
                  <c:v>626</c:v>
                </c:pt>
                <c:pt idx="920">
                  <c:v>627</c:v>
                </c:pt>
                <c:pt idx="921">
                  <c:v>627</c:v>
                </c:pt>
                <c:pt idx="922">
                  <c:v>628</c:v>
                </c:pt>
                <c:pt idx="923">
                  <c:v>628</c:v>
                </c:pt>
                <c:pt idx="924">
                  <c:v>629</c:v>
                </c:pt>
                <c:pt idx="925">
                  <c:v>629</c:v>
                </c:pt>
                <c:pt idx="926">
                  <c:v>629</c:v>
                </c:pt>
                <c:pt idx="927">
                  <c:v>630</c:v>
                </c:pt>
                <c:pt idx="928">
                  <c:v>630</c:v>
                </c:pt>
                <c:pt idx="929">
                  <c:v>631</c:v>
                </c:pt>
                <c:pt idx="930">
                  <c:v>631</c:v>
                </c:pt>
                <c:pt idx="931">
                  <c:v>632</c:v>
                </c:pt>
                <c:pt idx="932">
                  <c:v>632</c:v>
                </c:pt>
                <c:pt idx="933">
                  <c:v>633</c:v>
                </c:pt>
                <c:pt idx="934">
                  <c:v>633</c:v>
                </c:pt>
                <c:pt idx="935">
                  <c:v>634</c:v>
                </c:pt>
                <c:pt idx="936">
                  <c:v>634</c:v>
                </c:pt>
                <c:pt idx="937">
                  <c:v>635</c:v>
                </c:pt>
                <c:pt idx="938">
                  <c:v>635</c:v>
                </c:pt>
                <c:pt idx="939">
                  <c:v>635</c:v>
                </c:pt>
                <c:pt idx="940">
                  <c:v>636</c:v>
                </c:pt>
                <c:pt idx="941">
                  <c:v>636</c:v>
                </c:pt>
                <c:pt idx="942">
                  <c:v>637</c:v>
                </c:pt>
                <c:pt idx="943">
                  <c:v>637</c:v>
                </c:pt>
                <c:pt idx="944">
                  <c:v>637</c:v>
                </c:pt>
                <c:pt idx="945">
                  <c:v>638</c:v>
                </c:pt>
                <c:pt idx="946">
                  <c:v>638</c:v>
                </c:pt>
                <c:pt idx="947">
                  <c:v>638</c:v>
                </c:pt>
                <c:pt idx="948">
                  <c:v>639</c:v>
                </c:pt>
                <c:pt idx="949">
                  <c:v>639</c:v>
                </c:pt>
                <c:pt idx="950">
                  <c:v>639</c:v>
                </c:pt>
                <c:pt idx="951">
                  <c:v>639</c:v>
                </c:pt>
                <c:pt idx="952">
                  <c:v>640</c:v>
                </c:pt>
                <c:pt idx="953">
                  <c:v>640</c:v>
                </c:pt>
                <c:pt idx="954">
                  <c:v>640</c:v>
                </c:pt>
                <c:pt idx="955">
                  <c:v>641</c:v>
                </c:pt>
                <c:pt idx="956">
                  <c:v>641</c:v>
                </c:pt>
                <c:pt idx="957">
                  <c:v>641</c:v>
                </c:pt>
                <c:pt idx="958">
                  <c:v>641</c:v>
                </c:pt>
                <c:pt idx="959">
                  <c:v>642</c:v>
                </c:pt>
                <c:pt idx="960">
                  <c:v>642</c:v>
                </c:pt>
                <c:pt idx="961">
                  <c:v>643</c:v>
                </c:pt>
                <c:pt idx="962">
                  <c:v>643</c:v>
                </c:pt>
                <c:pt idx="963">
                  <c:v>643</c:v>
                </c:pt>
                <c:pt idx="964">
                  <c:v>643</c:v>
                </c:pt>
                <c:pt idx="965">
                  <c:v>643</c:v>
                </c:pt>
                <c:pt idx="966">
                  <c:v>643</c:v>
                </c:pt>
                <c:pt idx="967">
                  <c:v>644</c:v>
                </c:pt>
                <c:pt idx="968">
                  <c:v>644</c:v>
                </c:pt>
                <c:pt idx="969">
                  <c:v>644</c:v>
                </c:pt>
                <c:pt idx="970">
                  <c:v>644</c:v>
                </c:pt>
                <c:pt idx="971">
                  <c:v>644</c:v>
                </c:pt>
                <c:pt idx="972">
                  <c:v>644</c:v>
                </c:pt>
                <c:pt idx="973">
                  <c:v>645</c:v>
                </c:pt>
                <c:pt idx="974">
                  <c:v>645</c:v>
                </c:pt>
                <c:pt idx="975">
                  <c:v>645</c:v>
                </c:pt>
                <c:pt idx="976">
                  <c:v>645</c:v>
                </c:pt>
                <c:pt idx="977">
                  <c:v>646</c:v>
                </c:pt>
                <c:pt idx="978">
                  <c:v>646</c:v>
                </c:pt>
                <c:pt idx="979">
                  <c:v>646</c:v>
                </c:pt>
                <c:pt idx="980">
                  <c:v>647</c:v>
                </c:pt>
                <c:pt idx="981">
                  <c:v>647</c:v>
                </c:pt>
                <c:pt idx="982">
                  <c:v>647</c:v>
                </c:pt>
                <c:pt idx="983">
                  <c:v>647</c:v>
                </c:pt>
                <c:pt idx="984">
                  <c:v>647</c:v>
                </c:pt>
                <c:pt idx="985">
                  <c:v>648</c:v>
                </c:pt>
                <c:pt idx="986">
                  <c:v>648</c:v>
                </c:pt>
                <c:pt idx="987">
                  <c:v>648</c:v>
                </c:pt>
                <c:pt idx="988">
                  <c:v>648</c:v>
                </c:pt>
                <c:pt idx="989">
                  <c:v>649</c:v>
                </c:pt>
                <c:pt idx="990">
                  <c:v>649</c:v>
                </c:pt>
                <c:pt idx="991">
                  <c:v>649</c:v>
                </c:pt>
                <c:pt idx="992">
                  <c:v>649</c:v>
                </c:pt>
                <c:pt idx="993">
                  <c:v>649</c:v>
                </c:pt>
                <c:pt idx="994">
                  <c:v>650</c:v>
                </c:pt>
                <c:pt idx="995">
                  <c:v>650</c:v>
                </c:pt>
                <c:pt idx="996">
                  <c:v>650</c:v>
                </c:pt>
                <c:pt idx="997">
                  <c:v>651</c:v>
                </c:pt>
                <c:pt idx="998">
                  <c:v>651</c:v>
                </c:pt>
                <c:pt idx="999">
                  <c:v>651</c:v>
                </c:pt>
                <c:pt idx="1000">
                  <c:v>652</c:v>
                </c:pt>
                <c:pt idx="1001">
                  <c:v>652</c:v>
                </c:pt>
                <c:pt idx="1002">
                  <c:v>652</c:v>
                </c:pt>
                <c:pt idx="1003">
                  <c:v>653</c:v>
                </c:pt>
                <c:pt idx="1004">
                  <c:v>653</c:v>
                </c:pt>
                <c:pt idx="1005">
                  <c:v>653</c:v>
                </c:pt>
                <c:pt idx="1006">
                  <c:v>653</c:v>
                </c:pt>
                <c:pt idx="1007">
                  <c:v>653</c:v>
                </c:pt>
                <c:pt idx="1008">
                  <c:v>653</c:v>
                </c:pt>
                <c:pt idx="1009">
                  <c:v>653</c:v>
                </c:pt>
                <c:pt idx="1010">
                  <c:v>654</c:v>
                </c:pt>
                <c:pt idx="1011">
                  <c:v>654</c:v>
                </c:pt>
                <c:pt idx="1012">
                  <c:v>654</c:v>
                </c:pt>
                <c:pt idx="1013">
                  <c:v>654</c:v>
                </c:pt>
                <c:pt idx="1014">
                  <c:v>654</c:v>
                </c:pt>
                <c:pt idx="1015">
                  <c:v>654</c:v>
                </c:pt>
                <c:pt idx="1016">
                  <c:v>655</c:v>
                </c:pt>
                <c:pt idx="1017">
                  <c:v>655</c:v>
                </c:pt>
                <c:pt idx="1018">
                  <c:v>655</c:v>
                </c:pt>
                <c:pt idx="1019">
                  <c:v>655</c:v>
                </c:pt>
                <c:pt idx="1020">
                  <c:v>655</c:v>
                </c:pt>
                <c:pt idx="1021">
                  <c:v>656</c:v>
                </c:pt>
                <c:pt idx="1022">
                  <c:v>656</c:v>
                </c:pt>
                <c:pt idx="1023">
                  <c:v>656</c:v>
                </c:pt>
                <c:pt idx="1024">
                  <c:v>656</c:v>
                </c:pt>
                <c:pt idx="1025">
                  <c:v>656</c:v>
                </c:pt>
                <c:pt idx="1026">
                  <c:v>656</c:v>
                </c:pt>
                <c:pt idx="1027">
                  <c:v>657</c:v>
                </c:pt>
                <c:pt idx="1028">
                  <c:v>657</c:v>
                </c:pt>
                <c:pt idx="1029">
                  <c:v>657</c:v>
                </c:pt>
                <c:pt idx="1030">
                  <c:v>657</c:v>
                </c:pt>
                <c:pt idx="1031">
                  <c:v>657</c:v>
                </c:pt>
                <c:pt idx="1032">
                  <c:v>658</c:v>
                </c:pt>
                <c:pt idx="1033">
                  <c:v>658</c:v>
                </c:pt>
                <c:pt idx="1034">
                  <c:v>658</c:v>
                </c:pt>
                <c:pt idx="1035">
                  <c:v>658</c:v>
                </c:pt>
                <c:pt idx="1036">
                  <c:v>659</c:v>
                </c:pt>
                <c:pt idx="1037">
                  <c:v>659</c:v>
                </c:pt>
                <c:pt idx="1038">
                  <c:v>659</c:v>
                </c:pt>
                <c:pt idx="1039">
                  <c:v>659</c:v>
                </c:pt>
                <c:pt idx="1040">
                  <c:v>659</c:v>
                </c:pt>
                <c:pt idx="1041">
                  <c:v>659</c:v>
                </c:pt>
                <c:pt idx="1042">
                  <c:v>659</c:v>
                </c:pt>
                <c:pt idx="1043">
                  <c:v>659</c:v>
                </c:pt>
                <c:pt idx="1044">
                  <c:v>660</c:v>
                </c:pt>
                <c:pt idx="1045">
                  <c:v>660</c:v>
                </c:pt>
                <c:pt idx="1046">
                  <c:v>660</c:v>
                </c:pt>
                <c:pt idx="1047">
                  <c:v>660</c:v>
                </c:pt>
                <c:pt idx="1048">
                  <c:v>660</c:v>
                </c:pt>
                <c:pt idx="1049">
                  <c:v>660</c:v>
                </c:pt>
                <c:pt idx="1050">
                  <c:v>660</c:v>
                </c:pt>
                <c:pt idx="1051">
                  <c:v>660</c:v>
                </c:pt>
                <c:pt idx="1052">
                  <c:v>661</c:v>
                </c:pt>
                <c:pt idx="1053">
                  <c:v>661</c:v>
                </c:pt>
                <c:pt idx="1054">
                  <c:v>661</c:v>
                </c:pt>
                <c:pt idx="1055">
                  <c:v>661</c:v>
                </c:pt>
                <c:pt idx="1056">
                  <c:v>661</c:v>
                </c:pt>
                <c:pt idx="1057">
                  <c:v>661</c:v>
                </c:pt>
                <c:pt idx="1058">
                  <c:v>661</c:v>
                </c:pt>
                <c:pt idx="1059">
                  <c:v>661</c:v>
                </c:pt>
                <c:pt idx="1060">
                  <c:v>661</c:v>
                </c:pt>
                <c:pt idx="1061">
                  <c:v>662</c:v>
                </c:pt>
                <c:pt idx="1062">
                  <c:v>662</c:v>
                </c:pt>
                <c:pt idx="1063">
                  <c:v>662</c:v>
                </c:pt>
                <c:pt idx="1064">
                  <c:v>662</c:v>
                </c:pt>
                <c:pt idx="1065">
                  <c:v>662</c:v>
                </c:pt>
                <c:pt idx="1066">
                  <c:v>662</c:v>
                </c:pt>
                <c:pt idx="1067">
                  <c:v>663</c:v>
                </c:pt>
                <c:pt idx="1068">
                  <c:v>663</c:v>
                </c:pt>
                <c:pt idx="1069">
                  <c:v>663</c:v>
                </c:pt>
                <c:pt idx="1070">
                  <c:v>663</c:v>
                </c:pt>
                <c:pt idx="1071">
                  <c:v>664</c:v>
                </c:pt>
                <c:pt idx="1072">
                  <c:v>664</c:v>
                </c:pt>
                <c:pt idx="1073">
                  <c:v>664</c:v>
                </c:pt>
                <c:pt idx="1074">
                  <c:v>664</c:v>
                </c:pt>
                <c:pt idx="1075">
                  <c:v>664</c:v>
                </c:pt>
                <c:pt idx="1076">
                  <c:v>664</c:v>
                </c:pt>
                <c:pt idx="1077">
                  <c:v>664</c:v>
                </c:pt>
                <c:pt idx="1078">
                  <c:v>665</c:v>
                </c:pt>
                <c:pt idx="1079">
                  <c:v>665</c:v>
                </c:pt>
                <c:pt idx="1080">
                  <c:v>665</c:v>
                </c:pt>
                <c:pt idx="1081">
                  <c:v>665</c:v>
                </c:pt>
                <c:pt idx="1082">
                  <c:v>665</c:v>
                </c:pt>
                <c:pt idx="1083">
                  <c:v>665</c:v>
                </c:pt>
                <c:pt idx="1084">
                  <c:v>665</c:v>
                </c:pt>
                <c:pt idx="1085">
                  <c:v>665</c:v>
                </c:pt>
                <c:pt idx="1086">
                  <c:v>666</c:v>
                </c:pt>
                <c:pt idx="1087">
                  <c:v>666</c:v>
                </c:pt>
                <c:pt idx="1088">
                  <c:v>666</c:v>
                </c:pt>
                <c:pt idx="1089">
                  <c:v>666</c:v>
                </c:pt>
                <c:pt idx="1090">
                  <c:v>667</c:v>
                </c:pt>
                <c:pt idx="1091">
                  <c:v>667</c:v>
                </c:pt>
                <c:pt idx="1092">
                  <c:v>667</c:v>
                </c:pt>
                <c:pt idx="1093">
                  <c:v>667</c:v>
                </c:pt>
                <c:pt idx="1094">
                  <c:v>667</c:v>
                </c:pt>
                <c:pt idx="1095">
                  <c:v>667</c:v>
                </c:pt>
                <c:pt idx="1096">
                  <c:v>668</c:v>
                </c:pt>
                <c:pt idx="1097">
                  <c:v>668</c:v>
                </c:pt>
                <c:pt idx="1098">
                  <c:v>668</c:v>
                </c:pt>
                <c:pt idx="1099">
                  <c:v>668</c:v>
                </c:pt>
                <c:pt idx="1100">
                  <c:v>668</c:v>
                </c:pt>
                <c:pt idx="1101">
                  <c:v>668</c:v>
                </c:pt>
                <c:pt idx="1102">
                  <c:v>668</c:v>
                </c:pt>
                <c:pt idx="1103">
                  <c:v>668</c:v>
                </c:pt>
                <c:pt idx="1104">
                  <c:v>668</c:v>
                </c:pt>
                <c:pt idx="1105">
                  <c:v>668</c:v>
                </c:pt>
                <c:pt idx="1106">
                  <c:v>669</c:v>
                </c:pt>
                <c:pt idx="1107">
                  <c:v>669</c:v>
                </c:pt>
                <c:pt idx="1108">
                  <c:v>669</c:v>
                </c:pt>
                <c:pt idx="1109">
                  <c:v>669</c:v>
                </c:pt>
                <c:pt idx="1110">
                  <c:v>669</c:v>
                </c:pt>
                <c:pt idx="1111">
                  <c:v>669</c:v>
                </c:pt>
                <c:pt idx="1112">
                  <c:v>669</c:v>
                </c:pt>
                <c:pt idx="1113">
                  <c:v>670</c:v>
                </c:pt>
                <c:pt idx="1114">
                  <c:v>670</c:v>
                </c:pt>
                <c:pt idx="1115">
                  <c:v>670</c:v>
                </c:pt>
                <c:pt idx="1116">
                  <c:v>670</c:v>
                </c:pt>
                <c:pt idx="1117">
                  <c:v>670</c:v>
                </c:pt>
                <c:pt idx="1118">
                  <c:v>670</c:v>
                </c:pt>
                <c:pt idx="1119">
                  <c:v>670</c:v>
                </c:pt>
                <c:pt idx="1120">
                  <c:v>670</c:v>
                </c:pt>
                <c:pt idx="1121">
                  <c:v>671</c:v>
                </c:pt>
                <c:pt idx="1122">
                  <c:v>671</c:v>
                </c:pt>
                <c:pt idx="1123">
                  <c:v>671</c:v>
                </c:pt>
                <c:pt idx="1124">
                  <c:v>671</c:v>
                </c:pt>
                <c:pt idx="1125">
                  <c:v>671</c:v>
                </c:pt>
                <c:pt idx="1126">
                  <c:v>672</c:v>
                </c:pt>
                <c:pt idx="1127">
                  <c:v>672</c:v>
                </c:pt>
                <c:pt idx="1128">
                  <c:v>672</c:v>
                </c:pt>
                <c:pt idx="1129">
                  <c:v>672</c:v>
                </c:pt>
                <c:pt idx="1130">
                  <c:v>672</c:v>
                </c:pt>
                <c:pt idx="1131">
                  <c:v>672</c:v>
                </c:pt>
                <c:pt idx="1132">
                  <c:v>672</c:v>
                </c:pt>
                <c:pt idx="1133">
                  <c:v>672</c:v>
                </c:pt>
                <c:pt idx="1134">
                  <c:v>672</c:v>
                </c:pt>
                <c:pt idx="1135">
                  <c:v>673</c:v>
                </c:pt>
                <c:pt idx="1136">
                  <c:v>673</c:v>
                </c:pt>
                <c:pt idx="1137">
                  <c:v>673</c:v>
                </c:pt>
                <c:pt idx="1138">
                  <c:v>674</c:v>
                </c:pt>
                <c:pt idx="1139">
                  <c:v>674</c:v>
                </c:pt>
                <c:pt idx="1140">
                  <c:v>674</c:v>
                </c:pt>
                <c:pt idx="1141">
                  <c:v>674</c:v>
                </c:pt>
                <c:pt idx="1142">
                  <c:v>674</c:v>
                </c:pt>
                <c:pt idx="1143">
                  <c:v>674</c:v>
                </c:pt>
                <c:pt idx="1144">
                  <c:v>674</c:v>
                </c:pt>
                <c:pt idx="1145">
                  <c:v>674</c:v>
                </c:pt>
                <c:pt idx="1146">
                  <c:v>675</c:v>
                </c:pt>
                <c:pt idx="1147">
                  <c:v>675</c:v>
                </c:pt>
                <c:pt idx="1148">
                  <c:v>675</c:v>
                </c:pt>
                <c:pt idx="1149">
                  <c:v>675</c:v>
                </c:pt>
                <c:pt idx="1150">
                  <c:v>675</c:v>
                </c:pt>
                <c:pt idx="1151">
                  <c:v>675</c:v>
                </c:pt>
                <c:pt idx="1152">
                  <c:v>675</c:v>
                </c:pt>
                <c:pt idx="1153">
                  <c:v>675</c:v>
                </c:pt>
                <c:pt idx="1154">
                  <c:v>675</c:v>
                </c:pt>
                <c:pt idx="1155">
                  <c:v>675</c:v>
                </c:pt>
                <c:pt idx="1156">
                  <c:v>676</c:v>
                </c:pt>
                <c:pt idx="1157">
                  <c:v>676</c:v>
                </c:pt>
                <c:pt idx="1158">
                  <c:v>677</c:v>
                </c:pt>
                <c:pt idx="1159">
                  <c:v>677</c:v>
                </c:pt>
                <c:pt idx="1160">
                  <c:v>677</c:v>
                </c:pt>
                <c:pt idx="1161">
                  <c:v>678</c:v>
                </c:pt>
                <c:pt idx="1162">
                  <c:v>678</c:v>
                </c:pt>
                <c:pt idx="1163">
                  <c:v>678</c:v>
                </c:pt>
                <c:pt idx="1164">
                  <c:v>678</c:v>
                </c:pt>
                <c:pt idx="1165">
                  <c:v>678</c:v>
                </c:pt>
                <c:pt idx="1166">
                  <c:v>678</c:v>
                </c:pt>
                <c:pt idx="1167">
                  <c:v>678</c:v>
                </c:pt>
                <c:pt idx="1168">
                  <c:v>679</c:v>
                </c:pt>
                <c:pt idx="1169">
                  <c:v>679</c:v>
                </c:pt>
                <c:pt idx="1170">
                  <c:v>679</c:v>
                </c:pt>
                <c:pt idx="1171">
                  <c:v>679</c:v>
                </c:pt>
                <c:pt idx="1172">
                  <c:v>680</c:v>
                </c:pt>
                <c:pt idx="1173">
                  <c:v>680</c:v>
                </c:pt>
                <c:pt idx="1174">
                  <c:v>680</c:v>
                </c:pt>
                <c:pt idx="1175">
                  <c:v>680</c:v>
                </c:pt>
                <c:pt idx="1176">
                  <c:v>680</c:v>
                </c:pt>
                <c:pt idx="1177">
                  <c:v>680</c:v>
                </c:pt>
                <c:pt idx="1178">
                  <c:v>680</c:v>
                </c:pt>
                <c:pt idx="1179">
                  <c:v>680</c:v>
                </c:pt>
                <c:pt idx="1180">
                  <c:v>680</c:v>
                </c:pt>
                <c:pt idx="1181">
                  <c:v>681</c:v>
                </c:pt>
                <c:pt idx="1182">
                  <c:v>681</c:v>
                </c:pt>
                <c:pt idx="1183">
                  <c:v>681</c:v>
                </c:pt>
                <c:pt idx="1184">
                  <c:v>681</c:v>
                </c:pt>
                <c:pt idx="1185">
                  <c:v>681</c:v>
                </c:pt>
                <c:pt idx="1186">
                  <c:v>681</c:v>
                </c:pt>
                <c:pt idx="1187">
                  <c:v>681</c:v>
                </c:pt>
                <c:pt idx="1188">
                  <c:v>682</c:v>
                </c:pt>
                <c:pt idx="1189">
                  <c:v>682</c:v>
                </c:pt>
                <c:pt idx="1190">
                  <c:v>682</c:v>
                </c:pt>
                <c:pt idx="1191">
                  <c:v>682</c:v>
                </c:pt>
                <c:pt idx="1192">
                  <c:v>682</c:v>
                </c:pt>
                <c:pt idx="1193">
                  <c:v>682</c:v>
                </c:pt>
                <c:pt idx="1194">
                  <c:v>682</c:v>
                </c:pt>
                <c:pt idx="1195">
                  <c:v>682</c:v>
                </c:pt>
                <c:pt idx="1196">
                  <c:v>682</c:v>
                </c:pt>
                <c:pt idx="1197">
                  <c:v>682</c:v>
                </c:pt>
                <c:pt idx="1198">
                  <c:v>683</c:v>
                </c:pt>
                <c:pt idx="1199">
                  <c:v>683</c:v>
                </c:pt>
                <c:pt idx="1200">
                  <c:v>683</c:v>
                </c:pt>
                <c:pt idx="1201">
                  <c:v>683</c:v>
                </c:pt>
                <c:pt idx="1202">
                  <c:v>683</c:v>
                </c:pt>
                <c:pt idx="1203">
                  <c:v>684</c:v>
                </c:pt>
                <c:pt idx="1204">
                  <c:v>684</c:v>
                </c:pt>
                <c:pt idx="1205">
                  <c:v>684</c:v>
                </c:pt>
                <c:pt idx="1206">
                  <c:v>684</c:v>
                </c:pt>
                <c:pt idx="1207">
                  <c:v>685</c:v>
                </c:pt>
                <c:pt idx="1208">
                  <c:v>685</c:v>
                </c:pt>
                <c:pt idx="1209">
                  <c:v>685</c:v>
                </c:pt>
                <c:pt idx="1210">
                  <c:v>685</c:v>
                </c:pt>
                <c:pt idx="1211">
                  <c:v>685</c:v>
                </c:pt>
                <c:pt idx="1212">
                  <c:v>685</c:v>
                </c:pt>
                <c:pt idx="1213">
                  <c:v>685</c:v>
                </c:pt>
                <c:pt idx="1214">
                  <c:v>686</c:v>
                </c:pt>
                <c:pt idx="1215">
                  <c:v>686</c:v>
                </c:pt>
                <c:pt idx="1216">
                  <c:v>686</c:v>
                </c:pt>
                <c:pt idx="1217">
                  <c:v>686</c:v>
                </c:pt>
                <c:pt idx="1218">
                  <c:v>686</c:v>
                </c:pt>
                <c:pt idx="1219">
                  <c:v>686</c:v>
                </c:pt>
                <c:pt idx="1220">
                  <c:v>687</c:v>
                </c:pt>
                <c:pt idx="1221">
                  <c:v>687</c:v>
                </c:pt>
                <c:pt idx="1222">
                  <c:v>687</c:v>
                </c:pt>
                <c:pt idx="1223">
                  <c:v>687</c:v>
                </c:pt>
                <c:pt idx="1224">
                  <c:v>687</c:v>
                </c:pt>
                <c:pt idx="1225">
                  <c:v>687</c:v>
                </c:pt>
                <c:pt idx="1226">
                  <c:v>688</c:v>
                </c:pt>
                <c:pt idx="1227">
                  <c:v>688</c:v>
                </c:pt>
                <c:pt idx="1228">
                  <c:v>688</c:v>
                </c:pt>
                <c:pt idx="1229">
                  <c:v>688</c:v>
                </c:pt>
                <c:pt idx="1230">
                  <c:v>688</c:v>
                </c:pt>
                <c:pt idx="1231">
                  <c:v>689</c:v>
                </c:pt>
                <c:pt idx="1232">
                  <c:v>689</c:v>
                </c:pt>
                <c:pt idx="1233">
                  <c:v>689</c:v>
                </c:pt>
                <c:pt idx="1234">
                  <c:v>689</c:v>
                </c:pt>
                <c:pt idx="1235">
                  <c:v>689</c:v>
                </c:pt>
                <c:pt idx="1236">
                  <c:v>689</c:v>
                </c:pt>
                <c:pt idx="1237">
                  <c:v>689</c:v>
                </c:pt>
                <c:pt idx="1238">
                  <c:v>689</c:v>
                </c:pt>
                <c:pt idx="1239">
                  <c:v>690</c:v>
                </c:pt>
                <c:pt idx="1240">
                  <c:v>690</c:v>
                </c:pt>
                <c:pt idx="1241">
                  <c:v>690</c:v>
                </c:pt>
                <c:pt idx="1242">
                  <c:v>690</c:v>
                </c:pt>
                <c:pt idx="1243">
                  <c:v>690</c:v>
                </c:pt>
                <c:pt idx="1244">
                  <c:v>691</c:v>
                </c:pt>
                <c:pt idx="1245">
                  <c:v>691</c:v>
                </c:pt>
                <c:pt idx="1246">
                  <c:v>691</c:v>
                </c:pt>
                <c:pt idx="1247">
                  <c:v>691</c:v>
                </c:pt>
                <c:pt idx="1248">
                  <c:v>691</c:v>
                </c:pt>
                <c:pt idx="1249">
                  <c:v>692</c:v>
                </c:pt>
                <c:pt idx="1250">
                  <c:v>692</c:v>
                </c:pt>
                <c:pt idx="1251">
                  <c:v>692</c:v>
                </c:pt>
                <c:pt idx="1252">
                  <c:v>692</c:v>
                </c:pt>
                <c:pt idx="1253">
                  <c:v>692</c:v>
                </c:pt>
                <c:pt idx="1254">
                  <c:v>693</c:v>
                </c:pt>
                <c:pt idx="1255">
                  <c:v>693</c:v>
                </c:pt>
                <c:pt idx="1256">
                  <c:v>693</c:v>
                </c:pt>
                <c:pt idx="1257">
                  <c:v>693</c:v>
                </c:pt>
                <c:pt idx="1258">
                  <c:v>693</c:v>
                </c:pt>
                <c:pt idx="1259">
                  <c:v>694</c:v>
                </c:pt>
                <c:pt idx="1260">
                  <c:v>694</c:v>
                </c:pt>
                <c:pt idx="1261">
                  <c:v>694</c:v>
                </c:pt>
                <c:pt idx="1262">
                  <c:v>694</c:v>
                </c:pt>
                <c:pt idx="1263">
                  <c:v>694</c:v>
                </c:pt>
                <c:pt idx="1264">
                  <c:v>694</c:v>
                </c:pt>
                <c:pt idx="1265">
                  <c:v>694</c:v>
                </c:pt>
                <c:pt idx="1266">
                  <c:v>694</c:v>
                </c:pt>
                <c:pt idx="1267">
                  <c:v>695</c:v>
                </c:pt>
                <c:pt idx="1268">
                  <c:v>695</c:v>
                </c:pt>
                <c:pt idx="1269">
                  <c:v>695</c:v>
                </c:pt>
                <c:pt idx="1270">
                  <c:v>695</c:v>
                </c:pt>
                <c:pt idx="1271">
                  <c:v>695</c:v>
                </c:pt>
                <c:pt idx="1272">
                  <c:v>695</c:v>
                </c:pt>
                <c:pt idx="1273">
                  <c:v>695</c:v>
                </c:pt>
                <c:pt idx="1274">
                  <c:v>696</c:v>
                </c:pt>
                <c:pt idx="1275">
                  <c:v>696</c:v>
                </c:pt>
                <c:pt idx="1276">
                  <c:v>696</c:v>
                </c:pt>
                <c:pt idx="1277">
                  <c:v>696</c:v>
                </c:pt>
                <c:pt idx="1278">
                  <c:v>696</c:v>
                </c:pt>
                <c:pt idx="1279">
                  <c:v>696</c:v>
                </c:pt>
                <c:pt idx="1280">
                  <c:v>696</c:v>
                </c:pt>
                <c:pt idx="1281">
                  <c:v>697</c:v>
                </c:pt>
                <c:pt idx="1282">
                  <c:v>697</c:v>
                </c:pt>
                <c:pt idx="1283">
                  <c:v>697</c:v>
                </c:pt>
                <c:pt idx="1284">
                  <c:v>697</c:v>
                </c:pt>
                <c:pt idx="1285">
                  <c:v>697</c:v>
                </c:pt>
                <c:pt idx="1286">
                  <c:v>697</c:v>
                </c:pt>
                <c:pt idx="1287">
                  <c:v>698</c:v>
                </c:pt>
                <c:pt idx="1288">
                  <c:v>698</c:v>
                </c:pt>
                <c:pt idx="1289">
                  <c:v>698</c:v>
                </c:pt>
                <c:pt idx="1290">
                  <c:v>698</c:v>
                </c:pt>
                <c:pt idx="1291">
                  <c:v>698</c:v>
                </c:pt>
                <c:pt idx="1292">
                  <c:v>698</c:v>
                </c:pt>
                <c:pt idx="1293">
                  <c:v>699</c:v>
                </c:pt>
                <c:pt idx="1294">
                  <c:v>699</c:v>
                </c:pt>
                <c:pt idx="1295">
                  <c:v>699</c:v>
                </c:pt>
                <c:pt idx="1296">
                  <c:v>699</c:v>
                </c:pt>
                <c:pt idx="1297">
                  <c:v>699</c:v>
                </c:pt>
                <c:pt idx="1298">
                  <c:v>699</c:v>
                </c:pt>
                <c:pt idx="1299">
                  <c:v>700</c:v>
                </c:pt>
                <c:pt idx="1300">
                  <c:v>700</c:v>
                </c:pt>
                <c:pt idx="1301">
                  <c:v>700</c:v>
                </c:pt>
                <c:pt idx="1302">
                  <c:v>700</c:v>
                </c:pt>
                <c:pt idx="1303">
                  <c:v>700</c:v>
                </c:pt>
                <c:pt idx="1304">
                  <c:v>701</c:v>
                </c:pt>
                <c:pt idx="1305">
                  <c:v>701</c:v>
                </c:pt>
                <c:pt idx="1306">
                  <c:v>701</c:v>
                </c:pt>
                <c:pt idx="1307">
                  <c:v>701</c:v>
                </c:pt>
                <c:pt idx="1308">
                  <c:v>701</c:v>
                </c:pt>
                <c:pt idx="1309">
                  <c:v>702</c:v>
                </c:pt>
                <c:pt idx="1310">
                  <c:v>702</c:v>
                </c:pt>
                <c:pt idx="1311">
                  <c:v>702</c:v>
                </c:pt>
                <c:pt idx="1312">
                  <c:v>703</c:v>
                </c:pt>
                <c:pt idx="1313">
                  <c:v>703</c:v>
                </c:pt>
                <c:pt idx="1314">
                  <c:v>703</c:v>
                </c:pt>
                <c:pt idx="1315">
                  <c:v>703</c:v>
                </c:pt>
                <c:pt idx="1316">
                  <c:v>703</c:v>
                </c:pt>
                <c:pt idx="1317">
                  <c:v>703</c:v>
                </c:pt>
                <c:pt idx="1318">
                  <c:v>703</c:v>
                </c:pt>
                <c:pt idx="1319">
                  <c:v>703</c:v>
                </c:pt>
                <c:pt idx="1320">
                  <c:v>703</c:v>
                </c:pt>
                <c:pt idx="1321">
                  <c:v>703</c:v>
                </c:pt>
                <c:pt idx="1322">
                  <c:v>704</c:v>
                </c:pt>
                <c:pt idx="1323">
                  <c:v>704</c:v>
                </c:pt>
                <c:pt idx="1324">
                  <c:v>704</c:v>
                </c:pt>
                <c:pt idx="1325">
                  <c:v>704</c:v>
                </c:pt>
                <c:pt idx="1326">
                  <c:v>704</c:v>
                </c:pt>
                <c:pt idx="1327">
                  <c:v>705</c:v>
                </c:pt>
                <c:pt idx="1328">
                  <c:v>705</c:v>
                </c:pt>
                <c:pt idx="1329">
                  <c:v>705</c:v>
                </c:pt>
                <c:pt idx="1330">
                  <c:v>705</c:v>
                </c:pt>
                <c:pt idx="1331">
                  <c:v>705</c:v>
                </c:pt>
                <c:pt idx="1332">
                  <c:v>706</c:v>
                </c:pt>
                <c:pt idx="1333">
                  <c:v>706</c:v>
                </c:pt>
                <c:pt idx="1334">
                  <c:v>706</c:v>
                </c:pt>
                <c:pt idx="1335">
                  <c:v>706</c:v>
                </c:pt>
                <c:pt idx="1336">
                  <c:v>706</c:v>
                </c:pt>
                <c:pt idx="1337">
                  <c:v>706</c:v>
                </c:pt>
                <c:pt idx="1338">
                  <c:v>706</c:v>
                </c:pt>
                <c:pt idx="1339">
                  <c:v>707</c:v>
                </c:pt>
                <c:pt idx="1340">
                  <c:v>707</c:v>
                </c:pt>
                <c:pt idx="1341">
                  <c:v>707</c:v>
                </c:pt>
                <c:pt idx="1342">
                  <c:v>707</c:v>
                </c:pt>
                <c:pt idx="1343">
                  <c:v>708</c:v>
                </c:pt>
                <c:pt idx="1344">
                  <c:v>708</c:v>
                </c:pt>
                <c:pt idx="1345">
                  <c:v>708</c:v>
                </c:pt>
                <c:pt idx="1346">
                  <c:v>708</c:v>
                </c:pt>
                <c:pt idx="1347">
                  <c:v>708</c:v>
                </c:pt>
                <c:pt idx="1348">
                  <c:v>709</c:v>
                </c:pt>
                <c:pt idx="1349">
                  <c:v>709</c:v>
                </c:pt>
                <c:pt idx="1350">
                  <c:v>709</c:v>
                </c:pt>
                <c:pt idx="1351">
                  <c:v>709</c:v>
                </c:pt>
                <c:pt idx="1352">
                  <c:v>709</c:v>
                </c:pt>
                <c:pt idx="1353">
                  <c:v>710</c:v>
                </c:pt>
                <c:pt idx="1354">
                  <c:v>710</c:v>
                </c:pt>
                <c:pt idx="1355">
                  <c:v>710</c:v>
                </c:pt>
                <c:pt idx="1356">
                  <c:v>710</c:v>
                </c:pt>
                <c:pt idx="1357">
                  <c:v>710</c:v>
                </c:pt>
                <c:pt idx="1358">
                  <c:v>710</c:v>
                </c:pt>
                <c:pt idx="1359">
                  <c:v>710</c:v>
                </c:pt>
                <c:pt idx="1360">
                  <c:v>710</c:v>
                </c:pt>
                <c:pt idx="1361">
                  <c:v>710</c:v>
                </c:pt>
                <c:pt idx="1362">
                  <c:v>710</c:v>
                </c:pt>
                <c:pt idx="1363">
                  <c:v>711</c:v>
                </c:pt>
                <c:pt idx="1364">
                  <c:v>711</c:v>
                </c:pt>
                <c:pt idx="1365">
                  <c:v>711</c:v>
                </c:pt>
                <c:pt idx="1366">
                  <c:v>711</c:v>
                </c:pt>
                <c:pt idx="1367">
                  <c:v>711</c:v>
                </c:pt>
                <c:pt idx="1368">
                  <c:v>711</c:v>
                </c:pt>
                <c:pt idx="1369">
                  <c:v>712</c:v>
                </c:pt>
                <c:pt idx="1370">
                  <c:v>712</c:v>
                </c:pt>
                <c:pt idx="1371">
                  <c:v>712</c:v>
                </c:pt>
                <c:pt idx="1372">
                  <c:v>712</c:v>
                </c:pt>
                <c:pt idx="1373">
                  <c:v>712</c:v>
                </c:pt>
                <c:pt idx="1374">
                  <c:v>713</c:v>
                </c:pt>
                <c:pt idx="1375">
                  <c:v>713</c:v>
                </c:pt>
                <c:pt idx="1376">
                  <c:v>713</c:v>
                </c:pt>
                <c:pt idx="1377">
                  <c:v>713</c:v>
                </c:pt>
                <c:pt idx="1378">
                  <c:v>713</c:v>
                </c:pt>
                <c:pt idx="1379">
                  <c:v>714</c:v>
                </c:pt>
                <c:pt idx="1380">
                  <c:v>714</c:v>
                </c:pt>
                <c:pt idx="1381">
                  <c:v>714</c:v>
                </c:pt>
                <c:pt idx="1382">
                  <c:v>714</c:v>
                </c:pt>
                <c:pt idx="1383">
                  <c:v>714</c:v>
                </c:pt>
                <c:pt idx="1384">
                  <c:v>715</c:v>
                </c:pt>
                <c:pt idx="1385">
                  <c:v>715</c:v>
                </c:pt>
                <c:pt idx="1386">
                  <c:v>715</c:v>
                </c:pt>
                <c:pt idx="1387">
                  <c:v>716</c:v>
                </c:pt>
                <c:pt idx="1388">
                  <c:v>716</c:v>
                </c:pt>
                <c:pt idx="1389">
                  <c:v>716</c:v>
                </c:pt>
                <c:pt idx="1390">
                  <c:v>716</c:v>
                </c:pt>
                <c:pt idx="1391">
                  <c:v>716</c:v>
                </c:pt>
                <c:pt idx="1392">
                  <c:v>717</c:v>
                </c:pt>
                <c:pt idx="1393">
                  <c:v>717</c:v>
                </c:pt>
                <c:pt idx="1394">
                  <c:v>717</c:v>
                </c:pt>
                <c:pt idx="1395">
                  <c:v>717</c:v>
                </c:pt>
                <c:pt idx="1396">
                  <c:v>718</c:v>
                </c:pt>
                <c:pt idx="1397">
                  <c:v>718</c:v>
                </c:pt>
                <c:pt idx="1398">
                  <c:v>718</c:v>
                </c:pt>
                <c:pt idx="1399">
                  <c:v>718</c:v>
                </c:pt>
                <c:pt idx="1400">
                  <c:v>718</c:v>
                </c:pt>
                <c:pt idx="1401">
                  <c:v>718</c:v>
                </c:pt>
                <c:pt idx="1402">
                  <c:v>719</c:v>
                </c:pt>
                <c:pt idx="1403">
                  <c:v>719</c:v>
                </c:pt>
                <c:pt idx="1404">
                  <c:v>719</c:v>
                </c:pt>
                <c:pt idx="1405">
                  <c:v>719</c:v>
                </c:pt>
                <c:pt idx="1406">
                  <c:v>719</c:v>
                </c:pt>
                <c:pt idx="1407">
                  <c:v>719</c:v>
                </c:pt>
                <c:pt idx="1408">
                  <c:v>719</c:v>
                </c:pt>
                <c:pt idx="1409">
                  <c:v>719</c:v>
                </c:pt>
                <c:pt idx="1410">
                  <c:v>719</c:v>
                </c:pt>
                <c:pt idx="1411">
                  <c:v>720</c:v>
                </c:pt>
                <c:pt idx="1412">
                  <c:v>720</c:v>
                </c:pt>
                <c:pt idx="1413">
                  <c:v>720</c:v>
                </c:pt>
                <c:pt idx="1414">
                  <c:v>720</c:v>
                </c:pt>
                <c:pt idx="1415">
                  <c:v>720</c:v>
                </c:pt>
                <c:pt idx="1416">
                  <c:v>721</c:v>
                </c:pt>
                <c:pt idx="1417">
                  <c:v>721</c:v>
                </c:pt>
                <c:pt idx="1418">
                  <c:v>721</c:v>
                </c:pt>
                <c:pt idx="1419">
                  <c:v>721</c:v>
                </c:pt>
                <c:pt idx="1420">
                  <c:v>721</c:v>
                </c:pt>
                <c:pt idx="1421">
                  <c:v>721</c:v>
                </c:pt>
                <c:pt idx="1422">
                  <c:v>722</c:v>
                </c:pt>
                <c:pt idx="1423">
                  <c:v>722</c:v>
                </c:pt>
                <c:pt idx="1424">
                  <c:v>722</c:v>
                </c:pt>
                <c:pt idx="1425">
                  <c:v>722</c:v>
                </c:pt>
                <c:pt idx="1426">
                  <c:v>722</c:v>
                </c:pt>
                <c:pt idx="1427">
                  <c:v>723</c:v>
                </c:pt>
                <c:pt idx="1428">
                  <c:v>723</c:v>
                </c:pt>
                <c:pt idx="1429">
                  <c:v>723</c:v>
                </c:pt>
                <c:pt idx="1430">
                  <c:v>724</c:v>
                </c:pt>
                <c:pt idx="1431">
                  <c:v>724</c:v>
                </c:pt>
                <c:pt idx="1432">
                  <c:v>724</c:v>
                </c:pt>
                <c:pt idx="1433">
                  <c:v>724</c:v>
                </c:pt>
                <c:pt idx="1434">
                  <c:v>724</c:v>
                </c:pt>
                <c:pt idx="1435">
                  <c:v>724</c:v>
                </c:pt>
                <c:pt idx="1436">
                  <c:v>724</c:v>
                </c:pt>
                <c:pt idx="1437">
                  <c:v>724</c:v>
                </c:pt>
                <c:pt idx="1438">
                  <c:v>724</c:v>
                </c:pt>
                <c:pt idx="1439">
                  <c:v>724</c:v>
                </c:pt>
                <c:pt idx="1440">
                  <c:v>724</c:v>
                </c:pt>
                <c:pt idx="1441">
                  <c:v>724</c:v>
                </c:pt>
                <c:pt idx="1442">
                  <c:v>724</c:v>
                </c:pt>
                <c:pt idx="1443">
                  <c:v>725</c:v>
                </c:pt>
                <c:pt idx="1444">
                  <c:v>725</c:v>
                </c:pt>
                <c:pt idx="1445">
                  <c:v>725</c:v>
                </c:pt>
                <c:pt idx="1446">
                  <c:v>725</c:v>
                </c:pt>
                <c:pt idx="1447">
                  <c:v>725</c:v>
                </c:pt>
                <c:pt idx="1448">
                  <c:v>725</c:v>
                </c:pt>
                <c:pt idx="1449">
                  <c:v>725</c:v>
                </c:pt>
                <c:pt idx="1450">
                  <c:v>725</c:v>
                </c:pt>
                <c:pt idx="1451">
                  <c:v>725</c:v>
                </c:pt>
                <c:pt idx="1452">
                  <c:v>726</c:v>
                </c:pt>
                <c:pt idx="1453">
                  <c:v>726</c:v>
                </c:pt>
                <c:pt idx="1454">
                  <c:v>726</c:v>
                </c:pt>
                <c:pt idx="1455">
                  <c:v>726</c:v>
                </c:pt>
                <c:pt idx="1456">
                  <c:v>726</c:v>
                </c:pt>
                <c:pt idx="1457">
                  <c:v>727</c:v>
                </c:pt>
                <c:pt idx="1458">
                  <c:v>727</c:v>
                </c:pt>
                <c:pt idx="1459">
                  <c:v>727</c:v>
                </c:pt>
                <c:pt idx="1460">
                  <c:v>727</c:v>
                </c:pt>
                <c:pt idx="1461">
                  <c:v>727</c:v>
                </c:pt>
                <c:pt idx="1462">
                  <c:v>727</c:v>
                </c:pt>
                <c:pt idx="1463">
                  <c:v>727</c:v>
                </c:pt>
                <c:pt idx="1464">
                  <c:v>728</c:v>
                </c:pt>
                <c:pt idx="1465">
                  <c:v>728</c:v>
                </c:pt>
                <c:pt idx="1466">
                  <c:v>728</c:v>
                </c:pt>
                <c:pt idx="1467">
                  <c:v>728</c:v>
                </c:pt>
                <c:pt idx="1468">
                  <c:v>729</c:v>
                </c:pt>
                <c:pt idx="1469">
                  <c:v>729</c:v>
                </c:pt>
                <c:pt idx="1470">
                  <c:v>729</c:v>
                </c:pt>
                <c:pt idx="1471">
                  <c:v>729</c:v>
                </c:pt>
                <c:pt idx="1472">
                  <c:v>729</c:v>
                </c:pt>
                <c:pt idx="1473">
                  <c:v>729</c:v>
                </c:pt>
                <c:pt idx="1474">
                  <c:v>729</c:v>
                </c:pt>
                <c:pt idx="1475">
                  <c:v>730</c:v>
                </c:pt>
                <c:pt idx="1476">
                  <c:v>730</c:v>
                </c:pt>
                <c:pt idx="1477">
                  <c:v>730</c:v>
                </c:pt>
                <c:pt idx="1478">
                  <c:v>730</c:v>
                </c:pt>
                <c:pt idx="1479">
                  <c:v>730</c:v>
                </c:pt>
                <c:pt idx="1480">
                  <c:v>730</c:v>
                </c:pt>
                <c:pt idx="1481">
                  <c:v>730</c:v>
                </c:pt>
                <c:pt idx="1482">
                  <c:v>730</c:v>
                </c:pt>
                <c:pt idx="1483">
                  <c:v>730</c:v>
                </c:pt>
                <c:pt idx="1484">
                  <c:v>731</c:v>
                </c:pt>
                <c:pt idx="1485">
                  <c:v>731</c:v>
                </c:pt>
                <c:pt idx="1486">
                  <c:v>731</c:v>
                </c:pt>
                <c:pt idx="1487">
                  <c:v>731</c:v>
                </c:pt>
                <c:pt idx="1488">
                  <c:v>731</c:v>
                </c:pt>
                <c:pt idx="1489">
                  <c:v>731</c:v>
                </c:pt>
                <c:pt idx="1490">
                  <c:v>731</c:v>
                </c:pt>
                <c:pt idx="1491">
                  <c:v>731</c:v>
                </c:pt>
                <c:pt idx="1492">
                  <c:v>731</c:v>
                </c:pt>
                <c:pt idx="1493">
                  <c:v>731</c:v>
                </c:pt>
                <c:pt idx="1494">
                  <c:v>731</c:v>
                </c:pt>
                <c:pt idx="1495">
                  <c:v>731</c:v>
                </c:pt>
                <c:pt idx="1496">
                  <c:v>732</c:v>
                </c:pt>
                <c:pt idx="1497">
                  <c:v>732</c:v>
                </c:pt>
                <c:pt idx="1498">
                  <c:v>732</c:v>
                </c:pt>
                <c:pt idx="1499">
                  <c:v>732</c:v>
                </c:pt>
                <c:pt idx="1500">
                  <c:v>732</c:v>
                </c:pt>
                <c:pt idx="1501">
                  <c:v>732</c:v>
                </c:pt>
                <c:pt idx="1502">
                  <c:v>732</c:v>
                </c:pt>
                <c:pt idx="1503">
                  <c:v>732</c:v>
                </c:pt>
                <c:pt idx="1504">
                  <c:v>732</c:v>
                </c:pt>
                <c:pt idx="1505">
                  <c:v>733</c:v>
                </c:pt>
                <c:pt idx="1506">
                  <c:v>733</c:v>
                </c:pt>
                <c:pt idx="1507">
                  <c:v>733</c:v>
                </c:pt>
                <c:pt idx="1508">
                  <c:v>733</c:v>
                </c:pt>
                <c:pt idx="1509">
                  <c:v>733</c:v>
                </c:pt>
                <c:pt idx="1510">
                  <c:v>733</c:v>
                </c:pt>
                <c:pt idx="1511">
                  <c:v>733</c:v>
                </c:pt>
                <c:pt idx="1512">
                  <c:v>733</c:v>
                </c:pt>
                <c:pt idx="1513">
                  <c:v>733</c:v>
                </c:pt>
                <c:pt idx="1514">
                  <c:v>733</c:v>
                </c:pt>
                <c:pt idx="1515">
                  <c:v>733</c:v>
                </c:pt>
                <c:pt idx="1516">
                  <c:v>734</c:v>
                </c:pt>
                <c:pt idx="1517">
                  <c:v>734</c:v>
                </c:pt>
                <c:pt idx="1518">
                  <c:v>734</c:v>
                </c:pt>
                <c:pt idx="1519">
                  <c:v>734</c:v>
                </c:pt>
                <c:pt idx="1520">
                  <c:v>734</c:v>
                </c:pt>
                <c:pt idx="1521">
                  <c:v>734</c:v>
                </c:pt>
                <c:pt idx="1522">
                  <c:v>734</c:v>
                </c:pt>
                <c:pt idx="1523">
                  <c:v>734</c:v>
                </c:pt>
                <c:pt idx="1524">
                  <c:v>734</c:v>
                </c:pt>
                <c:pt idx="1525">
                  <c:v>734</c:v>
                </c:pt>
                <c:pt idx="1526">
                  <c:v>735</c:v>
                </c:pt>
                <c:pt idx="1527">
                  <c:v>735</c:v>
                </c:pt>
                <c:pt idx="1528">
                  <c:v>735</c:v>
                </c:pt>
                <c:pt idx="1529">
                  <c:v>735</c:v>
                </c:pt>
                <c:pt idx="1530">
                  <c:v>735</c:v>
                </c:pt>
                <c:pt idx="1531">
                  <c:v>735</c:v>
                </c:pt>
                <c:pt idx="1532">
                  <c:v>735</c:v>
                </c:pt>
                <c:pt idx="1533">
                  <c:v>735</c:v>
                </c:pt>
                <c:pt idx="1534">
                  <c:v>736</c:v>
                </c:pt>
                <c:pt idx="1535">
                  <c:v>736</c:v>
                </c:pt>
                <c:pt idx="1536">
                  <c:v>736</c:v>
                </c:pt>
                <c:pt idx="1537">
                  <c:v>736</c:v>
                </c:pt>
                <c:pt idx="1538">
                  <c:v>736</c:v>
                </c:pt>
                <c:pt idx="1539">
                  <c:v>736</c:v>
                </c:pt>
                <c:pt idx="1540">
                  <c:v>736</c:v>
                </c:pt>
                <c:pt idx="1541">
                  <c:v>737</c:v>
                </c:pt>
                <c:pt idx="1542">
                  <c:v>737</c:v>
                </c:pt>
                <c:pt idx="1543">
                  <c:v>737</c:v>
                </c:pt>
                <c:pt idx="1544">
                  <c:v>737</c:v>
                </c:pt>
                <c:pt idx="1545">
                  <c:v>737</c:v>
                </c:pt>
                <c:pt idx="1546">
                  <c:v>737</c:v>
                </c:pt>
                <c:pt idx="1547">
                  <c:v>737</c:v>
                </c:pt>
                <c:pt idx="1548">
                  <c:v>738</c:v>
                </c:pt>
                <c:pt idx="1549">
                  <c:v>738</c:v>
                </c:pt>
                <c:pt idx="1550">
                  <c:v>738</c:v>
                </c:pt>
                <c:pt idx="1551">
                  <c:v>738</c:v>
                </c:pt>
                <c:pt idx="1552">
                  <c:v>738</c:v>
                </c:pt>
                <c:pt idx="1553">
                  <c:v>738</c:v>
                </c:pt>
                <c:pt idx="1554">
                  <c:v>738</c:v>
                </c:pt>
                <c:pt idx="1555">
                  <c:v>738</c:v>
                </c:pt>
                <c:pt idx="1556">
                  <c:v>738</c:v>
                </c:pt>
                <c:pt idx="1557">
                  <c:v>739</c:v>
                </c:pt>
                <c:pt idx="1558">
                  <c:v>739</c:v>
                </c:pt>
                <c:pt idx="1559">
                  <c:v>739</c:v>
                </c:pt>
                <c:pt idx="1560">
                  <c:v>739</c:v>
                </c:pt>
                <c:pt idx="1561">
                  <c:v>739</c:v>
                </c:pt>
                <c:pt idx="1562">
                  <c:v>739</c:v>
                </c:pt>
                <c:pt idx="1563">
                  <c:v>739</c:v>
                </c:pt>
                <c:pt idx="1564">
                  <c:v>740</c:v>
                </c:pt>
                <c:pt idx="1565">
                  <c:v>740</c:v>
                </c:pt>
                <c:pt idx="1566">
                  <c:v>740</c:v>
                </c:pt>
                <c:pt idx="1567">
                  <c:v>740</c:v>
                </c:pt>
                <c:pt idx="1568">
                  <c:v>741</c:v>
                </c:pt>
                <c:pt idx="1569">
                  <c:v>741</c:v>
                </c:pt>
                <c:pt idx="1570">
                  <c:v>741</c:v>
                </c:pt>
                <c:pt idx="1571">
                  <c:v>741</c:v>
                </c:pt>
                <c:pt idx="1572">
                  <c:v>741</c:v>
                </c:pt>
                <c:pt idx="1573">
                  <c:v>741</c:v>
                </c:pt>
                <c:pt idx="1574">
                  <c:v>741</c:v>
                </c:pt>
                <c:pt idx="1575">
                  <c:v>741</c:v>
                </c:pt>
                <c:pt idx="1576">
                  <c:v>741</c:v>
                </c:pt>
                <c:pt idx="1577">
                  <c:v>741</c:v>
                </c:pt>
                <c:pt idx="1578">
                  <c:v>742</c:v>
                </c:pt>
                <c:pt idx="1579">
                  <c:v>742</c:v>
                </c:pt>
                <c:pt idx="1580">
                  <c:v>742</c:v>
                </c:pt>
                <c:pt idx="1581">
                  <c:v>742</c:v>
                </c:pt>
                <c:pt idx="1582">
                  <c:v>742</c:v>
                </c:pt>
                <c:pt idx="1583">
                  <c:v>743</c:v>
                </c:pt>
                <c:pt idx="1584">
                  <c:v>743</c:v>
                </c:pt>
                <c:pt idx="1585">
                  <c:v>743</c:v>
                </c:pt>
                <c:pt idx="1586">
                  <c:v>743</c:v>
                </c:pt>
                <c:pt idx="1587">
                  <c:v>743</c:v>
                </c:pt>
                <c:pt idx="1588">
                  <c:v>743</c:v>
                </c:pt>
                <c:pt idx="1589">
                  <c:v>744</c:v>
                </c:pt>
                <c:pt idx="1590">
                  <c:v>744</c:v>
                </c:pt>
                <c:pt idx="1591">
                  <c:v>744</c:v>
                </c:pt>
                <c:pt idx="1592">
                  <c:v>744</c:v>
                </c:pt>
                <c:pt idx="1593">
                  <c:v>744</c:v>
                </c:pt>
                <c:pt idx="1594">
                  <c:v>744</c:v>
                </c:pt>
                <c:pt idx="1595">
                  <c:v>745</c:v>
                </c:pt>
                <c:pt idx="1596">
                  <c:v>745</c:v>
                </c:pt>
                <c:pt idx="1597">
                  <c:v>745</c:v>
                </c:pt>
                <c:pt idx="1598">
                  <c:v>745</c:v>
                </c:pt>
                <c:pt idx="1599">
                  <c:v>745</c:v>
                </c:pt>
                <c:pt idx="1600">
                  <c:v>745</c:v>
                </c:pt>
                <c:pt idx="1601">
                  <c:v>745</c:v>
                </c:pt>
                <c:pt idx="1602">
                  <c:v>745</c:v>
                </c:pt>
                <c:pt idx="1603">
                  <c:v>746</c:v>
                </c:pt>
                <c:pt idx="1604">
                  <c:v>746</c:v>
                </c:pt>
                <c:pt idx="1605">
                  <c:v>746</c:v>
                </c:pt>
                <c:pt idx="1606">
                  <c:v>746</c:v>
                </c:pt>
                <c:pt idx="1607">
                  <c:v>746</c:v>
                </c:pt>
                <c:pt idx="1608">
                  <c:v>746</c:v>
                </c:pt>
                <c:pt idx="1609">
                  <c:v>746</c:v>
                </c:pt>
                <c:pt idx="1610">
                  <c:v>746</c:v>
                </c:pt>
                <c:pt idx="1611">
                  <c:v>747</c:v>
                </c:pt>
                <c:pt idx="1612">
                  <c:v>747</c:v>
                </c:pt>
                <c:pt idx="1613">
                  <c:v>747</c:v>
                </c:pt>
                <c:pt idx="1614">
                  <c:v>747</c:v>
                </c:pt>
                <c:pt idx="1615">
                  <c:v>747</c:v>
                </c:pt>
                <c:pt idx="1616">
                  <c:v>748</c:v>
                </c:pt>
                <c:pt idx="1617">
                  <c:v>748</c:v>
                </c:pt>
                <c:pt idx="1618">
                  <c:v>748</c:v>
                </c:pt>
                <c:pt idx="1619">
                  <c:v>748</c:v>
                </c:pt>
                <c:pt idx="1620">
                  <c:v>748</c:v>
                </c:pt>
                <c:pt idx="1621">
                  <c:v>748</c:v>
                </c:pt>
                <c:pt idx="1622">
                  <c:v>748</c:v>
                </c:pt>
                <c:pt idx="1623">
                  <c:v>748</c:v>
                </c:pt>
                <c:pt idx="1624">
                  <c:v>749</c:v>
                </c:pt>
                <c:pt idx="1625">
                  <c:v>749</c:v>
                </c:pt>
                <c:pt idx="1626">
                  <c:v>749</c:v>
                </c:pt>
                <c:pt idx="1627">
                  <c:v>749</c:v>
                </c:pt>
                <c:pt idx="1628">
                  <c:v>749</c:v>
                </c:pt>
                <c:pt idx="1629">
                  <c:v>749</c:v>
                </c:pt>
                <c:pt idx="1630">
                  <c:v>749</c:v>
                </c:pt>
                <c:pt idx="1631">
                  <c:v>750</c:v>
                </c:pt>
                <c:pt idx="1632">
                  <c:v>750</c:v>
                </c:pt>
                <c:pt idx="1633">
                  <c:v>750</c:v>
                </c:pt>
                <c:pt idx="1634">
                  <c:v>750</c:v>
                </c:pt>
                <c:pt idx="1635">
                  <c:v>750</c:v>
                </c:pt>
                <c:pt idx="1636">
                  <c:v>750</c:v>
                </c:pt>
                <c:pt idx="1637">
                  <c:v>751</c:v>
                </c:pt>
                <c:pt idx="1638">
                  <c:v>751</c:v>
                </c:pt>
                <c:pt idx="1639">
                  <c:v>751</c:v>
                </c:pt>
                <c:pt idx="1640">
                  <c:v>751</c:v>
                </c:pt>
                <c:pt idx="1641">
                  <c:v>751</c:v>
                </c:pt>
                <c:pt idx="1642">
                  <c:v>751</c:v>
                </c:pt>
                <c:pt idx="1643">
                  <c:v>751</c:v>
                </c:pt>
                <c:pt idx="1644">
                  <c:v>751</c:v>
                </c:pt>
                <c:pt idx="1645">
                  <c:v>752</c:v>
                </c:pt>
                <c:pt idx="1646">
                  <c:v>752</c:v>
                </c:pt>
                <c:pt idx="1647">
                  <c:v>752</c:v>
                </c:pt>
                <c:pt idx="1648">
                  <c:v>752</c:v>
                </c:pt>
                <c:pt idx="1649">
                  <c:v>753</c:v>
                </c:pt>
                <c:pt idx="1650">
                  <c:v>753</c:v>
                </c:pt>
                <c:pt idx="1651">
                  <c:v>753</c:v>
                </c:pt>
                <c:pt idx="1652">
                  <c:v>753</c:v>
                </c:pt>
                <c:pt idx="1653">
                  <c:v>754</c:v>
                </c:pt>
                <c:pt idx="1654">
                  <c:v>754</c:v>
                </c:pt>
                <c:pt idx="1655">
                  <c:v>755</c:v>
                </c:pt>
                <c:pt idx="1656">
                  <c:v>755</c:v>
                </c:pt>
                <c:pt idx="1657">
                  <c:v>755</c:v>
                </c:pt>
                <c:pt idx="1658">
                  <c:v>755</c:v>
                </c:pt>
                <c:pt idx="1659">
                  <c:v>756</c:v>
                </c:pt>
                <c:pt idx="1660">
                  <c:v>756</c:v>
                </c:pt>
                <c:pt idx="1661">
                  <c:v>756</c:v>
                </c:pt>
                <c:pt idx="1662">
                  <c:v>757</c:v>
                </c:pt>
                <c:pt idx="1663">
                  <c:v>757</c:v>
                </c:pt>
                <c:pt idx="1664">
                  <c:v>757</c:v>
                </c:pt>
                <c:pt idx="1665">
                  <c:v>757</c:v>
                </c:pt>
                <c:pt idx="1666">
                  <c:v>758</c:v>
                </c:pt>
                <c:pt idx="1667">
                  <c:v>758</c:v>
                </c:pt>
                <c:pt idx="1668">
                  <c:v>758</c:v>
                </c:pt>
                <c:pt idx="1669">
                  <c:v>758</c:v>
                </c:pt>
                <c:pt idx="1670">
                  <c:v>758</c:v>
                </c:pt>
                <c:pt idx="1671">
                  <c:v>758</c:v>
                </c:pt>
                <c:pt idx="1672">
                  <c:v>759</c:v>
                </c:pt>
                <c:pt idx="1673">
                  <c:v>759</c:v>
                </c:pt>
                <c:pt idx="1674">
                  <c:v>759</c:v>
                </c:pt>
                <c:pt idx="1675">
                  <c:v>759</c:v>
                </c:pt>
                <c:pt idx="1676">
                  <c:v>759</c:v>
                </c:pt>
                <c:pt idx="1677">
                  <c:v>760</c:v>
                </c:pt>
                <c:pt idx="1678">
                  <c:v>760</c:v>
                </c:pt>
                <c:pt idx="1679">
                  <c:v>760</c:v>
                </c:pt>
                <c:pt idx="1680">
                  <c:v>760</c:v>
                </c:pt>
                <c:pt idx="1681">
                  <c:v>760</c:v>
                </c:pt>
                <c:pt idx="1682">
                  <c:v>761</c:v>
                </c:pt>
                <c:pt idx="1683">
                  <c:v>761</c:v>
                </c:pt>
                <c:pt idx="1684">
                  <c:v>762</c:v>
                </c:pt>
                <c:pt idx="1685">
                  <c:v>762</c:v>
                </c:pt>
                <c:pt idx="1686">
                  <c:v>762</c:v>
                </c:pt>
                <c:pt idx="1687">
                  <c:v>763</c:v>
                </c:pt>
                <c:pt idx="1688">
                  <c:v>763</c:v>
                </c:pt>
                <c:pt idx="1689">
                  <c:v>763</c:v>
                </c:pt>
                <c:pt idx="1690">
                  <c:v>764</c:v>
                </c:pt>
                <c:pt idx="1691">
                  <c:v>764</c:v>
                </c:pt>
                <c:pt idx="1692">
                  <c:v>764</c:v>
                </c:pt>
                <c:pt idx="1693">
                  <c:v>764</c:v>
                </c:pt>
                <c:pt idx="1694">
                  <c:v>764</c:v>
                </c:pt>
                <c:pt idx="1695">
                  <c:v>764</c:v>
                </c:pt>
                <c:pt idx="1696">
                  <c:v>765</c:v>
                </c:pt>
                <c:pt idx="1697">
                  <c:v>765</c:v>
                </c:pt>
                <c:pt idx="1698">
                  <c:v>765</c:v>
                </c:pt>
                <c:pt idx="1699">
                  <c:v>765</c:v>
                </c:pt>
                <c:pt idx="1700">
                  <c:v>766</c:v>
                </c:pt>
                <c:pt idx="1701">
                  <c:v>766</c:v>
                </c:pt>
                <c:pt idx="1702">
                  <c:v>766</c:v>
                </c:pt>
                <c:pt idx="1703">
                  <c:v>766</c:v>
                </c:pt>
                <c:pt idx="1704">
                  <c:v>766</c:v>
                </c:pt>
                <c:pt idx="1705">
                  <c:v>766</c:v>
                </c:pt>
                <c:pt idx="1706">
                  <c:v>766</c:v>
                </c:pt>
                <c:pt idx="1707">
                  <c:v>767</c:v>
                </c:pt>
                <c:pt idx="1708">
                  <c:v>767</c:v>
                </c:pt>
                <c:pt idx="1709">
                  <c:v>767</c:v>
                </c:pt>
                <c:pt idx="1710">
                  <c:v>767</c:v>
                </c:pt>
                <c:pt idx="1711">
                  <c:v>767</c:v>
                </c:pt>
                <c:pt idx="1712">
                  <c:v>767</c:v>
                </c:pt>
                <c:pt idx="1713">
                  <c:v>767</c:v>
                </c:pt>
                <c:pt idx="1714">
                  <c:v>767</c:v>
                </c:pt>
                <c:pt idx="1715">
                  <c:v>768</c:v>
                </c:pt>
                <c:pt idx="1716">
                  <c:v>768</c:v>
                </c:pt>
                <c:pt idx="1717">
                  <c:v>769</c:v>
                </c:pt>
                <c:pt idx="1718">
                  <c:v>769</c:v>
                </c:pt>
                <c:pt idx="1719">
                  <c:v>769</c:v>
                </c:pt>
                <c:pt idx="1720">
                  <c:v>770</c:v>
                </c:pt>
                <c:pt idx="1721">
                  <c:v>770</c:v>
                </c:pt>
                <c:pt idx="1722">
                  <c:v>771</c:v>
                </c:pt>
                <c:pt idx="1723">
                  <c:v>771</c:v>
                </c:pt>
                <c:pt idx="1724">
                  <c:v>771</c:v>
                </c:pt>
                <c:pt idx="1725">
                  <c:v>771</c:v>
                </c:pt>
                <c:pt idx="1726">
                  <c:v>771</c:v>
                </c:pt>
                <c:pt idx="1727">
                  <c:v>771</c:v>
                </c:pt>
                <c:pt idx="1728">
                  <c:v>772</c:v>
                </c:pt>
                <c:pt idx="1729">
                  <c:v>772</c:v>
                </c:pt>
                <c:pt idx="1730">
                  <c:v>772</c:v>
                </c:pt>
                <c:pt idx="1731">
                  <c:v>772</c:v>
                </c:pt>
                <c:pt idx="1732">
                  <c:v>772</c:v>
                </c:pt>
                <c:pt idx="1733">
                  <c:v>773</c:v>
                </c:pt>
                <c:pt idx="1734">
                  <c:v>773</c:v>
                </c:pt>
                <c:pt idx="1735">
                  <c:v>773</c:v>
                </c:pt>
                <c:pt idx="1736">
                  <c:v>773</c:v>
                </c:pt>
                <c:pt idx="1737">
                  <c:v>773</c:v>
                </c:pt>
                <c:pt idx="1738">
                  <c:v>774</c:v>
                </c:pt>
                <c:pt idx="1739">
                  <c:v>774</c:v>
                </c:pt>
                <c:pt idx="1740">
                  <c:v>774</c:v>
                </c:pt>
                <c:pt idx="1741">
                  <c:v>775</c:v>
                </c:pt>
                <c:pt idx="1742">
                  <c:v>775</c:v>
                </c:pt>
                <c:pt idx="1743">
                  <c:v>775</c:v>
                </c:pt>
                <c:pt idx="1744">
                  <c:v>775</c:v>
                </c:pt>
                <c:pt idx="1745">
                  <c:v>776</c:v>
                </c:pt>
                <c:pt idx="1746">
                  <c:v>776</c:v>
                </c:pt>
                <c:pt idx="1747">
                  <c:v>776</c:v>
                </c:pt>
                <c:pt idx="1748">
                  <c:v>776</c:v>
                </c:pt>
                <c:pt idx="1749">
                  <c:v>776</c:v>
                </c:pt>
                <c:pt idx="1750">
                  <c:v>777</c:v>
                </c:pt>
                <c:pt idx="1751">
                  <c:v>777</c:v>
                </c:pt>
                <c:pt idx="1752">
                  <c:v>777</c:v>
                </c:pt>
                <c:pt idx="1753">
                  <c:v>777</c:v>
                </c:pt>
                <c:pt idx="1754">
                  <c:v>777</c:v>
                </c:pt>
                <c:pt idx="1755">
                  <c:v>778</c:v>
                </c:pt>
                <c:pt idx="1756">
                  <c:v>778</c:v>
                </c:pt>
                <c:pt idx="1757">
                  <c:v>779</c:v>
                </c:pt>
                <c:pt idx="1758">
                  <c:v>779</c:v>
                </c:pt>
                <c:pt idx="1759">
                  <c:v>779</c:v>
                </c:pt>
                <c:pt idx="1760">
                  <c:v>779</c:v>
                </c:pt>
                <c:pt idx="1761">
                  <c:v>779</c:v>
                </c:pt>
                <c:pt idx="1762">
                  <c:v>779</c:v>
                </c:pt>
                <c:pt idx="1763">
                  <c:v>780</c:v>
                </c:pt>
                <c:pt idx="1764">
                  <c:v>780</c:v>
                </c:pt>
                <c:pt idx="1765">
                  <c:v>780</c:v>
                </c:pt>
                <c:pt idx="1766">
                  <c:v>780</c:v>
                </c:pt>
                <c:pt idx="1767">
                  <c:v>780</c:v>
                </c:pt>
                <c:pt idx="1768">
                  <c:v>780</c:v>
                </c:pt>
                <c:pt idx="1769">
                  <c:v>781</c:v>
                </c:pt>
                <c:pt idx="1770">
                  <c:v>781</c:v>
                </c:pt>
                <c:pt idx="1771">
                  <c:v>781</c:v>
                </c:pt>
                <c:pt idx="1772">
                  <c:v>781</c:v>
                </c:pt>
                <c:pt idx="1773">
                  <c:v>781</c:v>
                </c:pt>
                <c:pt idx="1774">
                  <c:v>781</c:v>
                </c:pt>
                <c:pt idx="1775">
                  <c:v>782</c:v>
                </c:pt>
                <c:pt idx="1776">
                  <c:v>782</c:v>
                </c:pt>
                <c:pt idx="1777">
                  <c:v>782</c:v>
                </c:pt>
                <c:pt idx="1778">
                  <c:v>782</c:v>
                </c:pt>
                <c:pt idx="1779">
                  <c:v>782</c:v>
                </c:pt>
                <c:pt idx="1780">
                  <c:v>782</c:v>
                </c:pt>
                <c:pt idx="1781">
                  <c:v>783</c:v>
                </c:pt>
                <c:pt idx="1782">
                  <c:v>783</c:v>
                </c:pt>
                <c:pt idx="1783">
                  <c:v>783</c:v>
                </c:pt>
                <c:pt idx="1784">
                  <c:v>783</c:v>
                </c:pt>
                <c:pt idx="1785">
                  <c:v>783</c:v>
                </c:pt>
                <c:pt idx="1786">
                  <c:v>784</c:v>
                </c:pt>
                <c:pt idx="1787">
                  <c:v>784</c:v>
                </c:pt>
                <c:pt idx="1788">
                  <c:v>784</c:v>
                </c:pt>
                <c:pt idx="1789">
                  <c:v>784</c:v>
                </c:pt>
                <c:pt idx="1790">
                  <c:v>784</c:v>
                </c:pt>
                <c:pt idx="1791">
                  <c:v>784</c:v>
                </c:pt>
                <c:pt idx="1792">
                  <c:v>784</c:v>
                </c:pt>
                <c:pt idx="1793">
                  <c:v>784</c:v>
                </c:pt>
                <c:pt idx="1794">
                  <c:v>785</c:v>
                </c:pt>
                <c:pt idx="1795">
                  <c:v>785</c:v>
                </c:pt>
                <c:pt idx="1796">
                  <c:v>785</c:v>
                </c:pt>
                <c:pt idx="1797">
                  <c:v>785</c:v>
                </c:pt>
                <c:pt idx="1798">
                  <c:v>785</c:v>
                </c:pt>
                <c:pt idx="1799">
                  <c:v>785</c:v>
                </c:pt>
                <c:pt idx="1800">
                  <c:v>785</c:v>
                </c:pt>
                <c:pt idx="1801">
                  <c:v>785</c:v>
                </c:pt>
                <c:pt idx="1802">
                  <c:v>785</c:v>
                </c:pt>
                <c:pt idx="1803">
                  <c:v>785</c:v>
                </c:pt>
                <c:pt idx="1804">
                  <c:v>785</c:v>
                </c:pt>
                <c:pt idx="1805">
                  <c:v>786</c:v>
                </c:pt>
                <c:pt idx="1806">
                  <c:v>786</c:v>
                </c:pt>
                <c:pt idx="1807">
                  <c:v>786</c:v>
                </c:pt>
                <c:pt idx="1808">
                  <c:v>786</c:v>
                </c:pt>
                <c:pt idx="1809">
                  <c:v>786</c:v>
                </c:pt>
                <c:pt idx="1810">
                  <c:v>786</c:v>
                </c:pt>
                <c:pt idx="1811">
                  <c:v>786</c:v>
                </c:pt>
                <c:pt idx="1812">
                  <c:v>787</c:v>
                </c:pt>
                <c:pt idx="1813">
                  <c:v>787</c:v>
                </c:pt>
                <c:pt idx="1814">
                  <c:v>787</c:v>
                </c:pt>
                <c:pt idx="1815">
                  <c:v>787</c:v>
                </c:pt>
                <c:pt idx="1816">
                  <c:v>787</c:v>
                </c:pt>
                <c:pt idx="1817">
                  <c:v>788</c:v>
                </c:pt>
                <c:pt idx="1818">
                  <c:v>788</c:v>
                </c:pt>
                <c:pt idx="1819">
                  <c:v>788</c:v>
                </c:pt>
                <c:pt idx="1820">
                  <c:v>788</c:v>
                </c:pt>
                <c:pt idx="1821">
                  <c:v>788</c:v>
                </c:pt>
                <c:pt idx="1822">
                  <c:v>788</c:v>
                </c:pt>
                <c:pt idx="1823">
                  <c:v>789</c:v>
                </c:pt>
                <c:pt idx="1824">
                  <c:v>789</c:v>
                </c:pt>
                <c:pt idx="1825">
                  <c:v>790</c:v>
                </c:pt>
                <c:pt idx="1826">
                  <c:v>790</c:v>
                </c:pt>
                <c:pt idx="1827">
                  <c:v>790</c:v>
                </c:pt>
                <c:pt idx="1828">
                  <c:v>791</c:v>
                </c:pt>
                <c:pt idx="1829">
                  <c:v>791</c:v>
                </c:pt>
                <c:pt idx="1830">
                  <c:v>791</c:v>
                </c:pt>
                <c:pt idx="1831">
                  <c:v>791</c:v>
                </c:pt>
                <c:pt idx="1832">
                  <c:v>791</c:v>
                </c:pt>
                <c:pt idx="1833">
                  <c:v>792</c:v>
                </c:pt>
                <c:pt idx="1834">
                  <c:v>792</c:v>
                </c:pt>
                <c:pt idx="1835">
                  <c:v>792</c:v>
                </c:pt>
                <c:pt idx="1836">
                  <c:v>793</c:v>
                </c:pt>
                <c:pt idx="1837">
                  <c:v>793</c:v>
                </c:pt>
                <c:pt idx="1838">
                  <c:v>793</c:v>
                </c:pt>
                <c:pt idx="1839">
                  <c:v>794</c:v>
                </c:pt>
                <c:pt idx="1840">
                  <c:v>794</c:v>
                </c:pt>
                <c:pt idx="1841">
                  <c:v>794</c:v>
                </c:pt>
                <c:pt idx="1842">
                  <c:v>794</c:v>
                </c:pt>
                <c:pt idx="1843">
                  <c:v>794</c:v>
                </c:pt>
                <c:pt idx="1844">
                  <c:v>795</c:v>
                </c:pt>
                <c:pt idx="1845">
                  <c:v>795</c:v>
                </c:pt>
                <c:pt idx="1846">
                  <c:v>795</c:v>
                </c:pt>
                <c:pt idx="1847">
                  <c:v>795</c:v>
                </c:pt>
                <c:pt idx="1848">
                  <c:v>796</c:v>
                </c:pt>
                <c:pt idx="1849">
                  <c:v>796</c:v>
                </c:pt>
                <c:pt idx="1850">
                  <c:v>796</c:v>
                </c:pt>
                <c:pt idx="1851">
                  <c:v>796</c:v>
                </c:pt>
                <c:pt idx="1852">
                  <c:v>796</c:v>
                </c:pt>
                <c:pt idx="1853">
                  <c:v>797</c:v>
                </c:pt>
                <c:pt idx="1854">
                  <c:v>797</c:v>
                </c:pt>
                <c:pt idx="1855">
                  <c:v>797</c:v>
                </c:pt>
                <c:pt idx="1856">
                  <c:v>797</c:v>
                </c:pt>
                <c:pt idx="1857">
                  <c:v>797</c:v>
                </c:pt>
                <c:pt idx="1858">
                  <c:v>797</c:v>
                </c:pt>
                <c:pt idx="1859">
                  <c:v>797</c:v>
                </c:pt>
                <c:pt idx="1860">
                  <c:v>797</c:v>
                </c:pt>
                <c:pt idx="1861">
                  <c:v>797</c:v>
                </c:pt>
                <c:pt idx="1862">
                  <c:v>798</c:v>
                </c:pt>
                <c:pt idx="1863">
                  <c:v>798</c:v>
                </c:pt>
                <c:pt idx="1864">
                  <c:v>798</c:v>
                </c:pt>
                <c:pt idx="1865">
                  <c:v>798</c:v>
                </c:pt>
                <c:pt idx="1866">
                  <c:v>798</c:v>
                </c:pt>
                <c:pt idx="1867">
                  <c:v>798</c:v>
                </c:pt>
                <c:pt idx="1868">
                  <c:v>798</c:v>
                </c:pt>
                <c:pt idx="1869">
                  <c:v>799</c:v>
                </c:pt>
                <c:pt idx="1870">
                  <c:v>799</c:v>
                </c:pt>
                <c:pt idx="1871">
                  <c:v>799</c:v>
                </c:pt>
                <c:pt idx="1872">
                  <c:v>799</c:v>
                </c:pt>
                <c:pt idx="1873">
                  <c:v>799</c:v>
                </c:pt>
                <c:pt idx="1874">
                  <c:v>800</c:v>
                </c:pt>
                <c:pt idx="1875">
                  <c:v>800</c:v>
                </c:pt>
                <c:pt idx="1876">
                  <c:v>800</c:v>
                </c:pt>
                <c:pt idx="1877">
                  <c:v>800</c:v>
                </c:pt>
                <c:pt idx="1878">
                  <c:v>801</c:v>
                </c:pt>
                <c:pt idx="1879">
                  <c:v>801</c:v>
                </c:pt>
                <c:pt idx="1880">
                  <c:v>801</c:v>
                </c:pt>
                <c:pt idx="1881">
                  <c:v>802</c:v>
                </c:pt>
                <c:pt idx="1882">
                  <c:v>802</c:v>
                </c:pt>
                <c:pt idx="1883">
                  <c:v>803</c:v>
                </c:pt>
                <c:pt idx="1884">
                  <c:v>803</c:v>
                </c:pt>
                <c:pt idx="1885">
                  <c:v>803</c:v>
                </c:pt>
                <c:pt idx="1886">
                  <c:v>803</c:v>
                </c:pt>
                <c:pt idx="1887">
                  <c:v>803</c:v>
                </c:pt>
                <c:pt idx="1888">
                  <c:v>804</c:v>
                </c:pt>
                <c:pt idx="1889">
                  <c:v>804</c:v>
                </c:pt>
                <c:pt idx="1890">
                  <c:v>804</c:v>
                </c:pt>
                <c:pt idx="1891">
                  <c:v>804</c:v>
                </c:pt>
                <c:pt idx="1892">
                  <c:v>804</c:v>
                </c:pt>
                <c:pt idx="1893">
                  <c:v>804</c:v>
                </c:pt>
                <c:pt idx="1894">
                  <c:v>805</c:v>
                </c:pt>
                <c:pt idx="1895">
                  <c:v>805</c:v>
                </c:pt>
                <c:pt idx="1896">
                  <c:v>805</c:v>
                </c:pt>
                <c:pt idx="1897">
                  <c:v>805</c:v>
                </c:pt>
                <c:pt idx="1898">
                  <c:v>805</c:v>
                </c:pt>
                <c:pt idx="1899">
                  <c:v>805</c:v>
                </c:pt>
                <c:pt idx="1900">
                  <c:v>806</c:v>
                </c:pt>
                <c:pt idx="1901">
                  <c:v>806</c:v>
                </c:pt>
                <c:pt idx="1902">
                  <c:v>807</c:v>
                </c:pt>
                <c:pt idx="1903">
                  <c:v>807</c:v>
                </c:pt>
                <c:pt idx="1904">
                  <c:v>807</c:v>
                </c:pt>
                <c:pt idx="1905">
                  <c:v>807</c:v>
                </c:pt>
                <c:pt idx="1906">
                  <c:v>807</c:v>
                </c:pt>
                <c:pt idx="1907">
                  <c:v>807</c:v>
                </c:pt>
                <c:pt idx="1908">
                  <c:v>808</c:v>
                </c:pt>
                <c:pt idx="1909">
                  <c:v>808</c:v>
                </c:pt>
                <c:pt idx="1910">
                  <c:v>808</c:v>
                </c:pt>
                <c:pt idx="1911">
                  <c:v>808</c:v>
                </c:pt>
                <c:pt idx="1912">
                  <c:v>808</c:v>
                </c:pt>
                <c:pt idx="1913">
                  <c:v>808</c:v>
                </c:pt>
                <c:pt idx="1914">
                  <c:v>808</c:v>
                </c:pt>
                <c:pt idx="1915">
                  <c:v>808</c:v>
                </c:pt>
                <c:pt idx="1916">
                  <c:v>809</c:v>
                </c:pt>
                <c:pt idx="1917">
                  <c:v>809</c:v>
                </c:pt>
                <c:pt idx="1918">
                  <c:v>809</c:v>
                </c:pt>
                <c:pt idx="1919">
                  <c:v>809</c:v>
                </c:pt>
                <c:pt idx="1920">
                  <c:v>809</c:v>
                </c:pt>
                <c:pt idx="1921">
                  <c:v>809</c:v>
                </c:pt>
                <c:pt idx="1922">
                  <c:v>809</c:v>
                </c:pt>
                <c:pt idx="1923">
                  <c:v>810</c:v>
                </c:pt>
                <c:pt idx="1924">
                  <c:v>810</c:v>
                </c:pt>
                <c:pt idx="1925">
                  <c:v>810</c:v>
                </c:pt>
                <c:pt idx="1926">
                  <c:v>810</c:v>
                </c:pt>
                <c:pt idx="1927">
                  <c:v>810</c:v>
                </c:pt>
                <c:pt idx="1928">
                  <c:v>811</c:v>
                </c:pt>
                <c:pt idx="1929">
                  <c:v>811</c:v>
                </c:pt>
                <c:pt idx="1930">
                  <c:v>812</c:v>
                </c:pt>
                <c:pt idx="1931">
                  <c:v>812</c:v>
                </c:pt>
                <c:pt idx="1932">
                  <c:v>812</c:v>
                </c:pt>
                <c:pt idx="1933">
                  <c:v>813</c:v>
                </c:pt>
                <c:pt idx="1934">
                  <c:v>813</c:v>
                </c:pt>
                <c:pt idx="1935">
                  <c:v>813</c:v>
                </c:pt>
                <c:pt idx="1936">
                  <c:v>813</c:v>
                </c:pt>
                <c:pt idx="1937">
                  <c:v>813</c:v>
                </c:pt>
                <c:pt idx="1938">
                  <c:v>814</c:v>
                </c:pt>
                <c:pt idx="1939">
                  <c:v>814</c:v>
                </c:pt>
                <c:pt idx="1940">
                  <c:v>814</c:v>
                </c:pt>
                <c:pt idx="1941">
                  <c:v>814</c:v>
                </c:pt>
                <c:pt idx="1942">
                  <c:v>814</c:v>
                </c:pt>
                <c:pt idx="1943">
                  <c:v>814</c:v>
                </c:pt>
                <c:pt idx="1944">
                  <c:v>814</c:v>
                </c:pt>
                <c:pt idx="1945">
                  <c:v>814</c:v>
                </c:pt>
                <c:pt idx="1946">
                  <c:v>814</c:v>
                </c:pt>
                <c:pt idx="1947">
                  <c:v>814</c:v>
                </c:pt>
                <c:pt idx="1948">
                  <c:v>815</c:v>
                </c:pt>
                <c:pt idx="1949">
                  <c:v>815</c:v>
                </c:pt>
                <c:pt idx="1950">
                  <c:v>815</c:v>
                </c:pt>
                <c:pt idx="1951">
                  <c:v>815</c:v>
                </c:pt>
                <c:pt idx="1952">
                  <c:v>815</c:v>
                </c:pt>
                <c:pt idx="1953">
                  <c:v>815</c:v>
                </c:pt>
                <c:pt idx="1954">
                  <c:v>815</c:v>
                </c:pt>
                <c:pt idx="1955">
                  <c:v>816</c:v>
                </c:pt>
                <c:pt idx="1956">
                  <c:v>816</c:v>
                </c:pt>
                <c:pt idx="1957">
                  <c:v>817</c:v>
                </c:pt>
                <c:pt idx="1958">
                  <c:v>817</c:v>
                </c:pt>
                <c:pt idx="1959">
                  <c:v>817</c:v>
                </c:pt>
                <c:pt idx="1960">
                  <c:v>817</c:v>
                </c:pt>
                <c:pt idx="1961">
                  <c:v>818</c:v>
                </c:pt>
                <c:pt idx="1962">
                  <c:v>818</c:v>
                </c:pt>
                <c:pt idx="1963">
                  <c:v>818</c:v>
                </c:pt>
                <c:pt idx="1964">
                  <c:v>818</c:v>
                </c:pt>
                <c:pt idx="1965">
                  <c:v>818</c:v>
                </c:pt>
                <c:pt idx="1966">
                  <c:v>819</c:v>
                </c:pt>
                <c:pt idx="1967">
                  <c:v>819</c:v>
                </c:pt>
                <c:pt idx="1968">
                  <c:v>819</c:v>
                </c:pt>
                <c:pt idx="1969">
                  <c:v>819</c:v>
                </c:pt>
                <c:pt idx="1970">
                  <c:v>819</c:v>
                </c:pt>
                <c:pt idx="1971">
                  <c:v>819</c:v>
                </c:pt>
                <c:pt idx="1972">
                  <c:v>819</c:v>
                </c:pt>
                <c:pt idx="1973">
                  <c:v>820</c:v>
                </c:pt>
                <c:pt idx="1974">
                  <c:v>820</c:v>
                </c:pt>
                <c:pt idx="1975">
                  <c:v>820</c:v>
                </c:pt>
                <c:pt idx="1976">
                  <c:v>820</c:v>
                </c:pt>
                <c:pt idx="1977">
                  <c:v>820</c:v>
                </c:pt>
                <c:pt idx="1978">
                  <c:v>821</c:v>
                </c:pt>
                <c:pt idx="1979">
                  <c:v>821</c:v>
                </c:pt>
                <c:pt idx="1980">
                  <c:v>821</c:v>
                </c:pt>
                <c:pt idx="1981">
                  <c:v>822</c:v>
                </c:pt>
                <c:pt idx="1982">
                  <c:v>822</c:v>
                </c:pt>
                <c:pt idx="1983">
                  <c:v>822</c:v>
                </c:pt>
                <c:pt idx="1984">
                  <c:v>822</c:v>
                </c:pt>
                <c:pt idx="1985">
                  <c:v>822</c:v>
                </c:pt>
                <c:pt idx="1986">
                  <c:v>822</c:v>
                </c:pt>
                <c:pt idx="1987">
                  <c:v>823</c:v>
                </c:pt>
                <c:pt idx="1988">
                  <c:v>823</c:v>
                </c:pt>
                <c:pt idx="1989">
                  <c:v>824</c:v>
                </c:pt>
                <c:pt idx="1990">
                  <c:v>824</c:v>
                </c:pt>
                <c:pt idx="1991">
                  <c:v>824</c:v>
                </c:pt>
                <c:pt idx="1992">
                  <c:v>824</c:v>
                </c:pt>
                <c:pt idx="1993">
                  <c:v>824</c:v>
                </c:pt>
                <c:pt idx="1994">
                  <c:v>825</c:v>
                </c:pt>
                <c:pt idx="1995">
                  <c:v>825</c:v>
                </c:pt>
                <c:pt idx="1996">
                  <c:v>825</c:v>
                </c:pt>
                <c:pt idx="1997">
                  <c:v>825</c:v>
                </c:pt>
                <c:pt idx="1998">
                  <c:v>825</c:v>
                </c:pt>
                <c:pt idx="1999">
                  <c:v>825</c:v>
                </c:pt>
                <c:pt idx="2000">
                  <c:v>825</c:v>
                </c:pt>
                <c:pt idx="2001">
                  <c:v>826</c:v>
                </c:pt>
                <c:pt idx="2002">
                  <c:v>826</c:v>
                </c:pt>
                <c:pt idx="2003">
                  <c:v>826</c:v>
                </c:pt>
                <c:pt idx="2004">
                  <c:v>826</c:v>
                </c:pt>
                <c:pt idx="2005">
                  <c:v>827</c:v>
                </c:pt>
                <c:pt idx="2006">
                  <c:v>827</c:v>
                </c:pt>
                <c:pt idx="2007">
                  <c:v>827</c:v>
                </c:pt>
                <c:pt idx="2008">
                  <c:v>827</c:v>
                </c:pt>
                <c:pt idx="2009">
                  <c:v>828</c:v>
                </c:pt>
                <c:pt idx="2010">
                  <c:v>828</c:v>
                </c:pt>
                <c:pt idx="2011">
                  <c:v>828</c:v>
                </c:pt>
                <c:pt idx="2012">
                  <c:v>828</c:v>
                </c:pt>
                <c:pt idx="2013">
                  <c:v>828</c:v>
                </c:pt>
                <c:pt idx="2014">
                  <c:v>829</c:v>
                </c:pt>
                <c:pt idx="2015">
                  <c:v>829</c:v>
                </c:pt>
                <c:pt idx="2016">
                  <c:v>829</c:v>
                </c:pt>
                <c:pt idx="2017">
                  <c:v>829</c:v>
                </c:pt>
                <c:pt idx="2018">
                  <c:v>829</c:v>
                </c:pt>
                <c:pt idx="2019">
                  <c:v>829</c:v>
                </c:pt>
                <c:pt idx="2020">
                  <c:v>829</c:v>
                </c:pt>
                <c:pt idx="2021">
                  <c:v>829</c:v>
                </c:pt>
                <c:pt idx="2022">
                  <c:v>829</c:v>
                </c:pt>
                <c:pt idx="2023">
                  <c:v>829</c:v>
                </c:pt>
                <c:pt idx="2024">
                  <c:v>830</c:v>
                </c:pt>
                <c:pt idx="2025">
                  <c:v>830</c:v>
                </c:pt>
                <c:pt idx="2026">
                  <c:v>830</c:v>
                </c:pt>
                <c:pt idx="2027">
                  <c:v>830</c:v>
                </c:pt>
                <c:pt idx="2028">
                  <c:v>831</c:v>
                </c:pt>
                <c:pt idx="2029">
                  <c:v>831</c:v>
                </c:pt>
                <c:pt idx="2030">
                  <c:v>831</c:v>
                </c:pt>
                <c:pt idx="2031">
                  <c:v>831</c:v>
                </c:pt>
                <c:pt idx="2032">
                  <c:v>831</c:v>
                </c:pt>
                <c:pt idx="2033">
                  <c:v>831</c:v>
                </c:pt>
                <c:pt idx="2034">
                  <c:v>831</c:v>
                </c:pt>
                <c:pt idx="2035">
                  <c:v>831</c:v>
                </c:pt>
                <c:pt idx="2036">
                  <c:v>831</c:v>
                </c:pt>
                <c:pt idx="2037">
                  <c:v>832</c:v>
                </c:pt>
                <c:pt idx="2038">
                  <c:v>832</c:v>
                </c:pt>
                <c:pt idx="2039">
                  <c:v>832</c:v>
                </c:pt>
                <c:pt idx="2040">
                  <c:v>832</c:v>
                </c:pt>
                <c:pt idx="2041">
                  <c:v>832</c:v>
                </c:pt>
                <c:pt idx="2042">
                  <c:v>832</c:v>
                </c:pt>
                <c:pt idx="2043">
                  <c:v>832</c:v>
                </c:pt>
                <c:pt idx="2044">
                  <c:v>833</c:v>
                </c:pt>
                <c:pt idx="2045">
                  <c:v>833</c:v>
                </c:pt>
                <c:pt idx="2046">
                  <c:v>833</c:v>
                </c:pt>
                <c:pt idx="2047">
                  <c:v>833</c:v>
                </c:pt>
                <c:pt idx="2048">
                  <c:v>834</c:v>
                </c:pt>
                <c:pt idx="2049">
                  <c:v>834</c:v>
                </c:pt>
                <c:pt idx="2050">
                  <c:v>834</c:v>
                </c:pt>
                <c:pt idx="2051">
                  <c:v>834</c:v>
                </c:pt>
                <c:pt idx="2052">
                  <c:v>834</c:v>
                </c:pt>
                <c:pt idx="2053">
                  <c:v>835</c:v>
                </c:pt>
                <c:pt idx="2054">
                  <c:v>835</c:v>
                </c:pt>
                <c:pt idx="2055">
                  <c:v>835</c:v>
                </c:pt>
                <c:pt idx="2056">
                  <c:v>835</c:v>
                </c:pt>
                <c:pt idx="2057">
                  <c:v>835</c:v>
                </c:pt>
                <c:pt idx="2058">
                  <c:v>836</c:v>
                </c:pt>
                <c:pt idx="2059">
                  <c:v>836</c:v>
                </c:pt>
                <c:pt idx="2060">
                  <c:v>836</c:v>
                </c:pt>
                <c:pt idx="2061">
                  <c:v>836</c:v>
                </c:pt>
                <c:pt idx="2062">
                  <c:v>836</c:v>
                </c:pt>
                <c:pt idx="2063">
                  <c:v>836</c:v>
                </c:pt>
                <c:pt idx="2064">
                  <c:v>836</c:v>
                </c:pt>
                <c:pt idx="2065">
                  <c:v>836</c:v>
                </c:pt>
                <c:pt idx="2066">
                  <c:v>837</c:v>
                </c:pt>
                <c:pt idx="2067">
                  <c:v>837</c:v>
                </c:pt>
                <c:pt idx="2068">
                  <c:v>837</c:v>
                </c:pt>
                <c:pt idx="2069">
                  <c:v>837</c:v>
                </c:pt>
                <c:pt idx="2070">
                  <c:v>838</c:v>
                </c:pt>
                <c:pt idx="2071">
                  <c:v>838</c:v>
                </c:pt>
                <c:pt idx="2072">
                  <c:v>838</c:v>
                </c:pt>
                <c:pt idx="2073">
                  <c:v>838</c:v>
                </c:pt>
                <c:pt idx="2074">
                  <c:v>838</c:v>
                </c:pt>
                <c:pt idx="2075">
                  <c:v>839</c:v>
                </c:pt>
                <c:pt idx="2076">
                  <c:v>839</c:v>
                </c:pt>
                <c:pt idx="2077">
                  <c:v>839</c:v>
                </c:pt>
                <c:pt idx="2078">
                  <c:v>839</c:v>
                </c:pt>
                <c:pt idx="2079">
                  <c:v>840</c:v>
                </c:pt>
                <c:pt idx="2080">
                  <c:v>840</c:v>
                </c:pt>
                <c:pt idx="2081">
                  <c:v>840</c:v>
                </c:pt>
                <c:pt idx="2082">
                  <c:v>840</c:v>
                </c:pt>
                <c:pt idx="2083">
                  <c:v>840</c:v>
                </c:pt>
                <c:pt idx="2084">
                  <c:v>841</c:v>
                </c:pt>
                <c:pt idx="2085">
                  <c:v>841</c:v>
                </c:pt>
                <c:pt idx="2086">
                  <c:v>841</c:v>
                </c:pt>
                <c:pt idx="2087">
                  <c:v>841</c:v>
                </c:pt>
                <c:pt idx="2088">
                  <c:v>841</c:v>
                </c:pt>
                <c:pt idx="2089">
                  <c:v>841</c:v>
                </c:pt>
                <c:pt idx="2090">
                  <c:v>841</c:v>
                </c:pt>
                <c:pt idx="2091">
                  <c:v>842</c:v>
                </c:pt>
                <c:pt idx="2092">
                  <c:v>842</c:v>
                </c:pt>
                <c:pt idx="2093">
                  <c:v>842</c:v>
                </c:pt>
                <c:pt idx="2094">
                  <c:v>842</c:v>
                </c:pt>
                <c:pt idx="2095">
                  <c:v>842</c:v>
                </c:pt>
                <c:pt idx="2096">
                  <c:v>842</c:v>
                </c:pt>
                <c:pt idx="2097">
                  <c:v>843</c:v>
                </c:pt>
                <c:pt idx="2098">
                  <c:v>843</c:v>
                </c:pt>
                <c:pt idx="2099">
                  <c:v>843</c:v>
                </c:pt>
                <c:pt idx="2100">
                  <c:v>844</c:v>
                </c:pt>
                <c:pt idx="2101">
                  <c:v>844</c:v>
                </c:pt>
                <c:pt idx="2102">
                  <c:v>844</c:v>
                </c:pt>
                <c:pt idx="2103">
                  <c:v>844</c:v>
                </c:pt>
                <c:pt idx="2104">
                  <c:v>844</c:v>
                </c:pt>
                <c:pt idx="2105">
                  <c:v>845</c:v>
                </c:pt>
                <c:pt idx="2106">
                  <c:v>845</c:v>
                </c:pt>
                <c:pt idx="2107">
                  <c:v>845</c:v>
                </c:pt>
                <c:pt idx="2108">
                  <c:v>845</c:v>
                </c:pt>
                <c:pt idx="2109">
                  <c:v>846</c:v>
                </c:pt>
                <c:pt idx="2110">
                  <c:v>846</c:v>
                </c:pt>
                <c:pt idx="2111">
                  <c:v>846</c:v>
                </c:pt>
                <c:pt idx="2112">
                  <c:v>846</c:v>
                </c:pt>
                <c:pt idx="2113">
                  <c:v>846</c:v>
                </c:pt>
                <c:pt idx="2114">
                  <c:v>846</c:v>
                </c:pt>
                <c:pt idx="2115">
                  <c:v>847</c:v>
                </c:pt>
                <c:pt idx="2116">
                  <c:v>847</c:v>
                </c:pt>
                <c:pt idx="2117">
                  <c:v>847</c:v>
                </c:pt>
                <c:pt idx="2118">
                  <c:v>847</c:v>
                </c:pt>
                <c:pt idx="2119">
                  <c:v>848</c:v>
                </c:pt>
                <c:pt idx="2120">
                  <c:v>848</c:v>
                </c:pt>
                <c:pt idx="2121">
                  <c:v>848</c:v>
                </c:pt>
                <c:pt idx="2122">
                  <c:v>848</c:v>
                </c:pt>
                <c:pt idx="2123">
                  <c:v>848</c:v>
                </c:pt>
                <c:pt idx="2124">
                  <c:v>848</c:v>
                </c:pt>
                <c:pt idx="2125">
                  <c:v>848</c:v>
                </c:pt>
                <c:pt idx="2126">
                  <c:v>849</c:v>
                </c:pt>
                <c:pt idx="2127">
                  <c:v>849</c:v>
                </c:pt>
                <c:pt idx="2128">
                  <c:v>849</c:v>
                </c:pt>
                <c:pt idx="2129">
                  <c:v>850</c:v>
                </c:pt>
                <c:pt idx="2130">
                  <c:v>850</c:v>
                </c:pt>
                <c:pt idx="2131">
                  <c:v>850</c:v>
                </c:pt>
                <c:pt idx="2132">
                  <c:v>850</c:v>
                </c:pt>
                <c:pt idx="2133">
                  <c:v>850</c:v>
                </c:pt>
                <c:pt idx="2134">
                  <c:v>850</c:v>
                </c:pt>
                <c:pt idx="2135">
                  <c:v>850</c:v>
                </c:pt>
                <c:pt idx="2136">
                  <c:v>850</c:v>
                </c:pt>
                <c:pt idx="2137">
                  <c:v>851</c:v>
                </c:pt>
                <c:pt idx="2138">
                  <c:v>851</c:v>
                </c:pt>
                <c:pt idx="2139">
                  <c:v>851</c:v>
                </c:pt>
                <c:pt idx="2140">
                  <c:v>851</c:v>
                </c:pt>
                <c:pt idx="2141">
                  <c:v>852</c:v>
                </c:pt>
                <c:pt idx="2142">
                  <c:v>852</c:v>
                </c:pt>
                <c:pt idx="2143">
                  <c:v>852</c:v>
                </c:pt>
                <c:pt idx="2144">
                  <c:v>852</c:v>
                </c:pt>
                <c:pt idx="2145">
                  <c:v>853</c:v>
                </c:pt>
                <c:pt idx="2146">
                  <c:v>853</c:v>
                </c:pt>
                <c:pt idx="2147">
                  <c:v>853</c:v>
                </c:pt>
                <c:pt idx="2148">
                  <c:v>854</c:v>
                </c:pt>
                <c:pt idx="2149">
                  <c:v>854</c:v>
                </c:pt>
                <c:pt idx="2150">
                  <c:v>854</c:v>
                </c:pt>
                <c:pt idx="2151">
                  <c:v>855</c:v>
                </c:pt>
                <c:pt idx="2152">
                  <c:v>856</c:v>
                </c:pt>
                <c:pt idx="2153">
                  <c:v>856</c:v>
                </c:pt>
                <c:pt idx="2154">
                  <c:v>856</c:v>
                </c:pt>
                <c:pt idx="2155">
                  <c:v>856</c:v>
                </c:pt>
                <c:pt idx="2156">
                  <c:v>857</c:v>
                </c:pt>
                <c:pt idx="2157">
                  <c:v>857</c:v>
                </c:pt>
                <c:pt idx="2158">
                  <c:v>857</c:v>
                </c:pt>
                <c:pt idx="2159">
                  <c:v>857</c:v>
                </c:pt>
                <c:pt idx="2160">
                  <c:v>858</c:v>
                </c:pt>
                <c:pt idx="2161">
                  <c:v>858</c:v>
                </c:pt>
                <c:pt idx="2162">
                  <c:v>858</c:v>
                </c:pt>
                <c:pt idx="2163">
                  <c:v>858</c:v>
                </c:pt>
                <c:pt idx="2164">
                  <c:v>858</c:v>
                </c:pt>
                <c:pt idx="2165">
                  <c:v>858</c:v>
                </c:pt>
                <c:pt idx="2166">
                  <c:v>858</c:v>
                </c:pt>
                <c:pt idx="2167">
                  <c:v>858</c:v>
                </c:pt>
                <c:pt idx="2168">
                  <c:v>859</c:v>
                </c:pt>
                <c:pt idx="2169">
                  <c:v>860</c:v>
                </c:pt>
                <c:pt idx="2170">
                  <c:v>860</c:v>
                </c:pt>
                <c:pt idx="2171">
                  <c:v>860</c:v>
                </c:pt>
                <c:pt idx="2172">
                  <c:v>860</c:v>
                </c:pt>
                <c:pt idx="2173">
                  <c:v>860</c:v>
                </c:pt>
                <c:pt idx="2174">
                  <c:v>860</c:v>
                </c:pt>
                <c:pt idx="2175">
                  <c:v>861</c:v>
                </c:pt>
                <c:pt idx="2176">
                  <c:v>861</c:v>
                </c:pt>
                <c:pt idx="2177">
                  <c:v>861</c:v>
                </c:pt>
                <c:pt idx="2178">
                  <c:v>861</c:v>
                </c:pt>
                <c:pt idx="2179">
                  <c:v>861</c:v>
                </c:pt>
                <c:pt idx="2180">
                  <c:v>862</c:v>
                </c:pt>
                <c:pt idx="2181">
                  <c:v>862</c:v>
                </c:pt>
                <c:pt idx="2182">
                  <c:v>862</c:v>
                </c:pt>
                <c:pt idx="2183">
                  <c:v>862</c:v>
                </c:pt>
                <c:pt idx="2184">
                  <c:v>863</c:v>
                </c:pt>
                <c:pt idx="2185">
                  <c:v>863</c:v>
                </c:pt>
                <c:pt idx="2186">
                  <c:v>863</c:v>
                </c:pt>
                <c:pt idx="2187">
                  <c:v>863</c:v>
                </c:pt>
                <c:pt idx="2188">
                  <c:v>863</c:v>
                </c:pt>
                <c:pt idx="2189">
                  <c:v>864</c:v>
                </c:pt>
                <c:pt idx="2190">
                  <c:v>864</c:v>
                </c:pt>
                <c:pt idx="2191">
                  <c:v>864</c:v>
                </c:pt>
                <c:pt idx="2192">
                  <c:v>864</c:v>
                </c:pt>
                <c:pt idx="2193">
                  <c:v>864</c:v>
                </c:pt>
                <c:pt idx="2194">
                  <c:v>864</c:v>
                </c:pt>
                <c:pt idx="2195">
                  <c:v>864</c:v>
                </c:pt>
                <c:pt idx="2196">
                  <c:v>865</c:v>
                </c:pt>
                <c:pt idx="2197">
                  <c:v>865</c:v>
                </c:pt>
                <c:pt idx="2198">
                  <c:v>865</c:v>
                </c:pt>
                <c:pt idx="2199">
                  <c:v>865</c:v>
                </c:pt>
                <c:pt idx="2200">
                  <c:v>866</c:v>
                </c:pt>
                <c:pt idx="2201">
                  <c:v>866</c:v>
                </c:pt>
                <c:pt idx="2202">
                  <c:v>866</c:v>
                </c:pt>
                <c:pt idx="2203">
                  <c:v>867</c:v>
                </c:pt>
                <c:pt idx="2204">
                  <c:v>867</c:v>
                </c:pt>
                <c:pt idx="2205">
                  <c:v>867</c:v>
                </c:pt>
                <c:pt idx="2206">
                  <c:v>868</c:v>
                </c:pt>
                <c:pt idx="2207">
                  <c:v>868</c:v>
                </c:pt>
                <c:pt idx="2208">
                  <c:v>868</c:v>
                </c:pt>
                <c:pt idx="2209">
                  <c:v>868</c:v>
                </c:pt>
                <c:pt idx="2210">
                  <c:v>869</c:v>
                </c:pt>
                <c:pt idx="2211">
                  <c:v>870</c:v>
                </c:pt>
                <c:pt idx="2212">
                  <c:v>870</c:v>
                </c:pt>
                <c:pt idx="2213">
                  <c:v>870</c:v>
                </c:pt>
                <c:pt idx="2214">
                  <c:v>870</c:v>
                </c:pt>
                <c:pt idx="2215">
                  <c:v>871</c:v>
                </c:pt>
                <c:pt idx="2216">
                  <c:v>871</c:v>
                </c:pt>
                <c:pt idx="2217">
                  <c:v>871</c:v>
                </c:pt>
                <c:pt idx="2218">
                  <c:v>871</c:v>
                </c:pt>
                <c:pt idx="2219">
                  <c:v>871</c:v>
                </c:pt>
                <c:pt idx="2220">
                  <c:v>872</c:v>
                </c:pt>
                <c:pt idx="2221">
                  <c:v>872</c:v>
                </c:pt>
                <c:pt idx="2222">
                  <c:v>872</c:v>
                </c:pt>
                <c:pt idx="2223">
                  <c:v>872</c:v>
                </c:pt>
                <c:pt idx="2224">
                  <c:v>872</c:v>
                </c:pt>
                <c:pt idx="2225">
                  <c:v>872</c:v>
                </c:pt>
                <c:pt idx="2226">
                  <c:v>873</c:v>
                </c:pt>
                <c:pt idx="2227">
                  <c:v>873</c:v>
                </c:pt>
                <c:pt idx="2228">
                  <c:v>873</c:v>
                </c:pt>
                <c:pt idx="2229">
                  <c:v>873</c:v>
                </c:pt>
                <c:pt idx="2230">
                  <c:v>874</c:v>
                </c:pt>
                <c:pt idx="2231">
                  <c:v>875</c:v>
                </c:pt>
                <c:pt idx="2232">
                  <c:v>875</c:v>
                </c:pt>
                <c:pt idx="2233">
                  <c:v>875</c:v>
                </c:pt>
                <c:pt idx="2234">
                  <c:v>875</c:v>
                </c:pt>
                <c:pt idx="2235">
                  <c:v>875</c:v>
                </c:pt>
                <c:pt idx="2236">
                  <c:v>876</c:v>
                </c:pt>
                <c:pt idx="2237">
                  <c:v>876</c:v>
                </c:pt>
                <c:pt idx="2238">
                  <c:v>876</c:v>
                </c:pt>
                <c:pt idx="2239">
                  <c:v>876</c:v>
                </c:pt>
                <c:pt idx="2240">
                  <c:v>877</c:v>
                </c:pt>
                <c:pt idx="2241">
                  <c:v>877</c:v>
                </c:pt>
                <c:pt idx="2242">
                  <c:v>877</c:v>
                </c:pt>
                <c:pt idx="2243">
                  <c:v>877</c:v>
                </c:pt>
                <c:pt idx="2244">
                  <c:v>877</c:v>
                </c:pt>
                <c:pt idx="2245">
                  <c:v>878</c:v>
                </c:pt>
                <c:pt idx="2246">
                  <c:v>878</c:v>
                </c:pt>
                <c:pt idx="2247">
                  <c:v>878</c:v>
                </c:pt>
                <c:pt idx="2248">
                  <c:v>879</c:v>
                </c:pt>
                <c:pt idx="2249">
                  <c:v>879</c:v>
                </c:pt>
                <c:pt idx="2250">
                  <c:v>879</c:v>
                </c:pt>
                <c:pt idx="2251">
                  <c:v>880</c:v>
                </c:pt>
                <c:pt idx="2252">
                  <c:v>880</c:v>
                </c:pt>
                <c:pt idx="2253">
                  <c:v>880</c:v>
                </c:pt>
                <c:pt idx="2254">
                  <c:v>881</c:v>
                </c:pt>
                <c:pt idx="2255">
                  <c:v>882</c:v>
                </c:pt>
                <c:pt idx="2256">
                  <c:v>882</c:v>
                </c:pt>
                <c:pt idx="2257">
                  <c:v>882</c:v>
                </c:pt>
                <c:pt idx="2258">
                  <c:v>883</c:v>
                </c:pt>
                <c:pt idx="2259">
                  <c:v>883</c:v>
                </c:pt>
                <c:pt idx="2260">
                  <c:v>884</c:v>
                </c:pt>
                <c:pt idx="2261">
                  <c:v>884</c:v>
                </c:pt>
                <c:pt idx="2262">
                  <c:v>884</c:v>
                </c:pt>
                <c:pt idx="2263">
                  <c:v>884</c:v>
                </c:pt>
                <c:pt idx="2264">
                  <c:v>884</c:v>
                </c:pt>
                <c:pt idx="2265">
                  <c:v>884</c:v>
                </c:pt>
                <c:pt idx="2266">
                  <c:v>885</c:v>
                </c:pt>
                <c:pt idx="2267">
                  <c:v>885</c:v>
                </c:pt>
                <c:pt idx="2268">
                  <c:v>885</c:v>
                </c:pt>
                <c:pt idx="2269">
                  <c:v>885</c:v>
                </c:pt>
                <c:pt idx="2270">
                  <c:v>885</c:v>
                </c:pt>
                <c:pt idx="2271">
                  <c:v>886</c:v>
                </c:pt>
                <c:pt idx="2272">
                  <c:v>886</c:v>
                </c:pt>
                <c:pt idx="2273">
                  <c:v>887</c:v>
                </c:pt>
                <c:pt idx="2274">
                  <c:v>887</c:v>
                </c:pt>
                <c:pt idx="2275">
                  <c:v>887</c:v>
                </c:pt>
                <c:pt idx="2276">
                  <c:v>888</c:v>
                </c:pt>
                <c:pt idx="2277">
                  <c:v>888</c:v>
                </c:pt>
                <c:pt idx="2278">
                  <c:v>888</c:v>
                </c:pt>
                <c:pt idx="2279">
                  <c:v>889</c:v>
                </c:pt>
                <c:pt idx="2280">
                  <c:v>889</c:v>
                </c:pt>
                <c:pt idx="2281">
                  <c:v>889</c:v>
                </c:pt>
                <c:pt idx="2282">
                  <c:v>889</c:v>
                </c:pt>
                <c:pt idx="2283">
                  <c:v>889</c:v>
                </c:pt>
                <c:pt idx="2284">
                  <c:v>889</c:v>
                </c:pt>
                <c:pt idx="2285">
                  <c:v>889</c:v>
                </c:pt>
                <c:pt idx="2286">
                  <c:v>890</c:v>
                </c:pt>
                <c:pt idx="2287">
                  <c:v>890</c:v>
                </c:pt>
                <c:pt idx="2288">
                  <c:v>890</c:v>
                </c:pt>
                <c:pt idx="2289">
                  <c:v>891</c:v>
                </c:pt>
                <c:pt idx="2290">
                  <c:v>891</c:v>
                </c:pt>
                <c:pt idx="2291">
                  <c:v>891</c:v>
                </c:pt>
                <c:pt idx="2292">
                  <c:v>891</c:v>
                </c:pt>
                <c:pt idx="2293">
                  <c:v>892</c:v>
                </c:pt>
                <c:pt idx="2294">
                  <c:v>892</c:v>
                </c:pt>
                <c:pt idx="2295">
                  <c:v>892</c:v>
                </c:pt>
                <c:pt idx="2296">
                  <c:v>893</c:v>
                </c:pt>
                <c:pt idx="2297">
                  <c:v>893</c:v>
                </c:pt>
                <c:pt idx="2298">
                  <c:v>893</c:v>
                </c:pt>
                <c:pt idx="2299">
                  <c:v>893</c:v>
                </c:pt>
                <c:pt idx="2300">
                  <c:v>893</c:v>
                </c:pt>
                <c:pt idx="2301">
                  <c:v>894</c:v>
                </c:pt>
                <c:pt idx="2302">
                  <c:v>894</c:v>
                </c:pt>
                <c:pt idx="2303">
                  <c:v>894</c:v>
                </c:pt>
                <c:pt idx="2304">
                  <c:v>895</c:v>
                </c:pt>
                <c:pt idx="2305">
                  <c:v>895</c:v>
                </c:pt>
                <c:pt idx="2306">
                  <c:v>895</c:v>
                </c:pt>
                <c:pt idx="2307">
                  <c:v>895</c:v>
                </c:pt>
                <c:pt idx="2308">
                  <c:v>895</c:v>
                </c:pt>
                <c:pt idx="2309">
                  <c:v>896</c:v>
                </c:pt>
                <c:pt idx="2310">
                  <c:v>896</c:v>
                </c:pt>
                <c:pt idx="2311">
                  <c:v>896</c:v>
                </c:pt>
                <c:pt idx="2312">
                  <c:v>896</c:v>
                </c:pt>
                <c:pt idx="2313">
                  <c:v>896</c:v>
                </c:pt>
                <c:pt idx="2314">
                  <c:v>896</c:v>
                </c:pt>
                <c:pt idx="2315">
                  <c:v>897</c:v>
                </c:pt>
                <c:pt idx="2316">
                  <c:v>897</c:v>
                </c:pt>
                <c:pt idx="2317">
                  <c:v>897</c:v>
                </c:pt>
                <c:pt idx="2318">
                  <c:v>897</c:v>
                </c:pt>
                <c:pt idx="2319">
                  <c:v>897</c:v>
                </c:pt>
                <c:pt idx="2320">
                  <c:v>897</c:v>
                </c:pt>
                <c:pt idx="2321">
                  <c:v>898</c:v>
                </c:pt>
                <c:pt idx="2322">
                  <c:v>898</c:v>
                </c:pt>
                <c:pt idx="2323">
                  <c:v>898</c:v>
                </c:pt>
                <c:pt idx="2324">
                  <c:v>899</c:v>
                </c:pt>
                <c:pt idx="2325">
                  <c:v>899</c:v>
                </c:pt>
                <c:pt idx="2326">
                  <c:v>899</c:v>
                </c:pt>
                <c:pt idx="2327">
                  <c:v>899</c:v>
                </c:pt>
                <c:pt idx="2328">
                  <c:v>899</c:v>
                </c:pt>
                <c:pt idx="2329">
                  <c:v>899</c:v>
                </c:pt>
                <c:pt idx="2330">
                  <c:v>900</c:v>
                </c:pt>
                <c:pt idx="2331">
                  <c:v>900</c:v>
                </c:pt>
                <c:pt idx="2332">
                  <c:v>900</c:v>
                </c:pt>
                <c:pt idx="2333">
                  <c:v>900</c:v>
                </c:pt>
                <c:pt idx="2334">
                  <c:v>901</c:v>
                </c:pt>
                <c:pt idx="2335">
                  <c:v>901</c:v>
                </c:pt>
                <c:pt idx="2336">
                  <c:v>901</c:v>
                </c:pt>
                <c:pt idx="2337">
                  <c:v>901</c:v>
                </c:pt>
                <c:pt idx="2338">
                  <c:v>902</c:v>
                </c:pt>
                <c:pt idx="2339">
                  <c:v>902</c:v>
                </c:pt>
                <c:pt idx="2340">
                  <c:v>902</c:v>
                </c:pt>
                <c:pt idx="2341">
                  <c:v>902</c:v>
                </c:pt>
                <c:pt idx="2342">
                  <c:v>903</c:v>
                </c:pt>
                <c:pt idx="2343">
                  <c:v>903</c:v>
                </c:pt>
                <c:pt idx="2344">
                  <c:v>903</c:v>
                </c:pt>
                <c:pt idx="2345">
                  <c:v>903</c:v>
                </c:pt>
                <c:pt idx="2346">
                  <c:v>904</c:v>
                </c:pt>
                <c:pt idx="2347">
                  <c:v>904</c:v>
                </c:pt>
                <c:pt idx="2348">
                  <c:v>905</c:v>
                </c:pt>
                <c:pt idx="2349">
                  <c:v>905</c:v>
                </c:pt>
                <c:pt idx="2350">
                  <c:v>905</c:v>
                </c:pt>
                <c:pt idx="2351">
                  <c:v>905</c:v>
                </c:pt>
                <c:pt idx="2352">
                  <c:v>905</c:v>
                </c:pt>
                <c:pt idx="2353">
                  <c:v>905</c:v>
                </c:pt>
                <c:pt idx="2354">
                  <c:v>906</c:v>
                </c:pt>
                <c:pt idx="2355">
                  <c:v>906</c:v>
                </c:pt>
                <c:pt idx="2356">
                  <c:v>906</c:v>
                </c:pt>
                <c:pt idx="2357">
                  <c:v>906</c:v>
                </c:pt>
                <c:pt idx="2358">
                  <c:v>906</c:v>
                </c:pt>
                <c:pt idx="2359">
                  <c:v>906</c:v>
                </c:pt>
                <c:pt idx="2360">
                  <c:v>906</c:v>
                </c:pt>
                <c:pt idx="2361">
                  <c:v>907</c:v>
                </c:pt>
                <c:pt idx="2362">
                  <c:v>907</c:v>
                </c:pt>
                <c:pt idx="2363">
                  <c:v>907</c:v>
                </c:pt>
                <c:pt idx="2364">
                  <c:v>907</c:v>
                </c:pt>
                <c:pt idx="2365">
                  <c:v>907</c:v>
                </c:pt>
                <c:pt idx="2366">
                  <c:v>908</c:v>
                </c:pt>
                <c:pt idx="2367">
                  <c:v>908</c:v>
                </c:pt>
                <c:pt idx="2368">
                  <c:v>909</c:v>
                </c:pt>
                <c:pt idx="2369">
                  <c:v>909</c:v>
                </c:pt>
                <c:pt idx="2370">
                  <c:v>910</c:v>
                </c:pt>
                <c:pt idx="2371">
                  <c:v>910</c:v>
                </c:pt>
                <c:pt idx="2372">
                  <c:v>910</c:v>
                </c:pt>
                <c:pt idx="2373">
                  <c:v>910</c:v>
                </c:pt>
                <c:pt idx="2374">
                  <c:v>910</c:v>
                </c:pt>
                <c:pt idx="2375">
                  <c:v>911</c:v>
                </c:pt>
                <c:pt idx="2376">
                  <c:v>911</c:v>
                </c:pt>
                <c:pt idx="2377">
                  <c:v>911</c:v>
                </c:pt>
                <c:pt idx="2378">
                  <c:v>911</c:v>
                </c:pt>
                <c:pt idx="2379">
                  <c:v>911</c:v>
                </c:pt>
                <c:pt idx="2380">
                  <c:v>911</c:v>
                </c:pt>
                <c:pt idx="2381">
                  <c:v>912</c:v>
                </c:pt>
                <c:pt idx="2382">
                  <c:v>912</c:v>
                </c:pt>
                <c:pt idx="2383">
                  <c:v>913</c:v>
                </c:pt>
                <c:pt idx="2384">
                  <c:v>913</c:v>
                </c:pt>
                <c:pt idx="2385">
                  <c:v>913</c:v>
                </c:pt>
                <c:pt idx="2386">
                  <c:v>913</c:v>
                </c:pt>
                <c:pt idx="2387">
                  <c:v>913</c:v>
                </c:pt>
                <c:pt idx="2388">
                  <c:v>913</c:v>
                </c:pt>
                <c:pt idx="2389">
                  <c:v>913</c:v>
                </c:pt>
                <c:pt idx="2390">
                  <c:v>913</c:v>
                </c:pt>
                <c:pt idx="2391">
                  <c:v>914</c:v>
                </c:pt>
                <c:pt idx="2392">
                  <c:v>914</c:v>
                </c:pt>
                <c:pt idx="2393">
                  <c:v>914</c:v>
                </c:pt>
                <c:pt idx="2394">
                  <c:v>914</c:v>
                </c:pt>
                <c:pt idx="2395">
                  <c:v>914</c:v>
                </c:pt>
                <c:pt idx="2396">
                  <c:v>914</c:v>
                </c:pt>
                <c:pt idx="2397">
                  <c:v>914</c:v>
                </c:pt>
                <c:pt idx="2398">
                  <c:v>915</c:v>
                </c:pt>
                <c:pt idx="2399">
                  <c:v>915</c:v>
                </c:pt>
                <c:pt idx="2400">
                  <c:v>915</c:v>
                </c:pt>
                <c:pt idx="2401">
                  <c:v>915</c:v>
                </c:pt>
                <c:pt idx="2402">
                  <c:v>915</c:v>
                </c:pt>
                <c:pt idx="2403">
                  <c:v>916</c:v>
                </c:pt>
                <c:pt idx="2404">
                  <c:v>916</c:v>
                </c:pt>
                <c:pt idx="2405">
                  <c:v>916</c:v>
                </c:pt>
                <c:pt idx="2406">
                  <c:v>916</c:v>
                </c:pt>
                <c:pt idx="2407">
                  <c:v>916</c:v>
                </c:pt>
                <c:pt idx="2408">
                  <c:v>916</c:v>
                </c:pt>
                <c:pt idx="2409">
                  <c:v>916</c:v>
                </c:pt>
                <c:pt idx="2410">
                  <c:v>916</c:v>
                </c:pt>
                <c:pt idx="2411">
                  <c:v>916</c:v>
                </c:pt>
                <c:pt idx="2412">
                  <c:v>917</c:v>
                </c:pt>
                <c:pt idx="2413">
                  <c:v>917</c:v>
                </c:pt>
                <c:pt idx="2414">
                  <c:v>917</c:v>
                </c:pt>
                <c:pt idx="2415">
                  <c:v>917</c:v>
                </c:pt>
                <c:pt idx="2416">
                  <c:v>917</c:v>
                </c:pt>
                <c:pt idx="2417">
                  <c:v>917</c:v>
                </c:pt>
                <c:pt idx="2418">
                  <c:v>917</c:v>
                </c:pt>
                <c:pt idx="2419">
                  <c:v>918</c:v>
                </c:pt>
                <c:pt idx="2420">
                  <c:v>918</c:v>
                </c:pt>
                <c:pt idx="2421">
                  <c:v>918</c:v>
                </c:pt>
                <c:pt idx="2422">
                  <c:v>918</c:v>
                </c:pt>
                <c:pt idx="2423">
                  <c:v>918</c:v>
                </c:pt>
                <c:pt idx="2424">
                  <c:v>918</c:v>
                </c:pt>
                <c:pt idx="2425">
                  <c:v>919</c:v>
                </c:pt>
                <c:pt idx="2426">
                  <c:v>919</c:v>
                </c:pt>
                <c:pt idx="2427">
                  <c:v>919</c:v>
                </c:pt>
                <c:pt idx="2428">
                  <c:v>919</c:v>
                </c:pt>
                <c:pt idx="2429">
                  <c:v>919</c:v>
                </c:pt>
                <c:pt idx="2430">
                  <c:v>920</c:v>
                </c:pt>
                <c:pt idx="2431">
                  <c:v>920</c:v>
                </c:pt>
                <c:pt idx="2432">
                  <c:v>920</c:v>
                </c:pt>
                <c:pt idx="2433">
                  <c:v>920</c:v>
                </c:pt>
                <c:pt idx="2434">
                  <c:v>920</c:v>
                </c:pt>
                <c:pt idx="2435">
                  <c:v>920</c:v>
                </c:pt>
                <c:pt idx="2436">
                  <c:v>920</c:v>
                </c:pt>
                <c:pt idx="2437">
                  <c:v>921</c:v>
                </c:pt>
                <c:pt idx="2438">
                  <c:v>921</c:v>
                </c:pt>
                <c:pt idx="2439">
                  <c:v>922</c:v>
                </c:pt>
                <c:pt idx="2440">
                  <c:v>922</c:v>
                </c:pt>
                <c:pt idx="2441">
                  <c:v>923</c:v>
                </c:pt>
                <c:pt idx="2442">
                  <c:v>923</c:v>
                </c:pt>
                <c:pt idx="2443">
                  <c:v>923</c:v>
                </c:pt>
                <c:pt idx="2444">
                  <c:v>923</c:v>
                </c:pt>
                <c:pt idx="2445">
                  <c:v>924</c:v>
                </c:pt>
                <c:pt idx="2446">
                  <c:v>924</c:v>
                </c:pt>
                <c:pt idx="2447">
                  <c:v>924</c:v>
                </c:pt>
                <c:pt idx="2448">
                  <c:v>924</c:v>
                </c:pt>
                <c:pt idx="2449">
                  <c:v>925</c:v>
                </c:pt>
                <c:pt idx="2450">
                  <c:v>925</c:v>
                </c:pt>
                <c:pt idx="2451">
                  <c:v>925</c:v>
                </c:pt>
                <c:pt idx="2452">
                  <c:v>925</c:v>
                </c:pt>
                <c:pt idx="2453">
                  <c:v>925</c:v>
                </c:pt>
                <c:pt idx="2454">
                  <c:v>926</c:v>
                </c:pt>
                <c:pt idx="2455">
                  <c:v>926</c:v>
                </c:pt>
                <c:pt idx="2456">
                  <c:v>926</c:v>
                </c:pt>
                <c:pt idx="2457">
                  <c:v>926</c:v>
                </c:pt>
                <c:pt idx="2458">
                  <c:v>927</c:v>
                </c:pt>
                <c:pt idx="2459">
                  <c:v>927</c:v>
                </c:pt>
                <c:pt idx="2460">
                  <c:v>928</c:v>
                </c:pt>
                <c:pt idx="2461">
                  <c:v>928</c:v>
                </c:pt>
                <c:pt idx="2462">
                  <c:v>928</c:v>
                </c:pt>
                <c:pt idx="2463">
                  <c:v>928</c:v>
                </c:pt>
                <c:pt idx="2464">
                  <c:v>928</c:v>
                </c:pt>
                <c:pt idx="2465">
                  <c:v>928</c:v>
                </c:pt>
                <c:pt idx="2466">
                  <c:v>929</c:v>
                </c:pt>
                <c:pt idx="2467">
                  <c:v>929</c:v>
                </c:pt>
                <c:pt idx="2468">
                  <c:v>929</c:v>
                </c:pt>
                <c:pt idx="2469">
                  <c:v>929</c:v>
                </c:pt>
                <c:pt idx="2470">
                  <c:v>929</c:v>
                </c:pt>
                <c:pt idx="2471">
                  <c:v>930</c:v>
                </c:pt>
                <c:pt idx="2472">
                  <c:v>930</c:v>
                </c:pt>
                <c:pt idx="2473">
                  <c:v>930</c:v>
                </c:pt>
                <c:pt idx="2474">
                  <c:v>930</c:v>
                </c:pt>
                <c:pt idx="2475">
                  <c:v>930</c:v>
                </c:pt>
                <c:pt idx="2476">
                  <c:v>930</c:v>
                </c:pt>
                <c:pt idx="2477">
                  <c:v>931</c:v>
                </c:pt>
                <c:pt idx="2478">
                  <c:v>931</c:v>
                </c:pt>
                <c:pt idx="2479">
                  <c:v>932</c:v>
                </c:pt>
                <c:pt idx="2480">
                  <c:v>932</c:v>
                </c:pt>
                <c:pt idx="2481">
                  <c:v>932</c:v>
                </c:pt>
                <c:pt idx="2482">
                  <c:v>932</c:v>
                </c:pt>
                <c:pt idx="2483">
                  <c:v>932</c:v>
                </c:pt>
                <c:pt idx="2484">
                  <c:v>932</c:v>
                </c:pt>
                <c:pt idx="2485">
                  <c:v>933</c:v>
                </c:pt>
                <c:pt idx="2486">
                  <c:v>933</c:v>
                </c:pt>
                <c:pt idx="2487">
                  <c:v>933</c:v>
                </c:pt>
                <c:pt idx="2488">
                  <c:v>933</c:v>
                </c:pt>
                <c:pt idx="2489">
                  <c:v>934</c:v>
                </c:pt>
                <c:pt idx="2490">
                  <c:v>934</c:v>
                </c:pt>
                <c:pt idx="2491">
                  <c:v>934</c:v>
                </c:pt>
                <c:pt idx="2492">
                  <c:v>934</c:v>
                </c:pt>
                <c:pt idx="2493">
                  <c:v>934</c:v>
                </c:pt>
                <c:pt idx="2494">
                  <c:v>935</c:v>
                </c:pt>
                <c:pt idx="2495">
                  <c:v>935</c:v>
                </c:pt>
                <c:pt idx="2496">
                  <c:v>935</c:v>
                </c:pt>
                <c:pt idx="2497">
                  <c:v>935</c:v>
                </c:pt>
                <c:pt idx="2498">
                  <c:v>936</c:v>
                </c:pt>
                <c:pt idx="2499">
                  <c:v>936</c:v>
                </c:pt>
                <c:pt idx="2500">
                  <c:v>936</c:v>
                </c:pt>
                <c:pt idx="2501">
                  <c:v>936</c:v>
                </c:pt>
                <c:pt idx="2502">
                  <c:v>936</c:v>
                </c:pt>
                <c:pt idx="2503">
                  <c:v>937</c:v>
                </c:pt>
                <c:pt idx="2504">
                  <c:v>937</c:v>
                </c:pt>
                <c:pt idx="2505">
                  <c:v>937</c:v>
                </c:pt>
                <c:pt idx="2506">
                  <c:v>937</c:v>
                </c:pt>
                <c:pt idx="2507">
                  <c:v>937</c:v>
                </c:pt>
                <c:pt idx="2508">
                  <c:v>938</c:v>
                </c:pt>
                <c:pt idx="2509">
                  <c:v>938</c:v>
                </c:pt>
                <c:pt idx="2510">
                  <c:v>938</c:v>
                </c:pt>
                <c:pt idx="2511">
                  <c:v>938</c:v>
                </c:pt>
                <c:pt idx="2512">
                  <c:v>938</c:v>
                </c:pt>
                <c:pt idx="2513">
                  <c:v>939</c:v>
                </c:pt>
                <c:pt idx="2514">
                  <c:v>939</c:v>
                </c:pt>
                <c:pt idx="2515">
                  <c:v>939</c:v>
                </c:pt>
                <c:pt idx="2516">
                  <c:v>939</c:v>
                </c:pt>
                <c:pt idx="2517">
                  <c:v>939</c:v>
                </c:pt>
                <c:pt idx="2518">
                  <c:v>939</c:v>
                </c:pt>
                <c:pt idx="2519">
                  <c:v>940</c:v>
                </c:pt>
                <c:pt idx="2520">
                  <c:v>940</c:v>
                </c:pt>
                <c:pt idx="2521">
                  <c:v>940</c:v>
                </c:pt>
                <c:pt idx="2522">
                  <c:v>940</c:v>
                </c:pt>
                <c:pt idx="2523">
                  <c:v>940</c:v>
                </c:pt>
                <c:pt idx="2524">
                  <c:v>941</c:v>
                </c:pt>
                <c:pt idx="2525">
                  <c:v>941</c:v>
                </c:pt>
                <c:pt idx="2526">
                  <c:v>941</c:v>
                </c:pt>
                <c:pt idx="2527">
                  <c:v>942</c:v>
                </c:pt>
                <c:pt idx="2528">
                  <c:v>942</c:v>
                </c:pt>
                <c:pt idx="2529">
                  <c:v>942</c:v>
                </c:pt>
                <c:pt idx="2530">
                  <c:v>942</c:v>
                </c:pt>
                <c:pt idx="2531">
                  <c:v>942</c:v>
                </c:pt>
                <c:pt idx="2532">
                  <c:v>943</c:v>
                </c:pt>
                <c:pt idx="2533">
                  <c:v>943</c:v>
                </c:pt>
                <c:pt idx="2534">
                  <c:v>943</c:v>
                </c:pt>
                <c:pt idx="2535">
                  <c:v>943</c:v>
                </c:pt>
                <c:pt idx="2536">
                  <c:v>944</c:v>
                </c:pt>
                <c:pt idx="2537">
                  <c:v>944</c:v>
                </c:pt>
                <c:pt idx="2538">
                  <c:v>945</c:v>
                </c:pt>
                <c:pt idx="2539">
                  <c:v>945</c:v>
                </c:pt>
                <c:pt idx="2540">
                  <c:v>945</c:v>
                </c:pt>
                <c:pt idx="2541">
                  <c:v>945</c:v>
                </c:pt>
                <c:pt idx="2542">
                  <c:v>945</c:v>
                </c:pt>
                <c:pt idx="2543">
                  <c:v>945</c:v>
                </c:pt>
                <c:pt idx="2544">
                  <c:v>946</c:v>
                </c:pt>
                <c:pt idx="2545">
                  <c:v>946</c:v>
                </c:pt>
                <c:pt idx="2546">
                  <c:v>946</c:v>
                </c:pt>
                <c:pt idx="2547">
                  <c:v>946</c:v>
                </c:pt>
                <c:pt idx="2548">
                  <c:v>947</c:v>
                </c:pt>
                <c:pt idx="2549">
                  <c:v>947</c:v>
                </c:pt>
                <c:pt idx="2550">
                  <c:v>947</c:v>
                </c:pt>
                <c:pt idx="2551">
                  <c:v>947</c:v>
                </c:pt>
                <c:pt idx="2552">
                  <c:v>947</c:v>
                </c:pt>
                <c:pt idx="2553">
                  <c:v>947</c:v>
                </c:pt>
                <c:pt idx="2554">
                  <c:v>947</c:v>
                </c:pt>
                <c:pt idx="2555">
                  <c:v>948</c:v>
                </c:pt>
                <c:pt idx="2556">
                  <c:v>948</c:v>
                </c:pt>
                <c:pt idx="2557">
                  <c:v>948</c:v>
                </c:pt>
                <c:pt idx="2558">
                  <c:v>948</c:v>
                </c:pt>
                <c:pt idx="2559">
                  <c:v>948</c:v>
                </c:pt>
                <c:pt idx="2560">
                  <c:v>948</c:v>
                </c:pt>
                <c:pt idx="2561">
                  <c:v>949</c:v>
                </c:pt>
                <c:pt idx="2562">
                  <c:v>949</c:v>
                </c:pt>
                <c:pt idx="2563">
                  <c:v>949</c:v>
                </c:pt>
                <c:pt idx="2564">
                  <c:v>949</c:v>
                </c:pt>
                <c:pt idx="2565">
                  <c:v>949</c:v>
                </c:pt>
                <c:pt idx="2566">
                  <c:v>950</c:v>
                </c:pt>
                <c:pt idx="2567">
                  <c:v>951</c:v>
                </c:pt>
                <c:pt idx="2568">
                  <c:v>951</c:v>
                </c:pt>
                <c:pt idx="2569">
                  <c:v>951</c:v>
                </c:pt>
                <c:pt idx="2570">
                  <c:v>951</c:v>
                </c:pt>
                <c:pt idx="2571">
                  <c:v>951</c:v>
                </c:pt>
                <c:pt idx="2572">
                  <c:v>952</c:v>
                </c:pt>
                <c:pt idx="2573">
                  <c:v>952</c:v>
                </c:pt>
                <c:pt idx="2574">
                  <c:v>952</c:v>
                </c:pt>
                <c:pt idx="2575">
                  <c:v>953</c:v>
                </c:pt>
                <c:pt idx="2576">
                  <c:v>953</c:v>
                </c:pt>
                <c:pt idx="2577">
                  <c:v>953</c:v>
                </c:pt>
                <c:pt idx="2578">
                  <c:v>953</c:v>
                </c:pt>
                <c:pt idx="2579">
                  <c:v>954</c:v>
                </c:pt>
                <c:pt idx="2580">
                  <c:v>954</c:v>
                </c:pt>
                <c:pt idx="2581">
                  <c:v>954</c:v>
                </c:pt>
                <c:pt idx="2582">
                  <c:v>954</c:v>
                </c:pt>
                <c:pt idx="2583">
                  <c:v>954</c:v>
                </c:pt>
                <c:pt idx="2584">
                  <c:v>954</c:v>
                </c:pt>
                <c:pt idx="2585">
                  <c:v>954</c:v>
                </c:pt>
                <c:pt idx="2586">
                  <c:v>955</c:v>
                </c:pt>
                <c:pt idx="2587">
                  <c:v>955</c:v>
                </c:pt>
                <c:pt idx="2588">
                  <c:v>955</c:v>
                </c:pt>
                <c:pt idx="2589">
                  <c:v>955</c:v>
                </c:pt>
                <c:pt idx="2590">
                  <c:v>956</c:v>
                </c:pt>
                <c:pt idx="2591">
                  <c:v>956</c:v>
                </c:pt>
                <c:pt idx="2592">
                  <c:v>956</c:v>
                </c:pt>
                <c:pt idx="2593">
                  <c:v>956</c:v>
                </c:pt>
                <c:pt idx="2594">
                  <c:v>956</c:v>
                </c:pt>
                <c:pt idx="2595">
                  <c:v>957</c:v>
                </c:pt>
                <c:pt idx="2596">
                  <c:v>957</c:v>
                </c:pt>
                <c:pt idx="2597">
                  <c:v>957</c:v>
                </c:pt>
                <c:pt idx="2598">
                  <c:v>957</c:v>
                </c:pt>
                <c:pt idx="2599">
                  <c:v>958</c:v>
                </c:pt>
                <c:pt idx="2600">
                  <c:v>958</c:v>
                </c:pt>
                <c:pt idx="2601">
                  <c:v>958</c:v>
                </c:pt>
                <c:pt idx="2602">
                  <c:v>959</c:v>
                </c:pt>
                <c:pt idx="2603">
                  <c:v>959</c:v>
                </c:pt>
                <c:pt idx="2604">
                  <c:v>959</c:v>
                </c:pt>
                <c:pt idx="2605">
                  <c:v>959</c:v>
                </c:pt>
                <c:pt idx="2606">
                  <c:v>960</c:v>
                </c:pt>
                <c:pt idx="2607">
                  <c:v>960</c:v>
                </c:pt>
                <c:pt idx="2608">
                  <c:v>960</c:v>
                </c:pt>
                <c:pt idx="2609">
                  <c:v>960</c:v>
                </c:pt>
                <c:pt idx="2610">
                  <c:v>960</c:v>
                </c:pt>
                <c:pt idx="2611">
                  <c:v>961</c:v>
                </c:pt>
                <c:pt idx="2612">
                  <c:v>961</c:v>
                </c:pt>
                <c:pt idx="2613">
                  <c:v>961</c:v>
                </c:pt>
                <c:pt idx="2614">
                  <c:v>961</c:v>
                </c:pt>
                <c:pt idx="2615">
                  <c:v>961</c:v>
                </c:pt>
                <c:pt idx="2616">
                  <c:v>961</c:v>
                </c:pt>
                <c:pt idx="2617">
                  <c:v>961</c:v>
                </c:pt>
                <c:pt idx="2618">
                  <c:v>962</c:v>
                </c:pt>
                <c:pt idx="2619">
                  <c:v>962</c:v>
                </c:pt>
                <c:pt idx="2620">
                  <c:v>962</c:v>
                </c:pt>
                <c:pt idx="2621">
                  <c:v>963</c:v>
                </c:pt>
                <c:pt idx="2622">
                  <c:v>963</c:v>
                </c:pt>
                <c:pt idx="2623">
                  <c:v>963</c:v>
                </c:pt>
                <c:pt idx="2624">
                  <c:v>963</c:v>
                </c:pt>
                <c:pt idx="2625">
                  <c:v>963</c:v>
                </c:pt>
                <c:pt idx="2626">
                  <c:v>964</c:v>
                </c:pt>
                <c:pt idx="2627">
                  <c:v>964</c:v>
                </c:pt>
                <c:pt idx="2628">
                  <c:v>964</c:v>
                </c:pt>
                <c:pt idx="2629">
                  <c:v>964</c:v>
                </c:pt>
                <c:pt idx="2630">
                  <c:v>964</c:v>
                </c:pt>
                <c:pt idx="2631">
                  <c:v>964</c:v>
                </c:pt>
                <c:pt idx="2632">
                  <c:v>964</c:v>
                </c:pt>
                <c:pt idx="2633">
                  <c:v>965</c:v>
                </c:pt>
                <c:pt idx="2634">
                  <c:v>965</c:v>
                </c:pt>
                <c:pt idx="2635">
                  <c:v>965</c:v>
                </c:pt>
                <c:pt idx="2636">
                  <c:v>965</c:v>
                </c:pt>
                <c:pt idx="2637">
                  <c:v>965</c:v>
                </c:pt>
                <c:pt idx="2638">
                  <c:v>965</c:v>
                </c:pt>
                <c:pt idx="2639">
                  <c:v>965</c:v>
                </c:pt>
                <c:pt idx="2640">
                  <c:v>965</c:v>
                </c:pt>
                <c:pt idx="2641">
                  <c:v>966</c:v>
                </c:pt>
                <c:pt idx="2642">
                  <c:v>966</c:v>
                </c:pt>
                <c:pt idx="2643">
                  <c:v>966</c:v>
                </c:pt>
                <c:pt idx="2644">
                  <c:v>966</c:v>
                </c:pt>
                <c:pt idx="2645">
                  <c:v>967</c:v>
                </c:pt>
                <c:pt idx="2646">
                  <c:v>967</c:v>
                </c:pt>
                <c:pt idx="2647">
                  <c:v>967</c:v>
                </c:pt>
                <c:pt idx="2648">
                  <c:v>967</c:v>
                </c:pt>
                <c:pt idx="2649">
                  <c:v>967</c:v>
                </c:pt>
                <c:pt idx="2650">
                  <c:v>967</c:v>
                </c:pt>
                <c:pt idx="2651">
                  <c:v>967</c:v>
                </c:pt>
                <c:pt idx="2652">
                  <c:v>967</c:v>
                </c:pt>
                <c:pt idx="2653">
                  <c:v>967</c:v>
                </c:pt>
                <c:pt idx="2654">
                  <c:v>968</c:v>
                </c:pt>
                <c:pt idx="2655">
                  <c:v>968</c:v>
                </c:pt>
                <c:pt idx="2656">
                  <c:v>968</c:v>
                </c:pt>
                <c:pt idx="2657">
                  <c:v>968</c:v>
                </c:pt>
                <c:pt idx="2658">
                  <c:v>969</c:v>
                </c:pt>
                <c:pt idx="2659">
                  <c:v>969</c:v>
                </c:pt>
                <c:pt idx="2660">
                  <c:v>969</c:v>
                </c:pt>
                <c:pt idx="2661">
                  <c:v>969</c:v>
                </c:pt>
                <c:pt idx="2662">
                  <c:v>969</c:v>
                </c:pt>
                <c:pt idx="2663">
                  <c:v>969</c:v>
                </c:pt>
                <c:pt idx="2664">
                  <c:v>969</c:v>
                </c:pt>
                <c:pt idx="2665">
                  <c:v>970</c:v>
                </c:pt>
                <c:pt idx="2666">
                  <c:v>970</c:v>
                </c:pt>
                <c:pt idx="2667">
                  <c:v>970</c:v>
                </c:pt>
                <c:pt idx="2668">
                  <c:v>970</c:v>
                </c:pt>
                <c:pt idx="2669">
                  <c:v>970</c:v>
                </c:pt>
                <c:pt idx="2670">
                  <c:v>970</c:v>
                </c:pt>
                <c:pt idx="2671">
                  <c:v>970</c:v>
                </c:pt>
                <c:pt idx="2672">
                  <c:v>970</c:v>
                </c:pt>
                <c:pt idx="2673">
                  <c:v>970</c:v>
                </c:pt>
                <c:pt idx="2674">
                  <c:v>971</c:v>
                </c:pt>
                <c:pt idx="2675">
                  <c:v>971</c:v>
                </c:pt>
                <c:pt idx="2676">
                  <c:v>971</c:v>
                </c:pt>
                <c:pt idx="2677">
                  <c:v>971</c:v>
                </c:pt>
                <c:pt idx="2678">
                  <c:v>971</c:v>
                </c:pt>
                <c:pt idx="2679">
                  <c:v>972</c:v>
                </c:pt>
                <c:pt idx="2680">
                  <c:v>972</c:v>
                </c:pt>
                <c:pt idx="2681">
                  <c:v>972</c:v>
                </c:pt>
                <c:pt idx="2682">
                  <c:v>973</c:v>
                </c:pt>
                <c:pt idx="2683">
                  <c:v>973</c:v>
                </c:pt>
                <c:pt idx="2684">
                  <c:v>974</c:v>
                </c:pt>
                <c:pt idx="2685">
                  <c:v>974</c:v>
                </c:pt>
                <c:pt idx="2686">
                  <c:v>974</c:v>
                </c:pt>
                <c:pt idx="2687">
                  <c:v>974</c:v>
                </c:pt>
                <c:pt idx="2688">
                  <c:v>975</c:v>
                </c:pt>
                <c:pt idx="2689">
                  <c:v>975</c:v>
                </c:pt>
                <c:pt idx="2690">
                  <c:v>975</c:v>
                </c:pt>
                <c:pt idx="2691">
                  <c:v>976</c:v>
                </c:pt>
                <c:pt idx="2692">
                  <c:v>976</c:v>
                </c:pt>
                <c:pt idx="2693">
                  <c:v>976</c:v>
                </c:pt>
                <c:pt idx="2694">
                  <c:v>976</c:v>
                </c:pt>
                <c:pt idx="2695">
                  <c:v>976</c:v>
                </c:pt>
                <c:pt idx="2696">
                  <c:v>977</c:v>
                </c:pt>
                <c:pt idx="2697">
                  <c:v>977</c:v>
                </c:pt>
                <c:pt idx="2698">
                  <c:v>977</c:v>
                </c:pt>
                <c:pt idx="2699">
                  <c:v>977</c:v>
                </c:pt>
                <c:pt idx="2700">
                  <c:v>978</c:v>
                </c:pt>
                <c:pt idx="2701">
                  <c:v>979</c:v>
                </c:pt>
                <c:pt idx="2702">
                  <c:v>979</c:v>
                </c:pt>
                <c:pt idx="2703">
                  <c:v>979</c:v>
                </c:pt>
                <c:pt idx="2704">
                  <c:v>979</c:v>
                </c:pt>
                <c:pt idx="2705">
                  <c:v>979</c:v>
                </c:pt>
                <c:pt idx="2706">
                  <c:v>979</c:v>
                </c:pt>
                <c:pt idx="2707">
                  <c:v>979</c:v>
                </c:pt>
                <c:pt idx="2708">
                  <c:v>979</c:v>
                </c:pt>
                <c:pt idx="2709">
                  <c:v>979</c:v>
                </c:pt>
                <c:pt idx="2710">
                  <c:v>980</c:v>
                </c:pt>
                <c:pt idx="2711">
                  <c:v>980</c:v>
                </c:pt>
                <c:pt idx="2712">
                  <c:v>980</c:v>
                </c:pt>
                <c:pt idx="2713">
                  <c:v>980</c:v>
                </c:pt>
                <c:pt idx="2714">
                  <c:v>980</c:v>
                </c:pt>
                <c:pt idx="2715">
                  <c:v>981</c:v>
                </c:pt>
                <c:pt idx="2716">
                  <c:v>981</c:v>
                </c:pt>
                <c:pt idx="2717">
                  <c:v>982</c:v>
                </c:pt>
                <c:pt idx="2718">
                  <c:v>982</c:v>
                </c:pt>
                <c:pt idx="2719">
                  <c:v>982</c:v>
                </c:pt>
                <c:pt idx="2720">
                  <c:v>982</c:v>
                </c:pt>
                <c:pt idx="2721">
                  <c:v>982</c:v>
                </c:pt>
                <c:pt idx="2722">
                  <c:v>983</c:v>
                </c:pt>
                <c:pt idx="2723">
                  <c:v>983</c:v>
                </c:pt>
                <c:pt idx="2724">
                  <c:v>983</c:v>
                </c:pt>
                <c:pt idx="2725">
                  <c:v>983</c:v>
                </c:pt>
                <c:pt idx="2726">
                  <c:v>983</c:v>
                </c:pt>
                <c:pt idx="2727">
                  <c:v>983</c:v>
                </c:pt>
                <c:pt idx="2728">
                  <c:v>984</c:v>
                </c:pt>
                <c:pt idx="2729">
                  <c:v>984</c:v>
                </c:pt>
                <c:pt idx="2730">
                  <c:v>985</c:v>
                </c:pt>
                <c:pt idx="2731">
                  <c:v>985</c:v>
                </c:pt>
                <c:pt idx="2732">
                  <c:v>985</c:v>
                </c:pt>
                <c:pt idx="2733">
                  <c:v>985</c:v>
                </c:pt>
                <c:pt idx="2734">
                  <c:v>985</c:v>
                </c:pt>
                <c:pt idx="2735">
                  <c:v>985</c:v>
                </c:pt>
                <c:pt idx="2736">
                  <c:v>986</c:v>
                </c:pt>
                <c:pt idx="2737">
                  <c:v>986</c:v>
                </c:pt>
                <c:pt idx="2738">
                  <c:v>987</c:v>
                </c:pt>
                <c:pt idx="2739">
                  <c:v>987</c:v>
                </c:pt>
                <c:pt idx="2740">
                  <c:v>987</c:v>
                </c:pt>
                <c:pt idx="2741">
                  <c:v>988</c:v>
                </c:pt>
                <c:pt idx="2742">
                  <c:v>988</c:v>
                </c:pt>
                <c:pt idx="2743">
                  <c:v>988</c:v>
                </c:pt>
                <c:pt idx="2744">
                  <c:v>989</c:v>
                </c:pt>
                <c:pt idx="2745">
                  <c:v>989</c:v>
                </c:pt>
                <c:pt idx="2746">
                  <c:v>989</c:v>
                </c:pt>
                <c:pt idx="2747">
                  <c:v>989</c:v>
                </c:pt>
                <c:pt idx="2748">
                  <c:v>990</c:v>
                </c:pt>
                <c:pt idx="2749">
                  <c:v>990</c:v>
                </c:pt>
                <c:pt idx="2750">
                  <c:v>990</c:v>
                </c:pt>
                <c:pt idx="2751">
                  <c:v>990</c:v>
                </c:pt>
                <c:pt idx="2752">
                  <c:v>991</c:v>
                </c:pt>
                <c:pt idx="2753">
                  <c:v>991</c:v>
                </c:pt>
                <c:pt idx="2754">
                  <c:v>992</c:v>
                </c:pt>
                <c:pt idx="2755">
                  <c:v>993</c:v>
                </c:pt>
                <c:pt idx="2756">
                  <c:v>993</c:v>
                </c:pt>
                <c:pt idx="2757">
                  <c:v>993</c:v>
                </c:pt>
                <c:pt idx="2758">
                  <c:v>994</c:v>
                </c:pt>
                <c:pt idx="2759">
                  <c:v>994</c:v>
                </c:pt>
                <c:pt idx="2760">
                  <c:v>994</c:v>
                </c:pt>
                <c:pt idx="2761">
                  <c:v>994</c:v>
                </c:pt>
                <c:pt idx="2762">
                  <c:v>994</c:v>
                </c:pt>
                <c:pt idx="2763">
                  <c:v>995</c:v>
                </c:pt>
                <c:pt idx="2764">
                  <c:v>995</c:v>
                </c:pt>
                <c:pt idx="2765">
                  <c:v>995</c:v>
                </c:pt>
                <c:pt idx="2766">
                  <c:v>995</c:v>
                </c:pt>
                <c:pt idx="2767">
                  <c:v>995</c:v>
                </c:pt>
                <c:pt idx="2768">
                  <c:v>995</c:v>
                </c:pt>
                <c:pt idx="2769">
                  <c:v>996</c:v>
                </c:pt>
                <c:pt idx="2770">
                  <c:v>996</c:v>
                </c:pt>
                <c:pt idx="2771">
                  <c:v>996</c:v>
                </c:pt>
                <c:pt idx="2772">
                  <c:v>996</c:v>
                </c:pt>
                <c:pt idx="2773">
                  <c:v>997</c:v>
                </c:pt>
                <c:pt idx="2774">
                  <c:v>997</c:v>
                </c:pt>
                <c:pt idx="2775">
                  <c:v>997</c:v>
                </c:pt>
                <c:pt idx="2776">
                  <c:v>997</c:v>
                </c:pt>
                <c:pt idx="2777">
                  <c:v>997</c:v>
                </c:pt>
                <c:pt idx="2778">
                  <c:v>997</c:v>
                </c:pt>
                <c:pt idx="2779">
                  <c:v>997</c:v>
                </c:pt>
                <c:pt idx="2780">
                  <c:v>998</c:v>
                </c:pt>
                <c:pt idx="2781">
                  <c:v>998</c:v>
                </c:pt>
                <c:pt idx="2782">
                  <c:v>998</c:v>
                </c:pt>
                <c:pt idx="2783">
                  <c:v>998</c:v>
                </c:pt>
                <c:pt idx="2784">
                  <c:v>999</c:v>
                </c:pt>
                <c:pt idx="2785">
                  <c:v>999</c:v>
                </c:pt>
                <c:pt idx="2786">
                  <c:v>1000</c:v>
                </c:pt>
                <c:pt idx="2787">
                  <c:v>1000</c:v>
                </c:pt>
                <c:pt idx="2788">
                  <c:v>1000</c:v>
                </c:pt>
                <c:pt idx="2789">
                  <c:v>1001</c:v>
                </c:pt>
                <c:pt idx="2790">
                  <c:v>1001</c:v>
                </c:pt>
                <c:pt idx="2791">
                  <c:v>1001</c:v>
                </c:pt>
                <c:pt idx="2792">
                  <c:v>1001</c:v>
                </c:pt>
                <c:pt idx="2793">
                  <c:v>1002</c:v>
                </c:pt>
                <c:pt idx="2794">
                  <c:v>1002</c:v>
                </c:pt>
                <c:pt idx="2795">
                  <c:v>1002</c:v>
                </c:pt>
                <c:pt idx="2796">
                  <c:v>1004</c:v>
                </c:pt>
                <c:pt idx="2797">
                  <c:v>1004</c:v>
                </c:pt>
                <c:pt idx="2798">
                  <c:v>1004</c:v>
                </c:pt>
                <c:pt idx="2799">
                  <c:v>1004</c:v>
                </c:pt>
                <c:pt idx="2800">
                  <c:v>1004</c:v>
                </c:pt>
                <c:pt idx="2801">
                  <c:v>1005</c:v>
                </c:pt>
                <c:pt idx="2802">
                  <c:v>1005</c:v>
                </c:pt>
                <c:pt idx="2803">
                  <c:v>1005</c:v>
                </c:pt>
                <c:pt idx="2804">
                  <c:v>1006</c:v>
                </c:pt>
                <c:pt idx="2805">
                  <c:v>1006</c:v>
                </c:pt>
                <c:pt idx="2806">
                  <c:v>1007</c:v>
                </c:pt>
                <c:pt idx="2807">
                  <c:v>1007</c:v>
                </c:pt>
                <c:pt idx="2808">
                  <c:v>1007</c:v>
                </c:pt>
                <c:pt idx="2809">
                  <c:v>1007</c:v>
                </c:pt>
                <c:pt idx="2810">
                  <c:v>1007</c:v>
                </c:pt>
                <c:pt idx="2811">
                  <c:v>1008</c:v>
                </c:pt>
                <c:pt idx="2812">
                  <c:v>1008</c:v>
                </c:pt>
                <c:pt idx="2813">
                  <c:v>1008</c:v>
                </c:pt>
                <c:pt idx="2814">
                  <c:v>1008</c:v>
                </c:pt>
                <c:pt idx="2815">
                  <c:v>1009</c:v>
                </c:pt>
                <c:pt idx="2816">
                  <c:v>1009</c:v>
                </c:pt>
                <c:pt idx="2817">
                  <c:v>1009</c:v>
                </c:pt>
                <c:pt idx="2818">
                  <c:v>1009</c:v>
                </c:pt>
                <c:pt idx="2819">
                  <c:v>1009</c:v>
                </c:pt>
                <c:pt idx="2820">
                  <c:v>1010</c:v>
                </c:pt>
                <c:pt idx="2821">
                  <c:v>1010</c:v>
                </c:pt>
                <c:pt idx="2822">
                  <c:v>1010</c:v>
                </c:pt>
                <c:pt idx="2823">
                  <c:v>1010</c:v>
                </c:pt>
                <c:pt idx="2824">
                  <c:v>1010</c:v>
                </c:pt>
                <c:pt idx="2825">
                  <c:v>1010</c:v>
                </c:pt>
                <c:pt idx="2826">
                  <c:v>1011</c:v>
                </c:pt>
                <c:pt idx="2827">
                  <c:v>1011</c:v>
                </c:pt>
                <c:pt idx="2828">
                  <c:v>1011</c:v>
                </c:pt>
                <c:pt idx="2829">
                  <c:v>1011</c:v>
                </c:pt>
                <c:pt idx="2830">
                  <c:v>1011</c:v>
                </c:pt>
                <c:pt idx="2831">
                  <c:v>1011</c:v>
                </c:pt>
                <c:pt idx="2832">
                  <c:v>1012</c:v>
                </c:pt>
                <c:pt idx="2833">
                  <c:v>1012</c:v>
                </c:pt>
                <c:pt idx="2834">
                  <c:v>1012</c:v>
                </c:pt>
                <c:pt idx="2835">
                  <c:v>1012</c:v>
                </c:pt>
                <c:pt idx="2836">
                  <c:v>1012</c:v>
                </c:pt>
                <c:pt idx="2837">
                  <c:v>1013</c:v>
                </c:pt>
                <c:pt idx="2838">
                  <c:v>1013</c:v>
                </c:pt>
                <c:pt idx="2839">
                  <c:v>1013</c:v>
                </c:pt>
                <c:pt idx="2840">
                  <c:v>1014</c:v>
                </c:pt>
                <c:pt idx="2841">
                  <c:v>1014</c:v>
                </c:pt>
                <c:pt idx="2842">
                  <c:v>1014</c:v>
                </c:pt>
                <c:pt idx="2843">
                  <c:v>1014</c:v>
                </c:pt>
                <c:pt idx="2844">
                  <c:v>1014</c:v>
                </c:pt>
                <c:pt idx="2845">
                  <c:v>1015</c:v>
                </c:pt>
                <c:pt idx="2846">
                  <c:v>1015</c:v>
                </c:pt>
                <c:pt idx="2847">
                  <c:v>1015</c:v>
                </c:pt>
                <c:pt idx="2848">
                  <c:v>1015</c:v>
                </c:pt>
                <c:pt idx="2849">
                  <c:v>1016</c:v>
                </c:pt>
                <c:pt idx="2850">
                  <c:v>1016</c:v>
                </c:pt>
                <c:pt idx="2851">
                  <c:v>1016</c:v>
                </c:pt>
                <c:pt idx="2852">
                  <c:v>1016</c:v>
                </c:pt>
                <c:pt idx="2853">
                  <c:v>1016</c:v>
                </c:pt>
                <c:pt idx="2854">
                  <c:v>1016</c:v>
                </c:pt>
                <c:pt idx="2855">
                  <c:v>1017</c:v>
                </c:pt>
                <c:pt idx="2856">
                  <c:v>1017</c:v>
                </c:pt>
                <c:pt idx="2857">
                  <c:v>1017</c:v>
                </c:pt>
                <c:pt idx="2858">
                  <c:v>1017</c:v>
                </c:pt>
                <c:pt idx="2859">
                  <c:v>1017</c:v>
                </c:pt>
                <c:pt idx="2860">
                  <c:v>1017</c:v>
                </c:pt>
                <c:pt idx="2861">
                  <c:v>1018</c:v>
                </c:pt>
                <c:pt idx="2862">
                  <c:v>1018</c:v>
                </c:pt>
                <c:pt idx="2863">
                  <c:v>1018</c:v>
                </c:pt>
                <c:pt idx="2864">
                  <c:v>1018</c:v>
                </c:pt>
                <c:pt idx="2865">
                  <c:v>1018</c:v>
                </c:pt>
                <c:pt idx="2866">
                  <c:v>1018</c:v>
                </c:pt>
                <c:pt idx="2867">
                  <c:v>1019</c:v>
                </c:pt>
                <c:pt idx="2868">
                  <c:v>1019</c:v>
                </c:pt>
                <c:pt idx="2869">
                  <c:v>1019</c:v>
                </c:pt>
                <c:pt idx="2870">
                  <c:v>1019</c:v>
                </c:pt>
                <c:pt idx="2871">
                  <c:v>1019</c:v>
                </c:pt>
                <c:pt idx="2872">
                  <c:v>1020</c:v>
                </c:pt>
                <c:pt idx="2873">
                  <c:v>1021</c:v>
                </c:pt>
                <c:pt idx="2874">
                  <c:v>1021</c:v>
                </c:pt>
                <c:pt idx="2875">
                  <c:v>1022</c:v>
                </c:pt>
                <c:pt idx="2876">
                  <c:v>1022</c:v>
                </c:pt>
                <c:pt idx="2877">
                  <c:v>1022</c:v>
                </c:pt>
                <c:pt idx="2878">
                  <c:v>1022</c:v>
                </c:pt>
                <c:pt idx="2879">
                  <c:v>1023</c:v>
                </c:pt>
                <c:pt idx="2880">
                  <c:v>1023</c:v>
                </c:pt>
                <c:pt idx="2881">
                  <c:v>1023</c:v>
                </c:pt>
                <c:pt idx="2882">
                  <c:v>1024</c:v>
                </c:pt>
                <c:pt idx="2883">
                  <c:v>1024</c:v>
                </c:pt>
                <c:pt idx="2884">
                  <c:v>1024</c:v>
                </c:pt>
                <c:pt idx="2885">
                  <c:v>1024</c:v>
                </c:pt>
                <c:pt idx="2886">
                  <c:v>1025</c:v>
                </c:pt>
                <c:pt idx="2887">
                  <c:v>1025</c:v>
                </c:pt>
                <c:pt idx="2888">
                  <c:v>1025</c:v>
                </c:pt>
                <c:pt idx="2889">
                  <c:v>1025</c:v>
                </c:pt>
                <c:pt idx="2890">
                  <c:v>1025</c:v>
                </c:pt>
                <c:pt idx="2891">
                  <c:v>1025</c:v>
                </c:pt>
                <c:pt idx="2892">
                  <c:v>1026</c:v>
                </c:pt>
                <c:pt idx="2893">
                  <c:v>1026</c:v>
                </c:pt>
                <c:pt idx="2894">
                  <c:v>1026</c:v>
                </c:pt>
                <c:pt idx="2895">
                  <c:v>1026</c:v>
                </c:pt>
                <c:pt idx="2896">
                  <c:v>1027</c:v>
                </c:pt>
                <c:pt idx="2897">
                  <c:v>1027</c:v>
                </c:pt>
                <c:pt idx="2898">
                  <c:v>1027</c:v>
                </c:pt>
                <c:pt idx="2899">
                  <c:v>1028</c:v>
                </c:pt>
                <c:pt idx="2900">
                  <c:v>1028</c:v>
                </c:pt>
                <c:pt idx="2901">
                  <c:v>1028</c:v>
                </c:pt>
                <c:pt idx="2902">
                  <c:v>1029</c:v>
                </c:pt>
                <c:pt idx="2903">
                  <c:v>1029</c:v>
                </c:pt>
                <c:pt idx="2904">
                  <c:v>1030</c:v>
                </c:pt>
                <c:pt idx="2905">
                  <c:v>1030</c:v>
                </c:pt>
                <c:pt idx="2906">
                  <c:v>1031</c:v>
                </c:pt>
                <c:pt idx="2907">
                  <c:v>1031</c:v>
                </c:pt>
                <c:pt idx="2908">
                  <c:v>1031</c:v>
                </c:pt>
                <c:pt idx="2909">
                  <c:v>1031</c:v>
                </c:pt>
                <c:pt idx="2910">
                  <c:v>1031</c:v>
                </c:pt>
                <c:pt idx="2911">
                  <c:v>1031</c:v>
                </c:pt>
                <c:pt idx="2912">
                  <c:v>1032</c:v>
                </c:pt>
                <c:pt idx="2913">
                  <c:v>1032</c:v>
                </c:pt>
                <c:pt idx="2914">
                  <c:v>1032</c:v>
                </c:pt>
                <c:pt idx="2915">
                  <c:v>1032</c:v>
                </c:pt>
                <c:pt idx="2916">
                  <c:v>1032</c:v>
                </c:pt>
                <c:pt idx="2917">
                  <c:v>1032</c:v>
                </c:pt>
                <c:pt idx="2918">
                  <c:v>1033</c:v>
                </c:pt>
                <c:pt idx="2919">
                  <c:v>1033</c:v>
                </c:pt>
                <c:pt idx="2920">
                  <c:v>1033</c:v>
                </c:pt>
                <c:pt idx="2921">
                  <c:v>1033</c:v>
                </c:pt>
                <c:pt idx="2922">
                  <c:v>1033</c:v>
                </c:pt>
                <c:pt idx="2923">
                  <c:v>1034</c:v>
                </c:pt>
                <c:pt idx="2924">
                  <c:v>1034</c:v>
                </c:pt>
                <c:pt idx="2925">
                  <c:v>1034</c:v>
                </c:pt>
                <c:pt idx="2926">
                  <c:v>1034</c:v>
                </c:pt>
                <c:pt idx="2927">
                  <c:v>1034</c:v>
                </c:pt>
                <c:pt idx="2928">
                  <c:v>1034</c:v>
                </c:pt>
                <c:pt idx="2929">
                  <c:v>1035</c:v>
                </c:pt>
                <c:pt idx="2930">
                  <c:v>1035</c:v>
                </c:pt>
                <c:pt idx="2931">
                  <c:v>1035</c:v>
                </c:pt>
                <c:pt idx="2932">
                  <c:v>1035</c:v>
                </c:pt>
                <c:pt idx="2933">
                  <c:v>1036</c:v>
                </c:pt>
                <c:pt idx="2934">
                  <c:v>1036</c:v>
                </c:pt>
                <c:pt idx="2935">
                  <c:v>1037</c:v>
                </c:pt>
                <c:pt idx="2936">
                  <c:v>1037</c:v>
                </c:pt>
                <c:pt idx="2937">
                  <c:v>1038</c:v>
                </c:pt>
                <c:pt idx="2938">
                  <c:v>1038</c:v>
                </c:pt>
                <c:pt idx="2939">
                  <c:v>1038</c:v>
                </c:pt>
                <c:pt idx="2940">
                  <c:v>1038</c:v>
                </c:pt>
                <c:pt idx="2941">
                  <c:v>1039</c:v>
                </c:pt>
                <c:pt idx="2942">
                  <c:v>1039</c:v>
                </c:pt>
                <c:pt idx="2943">
                  <c:v>1039</c:v>
                </c:pt>
                <c:pt idx="2944">
                  <c:v>1039</c:v>
                </c:pt>
                <c:pt idx="2945">
                  <c:v>1039</c:v>
                </c:pt>
                <c:pt idx="2946">
                  <c:v>1039</c:v>
                </c:pt>
                <c:pt idx="2947">
                  <c:v>1040</c:v>
                </c:pt>
                <c:pt idx="2948">
                  <c:v>1040</c:v>
                </c:pt>
                <c:pt idx="2949">
                  <c:v>1040</c:v>
                </c:pt>
                <c:pt idx="2950">
                  <c:v>1040</c:v>
                </c:pt>
                <c:pt idx="2951">
                  <c:v>1040</c:v>
                </c:pt>
                <c:pt idx="2952">
                  <c:v>1041</c:v>
                </c:pt>
                <c:pt idx="2953">
                  <c:v>1041</c:v>
                </c:pt>
                <c:pt idx="2954">
                  <c:v>1041</c:v>
                </c:pt>
                <c:pt idx="2955">
                  <c:v>1042</c:v>
                </c:pt>
                <c:pt idx="2956">
                  <c:v>1042</c:v>
                </c:pt>
                <c:pt idx="2957">
                  <c:v>1043</c:v>
                </c:pt>
                <c:pt idx="2958">
                  <c:v>1043</c:v>
                </c:pt>
                <c:pt idx="2959">
                  <c:v>1043</c:v>
                </c:pt>
                <c:pt idx="2960">
                  <c:v>1044</c:v>
                </c:pt>
                <c:pt idx="2961">
                  <c:v>1044</c:v>
                </c:pt>
                <c:pt idx="2962">
                  <c:v>1044</c:v>
                </c:pt>
                <c:pt idx="2963">
                  <c:v>1044</c:v>
                </c:pt>
                <c:pt idx="2964">
                  <c:v>1045</c:v>
                </c:pt>
                <c:pt idx="2965">
                  <c:v>1045</c:v>
                </c:pt>
                <c:pt idx="2966">
                  <c:v>1045</c:v>
                </c:pt>
                <c:pt idx="2967">
                  <c:v>1046</c:v>
                </c:pt>
                <c:pt idx="2968">
                  <c:v>1046</c:v>
                </c:pt>
                <c:pt idx="2969">
                  <c:v>1046</c:v>
                </c:pt>
                <c:pt idx="2970">
                  <c:v>1046</c:v>
                </c:pt>
                <c:pt idx="2971">
                  <c:v>1046</c:v>
                </c:pt>
                <c:pt idx="2972">
                  <c:v>1047</c:v>
                </c:pt>
                <c:pt idx="2973">
                  <c:v>1047</c:v>
                </c:pt>
                <c:pt idx="2974">
                  <c:v>1047</c:v>
                </c:pt>
                <c:pt idx="2975">
                  <c:v>1047</c:v>
                </c:pt>
                <c:pt idx="2976">
                  <c:v>1048</c:v>
                </c:pt>
                <c:pt idx="2977">
                  <c:v>1048</c:v>
                </c:pt>
                <c:pt idx="2978">
                  <c:v>1048</c:v>
                </c:pt>
                <c:pt idx="2979">
                  <c:v>1049</c:v>
                </c:pt>
                <c:pt idx="2980">
                  <c:v>1049</c:v>
                </c:pt>
                <c:pt idx="2981">
                  <c:v>1049</c:v>
                </c:pt>
                <c:pt idx="2982">
                  <c:v>1050</c:v>
                </c:pt>
                <c:pt idx="2983">
                  <c:v>1051</c:v>
                </c:pt>
                <c:pt idx="2984">
                  <c:v>1051</c:v>
                </c:pt>
                <c:pt idx="2985">
                  <c:v>1051</c:v>
                </c:pt>
                <c:pt idx="2986">
                  <c:v>1051</c:v>
                </c:pt>
                <c:pt idx="2987">
                  <c:v>1051</c:v>
                </c:pt>
                <c:pt idx="2988">
                  <c:v>1051</c:v>
                </c:pt>
                <c:pt idx="2989">
                  <c:v>1051</c:v>
                </c:pt>
                <c:pt idx="2990">
                  <c:v>1052</c:v>
                </c:pt>
                <c:pt idx="2991">
                  <c:v>1052</c:v>
                </c:pt>
                <c:pt idx="2992">
                  <c:v>1052</c:v>
                </c:pt>
                <c:pt idx="2993">
                  <c:v>1052</c:v>
                </c:pt>
                <c:pt idx="2994">
                  <c:v>1052</c:v>
                </c:pt>
                <c:pt idx="2995">
                  <c:v>1052</c:v>
                </c:pt>
                <c:pt idx="2996">
                  <c:v>1053</c:v>
                </c:pt>
                <c:pt idx="2997">
                  <c:v>1053</c:v>
                </c:pt>
                <c:pt idx="2998">
                  <c:v>1053</c:v>
                </c:pt>
                <c:pt idx="2999">
                  <c:v>1053</c:v>
                </c:pt>
                <c:pt idx="3000">
                  <c:v>1053</c:v>
                </c:pt>
                <c:pt idx="3001">
                  <c:v>1054</c:v>
                </c:pt>
                <c:pt idx="3002">
                  <c:v>1054</c:v>
                </c:pt>
                <c:pt idx="3003">
                  <c:v>1054</c:v>
                </c:pt>
                <c:pt idx="3004">
                  <c:v>1054</c:v>
                </c:pt>
                <c:pt idx="3005">
                  <c:v>1054</c:v>
                </c:pt>
                <c:pt idx="3006">
                  <c:v>1055</c:v>
                </c:pt>
                <c:pt idx="3007">
                  <c:v>1055</c:v>
                </c:pt>
                <c:pt idx="3008">
                  <c:v>1055</c:v>
                </c:pt>
                <c:pt idx="3009">
                  <c:v>1056</c:v>
                </c:pt>
                <c:pt idx="3010">
                  <c:v>1056</c:v>
                </c:pt>
                <c:pt idx="3011">
                  <c:v>1057</c:v>
                </c:pt>
                <c:pt idx="3012">
                  <c:v>1057</c:v>
                </c:pt>
                <c:pt idx="3013">
                  <c:v>1057</c:v>
                </c:pt>
                <c:pt idx="3014">
                  <c:v>1058</c:v>
                </c:pt>
                <c:pt idx="3015">
                  <c:v>1058</c:v>
                </c:pt>
                <c:pt idx="3016">
                  <c:v>1058</c:v>
                </c:pt>
                <c:pt idx="3017">
                  <c:v>1058</c:v>
                </c:pt>
                <c:pt idx="3018">
                  <c:v>1059</c:v>
                </c:pt>
                <c:pt idx="3019">
                  <c:v>1059</c:v>
                </c:pt>
                <c:pt idx="3020">
                  <c:v>1059</c:v>
                </c:pt>
                <c:pt idx="3021">
                  <c:v>1059</c:v>
                </c:pt>
                <c:pt idx="3022">
                  <c:v>1059</c:v>
                </c:pt>
                <c:pt idx="3023">
                  <c:v>1059</c:v>
                </c:pt>
                <c:pt idx="3024">
                  <c:v>1060</c:v>
                </c:pt>
                <c:pt idx="3025">
                  <c:v>1060</c:v>
                </c:pt>
                <c:pt idx="3026">
                  <c:v>1060</c:v>
                </c:pt>
                <c:pt idx="3027">
                  <c:v>1060</c:v>
                </c:pt>
                <c:pt idx="3028">
                  <c:v>1060</c:v>
                </c:pt>
                <c:pt idx="3029">
                  <c:v>1060</c:v>
                </c:pt>
                <c:pt idx="3030">
                  <c:v>1060</c:v>
                </c:pt>
                <c:pt idx="3031">
                  <c:v>1061</c:v>
                </c:pt>
                <c:pt idx="3032">
                  <c:v>1061</c:v>
                </c:pt>
                <c:pt idx="3033">
                  <c:v>1061</c:v>
                </c:pt>
                <c:pt idx="3034">
                  <c:v>1062</c:v>
                </c:pt>
                <c:pt idx="3035">
                  <c:v>1062</c:v>
                </c:pt>
                <c:pt idx="3036">
                  <c:v>1063</c:v>
                </c:pt>
                <c:pt idx="3037">
                  <c:v>1064</c:v>
                </c:pt>
                <c:pt idx="3038">
                  <c:v>1064</c:v>
                </c:pt>
                <c:pt idx="3039">
                  <c:v>1064</c:v>
                </c:pt>
                <c:pt idx="3040">
                  <c:v>1064</c:v>
                </c:pt>
                <c:pt idx="3041">
                  <c:v>1065</c:v>
                </c:pt>
                <c:pt idx="3042">
                  <c:v>1065</c:v>
                </c:pt>
                <c:pt idx="3043">
                  <c:v>1065</c:v>
                </c:pt>
                <c:pt idx="3044">
                  <c:v>1066</c:v>
                </c:pt>
                <c:pt idx="3045">
                  <c:v>1066</c:v>
                </c:pt>
                <c:pt idx="3046">
                  <c:v>1066</c:v>
                </c:pt>
                <c:pt idx="3047">
                  <c:v>1066</c:v>
                </c:pt>
                <c:pt idx="3048">
                  <c:v>1067</c:v>
                </c:pt>
                <c:pt idx="3049">
                  <c:v>1067</c:v>
                </c:pt>
                <c:pt idx="3050">
                  <c:v>1067</c:v>
                </c:pt>
                <c:pt idx="3051">
                  <c:v>1067</c:v>
                </c:pt>
                <c:pt idx="3052">
                  <c:v>1067</c:v>
                </c:pt>
                <c:pt idx="3053">
                  <c:v>1068</c:v>
                </c:pt>
                <c:pt idx="3054">
                  <c:v>1068</c:v>
                </c:pt>
                <c:pt idx="3055">
                  <c:v>1069</c:v>
                </c:pt>
                <c:pt idx="3056">
                  <c:v>1069</c:v>
                </c:pt>
                <c:pt idx="3057">
                  <c:v>1069</c:v>
                </c:pt>
                <c:pt idx="3058">
                  <c:v>1070</c:v>
                </c:pt>
                <c:pt idx="3059">
                  <c:v>1071</c:v>
                </c:pt>
                <c:pt idx="3060">
                  <c:v>1071</c:v>
                </c:pt>
                <c:pt idx="3061">
                  <c:v>1072</c:v>
                </c:pt>
                <c:pt idx="3062">
                  <c:v>1072</c:v>
                </c:pt>
                <c:pt idx="3063">
                  <c:v>1072</c:v>
                </c:pt>
                <c:pt idx="3064">
                  <c:v>1073</c:v>
                </c:pt>
                <c:pt idx="3065">
                  <c:v>1073</c:v>
                </c:pt>
                <c:pt idx="3066">
                  <c:v>1073</c:v>
                </c:pt>
                <c:pt idx="3067">
                  <c:v>1073</c:v>
                </c:pt>
                <c:pt idx="3068">
                  <c:v>1074</c:v>
                </c:pt>
                <c:pt idx="3069">
                  <c:v>1074</c:v>
                </c:pt>
                <c:pt idx="3070">
                  <c:v>1074</c:v>
                </c:pt>
                <c:pt idx="3071">
                  <c:v>1074</c:v>
                </c:pt>
                <c:pt idx="3072">
                  <c:v>1075</c:v>
                </c:pt>
                <c:pt idx="3073">
                  <c:v>1075</c:v>
                </c:pt>
                <c:pt idx="3074">
                  <c:v>1075</c:v>
                </c:pt>
                <c:pt idx="3075">
                  <c:v>1075</c:v>
                </c:pt>
                <c:pt idx="3076">
                  <c:v>1076</c:v>
                </c:pt>
                <c:pt idx="3077">
                  <c:v>1077</c:v>
                </c:pt>
                <c:pt idx="3078">
                  <c:v>1077</c:v>
                </c:pt>
                <c:pt idx="3079">
                  <c:v>1077</c:v>
                </c:pt>
                <c:pt idx="3080">
                  <c:v>1077</c:v>
                </c:pt>
                <c:pt idx="3081">
                  <c:v>1077</c:v>
                </c:pt>
                <c:pt idx="3082">
                  <c:v>1078</c:v>
                </c:pt>
                <c:pt idx="3083">
                  <c:v>1078</c:v>
                </c:pt>
                <c:pt idx="3084">
                  <c:v>1079</c:v>
                </c:pt>
                <c:pt idx="3085">
                  <c:v>1079</c:v>
                </c:pt>
                <c:pt idx="3086">
                  <c:v>1079</c:v>
                </c:pt>
                <c:pt idx="3087">
                  <c:v>1079</c:v>
                </c:pt>
                <c:pt idx="3088">
                  <c:v>1079</c:v>
                </c:pt>
                <c:pt idx="3089">
                  <c:v>1080</c:v>
                </c:pt>
                <c:pt idx="3090">
                  <c:v>1080</c:v>
                </c:pt>
                <c:pt idx="3091">
                  <c:v>1080</c:v>
                </c:pt>
                <c:pt idx="3092">
                  <c:v>1080</c:v>
                </c:pt>
                <c:pt idx="3093">
                  <c:v>1080</c:v>
                </c:pt>
                <c:pt idx="3094">
                  <c:v>1080</c:v>
                </c:pt>
                <c:pt idx="3095">
                  <c:v>1080</c:v>
                </c:pt>
                <c:pt idx="3096">
                  <c:v>1081</c:v>
                </c:pt>
                <c:pt idx="3097">
                  <c:v>1081</c:v>
                </c:pt>
                <c:pt idx="3098">
                  <c:v>1081</c:v>
                </c:pt>
                <c:pt idx="3099">
                  <c:v>1081</c:v>
                </c:pt>
                <c:pt idx="3100">
                  <c:v>1081</c:v>
                </c:pt>
                <c:pt idx="3101">
                  <c:v>1081</c:v>
                </c:pt>
                <c:pt idx="3102">
                  <c:v>1081</c:v>
                </c:pt>
                <c:pt idx="3103">
                  <c:v>1082</c:v>
                </c:pt>
                <c:pt idx="3104">
                  <c:v>1082</c:v>
                </c:pt>
                <c:pt idx="3105">
                  <c:v>1082</c:v>
                </c:pt>
                <c:pt idx="3106">
                  <c:v>1082</c:v>
                </c:pt>
                <c:pt idx="3107">
                  <c:v>1083</c:v>
                </c:pt>
                <c:pt idx="3108">
                  <c:v>1083</c:v>
                </c:pt>
                <c:pt idx="3109">
                  <c:v>1083</c:v>
                </c:pt>
                <c:pt idx="3110">
                  <c:v>1084</c:v>
                </c:pt>
                <c:pt idx="3111">
                  <c:v>1084</c:v>
                </c:pt>
                <c:pt idx="3112">
                  <c:v>1085</c:v>
                </c:pt>
                <c:pt idx="3113">
                  <c:v>1085</c:v>
                </c:pt>
                <c:pt idx="3114">
                  <c:v>1085</c:v>
                </c:pt>
                <c:pt idx="3115">
                  <c:v>1086</c:v>
                </c:pt>
                <c:pt idx="3116">
                  <c:v>1086</c:v>
                </c:pt>
                <c:pt idx="3117">
                  <c:v>1086</c:v>
                </c:pt>
                <c:pt idx="3118">
                  <c:v>1086</c:v>
                </c:pt>
                <c:pt idx="3119">
                  <c:v>1086</c:v>
                </c:pt>
                <c:pt idx="3120">
                  <c:v>1086</c:v>
                </c:pt>
                <c:pt idx="3121">
                  <c:v>1086</c:v>
                </c:pt>
                <c:pt idx="3122">
                  <c:v>1086</c:v>
                </c:pt>
                <c:pt idx="3123">
                  <c:v>1087</c:v>
                </c:pt>
                <c:pt idx="3124">
                  <c:v>1087</c:v>
                </c:pt>
                <c:pt idx="3125">
                  <c:v>1087</c:v>
                </c:pt>
                <c:pt idx="3126">
                  <c:v>1087</c:v>
                </c:pt>
                <c:pt idx="3127">
                  <c:v>1088</c:v>
                </c:pt>
                <c:pt idx="3128">
                  <c:v>1088</c:v>
                </c:pt>
                <c:pt idx="3129">
                  <c:v>1088</c:v>
                </c:pt>
                <c:pt idx="3130">
                  <c:v>1088</c:v>
                </c:pt>
                <c:pt idx="3131">
                  <c:v>1088</c:v>
                </c:pt>
                <c:pt idx="3132">
                  <c:v>1088</c:v>
                </c:pt>
                <c:pt idx="3133">
                  <c:v>1089</c:v>
                </c:pt>
                <c:pt idx="3134">
                  <c:v>1089</c:v>
                </c:pt>
                <c:pt idx="3135">
                  <c:v>1089</c:v>
                </c:pt>
                <c:pt idx="3136">
                  <c:v>1090</c:v>
                </c:pt>
                <c:pt idx="3137">
                  <c:v>1091</c:v>
                </c:pt>
                <c:pt idx="3138">
                  <c:v>1091</c:v>
                </c:pt>
                <c:pt idx="3139">
                  <c:v>1091</c:v>
                </c:pt>
                <c:pt idx="3140">
                  <c:v>1092</c:v>
                </c:pt>
                <c:pt idx="3141">
                  <c:v>1092</c:v>
                </c:pt>
                <c:pt idx="3142">
                  <c:v>1092</c:v>
                </c:pt>
                <c:pt idx="3143">
                  <c:v>1093</c:v>
                </c:pt>
                <c:pt idx="3144">
                  <c:v>1093</c:v>
                </c:pt>
                <c:pt idx="3145">
                  <c:v>1093</c:v>
                </c:pt>
                <c:pt idx="3146">
                  <c:v>1093</c:v>
                </c:pt>
                <c:pt idx="3147">
                  <c:v>1093</c:v>
                </c:pt>
                <c:pt idx="3148">
                  <c:v>1093</c:v>
                </c:pt>
                <c:pt idx="3149">
                  <c:v>1094</c:v>
                </c:pt>
                <c:pt idx="3150">
                  <c:v>1095</c:v>
                </c:pt>
                <c:pt idx="3151">
                  <c:v>1095</c:v>
                </c:pt>
                <c:pt idx="3152">
                  <c:v>1095</c:v>
                </c:pt>
                <c:pt idx="3153">
                  <c:v>1095</c:v>
                </c:pt>
                <c:pt idx="3154">
                  <c:v>1096</c:v>
                </c:pt>
                <c:pt idx="3155">
                  <c:v>1096</c:v>
                </c:pt>
                <c:pt idx="3156">
                  <c:v>1096</c:v>
                </c:pt>
                <c:pt idx="3157">
                  <c:v>1097</c:v>
                </c:pt>
                <c:pt idx="3158">
                  <c:v>1097</c:v>
                </c:pt>
                <c:pt idx="3159">
                  <c:v>1097</c:v>
                </c:pt>
                <c:pt idx="3160">
                  <c:v>1097</c:v>
                </c:pt>
                <c:pt idx="3161">
                  <c:v>1098</c:v>
                </c:pt>
                <c:pt idx="3162">
                  <c:v>1098</c:v>
                </c:pt>
                <c:pt idx="3163">
                  <c:v>1098</c:v>
                </c:pt>
                <c:pt idx="3164">
                  <c:v>1098</c:v>
                </c:pt>
                <c:pt idx="3165">
                  <c:v>1098</c:v>
                </c:pt>
              </c:numCache>
            </c:numRef>
          </c:cat>
          <c:val>
            <c:numRef>
              <c:f>'90 Day Data'!$J$5:$J$3170</c:f>
              <c:numCache>
                <c:formatCode>#0.000000</c:formatCode>
                <c:ptCount val="3166"/>
                <c:pt idx="0">
                  <c:v>0</c:v>
                </c:pt>
                <c:pt idx="1">
                  <c:v>9.8781174772140101E-2</c:v>
                </c:pt>
                <c:pt idx="2">
                  <c:v>9.8781174772140101E-2</c:v>
                </c:pt>
                <c:pt idx="3">
                  <c:v>9.8781174772140101E-2</c:v>
                </c:pt>
                <c:pt idx="4">
                  <c:v>9.8781174772140101E-2</c:v>
                </c:pt>
                <c:pt idx="5">
                  <c:v>9.8781174772140101E-2</c:v>
                </c:pt>
                <c:pt idx="6">
                  <c:v>0.13173084000394963</c:v>
                </c:pt>
                <c:pt idx="7">
                  <c:v>0.13173084000394963</c:v>
                </c:pt>
                <c:pt idx="8">
                  <c:v>0.13173084000394963</c:v>
                </c:pt>
                <c:pt idx="9">
                  <c:v>0.13173084000394963</c:v>
                </c:pt>
                <c:pt idx="10">
                  <c:v>0.13173084000394963</c:v>
                </c:pt>
                <c:pt idx="11">
                  <c:v>0.13173084000394963</c:v>
                </c:pt>
                <c:pt idx="12">
                  <c:v>0.13173084000394963</c:v>
                </c:pt>
                <c:pt idx="13">
                  <c:v>0.13173084000394963</c:v>
                </c:pt>
                <c:pt idx="14">
                  <c:v>0.13173084000394963</c:v>
                </c:pt>
                <c:pt idx="15">
                  <c:v>0.13173084000394963</c:v>
                </c:pt>
                <c:pt idx="16">
                  <c:v>0.13173084000394963</c:v>
                </c:pt>
                <c:pt idx="17">
                  <c:v>0.13173084000394963</c:v>
                </c:pt>
                <c:pt idx="18">
                  <c:v>0.13173084000394963</c:v>
                </c:pt>
                <c:pt idx="19">
                  <c:v>0.13173084000394963</c:v>
                </c:pt>
                <c:pt idx="20">
                  <c:v>0.13173084000394963</c:v>
                </c:pt>
                <c:pt idx="21">
                  <c:v>0.13173084000394963</c:v>
                </c:pt>
                <c:pt idx="22">
                  <c:v>0.13173084000394963</c:v>
                </c:pt>
                <c:pt idx="23">
                  <c:v>0.23088629142148021</c:v>
                </c:pt>
                <c:pt idx="24">
                  <c:v>0.23088629142148021</c:v>
                </c:pt>
                <c:pt idx="25">
                  <c:v>0.23088629142148021</c:v>
                </c:pt>
                <c:pt idx="26">
                  <c:v>0.23088629142148021</c:v>
                </c:pt>
                <c:pt idx="27">
                  <c:v>0.23088629142148021</c:v>
                </c:pt>
                <c:pt idx="28">
                  <c:v>0.23088629142148021</c:v>
                </c:pt>
                <c:pt idx="29">
                  <c:v>0.23088629142148021</c:v>
                </c:pt>
                <c:pt idx="30">
                  <c:v>0.23088629142148021</c:v>
                </c:pt>
                <c:pt idx="31">
                  <c:v>0.26400663340613972</c:v>
                </c:pt>
                <c:pt idx="32">
                  <c:v>0.26400663340613972</c:v>
                </c:pt>
                <c:pt idx="33">
                  <c:v>0.26400663340613972</c:v>
                </c:pt>
                <c:pt idx="34">
                  <c:v>0.26400663340613972</c:v>
                </c:pt>
                <c:pt idx="35">
                  <c:v>0.36343639753096957</c:v>
                </c:pt>
                <c:pt idx="36">
                  <c:v>0.36343639753096957</c:v>
                </c:pt>
                <c:pt idx="37">
                  <c:v>0.36343639753096957</c:v>
                </c:pt>
                <c:pt idx="38">
                  <c:v>0.36343639753096957</c:v>
                </c:pt>
                <c:pt idx="39">
                  <c:v>0.36343639753096957</c:v>
                </c:pt>
                <c:pt idx="40">
                  <c:v>0.36343639753096957</c:v>
                </c:pt>
                <c:pt idx="41">
                  <c:v>0.36343639753096957</c:v>
                </c:pt>
                <c:pt idx="42">
                  <c:v>0.36343639753096957</c:v>
                </c:pt>
                <c:pt idx="43">
                  <c:v>0.36343639753096957</c:v>
                </c:pt>
                <c:pt idx="44">
                  <c:v>0.39662562069237994</c:v>
                </c:pt>
                <c:pt idx="45">
                  <c:v>0.39662562069237994</c:v>
                </c:pt>
                <c:pt idx="46">
                  <c:v>0.39662562069237994</c:v>
                </c:pt>
                <c:pt idx="47">
                  <c:v>0.39662562069237994</c:v>
                </c:pt>
                <c:pt idx="48">
                  <c:v>0.39662562069237994</c:v>
                </c:pt>
                <c:pt idx="49">
                  <c:v>0.39662562069237994</c:v>
                </c:pt>
                <c:pt idx="50">
                  <c:v>0.39662562069237994</c:v>
                </c:pt>
                <c:pt idx="51">
                  <c:v>0.39662562069237994</c:v>
                </c:pt>
                <c:pt idx="52">
                  <c:v>0.39662562069237994</c:v>
                </c:pt>
                <c:pt idx="53">
                  <c:v>0.39662562069237994</c:v>
                </c:pt>
                <c:pt idx="54">
                  <c:v>0.39662562069237994</c:v>
                </c:pt>
                <c:pt idx="55">
                  <c:v>0.49629700649898956</c:v>
                </c:pt>
                <c:pt idx="56">
                  <c:v>0.49629700649898956</c:v>
                </c:pt>
                <c:pt idx="57">
                  <c:v>0.49629700649898956</c:v>
                </c:pt>
                <c:pt idx="58">
                  <c:v>0.49629700649898956</c:v>
                </c:pt>
                <c:pt idx="59">
                  <c:v>0.49629700649898956</c:v>
                </c:pt>
                <c:pt idx="60">
                  <c:v>0.49629700649898956</c:v>
                </c:pt>
                <c:pt idx="61">
                  <c:v>0.49629700649898956</c:v>
                </c:pt>
                <c:pt idx="62">
                  <c:v>0.49629700649898956</c:v>
                </c:pt>
                <c:pt idx="63">
                  <c:v>0.49629700649898956</c:v>
                </c:pt>
                <c:pt idx="64">
                  <c:v>0.49629700649898956</c:v>
                </c:pt>
                <c:pt idx="65">
                  <c:v>0.52956705835715967</c:v>
                </c:pt>
                <c:pt idx="66">
                  <c:v>0.52956705835715967</c:v>
                </c:pt>
                <c:pt idx="67">
                  <c:v>0.52956705835715967</c:v>
                </c:pt>
                <c:pt idx="68">
                  <c:v>0.52956705835715967</c:v>
                </c:pt>
                <c:pt idx="69">
                  <c:v>0.52956705835715967</c:v>
                </c:pt>
                <c:pt idx="70">
                  <c:v>0.52956705835715967</c:v>
                </c:pt>
                <c:pt idx="71">
                  <c:v>0.52956705835715967</c:v>
                </c:pt>
                <c:pt idx="72">
                  <c:v>0.5628486985301504</c:v>
                </c:pt>
                <c:pt idx="73">
                  <c:v>0.5628486985301504</c:v>
                </c:pt>
                <c:pt idx="74">
                  <c:v>0.5628486985301504</c:v>
                </c:pt>
                <c:pt idx="75">
                  <c:v>0.5628486985301504</c:v>
                </c:pt>
                <c:pt idx="76">
                  <c:v>0.5628486985301504</c:v>
                </c:pt>
                <c:pt idx="77">
                  <c:v>0.5628486985301504</c:v>
                </c:pt>
                <c:pt idx="78">
                  <c:v>0.5628486985301504</c:v>
                </c:pt>
                <c:pt idx="79">
                  <c:v>0.62955142708916023</c:v>
                </c:pt>
                <c:pt idx="80">
                  <c:v>0.62955142708916023</c:v>
                </c:pt>
                <c:pt idx="81">
                  <c:v>0.62955142708916023</c:v>
                </c:pt>
                <c:pt idx="82">
                  <c:v>0.62955142708916023</c:v>
                </c:pt>
                <c:pt idx="83">
                  <c:v>0.62955142708916023</c:v>
                </c:pt>
                <c:pt idx="84">
                  <c:v>0.62955142708916023</c:v>
                </c:pt>
                <c:pt idx="85">
                  <c:v>0.69627747012860963</c:v>
                </c:pt>
                <c:pt idx="86">
                  <c:v>0.69627747012860963</c:v>
                </c:pt>
                <c:pt idx="87">
                  <c:v>0.69627747012860963</c:v>
                </c:pt>
                <c:pt idx="88">
                  <c:v>0.72965216520380993</c:v>
                </c:pt>
                <c:pt idx="89">
                  <c:v>0.79640155535419987</c:v>
                </c:pt>
                <c:pt idx="90">
                  <c:v>0.79640155535419987</c:v>
                </c:pt>
                <c:pt idx="91">
                  <c:v>0.79640155535419987</c:v>
                </c:pt>
                <c:pt idx="92">
                  <c:v>0.79640155535419987</c:v>
                </c:pt>
                <c:pt idx="93">
                  <c:v>0.86319773792670018</c:v>
                </c:pt>
                <c:pt idx="94">
                  <c:v>0.86319773792670018</c:v>
                </c:pt>
                <c:pt idx="95">
                  <c:v>0.93001735775623962</c:v>
                </c:pt>
                <c:pt idx="96">
                  <c:v>0.93001735775623962</c:v>
                </c:pt>
                <c:pt idx="97">
                  <c:v>0.93001735775623962</c:v>
                </c:pt>
                <c:pt idx="98">
                  <c:v>0.96345064610384989</c:v>
                </c:pt>
                <c:pt idx="99">
                  <c:v>1.0637505111466496</c:v>
                </c:pt>
                <c:pt idx="100">
                  <c:v>1.0637505111466496</c:v>
                </c:pt>
                <c:pt idx="101">
                  <c:v>1.0637505111466496</c:v>
                </c:pt>
                <c:pt idx="102">
                  <c:v>1.0637505111466496</c:v>
                </c:pt>
                <c:pt idx="103">
                  <c:v>1.0637505111466496</c:v>
                </c:pt>
                <c:pt idx="104">
                  <c:v>1.0637505111466496</c:v>
                </c:pt>
                <c:pt idx="105">
                  <c:v>1.0637505111466496</c:v>
                </c:pt>
                <c:pt idx="106">
                  <c:v>1.0637505111466496</c:v>
                </c:pt>
                <c:pt idx="107">
                  <c:v>1.0637505111466496</c:v>
                </c:pt>
                <c:pt idx="108">
                  <c:v>1.0972781771607196</c:v>
                </c:pt>
                <c:pt idx="109">
                  <c:v>1.0972781771607196</c:v>
                </c:pt>
                <c:pt idx="110">
                  <c:v>1.0972781771607196</c:v>
                </c:pt>
                <c:pt idx="111">
                  <c:v>1.0972781771607196</c:v>
                </c:pt>
                <c:pt idx="112">
                  <c:v>1.0972781771607196</c:v>
                </c:pt>
                <c:pt idx="113">
                  <c:v>1.0972781771607196</c:v>
                </c:pt>
                <c:pt idx="114">
                  <c:v>1.0972781771607196</c:v>
                </c:pt>
                <c:pt idx="115">
                  <c:v>1.0972781771607196</c:v>
                </c:pt>
                <c:pt idx="116">
                  <c:v>1.0972781771607196</c:v>
                </c:pt>
                <c:pt idx="117">
                  <c:v>1.0972781771607196</c:v>
                </c:pt>
                <c:pt idx="118">
                  <c:v>1.0972781771607196</c:v>
                </c:pt>
                <c:pt idx="119">
                  <c:v>1.0972781771607196</c:v>
                </c:pt>
                <c:pt idx="120">
                  <c:v>1.0972781771607196</c:v>
                </c:pt>
                <c:pt idx="121">
                  <c:v>1.1308413848702199</c:v>
                </c:pt>
                <c:pt idx="122">
                  <c:v>1.1308413848702199</c:v>
                </c:pt>
                <c:pt idx="123">
                  <c:v>1.1308413848702199</c:v>
                </c:pt>
                <c:pt idx="124">
                  <c:v>1.1644045925797202</c:v>
                </c:pt>
                <c:pt idx="125">
                  <c:v>1.1644045925797202</c:v>
                </c:pt>
                <c:pt idx="126">
                  <c:v>1.1979678002892098</c:v>
                </c:pt>
                <c:pt idx="127">
                  <c:v>1.1979678002892098</c:v>
                </c:pt>
                <c:pt idx="128">
                  <c:v>1.1979678002892098</c:v>
                </c:pt>
                <c:pt idx="129">
                  <c:v>1.1979678002892098</c:v>
                </c:pt>
                <c:pt idx="130">
                  <c:v>1.1979678002892098</c:v>
                </c:pt>
                <c:pt idx="131">
                  <c:v>1.1979678002892098</c:v>
                </c:pt>
                <c:pt idx="132">
                  <c:v>1.1979678002892098</c:v>
                </c:pt>
                <c:pt idx="133">
                  <c:v>1.1979678002892098</c:v>
                </c:pt>
                <c:pt idx="134">
                  <c:v>1.2316143209256398</c:v>
                </c:pt>
                <c:pt idx="135">
                  <c:v>1.2316143209256398</c:v>
                </c:pt>
                <c:pt idx="136">
                  <c:v>1.2316143209256398</c:v>
                </c:pt>
                <c:pt idx="137">
                  <c:v>1.2989551385856299</c:v>
                </c:pt>
                <c:pt idx="138">
                  <c:v>1.2989551385856299</c:v>
                </c:pt>
                <c:pt idx="139">
                  <c:v>1.3663198868844604</c:v>
                </c:pt>
                <c:pt idx="140">
                  <c:v>1.3663198868844604</c:v>
                </c:pt>
                <c:pt idx="141">
                  <c:v>1.3663198868844604</c:v>
                </c:pt>
                <c:pt idx="142">
                  <c:v>1.3663198868844604</c:v>
                </c:pt>
                <c:pt idx="143">
                  <c:v>1.3663198868844604</c:v>
                </c:pt>
                <c:pt idx="144">
                  <c:v>1.3663198868844604</c:v>
                </c:pt>
                <c:pt idx="145">
                  <c:v>1.4337565804466901</c:v>
                </c:pt>
                <c:pt idx="146">
                  <c:v>1.4337565804466901</c:v>
                </c:pt>
                <c:pt idx="147">
                  <c:v>1.4337565804466901</c:v>
                </c:pt>
                <c:pt idx="148">
                  <c:v>1.4337565804466901</c:v>
                </c:pt>
                <c:pt idx="149">
                  <c:v>1.5012173070429697</c:v>
                </c:pt>
                <c:pt idx="150">
                  <c:v>1.5012173070429697</c:v>
                </c:pt>
                <c:pt idx="151">
                  <c:v>1.5012173070429697</c:v>
                </c:pt>
                <c:pt idx="152">
                  <c:v>1.5012173070429697</c:v>
                </c:pt>
                <c:pt idx="153">
                  <c:v>1.5012173070429697</c:v>
                </c:pt>
                <c:pt idx="154">
                  <c:v>1.5012173070429697</c:v>
                </c:pt>
                <c:pt idx="155">
                  <c:v>1.5012173070429697</c:v>
                </c:pt>
                <c:pt idx="156">
                  <c:v>1.5012173070429697</c:v>
                </c:pt>
                <c:pt idx="157">
                  <c:v>1.5012173070429697</c:v>
                </c:pt>
                <c:pt idx="158">
                  <c:v>1.5012173070429697</c:v>
                </c:pt>
                <c:pt idx="159">
                  <c:v>1.5012173070429697</c:v>
                </c:pt>
                <c:pt idx="160">
                  <c:v>1.5012173070429697</c:v>
                </c:pt>
                <c:pt idx="161">
                  <c:v>1.53504418067959</c:v>
                </c:pt>
                <c:pt idx="162">
                  <c:v>1.53504418067959</c:v>
                </c:pt>
                <c:pt idx="163">
                  <c:v>1.53504418067959</c:v>
                </c:pt>
                <c:pt idx="164">
                  <c:v>1.5688831612860201</c:v>
                </c:pt>
                <c:pt idx="165">
                  <c:v>1.5688831612860201</c:v>
                </c:pt>
                <c:pt idx="166">
                  <c:v>1.6027342618711802</c:v>
                </c:pt>
                <c:pt idx="167">
                  <c:v>1.6027342618711802</c:v>
                </c:pt>
                <c:pt idx="168">
                  <c:v>1.6027342618711802</c:v>
                </c:pt>
                <c:pt idx="169">
                  <c:v>1.6027342618711802</c:v>
                </c:pt>
                <c:pt idx="170">
                  <c:v>1.6027342618711802</c:v>
                </c:pt>
                <c:pt idx="171">
                  <c:v>1.6366339467413495</c:v>
                </c:pt>
                <c:pt idx="172">
                  <c:v>1.6366339467413495</c:v>
                </c:pt>
                <c:pt idx="173">
                  <c:v>1.6705458038502399</c:v>
                </c:pt>
                <c:pt idx="174">
                  <c:v>1.6705458038502399</c:v>
                </c:pt>
                <c:pt idx="175">
                  <c:v>1.6705458038502399</c:v>
                </c:pt>
                <c:pt idx="176">
                  <c:v>1.6705458038502399</c:v>
                </c:pt>
                <c:pt idx="177">
                  <c:v>1.6705458038502399</c:v>
                </c:pt>
                <c:pt idx="178">
                  <c:v>1.6705458038502399</c:v>
                </c:pt>
                <c:pt idx="179">
                  <c:v>1.6705458038502399</c:v>
                </c:pt>
                <c:pt idx="180">
                  <c:v>1.7044820404394501</c:v>
                </c:pt>
                <c:pt idx="181">
                  <c:v>1.7044820404394501</c:v>
                </c:pt>
                <c:pt idx="182">
                  <c:v>1.7044820404394501</c:v>
                </c:pt>
                <c:pt idx="183">
                  <c:v>1.7044820404394501</c:v>
                </c:pt>
                <c:pt idx="184">
                  <c:v>1.7384182770286496</c:v>
                </c:pt>
                <c:pt idx="185">
                  <c:v>1.7384182770286496</c:v>
                </c:pt>
                <c:pt idx="186">
                  <c:v>1.8063151735511398</c:v>
                </c:pt>
                <c:pt idx="187">
                  <c:v>1.8063151735511398</c:v>
                </c:pt>
                <c:pt idx="188">
                  <c:v>1.90816051833488</c:v>
                </c:pt>
                <c:pt idx="189">
                  <c:v>1.90816051833488</c:v>
                </c:pt>
                <c:pt idx="190">
                  <c:v>1.9760818998543201</c:v>
                </c:pt>
                <c:pt idx="191">
                  <c:v>1.9760818998543201</c:v>
                </c:pt>
                <c:pt idx="192">
                  <c:v>1.9760818998543201</c:v>
                </c:pt>
                <c:pt idx="193">
                  <c:v>1.9760818998543201</c:v>
                </c:pt>
                <c:pt idx="194">
                  <c:v>1.9760818998543201</c:v>
                </c:pt>
                <c:pt idx="195">
                  <c:v>1.9760818998543201</c:v>
                </c:pt>
                <c:pt idx="196">
                  <c:v>2.0440768955878297</c:v>
                </c:pt>
                <c:pt idx="197">
                  <c:v>2.0440768955878297</c:v>
                </c:pt>
                <c:pt idx="198">
                  <c:v>2.0780743934545902</c:v>
                </c:pt>
                <c:pt idx="199">
                  <c:v>2.0780743934545902</c:v>
                </c:pt>
                <c:pt idx="200">
                  <c:v>2.0780743934545902</c:v>
                </c:pt>
                <c:pt idx="201">
                  <c:v>2.1460693891880998</c:v>
                </c:pt>
                <c:pt idx="202">
                  <c:v>2.2140643849216102</c:v>
                </c:pt>
                <c:pt idx="203">
                  <c:v>2.2480618827883698</c:v>
                </c:pt>
                <c:pt idx="204">
                  <c:v>2.2480618827883698</c:v>
                </c:pt>
                <c:pt idx="205">
                  <c:v>2.2820717030537696</c:v>
                </c:pt>
                <c:pt idx="206">
                  <c:v>2.2820717030537696</c:v>
                </c:pt>
                <c:pt idx="207">
                  <c:v>2.2820717030537696</c:v>
                </c:pt>
                <c:pt idx="208">
                  <c:v>2.3160938591262998</c:v>
                </c:pt>
                <c:pt idx="209">
                  <c:v>2.3160938591262998</c:v>
                </c:pt>
                <c:pt idx="210">
                  <c:v>2.3160938591262998</c:v>
                </c:pt>
                <c:pt idx="211">
                  <c:v>2.3160938591262998</c:v>
                </c:pt>
                <c:pt idx="212">
                  <c:v>2.3160938591262998</c:v>
                </c:pt>
                <c:pt idx="213">
                  <c:v>2.3160938591262998</c:v>
                </c:pt>
                <c:pt idx="214">
                  <c:v>2.3160938591262998</c:v>
                </c:pt>
                <c:pt idx="215">
                  <c:v>2.3160938591262998</c:v>
                </c:pt>
                <c:pt idx="216">
                  <c:v>2.3501530898331295</c:v>
                </c:pt>
                <c:pt idx="217">
                  <c:v>2.3501530898331295</c:v>
                </c:pt>
                <c:pt idx="218">
                  <c:v>2.3501530898331295</c:v>
                </c:pt>
                <c:pt idx="219">
                  <c:v>2.3501530898331295</c:v>
                </c:pt>
                <c:pt idx="220">
                  <c:v>2.3842494895803799</c:v>
                </c:pt>
                <c:pt idx="221">
                  <c:v>2.3842494895803799</c:v>
                </c:pt>
                <c:pt idx="222">
                  <c:v>2.3842494895803799</c:v>
                </c:pt>
                <c:pt idx="223">
                  <c:v>2.3842494895803799</c:v>
                </c:pt>
                <c:pt idx="224">
                  <c:v>2.3842494895803799</c:v>
                </c:pt>
                <c:pt idx="225">
                  <c:v>2.3842494895803799</c:v>
                </c:pt>
                <c:pt idx="226">
                  <c:v>2.3842494895803799</c:v>
                </c:pt>
                <c:pt idx="227">
                  <c:v>2.3842494895803799</c:v>
                </c:pt>
                <c:pt idx="228">
                  <c:v>2.3842494895803799</c:v>
                </c:pt>
                <c:pt idx="229">
                  <c:v>2.3842494895803799</c:v>
                </c:pt>
                <c:pt idx="230">
                  <c:v>2.3842494895803799</c:v>
                </c:pt>
                <c:pt idx="231">
                  <c:v>2.3842494895803799</c:v>
                </c:pt>
                <c:pt idx="232">
                  <c:v>2.3842494895803799</c:v>
                </c:pt>
                <c:pt idx="233">
                  <c:v>2.3842494895803799</c:v>
                </c:pt>
                <c:pt idx="234">
                  <c:v>2.3842494895803799</c:v>
                </c:pt>
                <c:pt idx="235">
                  <c:v>2.3842494895803799</c:v>
                </c:pt>
                <c:pt idx="236">
                  <c:v>2.3842494895803799</c:v>
                </c:pt>
                <c:pt idx="237">
                  <c:v>2.3842494895803799</c:v>
                </c:pt>
                <c:pt idx="238">
                  <c:v>2.3842494895803799</c:v>
                </c:pt>
                <c:pt idx="239">
                  <c:v>2.4185204868391401</c:v>
                </c:pt>
                <c:pt idx="240">
                  <c:v>2.4185204868391401</c:v>
                </c:pt>
                <c:pt idx="241">
                  <c:v>2.4185204868391401</c:v>
                </c:pt>
                <c:pt idx="242">
                  <c:v>2.4185204868391401</c:v>
                </c:pt>
                <c:pt idx="243">
                  <c:v>2.4185204868391401</c:v>
                </c:pt>
                <c:pt idx="244">
                  <c:v>2.4185204868391401</c:v>
                </c:pt>
                <c:pt idx="245">
                  <c:v>2.4185204868391401</c:v>
                </c:pt>
                <c:pt idx="246">
                  <c:v>2.4528040283867898</c:v>
                </c:pt>
                <c:pt idx="247">
                  <c:v>2.4528040283867898</c:v>
                </c:pt>
                <c:pt idx="248">
                  <c:v>2.4528040283867898</c:v>
                </c:pt>
                <c:pt idx="249">
                  <c:v>2.4528040283867898</c:v>
                </c:pt>
                <c:pt idx="250">
                  <c:v>2.4528040283867898</c:v>
                </c:pt>
                <c:pt idx="251">
                  <c:v>2.4528040283867898</c:v>
                </c:pt>
                <c:pt idx="252">
                  <c:v>2.4528040283867898</c:v>
                </c:pt>
                <c:pt idx="253">
                  <c:v>2.4871378574908101</c:v>
                </c:pt>
                <c:pt idx="254">
                  <c:v>2.4871378574908101</c:v>
                </c:pt>
                <c:pt idx="255">
                  <c:v>2.4871378574908101</c:v>
                </c:pt>
                <c:pt idx="256">
                  <c:v>2.4871378574908101</c:v>
                </c:pt>
                <c:pt idx="257">
                  <c:v>2.4871378574908101</c:v>
                </c:pt>
                <c:pt idx="258">
                  <c:v>2.4871378574908101</c:v>
                </c:pt>
                <c:pt idx="259">
                  <c:v>2.4871378574908101</c:v>
                </c:pt>
                <c:pt idx="260">
                  <c:v>2.4871378574908101</c:v>
                </c:pt>
                <c:pt idx="261">
                  <c:v>2.5214968949862295</c:v>
                </c:pt>
                <c:pt idx="262">
                  <c:v>2.5214968949862295</c:v>
                </c:pt>
                <c:pt idx="263">
                  <c:v>2.5558685551993299</c:v>
                </c:pt>
                <c:pt idx="264">
                  <c:v>2.5558685551993299</c:v>
                </c:pt>
                <c:pt idx="265">
                  <c:v>2.5558685551993299</c:v>
                </c:pt>
                <c:pt idx="266">
                  <c:v>2.6246624407747796</c:v>
                </c:pt>
                <c:pt idx="267">
                  <c:v>2.6246624407747796</c:v>
                </c:pt>
                <c:pt idx="268">
                  <c:v>2.6246624407747796</c:v>
                </c:pt>
                <c:pt idx="269">
                  <c:v>2.6246624407747796</c:v>
                </c:pt>
                <c:pt idx="270">
                  <c:v>2.6246624407747796</c:v>
                </c:pt>
                <c:pt idx="271">
                  <c:v>2.6246624407747796</c:v>
                </c:pt>
                <c:pt idx="272">
                  <c:v>2.6246624407747796</c:v>
                </c:pt>
                <c:pt idx="273">
                  <c:v>2.6246624407747796</c:v>
                </c:pt>
                <c:pt idx="274">
                  <c:v>2.6246624407747796</c:v>
                </c:pt>
                <c:pt idx="275">
                  <c:v>2.6246624407747796</c:v>
                </c:pt>
                <c:pt idx="276">
                  <c:v>2.6246624407747796</c:v>
                </c:pt>
                <c:pt idx="277">
                  <c:v>2.6246624407747796</c:v>
                </c:pt>
                <c:pt idx="278">
                  <c:v>2.65912279975498</c:v>
                </c:pt>
                <c:pt idx="279">
                  <c:v>2.65912279975498</c:v>
                </c:pt>
                <c:pt idx="280">
                  <c:v>2.65912279975498</c:v>
                </c:pt>
                <c:pt idx="281">
                  <c:v>2.65912279975498</c:v>
                </c:pt>
                <c:pt idx="282">
                  <c:v>2.69360860012238</c:v>
                </c:pt>
                <c:pt idx="283">
                  <c:v>2.69360860012238</c:v>
                </c:pt>
                <c:pt idx="284">
                  <c:v>2.72810713998012</c:v>
                </c:pt>
                <c:pt idx="285">
                  <c:v>2.72810713998012</c:v>
                </c:pt>
                <c:pt idx="286">
                  <c:v>2.7626184334570296</c:v>
                </c:pt>
                <c:pt idx="287">
                  <c:v>2.7626184334570296</c:v>
                </c:pt>
                <c:pt idx="288">
                  <c:v>2.7626184334570296</c:v>
                </c:pt>
                <c:pt idx="289">
                  <c:v>2.7626184334570296</c:v>
                </c:pt>
                <c:pt idx="290">
                  <c:v>2.7626184334570296</c:v>
                </c:pt>
                <c:pt idx="291">
                  <c:v>2.7626184334570296</c:v>
                </c:pt>
                <c:pt idx="292">
                  <c:v>2.7626184334570296</c:v>
                </c:pt>
                <c:pt idx="293">
                  <c:v>2.7626184334570296</c:v>
                </c:pt>
                <c:pt idx="294">
                  <c:v>2.7971680586186696</c:v>
                </c:pt>
                <c:pt idx="295">
                  <c:v>2.7971680586186696</c:v>
                </c:pt>
                <c:pt idx="296">
                  <c:v>2.7971680586186696</c:v>
                </c:pt>
                <c:pt idx="297">
                  <c:v>2.8663185315144601</c:v>
                </c:pt>
                <c:pt idx="298">
                  <c:v>2.8663185315144601</c:v>
                </c:pt>
                <c:pt idx="299">
                  <c:v>2.9008937679623501</c:v>
                </c:pt>
                <c:pt idx="300">
                  <c:v>2.9008937679623501</c:v>
                </c:pt>
                <c:pt idx="301">
                  <c:v>2.9008937679623501</c:v>
                </c:pt>
                <c:pt idx="302">
                  <c:v>2.9700442408581398</c:v>
                </c:pt>
                <c:pt idx="303">
                  <c:v>2.9700442408581398</c:v>
                </c:pt>
                <c:pt idx="304">
                  <c:v>2.9700442408581398</c:v>
                </c:pt>
                <c:pt idx="305">
                  <c:v>2.9700442408581398</c:v>
                </c:pt>
                <c:pt idx="306">
                  <c:v>2.9700442408581398</c:v>
                </c:pt>
                <c:pt idx="307">
                  <c:v>2.9700442408581398</c:v>
                </c:pt>
                <c:pt idx="308">
                  <c:v>3.0392718332404196</c:v>
                </c:pt>
                <c:pt idx="309">
                  <c:v>3.0392718332404196</c:v>
                </c:pt>
                <c:pt idx="310">
                  <c:v>3.0392718332404196</c:v>
                </c:pt>
                <c:pt idx="311">
                  <c:v>3.0739114029208996</c:v>
                </c:pt>
                <c:pt idx="312">
                  <c:v>3.0739114029208996</c:v>
                </c:pt>
                <c:pt idx="313">
                  <c:v>3.0739114029208996</c:v>
                </c:pt>
                <c:pt idx="314">
                  <c:v>3.1085638785513399</c:v>
                </c:pt>
                <c:pt idx="315">
                  <c:v>3.1085638785513399</c:v>
                </c:pt>
                <c:pt idx="316">
                  <c:v>3.1085638785513399</c:v>
                </c:pt>
                <c:pt idx="317">
                  <c:v>3.1085638785513399</c:v>
                </c:pt>
                <c:pt idx="318">
                  <c:v>3.1085638785513399</c:v>
                </c:pt>
                <c:pt idx="319">
                  <c:v>3.1432422045925503</c:v>
                </c:pt>
                <c:pt idx="320">
                  <c:v>3.1432422045925503</c:v>
                </c:pt>
                <c:pt idx="321">
                  <c:v>3.1432422045925503</c:v>
                </c:pt>
                <c:pt idx="322">
                  <c:v>3.1779464293089199</c:v>
                </c:pt>
                <c:pt idx="323">
                  <c:v>3.1779464293089199</c:v>
                </c:pt>
                <c:pt idx="324">
                  <c:v>3.1779464293089199</c:v>
                </c:pt>
                <c:pt idx="325">
                  <c:v>3.1779464293089199</c:v>
                </c:pt>
                <c:pt idx="326">
                  <c:v>3.1779464293089199</c:v>
                </c:pt>
                <c:pt idx="327">
                  <c:v>3.2126766011091896</c:v>
                </c:pt>
                <c:pt idx="328">
                  <c:v>3.24740677290947</c:v>
                </c:pt>
                <c:pt idx="329">
                  <c:v>3.24740677290947</c:v>
                </c:pt>
                <c:pt idx="330">
                  <c:v>3.24740677290947</c:v>
                </c:pt>
                <c:pt idx="331">
                  <c:v>3.24740677290947</c:v>
                </c:pt>
                <c:pt idx="332">
                  <c:v>3.28217596737468</c:v>
                </c:pt>
                <c:pt idx="333">
                  <c:v>3.28217596737468</c:v>
                </c:pt>
                <c:pt idx="334">
                  <c:v>3.31695819377186</c:v>
                </c:pt>
                <c:pt idx="335">
                  <c:v>3.31695819377186</c:v>
                </c:pt>
                <c:pt idx="336">
                  <c:v>3.31695819377186</c:v>
                </c:pt>
                <c:pt idx="337">
                  <c:v>3.31695819377186</c:v>
                </c:pt>
                <c:pt idx="338">
                  <c:v>3.3517404201690399</c:v>
                </c:pt>
                <c:pt idx="339">
                  <c:v>3.3517404201690399</c:v>
                </c:pt>
                <c:pt idx="340">
                  <c:v>3.3517404201690399</c:v>
                </c:pt>
                <c:pt idx="341">
                  <c:v>3.3865487593487802</c:v>
                </c:pt>
                <c:pt idx="342">
                  <c:v>3.45616543770829</c:v>
                </c:pt>
                <c:pt idx="343">
                  <c:v>3.4909737768880498</c:v>
                </c:pt>
                <c:pt idx="344">
                  <c:v>3.4909737768880498</c:v>
                </c:pt>
                <c:pt idx="345">
                  <c:v>3.4909737768880498</c:v>
                </c:pt>
                <c:pt idx="346">
                  <c:v>3.5606428380002701</c:v>
                </c:pt>
                <c:pt idx="347">
                  <c:v>3.5606428380002701</c:v>
                </c:pt>
                <c:pt idx="348">
                  <c:v>3.5606428380002701</c:v>
                </c:pt>
                <c:pt idx="349">
                  <c:v>3.5606428380002701</c:v>
                </c:pt>
                <c:pt idx="350">
                  <c:v>3.5606428380002701</c:v>
                </c:pt>
                <c:pt idx="351">
                  <c:v>3.5606428380002701</c:v>
                </c:pt>
                <c:pt idx="352">
                  <c:v>3.5606428380002701</c:v>
                </c:pt>
                <c:pt idx="353">
                  <c:v>3.5606428380002701</c:v>
                </c:pt>
                <c:pt idx="354">
                  <c:v>3.5955036191445902</c:v>
                </c:pt>
                <c:pt idx="355">
                  <c:v>3.5955036191445902</c:v>
                </c:pt>
                <c:pt idx="356">
                  <c:v>3.5955036191445902</c:v>
                </c:pt>
                <c:pt idx="357">
                  <c:v>3.6303775453798397</c:v>
                </c:pt>
                <c:pt idx="358">
                  <c:v>3.6303775453798397</c:v>
                </c:pt>
                <c:pt idx="359">
                  <c:v>3.6652514716150804</c:v>
                </c:pt>
                <c:pt idx="360">
                  <c:v>3.7001253978503397</c:v>
                </c:pt>
                <c:pt idx="361">
                  <c:v>3.7001253978503397</c:v>
                </c:pt>
                <c:pt idx="362">
                  <c:v>3.7001253978503397</c:v>
                </c:pt>
                <c:pt idx="363">
                  <c:v>3.7001253978503397</c:v>
                </c:pt>
                <c:pt idx="364">
                  <c:v>3.7001253978503397</c:v>
                </c:pt>
                <c:pt idx="365">
                  <c:v>3.7699787291147504</c:v>
                </c:pt>
                <c:pt idx="366">
                  <c:v>3.7699787291147504</c:v>
                </c:pt>
                <c:pt idx="367">
                  <c:v>3.8049053947469598</c:v>
                </c:pt>
                <c:pt idx="368">
                  <c:v>3.8049053947469598</c:v>
                </c:pt>
                <c:pt idx="369">
                  <c:v>3.8398452851673697</c:v>
                </c:pt>
                <c:pt idx="370">
                  <c:v>3.8398452851673697</c:v>
                </c:pt>
                <c:pt idx="371">
                  <c:v>3.8398452851673697</c:v>
                </c:pt>
                <c:pt idx="372">
                  <c:v>3.8398452851673697</c:v>
                </c:pt>
                <c:pt idx="373">
                  <c:v>3.8398452851673697</c:v>
                </c:pt>
                <c:pt idx="374">
                  <c:v>3.8748116652696596</c:v>
                </c:pt>
                <c:pt idx="375">
                  <c:v>3.8748116652696596</c:v>
                </c:pt>
                <c:pt idx="376">
                  <c:v>3.8748116652696596</c:v>
                </c:pt>
                <c:pt idx="377">
                  <c:v>3.9098045853189096</c:v>
                </c:pt>
                <c:pt idx="378">
                  <c:v>3.9098045853189096</c:v>
                </c:pt>
                <c:pt idx="379">
                  <c:v>3.9098045853189096</c:v>
                </c:pt>
                <c:pt idx="380">
                  <c:v>3.9098045853189096</c:v>
                </c:pt>
                <c:pt idx="381">
                  <c:v>3.9098045853189096</c:v>
                </c:pt>
                <c:pt idx="382">
                  <c:v>3.9098045853189096</c:v>
                </c:pt>
                <c:pt idx="383">
                  <c:v>3.9448107955011102</c:v>
                </c:pt>
                <c:pt idx="384">
                  <c:v>3.9448107955011102</c:v>
                </c:pt>
                <c:pt idx="385">
                  <c:v>3.9448107955011102</c:v>
                </c:pt>
                <c:pt idx="386">
                  <c:v>3.9448107955011102</c:v>
                </c:pt>
                <c:pt idx="387">
                  <c:v>3.9448107955011102</c:v>
                </c:pt>
                <c:pt idx="388">
                  <c:v>3.9448107955011102</c:v>
                </c:pt>
                <c:pt idx="389">
                  <c:v>3.9448107955011102</c:v>
                </c:pt>
                <c:pt idx="390">
                  <c:v>3.9448107955011102</c:v>
                </c:pt>
                <c:pt idx="391">
                  <c:v>3.9448107955011102</c:v>
                </c:pt>
                <c:pt idx="392">
                  <c:v>3.9448107955011102</c:v>
                </c:pt>
                <c:pt idx="393">
                  <c:v>3.9448107955011102</c:v>
                </c:pt>
                <c:pt idx="394">
                  <c:v>3.9448107955011102</c:v>
                </c:pt>
                <c:pt idx="395">
                  <c:v>3.9798836334149104</c:v>
                </c:pt>
                <c:pt idx="396">
                  <c:v>3.9798836334149104</c:v>
                </c:pt>
                <c:pt idx="397">
                  <c:v>4.0149698324098093</c:v>
                </c:pt>
                <c:pt idx="398">
                  <c:v>4.0149698324098093</c:v>
                </c:pt>
                <c:pt idx="399">
                  <c:v>4.0149698324098093</c:v>
                </c:pt>
                <c:pt idx="400">
                  <c:v>4.0149698324098093</c:v>
                </c:pt>
                <c:pt idx="401">
                  <c:v>4.0149698324098093</c:v>
                </c:pt>
                <c:pt idx="402">
                  <c:v>4.0149698324098093</c:v>
                </c:pt>
                <c:pt idx="403">
                  <c:v>4.0149698324098093</c:v>
                </c:pt>
                <c:pt idx="404">
                  <c:v>4.0500827943330098</c:v>
                </c:pt>
                <c:pt idx="405">
                  <c:v>4.0500827943330098</c:v>
                </c:pt>
                <c:pt idx="406">
                  <c:v>4.0500827943330098</c:v>
                </c:pt>
                <c:pt idx="407">
                  <c:v>4.0500827943330098</c:v>
                </c:pt>
                <c:pt idx="408">
                  <c:v>4.0500827943330098</c:v>
                </c:pt>
                <c:pt idx="409">
                  <c:v>4.0852091581500698</c:v>
                </c:pt>
                <c:pt idx="410">
                  <c:v>4.0852091581500698</c:v>
                </c:pt>
                <c:pt idx="411">
                  <c:v>4.1203355219671298</c:v>
                </c:pt>
                <c:pt idx="412">
                  <c:v>4.1203355219671298</c:v>
                </c:pt>
                <c:pt idx="413">
                  <c:v>4.1554618857841987</c:v>
                </c:pt>
                <c:pt idx="414">
                  <c:v>4.1554618857841987</c:v>
                </c:pt>
                <c:pt idx="415">
                  <c:v>4.1554618857841987</c:v>
                </c:pt>
                <c:pt idx="416">
                  <c:v>4.1554618857841987</c:v>
                </c:pt>
                <c:pt idx="417">
                  <c:v>4.1554618857841987</c:v>
                </c:pt>
                <c:pt idx="418">
                  <c:v>4.1554618857841987</c:v>
                </c:pt>
                <c:pt idx="419">
                  <c:v>4.1554618857841987</c:v>
                </c:pt>
                <c:pt idx="420">
                  <c:v>4.1554618857841987</c:v>
                </c:pt>
                <c:pt idx="421">
                  <c:v>4.1554618857841987</c:v>
                </c:pt>
                <c:pt idx="422">
                  <c:v>4.1554618857841987</c:v>
                </c:pt>
                <c:pt idx="423">
                  <c:v>4.1554618857841987</c:v>
                </c:pt>
                <c:pt idx="424">
                  <c:v>4.2609619172791202</c:v>
                </c:pt>
                <c:pt idx="425">
                  <c:v>4.2609619172791202</c:v>
                </c:pt>
                <c:pt idx="426">
                  <c:v>4.2609619172791202</c:v>
                </c:pt>
                <c:pt idx="427">
                  <c:v>4.2609619172791202</c:v>
                </c:pt>
                <c:pt idx="428">
                  <c:v>4.2961690469101494</c:v>
                </c:pt>
                <c:pt idx="429">
                  <c:v>4.2961690469101494</c:v>
                </c:pt>
                <c:pt idx="430">
                  <c:v>4.2961690469101494</c:v>
                </c:pt>
                <c:pt idx="431">
                  <c:v>4.3666103262256701</c:v>
                </c:pt>
                <c:pt idx="432">
                  <c:v>4.3666103262256701</c:v>
                </c:pt>
                <c:pt idx="433">
                  <c:v>4.3666103262256701</c:v>
                </c:pt>
                <c:pt idx="434">
                  <c:v>4.3666103262256701</c:v>
                </c:pt>
                <c:pt idx="435">
                  <c:v>4.3666103262256701</c:v>
                </c:pt>
                <c:pt idx="436">
                  <c:v>4.3666103262256701</c:v>
                </c:pt>
                <c:pt idx="437">
                  <c:v>4.5075470080063997</c:v>
                </c:pt>
                <c:pt idx="438">
                  <c:v>4.5075470080063997</c:v>
                </c:pt>
                <c:pt idx="439">
                  <c:v>4.5427947404879294</c:v>
                </c:pt>
                <c:pt idx="440">
                  <c:v>4.5427947404879294</c:v>
                </c:pt>
                <c:pt idx="441">
                  <c:v>4.5427947404879294</c:v>
                </c:pt>
                <c:pt idx="442">
                  <c:v>4.5427947404879294</c:v>
                </c:pt>
                <c:pt idx="443">
                  <c:v>4.5780832375020299</c:v>
                </c:pt>
                <c:pt idx="444">
                  <c:v>4.5780832375020299</c:v>
                </c:pt>
                <c:pt idx="445">
                  <c:v>4.648660231530199</c:v>
                </c:pt>
                <c:pt idx="446">
                  <c:v>4.648660231530199</c:v>
                </c:pt>
                <c:pt idx="447">
                  <c:v>4.6839623534466099</c:v>
                </c:pt>
                <c:pt idx="448">
                  <c:v>4.6839623534466099</c:v>
                </c:pt>
                <c:pt idx="449">
                  <c:v>4.6839623534466099</c:v>
                </c:pt>
                <c:pt idx="450">
                  <c:v>4.7192644753630297</c:v>
                </c:pt>
                <c:pt idx="451">
                  <c:v>4.7545665972794389</c:v>
                </c:pt>
                <c:pt idx="452">
                  <c:v>4.7545665972794389</c:v>
                </c:pt>
                <c:pt idx="453">
                  <c:v>4.7898823704417595</c:v>
                </c:pt>
                <c:pt idx="454">
                  <c:v>4.7898823704417595</c:v>
                </c:pt>
                <c:pt idx="455">
                  <c:v>4.7898823704417595</c:v>
                </c:pt>
                <c:pt idx="456">
                  <c:v>4.7898823704417595</c:v>
                </c:pt>
                <c:pt idx="457">
                  <c:v>4.7898823704417595</c:v>
                </c:pt>
                <c:pt idx="458">
                  <c:v>4.8252391766480187</c:v>
                </c:pt>
                <c:pt idx="459">
                  <c:v>4.8605959828542904</c:v>
                </c:pt>
                <c:pt idx="460">
                  <c:v>4.8605959828542904</c:v>
                </c:pt>
                <c:pt idx="461">
                  <c:v>4.8605959828542904</c:v>
                </c:pt>
                <c:pt idx="462">
                  <c:v>4.8605959828542904</c:v>
                </c:pt>
                <c:pt idx="463">
                  <c:v>4.8605959828542904</c:v>
                </c:pt>
                <c:pt idx="464">
                  <c:v>4.8605959828542904</c:v>
                </c:pt>
                <c:pt idx="465">
                  <c:v>4.9313644545472197</c:v>
                </c:pt>
                <c:pt idx="466">
                  <c:v>4.9313644545472197</c:v>
                </c:pt>
                <c:pt idx="467">
                  <c:v>4.9313644545472197</c:v>
                </c:pt>
                <c:pt idx="468">
                  <c:v>5.0021604091417586</c:v>
                </c:pt>
                <c:pt idx="469">
                  <c:v>5.0021604091417586</c:v>
                </c:pt>
                <c:pt idx="470">
                  <c:v>5.03757214926069</c:v>
                </c:pt>
                <c:pt idx="471">
                  <c:v>5.03757214926069</c:v>
                </c:pt>
                <c:pt idx="472">
                  <c:v>5.03757214926069</c:v>
                </c:pt>
                <c:pt idx="473">
                  <c:v>5.0729838893796195</c:v>
                </c:pt>
                <c:pt idx="474">
                  <c:v>5.1083956294985491</c:v>
                </c:pt>
                <c:pt idx="475">
                  <c:v>5.1083956294985491</c:v>
                </c:pt>
                <c:pt idx="476">
                  <c:v>5.1083956294985491</c:v>
                </c:pt>
                <c:pt idx="477">
                  <c:v>5.1083956294985491</c:v>
                </c:pt>
                <c:pt idx="478">
                  <c:v>5.1438211592359089</c:v>
                </c:pt>
                <c:pt idx="479">
                  <c:v>5.1438211592359089</c:v>
                </c:pt>
                <c:pt idx="480">
                  <c:v>5.2146998301913197</c:v>
                </c:pt>
                <c:pt idx="481">
                  <c:v>5.2146998301913197</c:v>
                </c:pt>
                <c:pt idx="482">
                  <c:v>5.2501529929555897</c:v>
                </c:pt>
                <c:pt idx="483">
                  <c:v>5.2856061557198704</c:v>
                </c:pt>
                <c:pt idx="484">
                  <c:v>5.2856061557198704</c:v>
                </c:pt>
                <c:pt idx="485">
                  <c:v>5.3210593184841404</c:v>
                </c:pt>
                <c:pt idx="486">
                  <c:v>5.3210593184841404</c:v>
                </c:pt>
                <c:pt idx="487">
                  <c:v>5.3210593184841404</c:v>
                </c:pt>
                <c:pt idx="488">
                  <c:v>5.392021082891139</c:v>
                </c:pt>
                <c:pt idx="489">
                  <c:v>5.392021082891139</c:v>
                </c:pt>
                <c:pt idx="490">
                  <c:v>5.392021082891139</c:v>
                </c:pt>
                <c:pt idx="491">
                  <c:v>5.392021082891139</c:v>
                </c:pt>
                <c:pt idx="492">
                  <c:v>5.392021082891139</c:v>
                </c:pt>
                <c:pt idx="493">
                  <c:v>5.4275297496539103</c:v>
                </c:pt>
                <c:pt idx="494">
                  <c:v>5.4275297496539103</c:v>
                </c:pt>
                <c:pt idx="495">
                  <c:v>5.4275297496539103</c:v>
                </c:pt>
                <c:pt idx="496">
                  <c:v>5.4275297496539103</c:v>
                </c:pt>
                <c:pt idx="497">
                  <c:v>5.4630523304710596</c:v>
                </c:pt>
                <c:pt idx="498">
                  <c:v>5.4630523304710596</c:v>
                </c:pt>
                <c:pt idx="499">
                  <c:v>5.4985888417120599</c:v>
                </c:pt>
                <c:pt idx="500">
                  <c:v>5.534125352953069</c:v>
                </c:pt>
                <c:pt idx="501">
                  <c:v>5.534125352953069</c:v>
                </c:pt>
                <c:pt idx="502">
                  <c:v>5.534125352953069</c:v>
                </c:pt>
                <c:pt idx="503">
                  <c:v>5.534125352953069</c:v>
                </c:pt>
                <c:pt idx="504">
                  <c:v>5.5697037539912202</c:v>
                </c:pt>
                <c:pt idx="505">
                  <c:v>5.5697037539912202</c:v>
                </c:pt>
                <c:pt idx="506">
                  <c:v>5.605282155029359</c:v>
                </c:pt>
                <c:pt idx="507">
                  <c:v>5.6764389571056491</c:v>
                </c:pt>
                <c:pt idx="508">
                  <c:v>5.6764389571056491</c:v>
                </c:pt>
                <c:pt idx="509">
                  <c:v>5.6764389571056491</c:v>
                </c:pt>
                <c:pt idx="510">
                  <c:v>5.6764389571056491</c:v>
                </c:pt>
                <c:pt idx="511">
                  <c:v>5.6764389571056491</c:v>
                </c:pt>
                <c:pt idx="512">
                  <c:v>5.6764389571056491</c:v>
                </c:pt>
                <c:pt idx="513">
                  <c:v>5.6764389571056491</c:v>
                </c:pt>
                <c:pt idx="514">
                  <c:v>5.7476798688770696</c:v>
                </c:pt>
                <c:pt idx="515">
                  <c:v>5.7476798688770696</c:v>
                </c:pt>
                <c:pt idx="516">
                  <c:v>5.7476798688770696</c:v>
                </c:pt>
                <c:pt idx="517">
                  <c:v>5.7476798688770696</c:v>
                </c:pt>
                <c:pt idx="518">
                  <c:v>5.7476798688770696</c:v>
                </c:pt>
                <c:pt idx="519">
                  <c:v>5.8189770086767201</c:v>
                </c:pt>
                <c:pt idx="520">
                  <c:v>5.8189770086767201</c:v>
                </c:pt>
                <c:pt idx="521">
                  <c:v>5.8902741484763688</c:v>
                </c:pt>
                <c:pt idx="522">
                  <c:v>5.9259227183761993</c:v>
                </c:pt>
                <c:pt idx="523">
                  <c:v>5.9259227183761993</c:v>
                </c:pt>
                <c:pt idx="524">
                  <c:v>5.9259227183761993</c:v>
                </c:pt>
                <c:pt idx="525">
                  <c:v>5.9615853897672793</c:v>
                </c:pt>
                <c:pt idx="526">
                  <c:v>5.9615853897672793</c:v>
                </c:pt>
                <c:pt idx="527">
                  <c:v>6.0329389690271888</c:v>
                </c:pt>
                <c:pt idx="528">
                  <c:v>6.0329389690271888</c:v>
                </c:pt>
                <c:pt idx="529">
                  <c:v>6.1043208295313303</c:v>
                </c:pt>
                <c:pt idx="530">
                  <c:v>6.1043208295313303</c:v>
                </c:pt>
                <c:pt idx="531">
                  <c:v>6.1043208295313303</c:v>
                </c:pt>
                <c:pt idx="532">
                  <c:v>6.1043208295313303</c:v>
                </c:pt>
                <c:pt idx="533">
                  <c:v>6.1400400971635296</c:v>
                </c:pt>
                <c:pt idx="534">
                  <c:v>6.1400400971635296</c:v>
                </c:pt>
                <c:pt idx="535">
                  <c:v>6.1400400971635296</c:v>
                </c:pt>
                <c:pt idx="536">
                  <c:v>6.1400400971635296</c:v>
                </c:pt>
                <c:pt idx="537">
                  <c:v>6.1400400971635296</c:v>
                </c:pt>
                <c:pt idx="538">
                  <c:v>6.1400400971635296</c:v>
                </c:pt>
                <c:pt idx="539">
                  <c:v>6.1758304337723295</c:v>
                </c:pt>
                <c:pt idx="540">
                  <c:v>6.1758304337723295</c:v>
                </c:pt>
                <c:pt idx="541">
                  <c:v>6.1758304337723295</c:v>
                </c:pt>
                <c:pt idx="542">
                  <c:v>6.1758304337723295</c:v>
                </c:pt>
                <c:pt idx="543">
                  <c:v>6.1758304337723295</c:v>
                </c:pt>
                <c:pt idx="544">
                  <c:v>6.1758304337723295</c:v>
                </c:pt>
                <c:pt idx="545">
                  <c:v>6.2116492885776289</c:v>
                </c:pt>
                <c:pt idx="546">
                  <c:v>6.2116492885776289</c:v>
                </c:pt>
                <c:pt idx="547">
                  <c:v>6.2116492885776289</c:v>
                </c:pt>
                <c:pt idx="548">
                  <c:v>6.2116492885776289</c:v>
                </c:pt>
                <c:pt idx="549">
                  <c:v>6.2116492885776289</c:v>
                </c:pt>
                <c:pt idx="550">
                  <c:v>6.2116492885776289</c:v>
                </c:pt>
                <c:pt idx="551">
                  <c:v>6.2116492885776289</c:v>
                </c:pt>
                <c:pt idx="552">
                  <c:v>6.2116492885776289</c:v>
                </c:pt>
                <c:pt idx="553">
                  <c:v>6.2116492885776289</c:v>
                </c:pt>
                <c:pt idx="554">
                  <c:v>6.2475827178884291</c:v>
                </c:pt>
                <c:pt idx="555">
                  <c:v>6.2475827178884291</c:v>
                </c:pt>
                <c:pt idx="556">
                  <c:v>6.2475827178884291</c:v>
                </c:pt>
                <c:pt idx="557">
                  <c:v>6.2475827178884291</c:v>
                </c:pt>
                <c:pt idx="558">
                  <c:v>6.2835593191208297</c:v>
                </c:pt>
                <c:pt idx="559">
                  <c:v>6.2835593191208297</c:v>
                </c:pt>
                <c:pt idx="560">
                  <c:v>6.2835593191208297</c:v>
                </c:pt>
                <c:pt idx="561">
                  <c:v>6.2835593191208297</c:v>
                </c:pt>
                <c:pt idx="562">
                  <c:v>6.2835593191208297</c:v>
                </c:pt>
                <c:pt idx="563">
                  <c:v>6.3195936677066289</c:v>
                </c:pt>
                <c:pt idx="564">
                  <c:v>6.3556280162924299</c:v>
                </c:pt>
                <c:pt idx="565">
                  <c:v>6.3556280162924299</c:v>
                </c:pt>
                <c:pt idx="566">
                  <c:v>6.3556280162924299</c:v>
                </c:pt>
                <c:pt idx="567">
                  <c:v>6.3556280162924299</c:v>
                </c:pt>
                <c:pt idx="568">
                  <c:v>6.3556280162924299</c:v>
                </c:pt>
                <c:pt idx="569">
                  <c:v>6.3556280162924299</c:v>
                </c:pt>
                <c:pt idx="570">
                  <c:v>6.3917348685978297</c:v>
                </c:pt>
                <c:pt idx="571">
                  <c:v>6.3917348685978297</c:v>
                </c:pt>
                <c:pt idx="572">
                  <c:v>6.3917348685978297</c:v>
                </c:pt>
                <c:pt idx="573">
                  <c:v>6.3917348685978297</c:v>
                </c:pt>
                <c:pt idx="574">
                  <c:v>6.3917348685978297</c:v>
                </c:pt>
                <c:pt idx="575">
                  <c:v>6.3917348685978297</c:v>
                </c:pt>
                <c:pt idx="576">
                  <c:v>6.4278999577617295</c:v>
                </c:pt>
                <c:pt idx="577">
                  <c:v>6.4278999577617295</c:v>
                </c:pt>
                <c:pt idx="578">
                  <c:v>6.4278999577617295</c:v>
                </c:pt>
                <c:pt idx="579">
                  <c:v>6.5726186922851291</c:v>
                </c:pt>
                <c:pt idx="580">
                  <c:v>6.5726186922851291</c:v>
                </c:pt>
                <c:pt idx="581">
                  <c:v>6.5726186922851291</c:v>
                </c:pt>
                <c:pt idx="582">
                  <c:v>6.5726186922851291</c:v>
                </c:pt>
                <c:pt idx="583">
                  <c:v>6.5726186922851291</c:v>
                </c:pt>
                <c:pt idx="584">
                  <c:v>6.6088423010681296</c:v>
                </c:pt>
                <c:pt idx="585">
                  <c:v>6.6088423010681296</c:v>
                </c:pt>
                <c:pt idx="586">
                  <c:v>6.6088423010681296</c:v>
                </c:pt>
                <c:pt idx="587">
                  <c:v>6.6088423010681296</c:v>
                </c:pt>
                <c:pt idx="588">
                  <c:v>6.6088423010681296</c:v>
                </c:pt>
                <c:pt idx="589">
                  <c:v>6.6088423010681296</c:v>
                </c:pt>
                <c:pt idx="590">
                  <c:v>6.6088423010681296</c:v>
                </c:pt>
                <c:pt idx="591">
                  <c:v>6.6088423010681296</c:v>
                </c:pt>
                <c:pt idx="592">
                  <c:v>6.6088423010681296</c:v>
                </c:pt>
                <c:pt idx="593">
                  <c:v>6.6088423010681296</c:v>
                </c:pt>
                <c:pt idx="594">
                  <c:v>6.6451393857310297</c:v>
                </c:pt>
                <c:pt idx="595">
                  <c:v>6.6451393857310297</c:v>
                </c:pt>
                <c:pt idx="596">
                  <c:v>6.6451393857310297</c:v>
                </c:pt>
                <c:pt idx="597">
                  <c:v>6.6451393857310297</c:v>
                </c:pt>
                <c:pt idx="598">
                  <c:v>6.6814659562465302</c:v>
                </c:pt>
                <c:pt idx="599">
                  <c:v>6.6814659562465302</c:v>
                </c:pt>
                <c:pt idx="600">
                  <c:v>6.6814659562465302</c:v>
                </c:pt>
                <c:pt idx="601">
                  <c:v>6.7178220725697297</c:v>
                </c:pt>
                <c:pt idx="602">
                  <c:v>6.7541781888929293</c:v>
                </c:pt>
                <c:pt idx="603">
                  <c:v>6.7541781888929293</c:v>
                </c:pt>
                <c:pt idx="604">
                  <c:v>6.7541781888929293</c:v>
                </c:pt>
                <c:pt idx="605">
                  <c:v>6.7541781888929293</c:v>
                </c:pt>
                <c:pt idx="606">
                  <c:v>6.7541781888929293</c:v>
                </c:pt>
                <c:pt idx="607">
                  <c:v>6.7541781888929293</c:v>
                </c:pt>
                <c:pt idx="608">
                  <c:v>6.7541781888929293</c:v>
                </c:pt>
                <c:pt idx="609">
                  <c:v>6.7541781888929293</c:v>
                </c:pt>
                <c:pt idx="610">
                  <c:v>6.7541781888929293</c:v>
                </c:pt>
                <c:pt idx="611">
                  <c:v>6.7905935895477292</c:v>
                </c:pt>
                <c:pt idx="612">
                  <c:v>6.7905935895477292</c:v>
                </c:pt>
                <c:pt idx="613">
                  <c:v>6.7905935895477292</c:v>
                </c:pt>
                <c:pt idx="614">
                  <c:v>6.7905935895477292</c:v>
                </c:pt>
                <c:pt idx="615">
                  <c:v>6.7905935895477292</c:v>
                </c:pt>
                <c:pt idx="616">
                  <c:v>6.7905935895477292</c:v>
                </c:pt>
                <c:pt idx="617">
                  <c:v>6.8270387170602298</c:v>
                </c:pt>
                <c:pt idx="618">
                  <c:v>6.8270387170602298</c:v>
                </c:pt>
                <c:pt idx="619">
                  <c:v>6.8270387170602298</c:v>
                </c:pt>
                <c:pt idx="620">
                  <c:v>6.8270387170602298</c:v>
                </c:pt>
                <c:pt idx="621">
                  <c:v>6.8635285442384291</c:v>
                </c:pt>
                <c:pt idx="622">
                  <c:v>6.8635285442384291</c:v>
                </c:pt>
                <c:pt idx="623">
                  <c:v>6.8635285442384291</c:v>
                </c:pt>
                <c:pt idx="624">
                  <c:v>6.8635285442384291</c:v>
                </c:pt>
                <c:pt idx="625">
                  <c:v>6.8635285442384291</c:v>
                </c:pt>
                <c:pt idx="626">
                  <c:v>6.8635285442384291</c:v>
                </c:pt>
                <c:pt idx="627">
                  <c:v>6.9000781662993287</c:v>
                </c:pt>
                <c:pt idx="628">
                  <c:v>6.9366277883603296</c:v>
                </c:pt>
                <c:pt idx="629">
                  <c:v>6.9366277883603296</c:v>
                </c:pt>
                <c:pt idx="630">
                  <c:v>6.9731774104213287</c:v>
                </c:pt>
                <c:pt idx="631">
                  <c:v>6.9731774104213287</c:v>
                </c:pt>
                <c:pt idx="632">
                  <c:v>6.9731774104213287</c:v>
                </c:pt>
                <c:pt idx="633">
                  <c:v>6.9731774104213287</c:v>
                </c:pt>
                <c:pt idx="634">
                  <c:v>6.9731774104213287</c:v>
                </c:pt>
                <c:pt idx="635">
                  <c:v>6.9731774104213287</c:v>
                </c:pt>
                <c:pt idx="636">
                  <c:v>6.9731774104213287</c:v>
                </c:pt>
                <c:pt idx="637">
                  <c:v>7.0097570403821301</c:v>
                </c:pt>
                <c:pt idx="638">
                  <c:v>7.0097570403821301</c:v>
                </c:pt>
                <c:pt idx="639">
                  <c:v>7.0097570403821301</c:v>
                </c:pt>
                <c:pt idx="640">
                  <c:v>7.0463366703429298</c:v>
                </c:pt>
                <c:pt idx="641">
                  <c:v>7.0829163003038289</c:v>
                </c:pt>
                <c:pt idx="642">
                  <c:v>7.0829163003038289</c:v>
                </c:pt>
                <c:pt idx="643">
                  <c:v>7.0829163003038289</c:v>
                </c:pt>
                <c:pt idx="644">
                  <c:v>7.0829163003038289</c:v>
                </c:pt>
                <c:pt idx="645">
                  <c:v>7.1195410903016292</c:v>
                </c:pt>
                <c:pt idx="646">
                  <c:v>7.1195410903016292</c:v>
                </c:pt>
                <c:pt idx="647">
                  <c:v>7.1195410903016292</c:v>
                </c:pt>
                <c:pt idx="648">
                  <c:v>7.1561960614202302</c:v>
                </c:pt>
                <c:pt idx="649">
                  <c:v>7.1561960614202302</c:v>
                </c:pt>
                <c:pt idx="650">
                  <c:v>7.1928661479907294</c:v>
                </c:pt>
                <c:pt idx="651">
                  <c:v>7.1928661479907294</c:v>
                </c:pt>
                <c:pt idx="652">
                  <c:v>7.1928661479907294</c:v>
                </c:pt>
                <c:pt idx="653">
                  <c:v>7.1928661479907294</c:v>
                </c:pt>
                <c:pt idx="654">
                  <c:v>7.2295816745694292</c:v>
                </c:pt>
                <c:pt idx="655">
                  <c:v>7.2295816745694292</c:v>
                </c:pt>
                <c:pt idx="656">
                  <c:v>7.2295816745694292</c:v>
                </c:pt>
                <c:pt idx="657">
                  <c:v>7.2295816745694292</c:v>
                </c:pt>
                <c:pt idx="658">
                  <c:v>7.2295816745694292</c:v>
                </c:pt>
                <c:pt idx="659">
                  <c:v>7.2295816745694292</c:v>
                </c:pt>
                <c:pt idx="660">
                  <c:v>7.2295816745694292</c:v>
                </c:pt>
                <c:pt idx="661">
                  <c:v>7.2663579884438292</c:v>
                </c:pt>
                <c:pt idx="662">
                  <c:v>7.2663579884438292</c:v>
                </c:pt>
                <c:pt idx="663">
                  <c:v>7.2663579884438292</c:v>
                </c:pt>
                <c:pt idx="664">
                  <c:v>7.3031647841365288</c:v>
                </c:pt>
                <c:pt idx="665">
                  <c:v>7.3031647841365288</c:v>
                </c:pt>
                <c:pt idx="666">
                  <c:v>7.3031647841365288</c:v>
                </c:pt>
                <c:pt idx="667">
                  <c:v>7.3399868460241287</c:v>
                </c:pt>
                <c:pt idx="668">
                  <c:v>7.3399868460241287</c:v>
                </c:pt>
                <c:pt idx="669">
                  <c:v>7.3399868460241287</c:v>
                </c:pt>
                <c:pt idx="670">
                  <c:v>7.3399868460241287</c:v>
                </c:pt>
                <c:pt idx="671">
                  <c:v>7.3399868460241287</c:v>
                </c:pt>
                <c:pt idx="672">
                  <c:v>7.3768701249721289</c:v>
                </c:pt>
                <c:pt idx="673">
                  <c:v>7.3768701249721289</c:v>
                </c:pt>
                <c:pt idx="674">
                  <c:v>7.3768701249721289</c:v>
                </c:pt>
                <c:pt idx="675">
                  <c:v>7.3768701249721289</c:v>
                </c:pt>
                <c:pt idx="676">
                  <c:v>7.3768701249721289</c:v>
                </c:pt>
                <c:pt idx="677">
                  <c:v>7.3768701249721289</c:v>
                </c:pt>
                <c:pt idx="678">
                  <c:v>7.3768701249721289</c:v>
                </c:pt>
                <c:pt idx="679">
                  <c:v>7.3768701249721289</c:v>
                </c:pt>
                <c:pt idx="680">
                  <c:v>7.3768701249721289</c:v>
                </c:pt>
                <c:pt idx="681">
                  <c:v>7.3768701249721289</c:v>
                </c:pt>
                <c:pt idx="682">
                  <c:v>7.3768701249721289</c:v>
                </c:pt>
                <c:pt idx="683">
                  <c:v>7.3768701249721289</c:v>
                </c:pt>
                <c:pt idx="684">
                  <c:v>7.3768701249721289</c:v>
                </c:pt>
                <c:pt idx="685">
                  <c:v>7.3768701249721289</c:v>
                </c:pt>
                <c:pt idx="686">
                  <c:v>7.4138302440846289</c:v>
                </c:pt>
                <c:pt idx="687">
                  <c:v>7.4138302440846289</c:v>
                </c:pt>
                <c:pt idx="688">
                  <c:v>7.4138302440846289</c:v>
                </c:pt>
                <c:pt idx="689">
                  <c:v>7.4138302440846289</c:v>
                </c:pt>
                <c:pt idx="690">
                  <c:v>7.4138302440846289</c:v>
                </c:pt>
                <c:pt idx="691">
                  <c:v>7.4138302440846289</c:v>
                </c:pt>
                <c:pt idx="692">
                  <c:v>7.4138302440846289</c:v>
                </c:pt>
                <c:pt idx="693">
                  <c:v>7.4879048687722296</c:v>
                </c:pt>
                <c:pt idx="694">
                  <c:v>7.4879048687722296</c:v>
                </c:pt>
                <c:pt idx="695">
                  <c:v>7.5249576714180293</c:v>
                </c:pt>
                <c:pt idx="696">
                  <c:v>7.5620104740639302</c:v>
                </c:pt>
                <c:pt idx="697">
                  <c:v>7.5620104740639302</c:v>
                </c:pt>
                <c:pt idx="698">
                  <c:v>7.5990787929588297</c:v>
                </c:pt>
                <c:pt idx="699">
                  <c:v>7.5990787929588297</c:v>
                </c:pt>
                <c:pt idx="700">
                  <c:v>7.5990787929588297</c:v>
                </c:pt>
                <c:pt idx="701">
                  <c:v>7.5990787929588297</c:v>
                </c:pt>
                <c:pt idx="702">
                  <c:v>7.5990787929588297</c:v>
                </c:pt>
                <c:pt idx="703">
                  <c:v>7.5990787929588297</c:v>
                </c:pt>
                <c:pt idx="704">
                  <c:v>7.5990787929588297</c:v>
                </c:pt>
                <c:pt idx="705">
                  <c:v>7.6362093331191296</c:v>
                </c:pt>
                <c:pt idx="706">
                  <c:v>7.6733398732794296</c:v>
                </c:pt>
                <c:pt idx="707">
                  <c:v>7.6733398732794296</c:v>
                </c:pt>
                <c:pt idx="708">
                  <c:v>7.6733398732794296</c:v>
                </c:pt>
                <c:pt idx="709">
                  <c:v>7.6733398732794296</c:v>
                </c:pt>
                <c:pt idx="710">
                  <c:v>7.7105172560051294</c:v>
                </c:pt>
                <c:pt idx="711">
                  <c:v>7.7105172560051294</c:v>
                </c:pt>
                <c:pt idx="712">
                  <c:v>7.7105172560051294</c:v>
                </c:pt>
                <c:pt idx="713">
                  <c:v>7.7105172560051294</c:v>
                </c:pt>
                <c:pt idx="714">
                  <c:v>7.7105172560051294</c:v>
                </c:pt>
                <c:pt idx="715">
                  <c:v>7.7105172560051294</c:v>
                </c:pt>
                <c:pt idx="716">
                  <c:v>7.7105172560051294</c:v>
                </c:pt>
                <c:pt idx="717">
                  <c:v>7.7105172560051294</c:v>
                </c:pt>
                <c:pt idx="718">
                  <c:v>7.7105172560051294</c:v>
                </c:pt>
                <c:pt idx="719">
                  <c:v>7.7477573060427289</c:v>
                </c:pt>
                <c:pt idx="720">
                  <c:v>7.7477573060427289</c:v>
                </c:pt>
                <c:pt idx="721">
                  <c:v>7.7850130625542295</c:v>
                </c:pt>
                <c:pt idx="722">
                  <c:v>7.7850130625542295</c:v>
                </c:pt>
                <c:pt idx="723">
                  <c:v>7.7850130625542295</c:v>
                </c:pt>
                <c:pt idx="724">
                  <c:v>7.7850130625542295</c:v>
                </c:pt>
                <c:pt idx="725">
                  <c:v>7.7850130625542295</c:v>
                </c:pt>
                <c:pt idx="726">
                  <c:v>7.7850130625542295</c:v>
                </c:pt>
                <c:pt idx="727">
                  <c:v>7.7850130625542295</c:v>
                </c:pt>
                <c:pt idx="728">
                  <c:v>7.8223318042840297</c:v>
                </c:pt>
                <c:pt idx="729">
                  <c:v>7.8223318042840297</c:v>
                </c:pt>
                <c:pt idx="730">
                  <c:v>7.8223318042840297</c:v>
                </c:pt>
                <c:pt idx="731">
                  <c:v>7.8596663322834299</c:v>
                </c:pt>
                <c:pt idx="732">
                  <c:v>7.8596663322834299</c:v>
                </c:pt>
                <c:pt idx="733">
                  <c:v>7.9343670009225296</c:v>
                </c:pt>
                <c:pt idx="734">
                  <c:v>7.9343670009225296</c:v>
                </c:pt>
                <c:pt idx="735">
                  <c:v>7.9343670009225296</c:v>
                </c:pt>
                <c:pt idx="736">
                  <c:v>7.9343670009225296</c:v>
                </c:pt>
                <c:pt idx="737">
                  <c:v>7.9343670009225296</c:v>
                </c:pt>
                <c:pt idx="738">
                  <c:v>7.971764874912429</c:v>
                </c:pt>
                <c:pt idx="739">
                  <c:v>7.971764874912429</c:v>
                </c:pt>
                <c:pt idx="740">
                  <c:v>7.971764874912429</c:v>
                </c:pt>
                <c:pt idx="741">
                  <c:v>7.971764874912429</c:v>
                </c:pt>
                <c:pt idx="742">
                  <c:v>7.971764874912429</c:v>
                </c:pt>
                <c:pt idx="743">
                  <c:v>8.0091945227969301</c:v>
                </c:pt>
                <c:pt idx="744">
                  <c:v>8.0091945227969301</c:v>
                </c:pt>
                <c:pt idx="745">
                  <c:v>8.0091945227969301</c:v>
                </c:pt>
                <c:pt idx="746">
                  <c:v>8.0091945227969301</c:v>
                </c:pt>
                <c:pt idx="747">
                  <c:v>8.0091945227969301</c:v>
                </c:pt>
                <c:pt idx="748">
                  <c:v>8.0091945227969301</c:v>
                </c:pt>
                <c:pt idx="749">
                  <c:v>8.0840856464978295</c:v>
                </c:pt>
                <c:pt idx="750">
                  <c:v>8.0840856464978295</c:v>
                </c:pt>
                <c:pt idx="751">
                  <c:v>8.0840856464978295</c:v>
                </c:pt>
                <c:pt idx="752">
                  <c:v>8.1215471494133293</c:v>
                </c:pt>
                <c:pt idx="753">
                  <c:v>8.1215471494133293</c:v>
                </c:pt>
                <c:pt idx="754">
                  <c:v>8.1215471494133293</c:v>
                </c:pt>
                <c:pt idx="755">
                  <c:v>8.1215471494133293</c:v>
                </c:pt>
                <c:pt idx="756">
                  <c:v>8.1215471494133293</c:v>
                </c:pt>
                <c:pt idx="757">
                  <c:v>8.1215471494133293</c:v>
                </c:pt>
                <c:pt idx="758">
                  <c:v>8.1215471494133293</c:v>
                </c:pt>
                <c:pt idx="759">
                  <c:v>8.1215471494133293</c:v>
                </c:pt>
                <c:pt idx="760">
                  <c:v>8.1215471494133293</c:v>
                </c:pt>
                <c:pt idx="761">
                  <c:v>8.1215471494133293</c:v>
                </c:pt>
                <c:pt idx="762">
                  <c:v>8.1215471494133293</c:v>
                </c:pt>
                <c:pt idx="763">
                  <c:v>8.1590885957836292</c:v>
                </c:pt>
                <c:pt idx="764">
                  <c:v>8.1590885957836292</c:v>
                </c:pt>
                <c:pt idx="765">
                  <c:v>8.1590885957836292</c:v>
                </c:pt>
                <c:pt idx="766">
                  <c:v>8.2342035615241294</c:v>
                </c:pt>
                <c:pt idx="767">
                  <c:v>8.2342035615241294</c:v>
                </c:pt>
                <c:pt idx="768">
                  <c:v>8.2717610443943297</c:v>
                </c:pt>
                <c:pt idx="769">
                  <c:v>8.2717610443943297</c:v>
                </c:pt>
                <c:pt idx="770">
                  <c:v>8.2717610443943297</c:v>
                </c:pt>
                <c:pt idx="771">
                  <c:v>8.2717610443943297</c:v>
                </c:pt>
                <c:pt idx="772">
                  <c:v>8.3093345980745301</c:v>
                </c:pt>
                <c:pt idx="773">
                  <c:v>8.3093345980745301</c:v>
                </c:pt>
                <c:pt idx="774">
                  <c:v>8.3093345980745301</c:v>
                </c:pt>
                <c:pt idx="775">
                  <c:v>8.3469242432124293</c:v>
                </c:pt>
                <c:pt idx="776">
                  <c:v>8.3469242432124293</c:v>
                </c:pt>
                <c:pt idx="777">
                  <c:v>8.3469242432124293</c:v>
                </c:pt>
                <c:pt idx="778">
                  <c:v>8.3469242432124293</c:v>
                </c:pt>
                <c:pt idx="779">
                  <c:v>8.3469242432124293</c:v>
                </c:pt>
                <c:pt idx="780">
                  <c:v>8.4222325966474294</c:v>
                </c:pt>
                <c:pt idx="781">
                  <c:v>8.4222325966474294</c:v>
                </c:pt>
                <c:pt idx="782">
                  <c:v>8.4222325966474294</c:v>
                </c:pt>
                <c:pt idx="783">
                  <c:v>8.4222325966474294</c:v>
                </c:pt>
                <c:pt idx="784">
                  <c:v>8.4222325966474294</c:v>
                </c:pt>
                <c:pt idx="785">
                  <c:v>8.4222325966474294</c:v>
                </c:pt>
                <c:pt idx="786">
                  <c:v>8.4222325966474294</c:v>
                </c:pt>
                <c:pt idx="787">
                  <c:v>8.4599191501291298</c:v>
                </c:pt>
                <c:pt idx="788">
                  <c:v>8.4976057036108301</c:v>
                </c:pt>
                <c:pt idx="789">
                  <c:v>8.4976057036108301</c:v>
                </c:pt>
                <c:pt idx="790">
                  <c:v>8.4976057036108301</c:v>
                </c:pt>
                <c:pt idx="791">
                  <c:v>8.4976057036108301</c:v>
                </c:pt>
                <c:pt idx="792">
                  <c:v>8.4976057036108301</c:v>
                </c:pt>
                <c:pt idx="793">
                  <c:v>8.4976057036108301</c:v>
                </c:pt>
                <c:pt idx="794">
                  <c:v>8.4976057036108301</c:v>
                </c:pt>
                <c:pt idx="795">
                  <c:v>8.4976057036108301</c:v>
                </c:pt>
                <c:pt idx="796">
                  <c:v>8.4976057036108301</c:v>
                </c:pt>
                <c:pt idx="797">
                  <c:v>8.4976057036108301</c:v>
                </c:pt>
                <c:pt idx="798">
                  <c:v>8.4976057036108301</c:v>
                </c:pt>
                <c:pt idx="799">
                  <c:v>8.4976057036108301</c:v>
                </c:pt>
                <c:pt idx="800">
                  <c:v>8.4976057036108301</c:v>
                </c:pt>
                <c:pt idx="801">
                  <c:v>8.4976057036108301</c:v>
                </c:pt>
                <c:pt idx="802">
                  <c:v>8.4976057036108301</c:v>
                </c:pt>
                <c:pt idx="803">
                  <c:v>8.4976057036108301</c:v>
                </c:pt>
                <c:pt idx="804">
                  <c:v>8.535406113749529</c:v>
                </c:pt>
                <c:pt idx="805">
                  <c:v>8.535406113749529</c:v>
                </c:pt>
                <c:pt idx="806">
                  <c:v>8.535406113749529</c:v>
                </c:pt>
                <c:pt idx="807">
                  <c:v>8.535406113749529</c:v>
                </c:pt>
                <c:pt idx="808">
                  <c:v>8.535406113749529</c:v>
                </c:pt>
                <c:pt idx="809">
                  <c:v>8.535406113749529</c:v>
                </c:pt>
                <c:pt idx="810">
                  <c:v>8.535406113749529</c:v>
                </c:pt>
                <c:pt idx="811">
                  <c:v>8.535406113749529</c:v>
                </c:pt>
                <c:pt idx="812">
                  <c:v>8.535406113749529</c:v>
                </c:pt>
                <c:pt idx="813">
                  <c:v>8.535406113749529</c:v>
                </c:pt>
                <c:pt idx="814">
                  <c:v>8.535406113749529</c:v>
                </c:pt>
                <c:pt idx="815">
                  <c:v>8.535406113749529</c:v>
                </c:pt>
                <c:pt idx="816">
                  <c:v>8.535406113749529</c:v>
                </c:pt>
                <c:pt idx="817">
                  <c:v>8.535406113749529</c:v>
                </c:pt>
                <c:pt idx="818">
                  <c:v>8.535406113749529</c:v>
                </c:pt>
                <c:pt idx="819">
                  <c:v>8.535406113749529</c:v>
                </c:pt>
                <c:pt idx="820">
                  <c:v>8.535406113749529</c:v>
                </c:pt>
                <c:pt idx="821">
                  <c:v>8.535406113749529</c:v>
                </c:pt>
                <c:pt idx="822">
                  <c:v>8.535406113749529</c:v>
                </c:pt>
                <c:pt idx="823">
                  <c:v>8.535406113749529</c:v>
                </c:pt>
                <c:pt idx="824">
                  <c:v>8.535406113749529</c:v>
                </c:pt>
                <c:pt idx="825">
                  <c:v>8.535406113749529</c:v>
                </c:pt>
                <c:pt idx="826">
                  <c:v>8.5734199000636302</c:v>
                </c:pt>
                <c:pt idx="827">
                  <c:v>8.6494474726917296</c:v>
                </c:pt>
                <c:pt idx="828">
                  <c:v>8.6494474726917296</c:v>
                </c:pt>
                <c:pt idx="829">
                  <c:v>8.6494474726917296</c:v>
                </c:pt>
                <c:pt idx="830">
                  <c:v>8.6494474726917296</c:v>
                </c:pt>
                <c:pt idx="831">
                  <c:v>8.6494474726917296</c:v>
                </c:pt>
                <c:pt idx="832">
                  <c:v>8.6494474726917296</c:v>
                </c:pt>
                <c:pt idx="833">
                  <c:v>8.6494474726917296</c:v>
                </c:pt>
                <c:pt idx="834">
                  <c:v>8.6494474726917296</c:v>
                </c:pt>
                <c:pt idx="835">
                  <c:v>8.6494474726917296</c:v>
                </c:pt>
                <c:pt idx="836">
                  <c:v>8.6494474726917296</c:v>
                </c:pt>
                <c:pt idx="837">
                  <c:v>8.6494474726917296</c:v>
                </c:pt>
                <c:pt idx="838">
                  <c:v>8.6875440777123298</c:v>
                </c:pt>
                <c:pt idx="839">
                  <c:v>8.6875440777123298</c:v>
                </c:pt>
                <c:pt idx="840">
                  <c:v>8.6875440777123298</c:v>
                </c:pt>
                <c:pt idx="841">
                  <c:v>8.6875440777123298</c:v>
                </c:pt>
                <c:pt idx="842">
                  <c:v>8.6875440777123298</c:v>
                </c:pt>
                <c:pt idx="843">
                  <c:v>8.6875440777123298</c:v>
                </c:pt>
                <c:pt idx="844">
                  <c:v>8.6875440777123298</c:v>
                </c:pt>
                <c:pt idx="845">
                  <c:v>8.6875440777123298</c:v>
                </c:pt>
                <c:pt idx="846">
                  <c:v>8.6875440777123298</c:v>
                </c:pt>
                <c:pt idx="847">
                  <c:v>8.6875440777123298</c:v>
                </c:pt>
                <c:pt idx="848">
                  <c:v>8.6875440777123298</c:v>
                </c:pt>
                <c:pt idx="849">
                  <c:v>8.6875440777123298</c:v>
                </c:pt>
                <c:pt idx="850">
                  <c:v>8.6875440777123298</c:v>
                </c:pt>
                <c:pt idx="851">
                  <c:v>8.8022338571313288</c:v>
                </c:pt>
                <c:pt idx="852">
                  <c:v>8.8022338571313288</c:v>
                </c:pt>
                <c:pt idx="853">
                  <c:v>8.8022338571313288</c:v>
                </c:pt>
                <c:pt idx="854">
                  <c:v>8.8022338571313288</c:v>
                </c:pt>
                <c:pt idx="855">
                  <c:v>8.84049730392573</c:v>
                </c:pt>
                <c:pt idx="856">
                  <c:v>8.84049730392573</c:v>
                </c:pt>
                <c:pt idx="857">
                  <c:v>8.84049730392573</c:v>
                </c:pt>
                <c:pt idx="858">
                  <c:v>8.84049730392573</c:v>
                </c:pt>
                <c:pt idx="859">
                  <c:v>8.84049730392573</c:v>
                </c:pt>
                <c:pt idx="860">
                  <c:v>8.84049730392573</c:v>
                </c:pt>
                <c:pt idx="861">
                  <c:v>8.84049730392573</c:v>
                </c:pt>
                <c:pt idx="862">
                  <c:v>8.84049730392573</c:v>
                </c:pt>
                <c:pt idx="863">
                  <c:v>8.84049730392573</c:v>
                </c:pt>
                <c:pt idx="864">
                  <c:v>8.8788617096825302</c:v>
                </c:pt>
                <c:pt idx="865">
                  <c:v>8.8788617096825302</c:v>
                </c:pt>
                <c:pt idx="866">
                  <c:v>8.8788617096825302</c:v>
                </c:pt>
                <c:pt idx="867">
                  <c:v>8.8788617096825302</c:v>
                </c:pt>
                <c:pt idx="868">
                  <c:v>8.8788617096825302</c:v>
                </c:pt>
                <c:pt idx="869">
                  <c:v>8.9172599017941288</c:v>
                </c:pt>
                <c:pt idx="870">
                  <c:v>8.9172599017941288</c:v>
                </c:pt>
                <c:pt idx="871">
                  <c:v>8.9556750168638288</c:v>
                </c:pt>
                <c:pt idx="872">
                  <c:v>9.0325052470033302</c:v>
                </c:pt>
                <c:pt idx="873">
                  <c:v>9.0325052470033302</c:v>
                </c:pt>
                <c:pt idx="874">
                  <c:v>9.0325052470033302</c:v>
                </c:pt>
                <c:pt idx="875">
                  <c:v>9.0325052470033302</c:v>
                </c:pt>
                <c:pt idx="876">
                  <c:v>9.0325052470033302</c:v>
                </c:pt>
                <c:pt idx="877">
                  <c:v>9.0709373223888292</c:v>
                </c:pt>
                <c:pt idx="878">
                  <c:v>9.0709373223888292</c:v>
                </c:pt>
                <c:pt idx="879">
                  <c:v>9.0709373223888292</c:v>
                </c:pt>
                <c:pt idx="880">
                  <c:v>9.0709373223888292</c:v>
                </c:pt>
                <c:pt idx="881">
                  <c:v>9.0709373223888292</c:v>
                </c:pt>
                <c:pt idx="882">
                  <c:v>9.0709373223888292</c:v>
                </c:pt>
                <c:pt idx="883">
                  <c:v>9.0709373223888292</c:v>
                </c:pt>
                <c:pt idx="884">
                  <c:v>9.0709373223888292</c:v>
                </c:pt>
                <c:pt idx="885">
                  <c:v>9.0709373223888292</c:v>
                </c:pt>
                <c:pt idx="886">
                  <c:v>9.1478354387587295</c:v>
                </c:pt>
                <c:pt idx="887">
                  <c:v>9.1478354387587295</c:v>
                </c:pt>
                <c:pt idx="888">
                  <c:v>9.1478354387587295</c:v>
                </c:pt>
                <c:pt idx="889">
                  <c:v>9.1863015098013303</c:v>
                </c:pt>
                <c:pt idx="890">
                  <c:v>9.1863015098013303</c:v>
                </c:pt>
                <c:pt idx="891">
                  <c:v>9.1863015098013303</c:v>
                </c:pt>
                <c:pt idx="892">
                  <c:v>9.2248016668617296</c:v>
                </c:pt>
                <c:pt idx="893">
                  <c:v>9.2248016668617296</c:v>
                </c:pt>
                <c:pt idx="894">
                  <c:v>9.2248016668617296</c:v>
                </c:pt>
                <c:pt idx="895">
                  <c:v>9.2248016668617296</c:v>
                </c:pt>
                <c:pt idx="896">
                  <c:v>9.2248016668617296</c:v>
                </c:pt>
                <c:pt idx="897">
                  <c:v>9.2248016668617296</c:v>
                </c:pt>
                <c:pt idx="898">
                  <c:v>9.2248016668617296</c:v>
                </c:pt>
                <c:pt idx="899">
                  <c:v>9.2248016668617296</c:v>
                </c:pt>
                <c:pt idx="900">
                  <c:v>9.2248016668617296</c:v>
                </c:pt>
                <c:pt idx="901">
                  <c:v>9.2248016668617296</c:v>
                </c:pt>
                <c:pt idx="902">
                  <c:v>9.2248016668617296</c:v>
                </c:pt>
                <c:pt idx="903">
                  <c:v>9.3019730167757295</c:v>
                </c:pt>
                <c:pt idx="904">
                  <c:v>9.3019730167757295</c:v>
                </c:pt>
                <c:pt idx="905">
                  <c:v>9.3019730167757295</c:v>
                </c:pt>
                <c:pt idx="906">
                  <c:v>9.3405930359026303</c:v>
                </c:pt>
                <c:pt idx="907">
                  <c:v>9.3405930359026303</c:v>
                </c:pt>
                <c:pt idx="908">
                  <c:v>9.3405930359026303</c:v>
                </c:pt>
                <c:pt idx="909">
                  <c:v>9.3405930359026303</c:v>
                </c:pt>
                <c:pt idx="910">
                  <c:v>9.3405930359026303</c:v>
                </c:pt>
                <c:pt idx="911">
                  <c:v>9.3405930359026303</c:v>
                </c:pt>
                <c:pt idx="912">
                  <c:v>9.3405930359026303</c:v>
                </c:pt>
                <c:pt idx="913">
                  <c:v>9.3792474757240303</c:v>
                </c:pt>
                <c:pt idx="914">
                  <c:v>9.3792474757240303</c:v>
                </c:pt>
                <c:pt idx="915">
                  <c:v>9.3792474757240303</c:v>
                </c:pt>
                <c:pt idx="916">
                  <c:v>9.3792474757240303</c:v>
                </c:pt>
                <c:pt idx="917">
                  <c:v>9.3792474757240303</c:v>
                </c:pt>
                <c:pt idx="918">
                  <c:v>9.3792474757240303</c:v>
                </c:pt>
                <c:pt idx="919">
                  <c:v>9.3792474757240303</c:v>
                </c:pt>
                <c:pt idx="920">
                  <c:v>9.3792474757240303</c:v>
                </c:pt>
                <c:pt idx="921">
                  <c:v>9.3792474757240303</c:v>
                </c:pt>
                <c:pt idx="922">
                  <c:v>9.4180055930773303</c:v>
                </c:pt>
                <c:pt idx="923">
                  <c:v>9.4180055930773303</c:v>
                </c:pt>
                <c:pt idx="924">
                  <c:v>9.456781051870129</c:v>
                </c:pt>
                <c:pt idx="925">
                  <c:v>9.456781051870129</c:v>
                </c:pt>
                <c:pt idx="926">
                  <c:v>9.456781051870129</c:v>
                </c:pt>
                <c:pt idx="927">
                  <c:v>9.456781051870129</c:v>
                </c:pt>
                <c:pt idx="928">
                  <c:v>9.456781051870129</c:v>
                </c:pt>
                <c:pt idx="929">
                  <c:v>9.456781051870129</c:v>
                </c:pt>
                <c:pt idx="930">
                  <c:v>9.456781051870129</c:v>
                </c:pt>
                <c:pt idx="931">
                  <c:v>9.4955912556977289</c:v>
                </c:pt>
                <c:pt idx="932">
                  <c:v>9.4955912556977289</c:v>
                </c:pt>
                <c:pt idx="933">
                  <c:v>9.4955912556977289</c:v>
                </c:pt>
                <c:pt idx="934">
                  <c:v>9.4955912556977289</c:v>
                </c:pt>
                <c:pt idx="935">
                  <c:v>9.5733161791621288</c:v>
                </c:pt>
                <c:pt idx="936">
                  <c:v>9.5733161791621288</c:v>
                </c:pt>
                <c:pt idx="937">
                  <c:v>9.5733161791621288</c:v>
                </c:pt>
                <c:pt idx="938">
                  <c:v>9.5733161791621288</c:v>
                </c:pt>
                <c:pt idx="939">
                  <c:v>9.5733161791621288</c:v>
                </c:pt>
                <c:pt idx="940">
                  <c:v>9.6122135891512297</c:v>
                </c:pt>
                <c:pt idx="941">
                  <c:v>9.6122135891512297</c:v>
                </c:pt>
                <c:pt idx="942">
                  <c:v>9.6511285047254294</c:v>
                </c:pt>
                <c:pt idx="943">
                  <c:v>9.6511285047254294</c:v>
                </c:pt>
                <c:pt idx="944">
                  <c:v>9.6511285047254294</c:v>
                </c:pt>
                <c:pt idx="945">
                  <c:v>9.6511285047254294</c:v>
                </c:pt>
                <c:pt idx="946">
                  <c:v>9.6511285047254294</c:v>
                </c:pt>
                <c:pt idx="947">
                  <c:v>9.6511285047254294</c:v>
                </c:pt>
                <c:pt idx="948">
                  <c:v>9.6511285047254294</c:v>
                </c:pt>
                <c:pt idx="949">
                  <c:v>9.6511285047254294</c:v>
                </c:pt>
                <c:pt idx="950">
                  <c:v>9.6511285047254294</c:v>
                </c:pt>
                <c:pt idx="951">
                  <c:v>9.6511285047254294</c:v>
                </c:pt>
                <c:pt idx="952">
                  <c:v>9.6511285047254294</c:v>
                </c:pt>
                <c:pt idx="953">
                  <c:v>9.6511285047254294</c:v>
                </c:pt>
                <c:pt idx="954">
                  <c:v>9.6511285047254294</c:v>
                </c:pt>
                <c:pt idx="955">
                  <c:v>9.6901840978073288</c:v>
                </c:pt>
                <c:pt idx="956">
                  <c:v>9.6901840978073288</c:v>
                </c:pt>
                <c:pt idx="957">
                  <c:v>9.6901840978073288</c:v>
                </c:pt>
                <c:pt idx="958">
                  <c:v>9.6901840978073288</c:v>
                </c:pt>
                <c:pt idx="959">
                  <c:v>9.7684013652562296</c:v>
                </c:pt>
                <c:pt idx="960">
                  <c:v>9.7684013652562296</c:v>
                </c:pt>
                <c:pt idx="961">
                  <c:v>9.7684013652562296</c:v>
                </c:pt>
                <c:pt idx="962">
                  <c:v>9.7684013652562296</c:v>
                </c:pt>
                <c:pt idx="963">
                  <c:v>9.7684013652562296</c:v>
                </c:pt>
                <c:pt idx="964">
                  <c:v>9.7684013652562296</c:v>
                </c:pt>
                <c:pt idx="965">
                  <c:v>9.7684013652562296</c:v>
                </c:pt>
                <c:pt idx="966">
                  <c:v>9.7684013652562296</c:v>
                </c:pt>
                <c:pt idx="967">
                  <c:v>9.8075454716642287</c:v>
                </c:pt>
                <c:pt idx="968">
                  <c:v>9.8075454716642287</c:v>
                </c:pt>
                <c:pt idx="969">
                  <c:v>9.8075454716642287</c:v>
                </c:pt>
                <c:pt idx="970">
                  <c:v>9.8075454716642287</c:v>
                </c:pt>
                <c:pt idx="971">
                  <c:v>9.8075454716642287</c:v>
                </c:pt>
                <c:pt idx="972">
                  <c:v>9.8075454716642287</c:v>
                </c:pt>
                <c:pt idx="973">
                  <c:v>9.8467429321474302</c:v>
                </c:pt>
                <c:pt idx="974">
                  <c:v>9.8467429321474302</c:v>
                </c:pt>
                <c:pt idx="975">
                  <c:v>9.8467429321474302</c:v>
                </c:pt>
                <c:pt idx="976">
                  <c:v>9.8467429321474302</c:v>
                </c:pt>
                <c:pt idx="977">
                  <c:v>9.8467429321474302</c:v>
                </c:pt>
                <c:pt idx="978">
                  <c:v>9.8467429321474302</c:v>
                </c:pt>
                <c:pt idx="979">
                  <c:v>9.8467429321474302</c:v>
                </c:pt>
                <c:pt idx="980">
                  <c:v>9.8467429321474302</c:v>
                </c:pt>
                <c:pt idx="981">
                  <c:v>9.8467429321474302</c:v>
                </c:pt>
                <c:pt idx="982">
                  <c:v>9.8467429321474302</c:v>
                </c:pt>
                <c:pt idx="983">
                  <c:v>9.8467429321474302</c:v>
                </c:pt>
                <c:pt idx="984">
                  <c:v>9.8467429321474302</c:v>
                </c:pt>
                <c:pt idx="985">
                  <c:v>9.8467429321474302</c:v>
                </c:pt>
                <c:pt idx="986">
                  <c:v>9.8467429321474302</c:v>
                </c:pt>
                <c:pt idx="987">
                  <c:v>9.8467429321474302</c:v>
                </c:pt>
                <c:pt idx="988">
                  <c:v>9.8467429321474302</c:v>
                </c:pt>
                <c:pt idx="989">
                  <c:v>9.8467429321474302</c:v>
                </c:pt>
                <c:pt idx="990">
                  <c:v>9.8467429321474302</c:v>
                </c:pt>
                <c:pt idx="991">
                  <c:v>9.8467429321474302</c:v>
                </c:pt>
                <c:pt idx="992">
                  <c:v>9.8467429321474302</c:v>
                </c:pt>
                <c:pt idx="993">
                  <c:v>9.8467429321474302</c:v>
                </c:pt>
                <c:pt idx="994">
                  <c:v>9.8467429321474302</c:v>
                </c:pt>
                <c:pt idx="995">
                  <c:v>9.8467429321474302</c:v>
                </c:pt>
                <c:pt idx="996">
                  <c:v>9.8467429321474302</c:v>
                </c:pt>
                <c:pt idx="997">
                  <c:v>9.8467429321474302</c:v>
                </c:pt>
                <c:pt idx="998">
                  <c:v>9.8467429321474302</c:v>
                </c:pt>
                <c:pt idx="999">
                  <c:v>9.8467429321474302</c:v>
                </c:pt>
                <c:pt idx="1000">
                  <c:v>9.8467429321474302</c:v>
                </c:pt>
                <c:pt idx="1001">
                  <c:v>9.8467429321474302</c:v>
                </c:pt>
                <c:pt idx="1002">
                  <c:v>9.8467429321474302</c:v>
                </c:pt>
                <c:pt idx="1003">
                  <c:v>9.9258933801170297</c:v>
                </c:pt>
                <c:pt idx="1004">
                  <c:v>9.9258933801170297</c:v>
                </c:pt>
                <c:pt idx="1005">
                  <c:v>9.9258933801170297</c:v>
                </c:pt>
                <c:pt idx="1006">
                  <c:v>9.9258933801170297</c:v>
                </c:pt>
                <c:pt idx="1007">
                  <c:v>9.9258933801170297</c:v>
                </c:pt>
                <c:pt idx="1008">
                  <c:v>9.9258933801170297</c:v>
                </c:pt>
                <c:pt idx="1009">
                  <c:v>9.9258933801170297</c:v>
                </c:pt>
                <c:pt idx="1010">
                  <c:v>9.9258933801170297</c:v>
                </c:pt>
                <c:pt idx="1011">
                  <c:v>9.9258933801170297</c:v>
                </c:pt>
                <c:pt idx="1012">
                  <c:v>9.9258933801170297</c:v>
                </c:pt>
                <c:pt idx="1013">
                  <c:v>9.9258933801170297</c:v>
                </c:pt>
                <c:pt idx="1014">
                  <c:v>9.9258933801170297</c:v>
                </c:pt>
                <c:pt idx="1015">
                  <c:v>9.9258933801170297</c:v>
                </c:pt>
                <c:pt idx="1016">
                  <c:v>9.9258933801170297</c:v>
                </c:pt>
                <c:pt idx="1017">
                  <c:v>9.9258933801170297</c:v>
                </c:pt>
                <c:pt idx="1018">
                  <c:v>9.9258933801170297</c:v>
                </c:pt>
                <c:pt idx="1019">
                  <c:v>9.9258933801170297</c:v>
                </c:pt>
                <c:pt idx="1020">
                  <c:v>9.9258933801170297</c:v>
                </c:pt>
                <c:pt idx="1021">
                  <c:v>9.9656512308853298</c:v>
                </c:pt>
                <c:pt idx="1022">
                  <c:v>9.9656512308853298</c:v>
                </c:pt>
                <c:pt idx="1023">
                  <c:v>9.9656512308853298</c:v>
                </c:pt>
                <c:pt idx="1024">
                  <c:v>9.9656512308853298</c:v>
                </c:pt>
                <c:pt idx="1025">
                  <c:v>9.9656512308853298</c:v>
                </c:pt>
                <c:pt idx="1026">
                  <c:v>9.9656512308853298</c:v>
                </c:pt>
                <c:pt idx="1027">
                  <c:v>9.9656512308853298</c:v>
                </c:pt>
                <c:pt idx="1028">
                  <c:v>9.9656512308853298</c:v>
                </c:pt>
                <c:pt idx="1029">
                  <c:v>9.9656512308853298</c:v>
                </c:pt>
                <c:pt idx="1030">
                  <c:v>9.9656512308853298</c:v>
                </c:pt>
                <c:pt idx="1031">
                  <c:v>9.9656512308853298</c:v>
                </c:pt>
                <c:pt idx="1032">
                  <c:v>9.9656512308853298</c:v>
                </c:pt>
                <c:pt idx="1033">
                  <c:v>9.9656512308853298</c:v>
                </c:pt>
                <c:pt idx="1034">
                  <c:v>9.9656512308853298</c:v>
                </c:pt>
                <c:pt idx="1035">
                  <c:v>9.9656512308853298</c:v>
                </c:pt>
                <c:pt idx="1036">
                  <c:v>9.9656512308853298</c:v>
                </c:pt>
                <c:pt idx="1037">
                  <c:v>9.9656512308853298</c:v>
                </c:pt>
                <c:pt idx="1038">
                  <c:v>9.9656512308853298</c:v>
                </c:pt>
                <c:pt idx="1039">
                  <c:v>9.9656512308853298</c:v>
                </c:pt>
                <c:pt idx="1040">
                  <c:v>9.9656512308853298</c:v>
                </c:pt>
                <c:pt idx="1041">
                  <c:v>9.9656512308853298</c:v>
                </c:pt>
                <c:pt idx="1042">
                  <c:v>9.9656512308853298</c:v>
                </c:pt>
                <c:pt idx="1043">
                  <c:v>9.9656512308853298</c:v>
                </c:pt>
                <c:pt idx="1044">
                  <c:v>10.045907992082029</c:v>
                </c:pt>
                <c:pt idx="1045">
                  <c:v>10.045907992082029</c:v>
                </c:pt>
                <c:pt idx="1046">
                  <c:v>10.045907992082029</c:v>
                </c:pt>
                <c:pt idx="1047">
                  <c:v>10.045907992082029</c:v>
                </c:pt>
                <c:pt idx="1048">
                  <c:v>10.045907992082029</c:v>
                </c:pt>
                <c:pt idx="1049">
                  <c:v>10.045907992082029</c:v>
                </c:pt>
                <c:pt idx="1050">
                  <c:v>10.045907992082029</c:v>
                </c:pt>
                <c:pt idx="1051">
                  <c:v>10.045907992082029</c:v>
                </c:pt>
                <c:pt idx="1052">
                  <c:v>10.045907992082029</c:v>
                </c:pt>
                <c:pt idx="1053">
                  <c:v>10.045907992082029</c:v>
                </c:pt>
                <c:pt idx="1054">
                  <c:v>10.045907992082029</c:v>
                </c:pt>
                <c:pt idx="1055">
                  <c:v>10.045907992082029</c:v>
                </c:pt>
                <c:pt idx="1056">
                  <c:v>10.045907992082029</c:v>
                </c:pt>
                <c:pt idx="1057">
                  <c:v>10.045907992082029</c:v>
                </c:pt>
                <c:pt idx="1058">
                  <c:v>10.045907992082029</c:v>
                </c:pt>
                <c:pt idx="1059">
                  <c:v>10.045907992082029</c:v>
                </c:pt>
                <c:pt idx="1060">
                  <c:v>10.045907992082029</c:v>
                </c:pt>
                <c:pt idx="1061">
                  <c:v>10.12676818757353</c:v>
                </c:pt>
                <c:pt idx="1062">
                  <c:v>10.12676818757353</c:v>
                </c:pt>
                <c:pt idx="1063">
                  <c:v>10.12676818757353</c:v>
                </c:pt>
                <c:pt idx="1064">
                  <c:v>10.12676818757353</c:v>
                </c:pt>
                <c:pt idx="1065">
                  <c:v>10.12676818757353</c:v>
                </c:pt>
                <c:pt idx="1066">
                  <c:v>10.12676818757353</c:v>
                </c:pt>
                <c:pt idx="1067">
                  <c:v>10.12676818757353</c:v>
                </c:pt>
                <c:pt idx="1068">
                  <c:v>10.12676818757353</c:v>
                </c:pt>
                <c:pt idx="1069">
                  <c:v>10.12676818757353</c:v>
                </c:pt>
                <c:pt idx="1070">
                  <c:v>10.12676818757353</c:v>
                </c:pt>
                <c:pt idx="1071">
                  <c:v>10.12676818757353</c:v>
                </c:pt>
                <c:pt idx="1072">
                  <c:v>10.12676818757353</c:v>
                </c:pt>
                <c:pt idx="1073">
                  <c:v>10.12676818757353</c:v>
                </c:pt>
                <c:pt idx="1074">
                  <c:v>10.12676818757353</c:v>
                </c:pt>
                <c:pt idx="1075">
                  <c:v>10.12676818757353</c:v>
                </c:pt>
                <c:pt idx="1076">
                  <c:v>10.12676818757353</c:v>
                </c:pt>
                <c:pt idx="1077">
                  <c:v>10.12676818757353</c:v>
                </c:pt>
                <c:pt idx="1078">
                  <c:v>10.12676818757353</c:v>
                </c:pt>
                <c:pt idx="1079">
                  <c:v>10.12676818757353</c:v>
                </c:pt>
                <c:pt idx="1080">
                  <c:v>10.12676818757353</c:v>
                </c:pt>
                <c:pt idx="1081">
                  <c:v>10.12676818757353</c:v>
                </c:pt>
                <c:pt idx="1082">
                  <c:v>10.12676818757353</c:v>
                </c:pt>
                <c:pt idx="1083">
                  <c:v>10.12676818757353</c:v>
                </c:pt>
                <c:pt idx="1084">
                  <c:v>10.12676818757353</c:v>
                </c:pt>
                <c:pt idx="1085">
                  <c:v>10.12676818757353</c:v>
                </c:pt>
                <c:pt idx="1086">
                  <c:v>10.12676818757353</c:v>
                </c:pt>
                <c:pt idx="1087">
                  <c:v>10.12676818757353</c:v>
                </c:pt>
                <c:pt idx="1088">
                  <c:v>10.12676818757353</c:v>
                </c:pt>
                <c:pt idx="1089">
                  <c:v>10.12676818757353</c:v>
                </c:pt>
                <c:pt idx="1090">
                  <c:v>10.12676818757353</c:v>
                </c:pt>
                <c:pt idx="1091">
                  <c:v>10.12676818757353</c:v>
                </c:pt>
                <c:pt idx="1092">
                  <c:v>10.12676818757353</c:v>
                </c:pt>
                <c:pt idx="1093">
                  <c:v>10.12676818757353</c:v>
                </c:pt>
                <c:pt idx="1094">
                  <c:v>10.12676818757353</c:v>
                </c:pt>
                <c:pt idx="1095">
                  <c:v>10.12676818757353</c:v>
                </c:pt>
                <c:pt idx="1096">
                  <c:v>10.12676818757353</c:v>
                </c:pt>
                <c:pt idx="1097">
                  <c:v>10.12676818757353</c:v>
                </c:pt>
                <c:pt idx="1098">
                  <c:v>10.12676818757353</c:v>
                </c:pt>
                <c:pt idx="1099">
                  <c:v>10.12676818757353</c:v>
                </c:pt>
                <c:pt idx="1100">
                  <c:v>10.12676818757353</c:v>
                </c:pt>
                <c:pt idx="1101">
                  <c:v>10.12676818757353</c:v>
                </c:pt>
                <c:pt idx="1102">
                  <c:v>10.12676818757353</c:v>
                </c:pt>
                <c:pt idx="1103">
                  <c:v>10.12676818757353</c:v>
                </c:pt>
                <c:pt idx="1104">
                  <c:v>10.12676818757353</c:v>
                </c:pt>
                <c:pt idx="1105">
                  <c:v>10.12676818757353</c:v>
                </c:pt>
                <c:pt idx="1106">
                  <c:v>10.12676818757353</c:v>
                </c:pt>
                <c:pt idx="1107">
                  <c:v>10.12676818757353</c:v>
                </c:pt>
                <c:pt idx="1108">
                  <c:v>10.12676818757353</c:v>
                </c:pt>
                <c:pt idx="1109">
                  <c:v>10.12676818757353</c:v>
                </c:pt>
                <c:pt idx="1110">
                  <c:v>10.12676818757353</c:v>
                </c:pt>
                <c:pt idx="1111">
                  <c:v>10.12676818757353</c:v>
                </c:pt>
                <c:pt idx="1112">
                  <c:v>10.12676818757353</c:v>
                </c:pt>
                <c:pt idx="1113">
                  <c:v>10.167973550856129</c:v>
                </c:pt>
                <c:pt idx="1114">
                  <c:v>10.167973550856129</c:v>
                </c:pt>
                <c:pt idx="1115">
                  <c:v>10.167973550856129</c:v>
                </c:pt>
                <c:pt idx="1116">
                  <c:v>10.167973550856129</c:v>
                </c:pt>
                <c:pt idx="1117">
                  <c:v>10.167973550856129</c:v>
                </c:pt>
                <c:pt idx="1118">
                  <c:v>10.167973550856129</c:v>
                </c:pt>
                <c:pt idx="1119">
                  <c:v>10.167973550856129</c:v>
                </c:pt>
                <c:pt idx="1120">
                  <c:v>10.167973550856129</c:v>
                </c:pt>
                <c:pt idx="1121">
                  <c:v>10.25054268343103</c:v>
                </c:pt>
                <c:pt idx="1122">
                  <c:v>10.25054268343103</c:v>
                </c:pt>
                <c:pt idx="1123">
                  <c:v>10.25054268343103</c:v>
                </c:pt>
                <c:pt idx="1124">
                  <c:v>10.25054268343103</c:v>
                </c:pt>
                <c:pt idx="1125">
                  <c:v>10.25054268343103</c:v>
                </c:pt>
                <c:pt idx="1126">
                  <c:v>10.25054268343103</c:v>
                </c:pt>
                <c:pt idx="1127">
                  <c:v>10.25054268343103</c:v>
                </c:pt>
                <c:pt idx="1128">
                  <c:v>10.25054268343103</c:v>
                </c:pt>
                <c:pt idx="1129">
                  <c:v>10.25054268343103</c:v>
                </c:pt>
                <c:pt idx="1130">
                  <c:v>10.25054268343103</c:v>
                </c:pt>
                <c:pt idx="1131">
                  <c:v>10.25054268343103</c:v>
                </c:pt>
                <c:pt idx="1132">
                  <c:v>10.25054268343103</c:v>
                </c:pt>
                <c:pt idx="1133">
                  <c:v>10.25054268343103</c:v>
                </c:pt>
                <c:pt idx="1134">
                  <c:v>10.25054268343103</c:v>
                </c:pt>
                <c:pt idx="1135">
                  <c:v>10.25054268343103</c:v>
                </c:pt>
                <c:pt idx="1136">
                  <c:v>10.25054268343103</c:v>
                </c:pt>
                <c:pt idx="1137">
                  <c:v>10.25054268343103</c:v>
                </c:pt>
                <c:pt idx="1138">
                  <c:v>10.25054268343103</c:v>
                </c:pt>
                <c:pt idx="1139">
                  <c:v>10.25054268343103</c:v>
                </c:pt>
                <c:pt idx="1140">
                  <c:v>10.25054268343103</c:v>
                </c:pt>
                <c:pt idx="1141">
                  <c:v>10.25054268343103</c:v>
                </c:pt>
                <c:pt idx="1142">
                  <c:v>10.25054268343103</c:v>
                </c:pt>
                <c:pt idx="1143">
                  <c:v>10.25054268343103</c:v>
                </c:pt>
                <c:pt idx="1144">
                  <c:v>10.25054268343103</c:v>
                </c:pt>
                <c:pt idx="1145">
                  <c:v>10.25054268343103</c:v>
                </c:pt>
                <c:pt idx="1146">
                  <c:v>10.25054268343103</c:v>
                </c:pt>
                <c:pt idx="1147">
                  <c:v>10.25054268343103</c:v>
                </c:pt>
                <c:pt idx="1148">
                  <c:v>10.25054268343103</c:v>
                </c:pt>
                <c:pt idx="1149">
                  <c:v>10.25054268343103</c:v>
                </c:pt>
                <c:pt idx="1150">
                  <c:v>10.25054268343103</c:v>
                </c:pt>
                <c:pt idx="1151">
                  <c:v>10.25054268343103</c:v>
                </c:pt>
                <c:pt idx="1152">
                  <c:v>10.25054268343103</c:v>
                </c:pt>
                <c:pt idx="1153">
                  <c:v>10.25054268343103</c:v>
                </c:pt>
                <c:pt idx="1154">
                  <c:v>10.25054268343103</c:v>
                </c:pt>
                <c:pt idx="1155">
                  <c:v>10.25054268343103</c:v>
                </c:pt>
                <c:pt idx="1156">
                  <c:v>10.25054268343103</c:v>
                </c:pt>
                <c:pt idx="1157">
                  <c:v>10.25054268343103</c:v>
                </c:pt>
                <c:pt idx="1158">
                  <c:v>10.25054268343103</c:v>
                </c:pt>
                <c:pt idx="1159">
                  <c:v>10.25054268343103</c:v>
                </c:pt>
                <c:pt idx="1160">
                  <c:v>10.25054268343103</c:v>
                </c:pt>
                <c:pt idx="1161">
                  <c:v>10.25054268343103</c:v>
                </c:pt>
                <c:pt idx="1162">
                  <c:v>10.25054268343103</c:v>
                </c:pt>
                <c:pt idx="1163">
                  <c:v>10.25054268343103</c:v>
                </c:pt>
                <c:pt idx="1164">
                  <c:v>10.25054268343103</c:v>
                </c:pt>
                <c:pt idx="1165">
                  <c:v>10.25054268343103</c:v>
                </c:pt>
                <c:pt idx="1166">
                  <c:v>10.25054268343103</c:v>
                </c:pt>
                <c:pt idx="1167">
                  <c:v>10.25054268343103</c:v>
                </c:pt>
                <c:pt idx="1168">
                  <c:v>10.25054268343103</c:v>
                </c:pt>
                <c:pt idx="1169">
                  <c:v>10.25054268343103</c:v>
                </c:pt>
                <c:pt idx="1170">
                  <c:v>10.25054268343103</c:v>
                </c:pt>
                <c:pt idx="1171">
                  <c:v>10.25054268343103</c:v>
                </c:pt>
                <c:pt idx="1172">
                  <c:v>10.292657802818429</c:v>
                </c:pt>
                <c:pt idx="1173">
                  <c:v>10.292657802818429</c:v>
                </c:pt>
                <c:pt idx="1174">
                  <c:v>10.292657802818429</c:v>
                </c:pt>
                <c:pt idx="1175">
                  <c:v>10.292657802818429</c:v>
                </c:pt>
                <c:pt idx="1176">
                  <c:v>10.292657802818429</c:v>
                </c:pt>
                <c:pt idx="1177">
                  <c:v>10.292657802818429</c:v>
                </c:pt>
                <c:pt idx="1178">
                  <c:v>10.292657802818429</c:v>
                </c:pt>
                <c:pt idx="1179">
                  <c:v>10.292657802818429</c:v>
                </c:pt>
                <c:pt idx="1180">
                  <c:v>10.292657802818429</c:v>
                </c:pt>
                <c:pt idx="1181">
                  <c:v>10.292657802818429</c:v>
                </c:pt>
                <c:pt idx="1182">
                  <c:v>10.292657802818429</c:v>
                </c:pt>
                <c:pt idx="1183">
                  <c:v>10.292657802818429</c:v>
                </c:pt>
                <c:pt idx="1184">
                  <c:v>10.292657802818429</c:v>
                </c:pt>
                <c:pt idx="1185">
                  <c:v>10.292657802818429</c:v>
                </c:pt>
                <c:pt idx="1186">
                  <c:v>10.292657802818429</c:v>
                </c:pt>
                <c:pt idx="1187">
                  <c:v>10.292657802818429</c:v>
                </c:pt>
                <c:pt idx="1188">
                  <c:v>10.292657802818429</c:v>
                </c:pt>
                <c:pt idx="1189">
                  <c:v>10.292657802818429</c:v>
                </c:pt>
                <c:pt idx="1190">
                  <c:v>10.292657802818429</c:v>
                </c:pt>
                <c:pt idx="1191">
                  <c:v>10.292657802818429</c:v>
                </c:pt>
                <c:pt idx="1192">
                  <c:v>10.292657802818429</c:v>
                </c:pt>
                <c:pt idx="1193">
                  <c:v>10.292657802818429</c:v>
                </c:pt>
                <c:pt idx="1194">
                  <c:v>10.292657802818429</c:v>
                </c:pt>
                <c:pt idx="1195">
                  <c:v>10.292657802818429</c:v>
                </c:pt>
                <c:pt idx="1196">
                  <c:v>10.292657802818429</c:v>
                </c:pt>
                <c:pt idx="1197">
                  <c:v>10.292657802818429</c:v>
                </c:pt>
                <c:pt idx="1198">
                  <c:v>10.292657802818429</c:v>
                </c:pt>
                <c:pt idx="1199">
                  <c:v>10.292657802818429</c:v>
                </c:pt>
                <c:pt idx="1200">
                  <c:v>10.292657802818429</c:v>
                </c:pt>
                <c:pt idx="1201">
                  <c:v>10.292657802818429</c:v>
                </c:pt>
                <c:pt idx="1202">
                  <c:v>10.292657802818429</c:v>
                </c:pt>
                <c:pt idx="1203">
                  <c:v>10.292657802818429</c:v>
                </c:pt>
                <c:pt idx="1204">
                  <c:v>10.292657802818429</c:v>
                </c:pt>
                <c:pt idx="1205">
                  <c:v>10.292657802818429</c:v>
                </c:pt>
                <c:pt idx="1206">
                  <c:v>10.292657802818429</c:v>
                </c:pt>
                <c:pt idx="1207">
                  <c:v>10.335317423998129</c:v>
                </c:pt>
                <c:pt idx="1208">
                  <c:v>10.335317423998129</c:v>
                </c:pt>
                <c:pt idx="1209">
                  <c:v>10.335317423998129</c:v>
                </c:pt>
                <c:pt idx="1210">
                  <c:v>10.335317423998129</c:v>
                </c:pt>
                <c:pt idx="1211">
                  <c:v>10.335317423998129</c:v>
                </c:pt>
                <c:pt idx="1212">
                  <c:v>10.335317423998129</c:v>
                </c:pt>
                <c:pt idx="1213">
                  <c:v>10.335317423998129</c:v>
                </c:pt>
                <c:pt idx="1214">
                  <c:v>10.378104768594429</c:v>
                </c:pt>
                <c:pt idx="1215">
                  <c:v>10.378104768594429</c:v>
                </c:pt>
                <c:pt idx="1216">
                  <c:v>10.378104768594429</c:v>
                </c:pt>
                <c:pt idx="1217">
                  <c:v>10.378104768594429</c:v>
                </c:pt>
                <c:pt idx="1218">
                  <c:v>10.378104768594429</c:v>
                </c:pt>
                <c:pt idx="1219">
                  <c:v>10.378104768594429</c:v>
                </c:pt>
                <c:pt idx="1220">
                  <c:v>10.378104768594429</c:v>
                </c:pt>
                <c:pt idx="1221">
                  <c:v>10.378104768594429</c:v>
                </c:pt>
                <c:pt idx="1222">
                  <c:v>10.378104768594429</c:v>
                </c:pt>
                <c:pt idx="1223">
                  <c:v>10.378104768594429</c:v>
                </c:pt>
                <c:pt idx="1224">
                  <c:v>10.378104768594429</c:v>
                </c:pt>
                <c:pt idx="1225">
                  <c:v>10.378104768594429</c:v>
                </c:pt>
                <c:pt idx="1226">
                  <c:v>10.378104768594429</c:v>
                </c:pt>
                <c:pt idx="1227">
                  <c:v>10.378104768594429</c:v>
                </c:pt>
                <c:pt idx="1228">
                  <c:v>10.378104768594429</c:v>
                </c:pt>
                <c:pt idx="1229">
                  <c:v>10.378104768594429</c:v>
                </c:pt>
                <c:pt idx="1230">
                  <c:v>10.378104768594429</c:v>
                </c:pt>
                <c:pt idx="1231">
                  <c:v>10.378104768594429</c:v>
                </c:pt>
                <c:pt idx="1232">
                  <c:v>10.378104768594429</c:v>
                </c:pt>
                <c:pt idx="1233">
                  <c:v>10.378104768594429</c:v>
                </c:pt>
                <c:pt idx="1234">
                  <c:v>10.378104768594429</c:v>
                </c:pt>
                <c:pt idx="1235">
                  <c:v>10.378104768594429</c:v>
                </c:pt>
                <c:pt idx="1236">
                  <c:v>10.378104768594429</c:v>
                </c:pt>
                <c:pt idx="1237">
                  <c:v>10.378104768594429</c:v>
                </c:pt>
                <c:pt idx="1238">
                  <c:v>10.378104768594429</c:v>
                </c:pt>
                <c:pt idx="1239">
                  <c:v>10.42128010926263</c:v>
                </c:pt>
                <c:pt idx="1240">
                  <c:v>10.42128010926263</c:v>
                </c:pt>
                <c:pt idx="1241">
                  <c:v>10.42128010926263</c:v>
                </c:pt>
                <c:pt idx="1242">
                  <c:v>10.42128010926263</c:v>
                </c:pt>
                <c:pt idx="1243">
                  <c:v>10.42128010926263</c:v>
                </c:pt>
                <c:pt idx="1244">
                  <c:v>10.464542672841329</c:v>
                </c:pt>
                <c:pt idx="1245">
                  <c:v>10.464542672841329</c:v>
                </c:pt>
                <c:pt idx="1246">
                  <c:v>10.464542672841329</c:v>
                </c:pt>
                <c:pt idx="1247">
                  <c:v>10.464542672841329</c:v>
                </c:pt>
                <c:pt idx="1248">
                  <c:v>10.464542672841329</c:v>
                </c:pt>
                <c:pt idx="1249">
                  <c:v>10.464542672841329</c:v>
                </c:pt>
                <c:pt idx="1250">
                  <c:v>10.464542672841329</c:v>
                </c:pt>
                <c:pt idx="1251">
                  <c:v>10.464542672841329</c:v>
                </c:pt>
                <c:pt idx="1252">
                  <c:v>10.464542672841329</c:v>
                </c:pt>
                <c:pt idx="1253">
                  <c:v>10.464542672841329</c:v>
                </c:pt>
                <c:pt idx="1254">
                  <c:v>10.464542672841329</c:v>
                </c:pt>
                <c:pt idx="1255">
                  <c:v>10.464542672841329</c:v>
                </c:pt>
                <c:pt idx="1256">
                  <c:v>10.464542672841329</c:v>
                </c:pt>
                <c:pt idx="1257">
                  <c:v>10.464542672841329</c:v>
                </c:pt>
                <c:pt idx="1258">
                  <c:v>10.464542672841329</c:v>
                </c:pt>
                <c:pt idx="1259">
                  <c:v>10.464542672841329</c:v>
                </c:pt>
                <c:pt idx="1260">
                  <c:v>10.464542672841329</c:v>
                </c:pt>
                <c:pt idx="1261">
                  <c:v>10.464542672841329</c:v>
                </c:pt>
                <c:pt idx="1262">
                  <c:v>10.464542672841329</c:v>
                </c:pt>
                <c:pt idx="1263">
                  <c:v>10.464542672841329</c:v>
                </c:pt>
                <c:pt idx="1264">
                  <c:v>10.464542672841329</c:v>
                </c:pt>
                <c:pt idx="1265">
                  <c:v>10.464542672841329</c:v>
                </c:pt>
                <c:pt idx="1266">
                  <c:v>10.464542672841329</c:v>
                </c:pt>
                <c:pt idx="1267">
                  <c:v>10.464542672841329</c:v>
                </c:pt>
                <c:pt idx="1268">
                  <c:v>10.464542672841329</c:v>
                </c:pt>
                <c:pt idx="1269">
                  <c:v>10.464542672841329</c:v>
                </c:pt>
                <c:pt idx="1270">
                  <c:v>10.464542672841329</c:v>
                </c:pt>
                <c:pt idx="1271">
                  <c:v>10.464542672841329</c:v>
                </c:pt>
                <c:pt idx="1272">
                  <c:v>10.464542672841329</c:v>
                </c:pt>
                <c:pt idx="1273">
                  <c:v>10.464542672841329</c:v>
                </c:pt>
                <c:pt idx="1274">
                  <c:v>10.464542672841329</c:v>
                </c:pt>
                <c:pt idx="1275">
                  <c:v>10.464542672841329</c:v>
                </c:pt>
                <c:pt idx="1276">
                  <c:v>10.464542672841329</c:v>
                </c:pt>
                <c:pt idx="1277">
                  <c:v>10.464542672841329</c:v>
                </c:pt>
                <c:pt idx="1278">
                  <c:v>10.464542672841329</c:v>
                </c:pt>
                <c:pt idx="1279">
                  <c:v>10.464542672841329</c:v>
                </c:pt>
                <c:pt idx="1280">
                  <c:v>10.464542672841329</c:v>
                </c:pt>
                <c:pt idx="1281">
                  <c:v>10.464542672841329</c:v>
                </c:pt>
                <c:pt idx="1282">
                  <c:v>10.464542672841329</c:v>
                </c:pt>
                <c:pt idx="1283">
                  <c:v>10.464542672841329</c:v>
                </c:pt>
                <c:pt idx="1284">
                  <c:v>10.464542672841329</c:v>
                </c:pt>
                <c:pt idx="1285">
                  <c:v>10.464542672841329</c:v>
                </c:pt>
                <c:pt idx="1286">
                  <c:v>10.464542672841329</c:v>
                </c:pt>
                <c:pt idx="1287">
                  <c:v>10.464542672841329</c:v>
                </c:pt>
                <c:pt idx="1288">
                  <c:v>10.464542672841329</c:v>
                </c:pt>
                <c:pt idx="1289">
                  <c:v>10.464542672841329</c:v>
                </c:pt>
                <c:pt idx="1290">
                  <c:v>10.464542672841329</c:v>
                </c:pt>
                <c:pt idx="1291">
                  <c:v>10.464542672841329</c:v>
                </c:pt>
                <c:pt idx="1292">
                  <c:v>10.464542672841329</c:v>
                </c:pt>
                <c:pt idx="1293">
                  <c:v>10.464542672841329</c:v>
                </c:pt>
                <c:pt idx="1294">
                  <c:v>10.464542672841329</c:v>
                </c:pt>
                <c:pt idx="1295">
                  <c:v>10.464542672841329</c:v>
                </c:pt>
                <c:pt idx="1296">
                  <c:v>10.464542672841329</c:v>
                </c:pt>
                <c:pt idx="1297">
                  <c:v>10.464542672841329</c:v>
                </c:pt>
                <c:pt idx="1298">
                  <c:v>10.464542672841329</c:v>
                </c:pt>
                <c:pt idx="1299">
                  <c:v>10.464542672841329</c:v>
                </c:pt>
                <c:pt idx="1300">
                  <c:v>10.464542672841329</c:v>
                </c:pt>
                <c:pt idx="1301">
                  <c:v>10.464542672841329</c:v>
                </c:pt>
                <c:pt idx="1302">
                  <c:v>10.464542672841329</c:v>
                </c:pt>
                <c:pt idx="1303">
                  <c:v>10.464542672841329</c:v>
                </c:pt>
                <c:pt idx="1304">
                  <c:v>10.464542672841329</c:v>
                </c:pt>
                <c:pt idx="1305">
                  <c:v>10.464542672841329</c:v>
                </c:pt>
                <c:pt idx="1306">
                  <c:v>10.464542672841329</c:v>
                </c:pt>
                <c:pt idx="1307">
                  <c:v>10.464542672841329</c:v>
                </c:pt>
                <c:pt idx="1308">
                  <c:v>10.464542672841329</c:v>
                </c:pt>
                <c:pt idx="1309">
                  <c:v>10.464542672841329</c:v>
                </c:pt>
                <c:pt idx="1310">
                  <c:v>10.464542672841329</c:v>
                </c:pt>
                <c:pt idx="1311">
                  <c:v>10.464542672841329</c:v>
                </c:pt>
                <c:pt idx="1312">
                  <c:v>10.464542672841329</c:v>
                </c:pt>
                <c:pt idx="1313">
                  <c:v>10.464542672841329</c:v>
                </c:pt>
                <c:pt idx="1314">
                  <c:v>10.464542672841329</c:v>
                </c:pt>
                <c:pt idx="1315">
                  <c:v>10.464542672841329</c:v>
                </c:pt>
                <c:pt idx="1316">
                  <c:v>10.464542672841329</c:v>
                </c:pt>
                <c:pt idx="1317">
                  <c:v>10.464542672841329</c:v>
                </c:pt>
                <c:pt idx="1318">
                  <c:v>10.464542672841329</c:v>
                </c:pt>
                <c:pt idx="1319">
                  <c:v>10.464542672841329</c:v>
                </c:pt>
                <c:pt idx="1320">
                  <c:v>10.464542672841329</c:v>
                </c:pt>
                <c:pt idx="1321">
                  <c:v>10.464542672841329</c:v>
                </c:pt>
                <c:pt idx="1322">
                  <c:v>10.464542672841329</c:v>
                </c:pt>
                <c:pt idx="1323">
                  <c:v>10.464542672841329</c:v>
                </c:pt>
                <c:pt idx="1324">
                  <c:v>10.464542672841329</c:v>
                </c:pt>
                <c:pt idx="1325">
                  <c:v>10.464542672841329</c:v>
                </c:pt>
                <c:pt idx="1326">
                  <c:v>10.464542672841329</c:v>
                </c:pt>
                <c:pt idx="1327">
                  <c:v>10.464542672841329</c:v>
                </c:pt>
                <c:pt idx="1328">
                  <c:v>10.464542672841329</c:v>
                </c:pt>
                <c:pt idx="1329">
                  <c:v>10.464542672841329</c:v>
                </c:pt>
                <c:pt idx="1330">
                  <c:v>10.464542672841329</c:v>
                </c:pt>
                <c:pt idx="1331">
                  <c:v>10.464542672841329</c:v>
                </c:pt>
                <c:pt idx="1332">
                  <c:v>10.464542672841329</c:v>
                </c:pt>
                <c:pt idx="1333">
                  <c:v>10.464542672841329</c:v>
                </c:pt>
                <c:pt idx="1334">
                  <c:v>10.464542672841329</c:v>
                </c:pt>
                <c:pt idx="1335">
                  <c:v>10.464542672841329</c:v>
                </c:pt>
                <c:pt idx="1336">
                  <c:v>10.464542672841329</c:v>
                </c:pt>
                <c:pt idx="1337">
                  <c:v>10.464542672841329</c:v>
                </c:pt>
                <c:pt idx="1338">
                  <c:v>10.464542672841329</c:v>
                </c:pt>
                <c:pt idx="1339">
                  <c:v>10.464542672841329</c:v>
                </c:pt>
                <c:pt idx="1340">
                  <c:v>10.464542672841329</c:v>
                </c:pt>
                <c:pt idx="1341">
                  <c:v>10.464542672841329</c:v>
                </c:pt>
                <c:pt idx="1342">
                  <c:v>10.464542672841329</c:v>
                </c:pt>
                <c:pt idx="1343">
                  <c:v>10.464542672841329</c:v>
                </c:pt>
                <c:pt idx="1344">
                  <c:v>10.464542672841329</c:v>
                </c:pt>
                <c:pt idx="1345">
                  <c:v>10.464542672841329</c:v>
                </c:pt>
                <c:pt idx="1346">
                  <c:v>10.464542672841329</c:v>
                </c:pt>
                <c:pt idx="1347">
                  <c:v>10.464542672841329</c:v>
                </c:pt>
                <c:pt idx="1348">
                  <c:v>10.464542672841329</c:v>
                </c:pt>
                <c:pt idx="1349">
                  <c:v>10.464542672841329</c:v>
                </c:pt>
                <c:pt idx="1350">
                  <c:v>10.464542672841329</c:v>
                </c:pt>
                <c:pt idx="1351">
                  <c:v>10.464542672841329</c:v>
                </c:pt>
                <c:pt idx="1352">
                  <c:v>10.464542672841329</c:v>
                </c:pt>
                <c:pt idx="1353">
                  <c:v>10.464542672841329</c:v>
                </c:pt>
                <c:pt idx="1354">
                  <c:v>10.464542672841329</c:v>
                </c:pt>
                <c:pt idx="1355">
                  <c:v>10.464542672841329</c:v>
                </c:pt>
                <c:pt idx="1356">
                  <c:v>10.464542672841329</c:v>
                </c:pt>
                <c:pt idx="1357">
                  <c:v>10.464542672841329</c:v>
                </c:pt>
                <c:pt idx="1358">
                  <c:v>10.464542672841329</c:v>
                </c:pt>
                <c:pt idx="1359">
                  <c:v>10.464542672841329</c:v>
                </c:pt>
                <c:pt idx="1360">
                  <c:v>10.464542672841329</c:v>
                </c:pt>
                <c:pt idx="1361">
                  <c:v>10.464542672841329</c:v>
                </c:pt>
                <c:pt idx="1362">
                  <c:v>10.464542672841329</c:v>
                </c:pt>
                <c:pt idx="1363">
                  <c:v>10.510156212171129</c:v>
                </c:pt>
                <c:pt idx="1364">
                  <c:v>10.510156212171129</c:v>
                </c:pt>
                <c:pt idx="1365">
                  <c:v>10.510156212171129</c:v>
                </c:pt>
                <c:pt idx="1366">
                  <c:v>10.510156212171129</c:v>
                </c:pt>
                <c:pt idx="1367">
                  <c:v>10.510156212171129</c:v>
                </c:pt>
                <c:pt idx="1368">
                  <c:v>10.510156212171129</c:v>
                </c:pt>
                <c:pt idx="1369">
                  <c:v>10.510156212171129</c:v>
                </c:pt>
                <c:pt idx="1370">
                  <c:v>10.510156212171129</c:v>
                </c:pt>
                <c:pt idx="1371">
                  <c:v>10.510156212171129</c:v>
                </c:pt>
                <c:pt idx="1372">
                  <c:v>10.510156212171129</c:v>
                </c:pt>
                <c:pt idx="1373">
                  <c:v>10.510156212171129</c:v>
                </c:pt>
                <c:pt idx="1374">
                  <c:v>10.510156212171129</c:v>
                </c:pt>
                <c:pt idx="1375">
                  <c:v>10.510156212171129</c:v>
                </c:pt>
                <c:pt idx="1376">
                  <c:v>10.510156212171129</c:v>
                </c:pt>
                <c:pt idx="1377">
                  <c:v>10.510156212171129</c:v>
                </c:pt>
                <c:pt idx="1378">
                  <c:v>10.510156212171129</c:v>
                </c:pt>
                <c:pt idx="1379">
                  <c:v>10.510156212171129</c:v>
                </c:pt>
                <c:pt idx="1380">
                  <c:v>10.510156212171129</c:v>
                </c:pt>
                <c:pt idx="1381">
                  <c:v>10.510156212171129</c:v>
                </c:pt>
                <c:pt idx="1382">
                  <c:v>10.510156212171129</c:v>
                </c:pt>
                <c:pt idx="1383">
                  <c:v>10.510156212171129</c:v>
                </c:pt>
                <c:pt idx="1384">
                  <c:v>10.510156212171129</c:v>
                </c:pt>
                <c:pt idx="1385">
                  <c:v>10.510156212171129</c:v>
                </c:pt>
                <c:pt idx="1386">
                  <c:v>10.510156212171129</c:v>
                </c:pt>
                <c:pt idx="1387">
                  <c:v>10.510156212171129</c:v>
                </c:pt>
                <c:pt idx="1388">
                  <c:v>10.510156212171129</c:v>
                </c:pt>
                <c:pt idx="1389">
                  <c:v>10.510156212171129</c:v>
                </c:pt>
                <c:pt idx="1390">
                  <c:v>10.510156212171129</c:v>
                </c:pt>
                <c:pt idx="1391">
                  <c:v>10.510156212171129</c:v>
                </c:pt>
                <c:pt idx="1392">
                  <c:v>10.510156212171129</c:v>
                </c:pt>
                <c:pt idx="1393">
                  <c:v>10.510156212171129</c:v>
                </c:pt>
                <c:pt idx="1394">
                  <c:v>10.510156212171129</c:v>
                </c:pt>
                <c:pt idx="1395">
                  <c:v>10.510156212171129</c:v>
                </c:pt>
                <c:pt idx="1396">
                  <c:v>10.510156212171129</c:v>
                </c:pt>
                <c:pt idx="1397">
                  <c:v>10.510156212171129</c:v>
                </c:pt>
                <c:pt idx="1398">
                  <c:v>10.510156212171129</c:v>
                </c:pt>
                <c:pt idx="1399">
                  <c:v>10.510156212171129</c:v>
                </c:pt>
                <c:pt idx="1400">
                  <c:v>10.510156212171129</c:v>
                </c:pt>
                <c:pt idx="1401">
                  <c:v>10.510156212171129</c:v>
                </c:pt>
                <c:pt idx="1402">
                  <c:v>10.55656130966733</c:v>
                </c:pt>
                <c:pt idx="1403">
                  <c:v>10.55656130966733</c:v>
                </c:pt>
                <c:pt idx="1404">
                  <c:v>10.55656130966733</c:v>
                </c:pt>
                <c:pt idx="1405">
                  <c:v>10.55656130966733</c:v>
                </c:pt>
                <c:pt idx="1406">
                  <c:v>10.55656130966733</c:v>
                </c:pt>
                <c:pt idx="1407">
                  <c:v>10.55656130966733</c:v>
                </c:pt>
                <c:pt idx="1408">
                  <c:v>10.55656130966733</c:v>
                </c:pt>
                <c:pt idx="1409">
                  <c:v>10.55656130966733</c:v>
                </c:pt>
                <c:pt idx="1410">
                  <c:v>10.55656130966733</c:v>
                </c:pt>
                <c:pt idx="1411">
                  <c:v>10.60316871821523</c:v>
                </c:pt>
                <c:pt idx="1412">
                  <c:v>10.60316871821523</c:v>
                </c:pt>
                <c:pt idx="1413">
                  <c:v>10.60316871821523</c:v>
                </c:pt>
                <c:pt idx="1414">
                  <c:v>10.60316871821523</c:v>
                </c:pt>
                <c:pt idx="1415">
                  <c:v>10.60316871821523</c:v>
                </c:pt>
                <c:pt idx="1416">
                  <c:v>10.649878000880129</c:v>
                </c:pt>
                <c:pt idx="1417">
                  <c:v>10.649878000880129</c:v>
                </c:pt>
                <c:pt idx="1418">
                  <c:v>10.649878000880129</c:v>
                </c:pt>
                <c:pt idx="1419">
                  <c:v>10.649878000880129</c:v>
                </c:pt>
                <c:pt idx="1420">
                  <c:v>10.649878000880129</c:v>
                </c:pt>
                <c:pt idx="1421">
                  <c:v>10.649878000880129</c:v>
                </c:pt>
                <c:pt idx="1422">
                  <c:v>10.696715324341829</c:v>
                </c:pt>
                <c:pt idx="1423">
                  <c:v>10.696715324341829</c:v>
                </c:pt>
                <c:pt idx="1424">
                  <c:v>10.696715324341829</c:v>
                </c:pt>
                <c:pt idx="1425">
                  <c:v>10.696715324341829</c:v>
                </c:pt>
                <c:pt idx="1426">
                  <c:v>10.696715324341829</c:v>
                </c:pt>
                <c:pt idx="1427">
                  <c:v>10.696715324341829</c:v>
                </c:pt>
                <c:pt idx="1428">
                  <c:v>10.696715324341829</c:v>
                </c:pt>
                <c:pt idx="1429">
                  <c:v>10.696715324341829</c:v>
                </c:pt>
                <c:pt idx="1430">
                  <c:v>10.696715324341829</c:v>
                </c:pt>
                <c:pt idx="1431">
                  <c:v>10.696715324341829</c:v>
                </c:pt>
                <c:pt idx="1432">
                  <c:v>10.696715324341829</c:v>
                </c:pt>
                <c:pt idx="1433">
                  <c:v>10.696715324341829</c:v>
                </c:pt>
                <c:pt idx="1434">
                  <c:v>10.696715324341829</c:v>
                </c:pt>
                <c:pt idx="1435">
                  <c:v>10.696715324341829</c:v>
                </c:pt>
                <c:pt idx="1436">
                  <c:v>10.696715324341829</c:v>
                </c:pt>
                <c:pt idx="1437">
                  <c:v>10.696715324341829</c:v>
                </c:pt>
                <c:pt idx="1438">
                  <c:v>10.696715324341829</c:v>
                </c:pt>
                <c:pt idx="1439">
                  <c:v>10.696715324341829</c:v>
                </c:pt>
                <c:pt idx="1440">
                  <c:v>10.696715324341829</c:v>
                </c:pt>
                <c:pt idx="1441">
                  <c:v>10.696715324341829</c:v>
                </c:pt>
                <c:pt idx="1442">
                  <c:v>10.696715324341829</c:v>
                </c:pt>
                <c:pt idx="1443">
                  <c:v>10.696715324341829</c:v>
                </c:pt>
                <c:pt idx="1444">
                  <c:v>10.696715324341829</c:v>
                </c:pt>
                <c:pt idx="1445">
                  <c:v>10.696715324341829</c:v>
                </c:pt>
                <c:pt idx="1446">
                  <c:v>10.696715324341829</c:v>
                </c:pt>
                <c:pt idx="1447">
                  <c:v>10.696715324341829</c:v>
                </c:pt>
                <c:pt idx="1448">
                  <c:v>10.696715324341829</c:v>
                </c:pt>
                <c:pt idx="1449">
                  <c:v>10.696715324341829</c:v>
                </c:pt>
                <c:pt idx="1450">
                  <c:v>10.696715324341829</c:v>
                </c:pt>
                <c:pt idx="1451">
                  <c:v>10.696715324341829</c:v>
                </c:pt>
                <c:pt idx="1452">
                  <c:v>10.696715324341829</c:v>
                </c:pt>
                <c:pt idx="1453">
                  <c:v>10.696715324341829</c:v>
                </c:pt>
                <c:pt idx="1454">
                  <c:v>10.696715324341829</c:v>
                </c:pt>
                <c:pt idx="1455">
                  <c:v>10.696715324341829</c:v>
                </c:pt>
                <c:pt idx="1456">
                  <c:v>10.696715324341829</c:v>
                </c:pt>
                <c:pt idx="1457">
                  <c:v>10.74423031636783</c:v>
                </c:pt>
                <c:pt idx="1458">
                  <c:v>10.74423031636783</c:v>
                </c:pt>
                <c:pt idx="1459">
                  <c:v>10.74423031636783</c:v>
                </c:pt>
                <c:pt idx="1460">
                  <c:v>10.74423031636783</c:v>
                </c:pt>
                <c:pt idx="1461">
                  <c:v>10.74423031636783</c:v>
                </c:pt>
                <c:pt idx="1462">
                  <c:v>10.74423031636783</c:v>
                </c:pt>
                <c:pt idx="1463">
                  <c:v>10.74423031636783</c:v>
                </c:pt>
                <c:pt idx="1464">
                  <c:v>10.74423031636783</c:v>
                </c:pt>
                <c:pt idx="1465">
                  <c:v>10.74423031636783</c:v>
                </c:pt>
                <c:pt idx="1466">
                  <c:v>10.74423031636783</c:v>
                </c:pt>
                <c:pt idx="1467">
                  <c:v>10.74423031636783</c:v>
                </c:pt>
                <c:pt idx="1468">
                  <c:v>10.74423031636783</c:v>
                </c:pt>
                <c:pt idx="1469">
                  <c:v>10.74423031636783</c:v>
                </c:pt>
                <c:pt idx="1470">
                  <c:v>10.74423031636783</c:v>
                </c:pt>
                <c:pt idx="1471">
                  <c:v>10.74423031636783</c:v>
                </c:pt>
                <c:pt idx="1472">
                  <c:v>10.74423031636783</c:v>
                </c:pt>
                <c:pt idx="1473">
                  <c:v>10.74423031636783</c:v>
                </c:pt>
                <c:pt idx="1474">
                  <c:v>10.74423031636783</c:v>
                </c:pt>
                <c:pt idx="1475">
                  <c:v>10.74423031636783</c:v>
                </c:pt>
                <c:pt idx="1476">
                  <c:v>10.74423031636783</c:v>
                </c:pt>
                <c:pt idx="1477">
                  <c:v>10.74423031636783</c:v>
                </c:pt>
                <c:pt idx="1478">
                  <c:v>10.74423031636783</c:v>
                </c:pt>
                <c:pt idx="1479">
                  <c:v>10.74423031636783</c:v>
                </c:pt>
                <c:pt idx="1480">
                  <c:v>10.74423031636783</c:v>
                </c:pt>
                <c:pt idx="1481">
                  <c:v>10.74423031636783</c:v>
                </c:pt>
                <c:pt idx="1482">
                  <c:v>10.74423031636783</c:v>
                </c:pt>
                <c:pt idx="1483">
                  <c:v>10.74423031636783</c:v>
                </c:pt>
                <c:pt idx="1484">
                  <c:v>10.74423031636783</c:v>
                </c:pt>
                <c:pt idx="1485">
                  <c:v>10.74423031636783</c:v>
                </c:pt>
                <c:pt idx="1486">
                  <c:v>10.74423031636783</c:v>
                </c:pt>
                <c:pt idx="1487">
                  <c:v>10.74423031636783</c:v>
                </c:pt>
                <c:pt idx="1488">
                  <c:v>10.74423031636783</c:v>
                </c:pt>
                <c:pt idx="1489">
                  <c:v>10.74423031636783</c:v>
                </c:pt>
                <c:pt idx="1490">
                  <c:v>10.74423031636783</c:v>
                </c:pt>
                <c:pt idx="1491">
                  <c:v>10.74423031636783</c:v>
                </c:pt>
                <c:pt idx="1492">
                  <c:v>10.74423031636783</c:v>
                </c:pt>
                <c:pt idx="1493">
                  <c:v>10.74423031636783</c:v>
                </c:pt>
                <c:pt idx="1494">
                  <c:v>10.74423031636783</c:v>
                </c:pt>
                <c:pt idx="1495">
                  <c:v>10.74423031636783</c:v>
                </c:pt>
                <c:pt idx="1496">
                  <c:v>10.74423031636783</c:v>
                </c:pt>
                <c:pt idx="1497">
                  <c:v>10.74423031636783</c:v>
                </c:pt>
                <c:pt idx="1498">
                  <c:v>10.74423031636783</c:v>
                </c:pt>
                <c:pt idx="1499">
                  <c:v>10.74423031636783</c:v>
                </c:pt>
                <c:pt idx="1500">
                  <c:v>10.74423031636783</c:v>
                </c:pt>
                <c:pt idx="1501">
                  <c:v>10.74423031636783</c:v>
                </c:pt>
                <c:pt idx="1502">
                  <c:v>10.74423031636783</c:v>
                </c:pt>
                <c:pt idx="1503">
                  <c:v>10.74423031636783</c:v>
                </c:pt>
                <c:pt idx="1504">
                  <c:v>10.74423031636783</c:v>
                </c:pt>
                <c:pt idx="1505">
                  <c:v>10.74423031636783</c:v>
                </c:pt>
                <c:pt idx="1506">
                  <c:v>10.74423031636783</c:v>
                </c:pt>
                <c:pt idx="1507">
                  <c:v>10.74423031636783</c:v>
                </c:pt>
                <c:pt idx="1508">
                  <c:v>10.74423031636783</c:v>
                </c:pt>
                <c:pt idx="1509">
                  <c:v>10.74423031636783</c:v>
                </c:pt>
                <c:pt idx="1510">
                  <c:v>10.74423031636783</c:v>
                </c:pt>
                <c:pt idx="1511">
                  <c:v>10.74423031636783</c:v>
                </c:pt>
                <c:pt idx="1512">
                  <c:v>10.74423031636783</c:v>
                </c:pt>
                <c:pt idx="1513">
                  <c:v>10.74423031636783</c:v>
                </c:pt>
                <c:pt idx="1514">
                  <c:v>10.74423031636783</c:v>
                </c:pt>
                <c:pt idx="1515">
                  <c:v>10.74423031636783</c:v>
                </c:pt>
                <c:pt idx="1516">
                  <c:v>10.792938607280229</c:v>
                </c:pt>
                <c:pt idx="1517">
                  <c:v>10.792938607280229</c:v>
                </c:pt>
                <c:pt idx="1518">
                  <c:v>10.792938607280229</c:v>
                </c:pt>
                <c:pt idx="1519">
                  <c:v>10.792938607280229</c:v>
                </c:pt>
                <c:pt idx="1520">
                  <c:v>10.792938607280229</c:v>
                </c:pt>
                <c:pt idx="1521">
                  <c:v>10.792938607280229</c:v>
                </c:pt>
                <c:pt idx="1522">
                  <c:v>10.792938607280229</c:v>
                </c:pt>
                <c:pt idx="1523">
                  <c:v>10.792938607280229</c:v>
                </c:pt>
                <c:pt idx="1524">
                  <c:v>10.792938607280229</c:v>
                </c:pt>
                <c:pt idx="1525">
                  <c:v>10.792938607280229</c:v>
                </c:pt>
                <c:pt idx="1526">
                  <c:v>10.841898548375429</c:v>
                </c:pt>
                <c:pt idx="1527">
                  <c:v>10.841898548375429</c:v>
                </c:pt>
                <c:pt idx="1528">
                  <c:v>10.841898548375429</c:v>
                </c:pt>
                <c:pt idx="1529">
                  <c:v>10.841898548375429</c:v>
                </c:pt>
                <c:pt idx="1530">
                  <c:v>10.841898548375429</c:v>
                </c:pt>
                <c:pt idx="1531">
                  <c:v>10.841898548375429</c:v>
                </c:pt>
                <c:pt idx="1532">
                  <c:v>10.841898548375429</c:v>
                </c:pt>
                <c:pt idx="1533">
                  <c:v>10.841898548375429</c:v>
                </c:pt>
                <c:pt idx="1534">
                  <c:v>10.841898548375429</c:v>
                </c:pt>
                <c:pt idx="1535">
                  <c:v>10.841898548375429</c:v>
                </c:pt>
                <c:pt idx="1536">
                  <c:v>10.841898548375429</c:v>
                </c:pt>
                <c:pt idx="1537">
                  <c:v>10.841898548375429</c:v>
                </c:pt>
                <c:pt idx="1538">
                  <c:v>10.841898548375429</c:v>
                </c:pt>
                <c:pt idx="1539">
                  <c:v>10.841898548375429</c:v>
                </c:pt>
                <c:pt idx="1540">
                  <c:v>10.841898548375429</c:v>
                </c:pt>
                <c:pt idx="1541">
                  <c:v>10.841898548375429</c:v>
                </c:pt>
                <c:pt idx="1542">
                  <c:v>10.841898548375429</c:v>
                </c:pt>
                <c:pt idx="1543">
                  <c:v>10.841898548375429</c:v>
                </c:pt>
                <c:pt idx="1544">
                  <c:v>10.841898548375429</c:v>
                </c:pt>
                <c:pt idx="1545">
                  <c:v>10.841898548375429</c:v>
                </c:pt>
                <c:pt idx="1546">
                  <c:v>10.841898548375429</c:v>
                </c:pt>
                <c:pt idx="1547">
                  <c:v>10.841898548375429</c:v>
                </c:pt>
                <c:pt idx="1548">
                  <c:v>10.891341273112429</c:v>
                </c:pt>
                <c:pt idx="1549">
                  <c:v>10.891341273112429</c:v>
                </c:pt>
                <c:pt idx="1550">
                  <c:v>10.891341273112429</c:v>
                </c:pt>
                <c:pt idx="1551">
                  <c:v>10.891341273112429</c:v>
                </c:pt>
                <c:pt idx="1552">
                  <c:v>10.891341273112429</c:v>
                </c:pt>
                <c:pt idx="1553">
                  <c:v>10.891341273112429</c:v>
                </c:pt>
                <c:pt idx="1554">
                  <c:v>10.891341273112429</c:v>
                </c:pt>
                <c:pt idx="1555">
                  <c:v>10.891341273112429</c:v>
                </c:pt>
                <c:pt idx="1556">
                  <c:v>10.891341273112429</c:v>
                </c:pt>
                <c:pt idx="1557">
                  <c:v>10.891341273112429</c:v>
                </c:pt>
                <c:pt idx="1558">
                  <c:v>10.891341273112429</c:v>
                </c:pt>
                <c:pt idx="1559">
                  <c:v>10.891341273112429</c:v>
                </c:pt>
                <c:pt idx="1560">
                  <c:v>10.891341273112429</c:v>
                </c:pt>
                <c:pt idx="1561">
                  <c:v>10.891341273112429</c:v>
                </c:pt>
                <c:pt idx="1562">
                  <c:v>10.891341273112429</c:v>
                </c:pt>
                <c:pt idx="1563">
                  <c:v>10.891341273112429</c:v>
                </c:pt>
                <c:pt idx="1564">
                  <c:v>10.891341273112429</c:v>
                </c:pt>
                <c:pt idx="1565">
                  <c:v>10.891341273112429</c:v>
                </c:pt>
                <c:pt idx="1566">
                  <c:v>10.891341273112429</c:v>
                </c:pt>
                <c:pt idx="1567">
                  <c:v>10.891341273112429</c:v>
                </c:pt>
                <c:pt idx="1568">
                  <c:v>10.891341273112429</c:v>
                </c:pt>
                <c:pt idx="1569">
                  <c:v>10.891341273112429</c:v>
                </c:pt>
                <c:pt idx="1570">
                  <c:v>10.891341273112429</c:v>
                </c:pt>
                <c:pt idx="1571">
                  <c:v>10.891341273112429</c:v>
                </c:pt>
                <c:pt idx="1572">
                  <c:v>10.891341273112429</c:v>
                </c:pt>
                <c:pt idx="1573">
                  <c:v>10.891341273112429</c:v>
                </c:pt>
                <c:pt idx="1574">
                  <c:v>10.891341273112429</c:v>
                </c:pt>
                <c:pt idx="1575">
                  <c:v>10.891341273112429</c:v>
                </c:pt>
                <c:pt idx="1576">
                  <c:v>10.891341273112429</c:v>
                </c:pt>
                <c:pt idx="1577">
                  <c:v>10.891341273112429</c:v>
                </c:pt>
                <c:pt idx="1578">
                  <c:v>10.891341273112429</c:v>
                </c:pt>
                <c:pt idx="1579">
                  <c:v>10.891341273112429</c:v>
                </c:pt>
                <c:pt idx="1580">
                  <c:v>10.891341273112429</c:v>
                </c:pt>
                <c:pt idx="1581">
                  <c:v>10.891341273112429</c:v>
                </c:pt>
                <c:pt idx="1582">
                  <c:v>10.891341273112429</c:v>
                </c:pt>
                <c:pt idx="1583">
                  <c:v>10.941305973829129</c:v>
                </c:pt>
                <c:pt idx="1584">
                  <c:v>10.941305973829129</c:v>
                </c:pt>
                <c:pt idx="1585">
                  <c:v>10.941305973829129</c:v>
                </c:pt>
                <c:pt idx="1586">
                  <c:v>10.941305973829129</c:v>
                </c:pt>
                <c:pt idx="1587">
                  <c:v>10.941305973829129</c:v>
                </c:pt>
                <c:pt idx="1588">
                  <c:v>10.941305973829129</c:v>
                </c:pt>
                <c:pt idx="1589">
                  <c:v>10.941305973829129</c:v>
                </c:pt>
                <c:pt idx="1590">
                  <c:v>10.941305973829129</c:v>
                </c:pt>
                <c:pt idx="1591">
                  <c:v>10.941305973829129</c:v>
                </c:pt>
                <c:pt idx="1592">
                  <c:v>10.941305973829129</c:v>
                </c:pt>
                <c:pt idx="1593">
                  <c:v>10.941305973829129</c:v>
                </c:pt>
                <c:pt idx="1594">
                  <c:v>10.941305973829129</c:v>
                </c:pt>
                <c:pt idx="1595">
                  <c:v>10.99156562555363</c:v>
                </c:pt>
                <c:pt idx="1596">
                  <c:v>10.99156562555363</c:v>
                </c:pt>
                <c:pt idx="1597">
                  <c:v>10.99156562555363</c:v>
                </c:pt>
                <c:pt idx="1598">
                  <c:v>10.99156562555363</c:v>
                </c:pt>
                <c:pt idx="1599">
                  <c:v>10.99156562555363</c:v>
                </c:pt>
                <c:pt idx="1600">
                  <c:v>10.99156562555363</c:v>
                </c:pt>
                <c:pt idx="1601">
                  <c:v>10.99156562555363</c:v>
                </c:pt>
                <c:pt idx="1602">
                  <c:v>10.99156562555363</c:v>
                </c:pt>
                <c:pt idx="1603">
                  <c:v>11.042033947243629</c:v>
                </c:pt>
                <c:pt idx="1604">
                  <c:v>11.042033947243629</c:v>
                </c:pt>
                <c:pt idx="1605">
                  <c:v>11.042033947243629</c:v>
                </c:pt>
                <c:pt idx="1606">
                  <c:v>11.042033947243629</c:v>
                </c:pt>
                <c:pt idx="1607">
                  <c:v>11.042033947243629</c:v>
                </c:pt>
                <c:pt idx="1608">
                  <c:v>11.042033947243629</c:v>
                </c:pt>
                <c:pt idx="1609">
                  <c:v>11.042033947243629</c:v>
                </c:pt>
                <c:pt idx="1610">
                  <c:v>11.042033947243629</c:v>
                </c:pt>
                <c:pt idx="1611">
                  <c:v>11.042033947243629</c:v>
                </c:pt>
                <c:pt idx="1612">
                  <c:v>11.042033947243629</c:v>
                </c:pt>
                <c:pt idx="1613">
                  <c:v>11.042033947243629</c:v>
                </c:pt>
                <c:pt idx="1614">
                  <c:v>11.042033947243629</c:v>
                </c:pt>
                <c:pt idx="1615">
                  <c:v>11.042033947243629</c:v>
                </c:pt>
                <c:pt idx="1616">
                  <c:v>11.092743024195229</c:v>
                </c:pt>
                <c:pt idx="1617">
                  <c:v>11.092743024195229</c:v>
                </c:pt>
                <c:pt idx="1618">
                  <c:v>11.092743024195229</c:v>
                </c:pt>
                <c:pt idx="1619">
                  <c:v>11.092743024195229</c:v>
                </c:pt>
                <c:pt idx="1620">
                  <c:v>11.092743024195229</c:v>
                </c:pt>
                <c:pt idx="1621">
                  <c:v>11.092743024195229</c:v>
                </c:pt>
                <c:pt idx="1622">
                  <c:v>11.092743024195229</c:v>
                </c:pt>
                <c:pt idx="1623">
                  <c:v>11.092743024195229</c:v>
                </c:pt>
                <c:pt idx="1624">
                  <c:v>11.092743024195229</c:v>
                </c:pt>
                <c:pt idx="1625">
                  <c:v>11.092743024195229</c:v>
                </c:pt>
                <c:pt idx="1626">
                  <c:v>11.092743024195229</c:v>
                </c:pt>
                <c:pt idx="1627">
                  <c:v>11.092743024195229</c:v>
                </c:pt>
                <c:pt idx="1628">
                  <c:v>11.092743024195229</c:v>
                </c:pt>
                <c:pt idx="1629">
                  <c:v>11.092743024195229</c:v>
                </c:pt>
                <c:pt idx="1630">
                  <c:v>11.092743024195229</c:v>
                </c:pt>
                <c:pt idx="1631">
                  <c:v>11.092743024195229</c:v>
                </c:pt>
                <c:pt idx="1632">
                  <c:v>11.092743024195229</c:v>
                </c:pt>
                <c:pt idx="1633">
                  <c:v>11.092743024195229</c:v>
                </c:pt>
                <c:pt idx="1634">
                  <c:v>11.092743024195229</c:v>
                </c:pt>
                <c:pt idx="1635">
                  <c:v>11.092743024195229</c:v>
                </c:pt>
                <c:pt idx="1636">
                  <c:v>11.092743024195229</c:v>
                </c:pt>
                <c:pt idx="1637">
                  <c:v>11.092743024195229</c:v>
                </c:pt>
                <c:pt idx="1638">
                  <c:v>11.092743024195229</c:v>
                </c:pt>
                <c:pt idx="1639">
                  <c:v>11.092743024195229</c:v>
                </c:pt>
                <c:pt idx="1640">
                  <c:v>11.092743024195229</c:v>
                </c:pt>
                <c:pt idx="1641">
                  <c:v>11.092743024195229</c:v>
                </c:pt>
                <c:pt idx="1642">
                  <c:v>11.092743024195229</c:v>
                </c:pt>
                <c:pt idx="1643">
                  <c:v>11.092743024195229</c:v>
                </c:pt>
                <c:pt idx="1644">
                  <c:v>11.092743024195229</c:v>
                </c:pt>
                <c:pt idx="1645">
                  <c:v>11.092743024195229</c:v>
                </c:pt>
                <c:pt idx="1646">
                  <c:v>11.092743024195229</c:v>
                </c:pt>
                <c:pt idx="1647">
                  <c:v>11.092743024195229</c:v>
                </c:pt>
                <c:pt idx="1648">
                  <c:v>11.092743024195229</c:v>
                </c:pt>
                <c:pt idx="1649">
                  <c:v>11.092743024195229</c:v>
                </c:pt>
                <c:pt idx="1650">
                  <c:v>11.092743024195229</c:v>
                </c:pt>
                <c:pt idx="1651">
                  <c:v>11.092743024195229</c:v>
                </c:pt>
                <c:pt idx="1652">
                  <c:v>11.092743024195229</c:v>
                </c:pt>
                <c:pt idx="1653">
                  <c:v>11.092743024195229</c:v>
                </c:pt>
                <c:pt idx="1654">
                  <c:v>11.092743024195229</c:v>
                </c:pt>
                <c:pt idx="1655">
                  <c:v>11.092743024195229</c:v>
                </c:pt>
                <c:pt idx="1656">
                  <c:v>11.092743024195229</c:v>
                </c:pt>
                <c:pt idx="1657">
                  <c:v>11.092743024195229</c:v>
                </c:pt>
                <c:pt idx="1658">
                  <c:v>11.092743024195229</c:v>
                </c:pt>
                <c:pt idx="1659">
                  <c:v>11.092743024195229</c:v>
                </c:pt>
                <c:pt idx="1660">
                  <c:v>11.092743024195229</c:v>
                </c:pt>
                <c:pt idx="1661">
                  <c:v>11.092743024195229</c:v>
                </c:pt>
                <c:pt idx="1662">
                  <c:v>11.092743024195229</c:v>
                </c:pt>
                <c:pt idx="1663">
                  <c:v>11.092743024195229</c:v>
                </c:pt>
                <c:pt idx="1664">
                  <c:v>11.092743024195229</c:v>
                </c:pt>
                <c:pt idx="1665">
                  <c:v>11.092743024195229</c:v>
                </c:pt>
                <c:pt idx="1666">
                  <c:v>11.092743024195229</c:v>
                </c:pt>
                <c:pt idx="1667">
                  <c:v>11.092743024195229</c:v>
                </c:pt>
                <c:pt idx="1668">
                  <c:v>11.092743024195229</c:v>
                </c:pt>
                <c:pt idx="1669">
                  <c:v>11.092743024195229</c:v>
                </c:pt>
                <c:pt idx="1670">
                  <c:v>11.092743024195229</c:v>
                </c:pt>
                <c:pt idx="1671">
                  <c:v>11.092743024195229</c:v>
                </c:pt>
                <c:pt idx="1672">
                  <c:v>11.092743024195229</c:v>
                </c:pt>
                <c:pt idx="1673">
                  <c:v>11.092743024195229</c:v>
                </c:pt>
                <c:pt idx="1674">
                  <c:v>11.092743024195229</c:v>
                </c:pt>
                <c:pt idx="1675">
                  <c:v>11.092743024195229</c:v>
                </c:pt>
                <c:pt idx="1676">
                  <c:v>11.092743024195229</c:v>
                </c:pt>
                <c:pt idx="1677">
                  <c:v>11.092743024195229</c:v>
                </c:pt>
                <c:pt idx="1678">
                  <c:v>11.092743024195229</c:v>
                </c:pt>
                <c:pt idx="1679">
                  <c:v>11.092743024195229</c:v>
                </c:pt>
                <c:pt idx="1680">
                  <c:v>11.092743024195229</c:v>
                </c:pt>
                <c:pt idx="1681">
                  <c:v>11.092743024195229</c:v>
                </c:pt>
                <c:pt idx="1682">
                  <c:v>11.092743024195229</c:v>
                </c:pt>
                <c:pt idx="1683">
                  <c:v>11.092743024195229</c:v>
                </c:pt>
                <c:pt idx="1684">
                  <c:v>11.092743024195229</c:v>
                </c:pt>
                <c:pt idx="1685">
                  <c:v>11.092743024195229</c:v>
                </c:pt>
                <c:pt idx="1686">
                  <c:v>11.092743024195229</c:v>
                </c:pt>
                <c:pt idx="1687">
                  <c:v>11.092743024195229</c:v>
                </c:pt>
                <c:pt idx="1688">
                  <c:v>11.092743024195229</c:v>
                </c:pt>
                <c:pt idx="1689">
                  <c:v>11.092743024195229</c:v>
                </c:pt>
                <c:pt idx="1690">
                  <c:v>11.092743024195229</c:v>
                </c:pt>
                <c:pt idx="1691">
                  <c:v>11.092743024195229</c:v>
                </c:pt>
                <c:pt idx="1692">
                  <c:v>11.092743024195229</c:v>
                </c:pt>
                <c:pt idx="1693">
                  <c:v>11.092743024195229</c:v>
                </c:pt>
                <c:pt idx="1694">
                  <c:v>11.092743024195229</c:v>
                </c:pt>
                <c:pt idx="1695">
                  <c:v>11.092743024195229</c:v>
                </c:pt>
                <c:pt idx="1696">
                  <c:v>11.092743024195229</c:v>
                </c:pt>
                <c:pt idx="1697">
                  <c:v>11.092743024195229</c:v>
                </c:pt>
                <c:pt idx="1698">
                  <c:v>11.092743024195229</c:v>
                </c:pt>
                <c:pt idx="1699">
                  <c:v>11.092743024195229</c:v>
                </c:pt>
                <c:pt idx="1700">
                  <c:v>11.092743024195229</c:v>
                </c:pt>
                <c:pt idx="1701">
                  <c:v>11.092743024195229</c:v>
                </c:pt>
                <c:pt idx="1702">
                  <c:v>11.092743024195229</c:v>
                </c:pt>
                <c:pt idx="1703">
                  <c:v>11.092743024195229</c:v>
                </c:pt>
                <c:pt idx="1704">
                  <c:v>11.092743024195229</c:v>
                </c:pt>
                <c:pt idx="1705">
                  <c:v>11.092743024195229</c:v>
                </c:pt>
                <c:pt idx="1706">
                  <c:v>11.092743024195229</c:v>
                </c:pt>
                <c:pt idx="1707">
                  <c:v>11.092743024195229</c:v>
                </c:pt>
                <c:pt idx="1708">
                  <c:v>11.092743024195229</c:v>
                </c:pt>
                <c:pt idx="1709">
                  <c:v>11.092743024195229</c:v>
                </c:pt>
                <c:pt idx="1710">
                  <c:v>11.092743024195229</c:v>
                </c:pt>
                <c:pt idx="1711">
                  <c:v>11.092743024195229</c:v>
                </c:pt>
                <c:pt idx="1712">
                  <c:v>11.092743024195229</c:v>
                </c:pt>
                <c:pt idx="1713">
                  <c:v>11.092743024195229</c:v>
                </c:pt>
                <c:pt idx="1714">
                  <c:v>11.092743024195229</c:v>
                </c:pt>
                <c:pt idx="1715">
                  <c:v>11.092743024195229</c:v>
                </c:pt>
                <c:pt idx="1716">
                  <c:v>11.092743024195229</c:v>
                </c:pt>
                <c:pt idx="1717">
                  <c:v>11.092743024195229</c:v>
                </c:pt>
                <c:pt idx="1718">
                  <c:v>11.092743024195229</c:v>
                </c:pt>
                <c:pt idx="1719">
                  <c:v>11.092743024195229</c:v>
                </c:pt>
                <c:pt idx="1720">
                  <c:v>11.092743024195229</c:v>
                </c:pt>
                <c:pt idx="1721">
                  <c:v>11.092743024195229</c:v>
                </c:pt>
                <c:pt idx="1722">
                  <c:v>11.092743024195229</c:v>
                </c:pt>
                <c:pt idx="1723">
                  <c:v>11.092743024195229</c:v>
                </c:pt>
                <c:pt idx="1724">
                  <c:v>11.092743024195229</c:v>
                </c:pt>
                <c:pt idx="1725">
                  <c:v>11.092743024195229</c:v>
                </c:pt>
                <c:pt idx="1726">
                  <c:v>11.092743024195229</c:v>
                </c:pt>
                <c:pt idx="1727">
                  <c:v>11.092743024195229</c:v>
                </c:pt>
                <c:pt idx="1728">
                  <c:v>11.14589400166293</c:v>
                </c:pt>
                <c:pt idx="1729">
                  <c:v>11.14589400166293</c:v>
                </c:pt>
                <c:pt idx="1730">
                  <c:v>11.14589400166293</c:v>
                </c:pt>
                <c:pt idx="1731">
                  <c:v>11.14589400166293</c:v>
                </c:pt>
                <c:pt idx="1732">
                  <c:v>11.14589400166293</c:v>
                </c:pt>
                <c:pt idx="1733">
                  <c:v>11.14589400166293</c:v>
                </c:pt>
                <c:pt idx="1734">
                  <c:v>11.14589400166293</c:v>
                </c:pt>
                <c:pt idx="1735">
                  <c:v>11.14589400166293</c:v>
                </c:pt>
                <c:pt idx="1736">
                  <c:v>11.14589400166293</c:v>
                </c:pt>
                <c:pt idx="1737">
                  <c:v>11.14589400166293</c:v>
                </c:pt>
                <c:pt idx="1738">
                  <c:v>11.19931240543233</c:v>
                </c:pt>
                <c:pt idx="1739">
                  <c:v>11.19931240543233</c:v>
                </c:pt>
                <c:pt idx="1740">
                  <c:v>11.19931240543233</c:v>
                </c:pt>
                <c:pt idx="1741">
                  <c:v>11.19931240543233</c:v>
                </c:pt>
                <c:pt idx="1742">
                  <c:v>11.19931240543233</c:v>
                </c:pt>
                <c:pt idx="1743">
                  <c:v>11.19931240543233</c:v>
                </c:pt>
                <c:pt idx="1744">
                  <c:v>11.19931240543233</c:v>
                </c:pt>
                <c:pt idx="1745">
                  <c:v>11.19931240543233</c:v>
                </c:pt>
                <c:pt idx="1746">
                  <c:v>11.19931240543233</c:v>
                </c:pt>
                <c:pt idx="1747">
                  <c:v>11.19931240543233</c:v>
                </c:pt>
                <c:pt idx="1748">
                  <c:v>11.19931240543233</c:v>
                </c:pt>
                <c:pt idx="1749">
                  <c:v>11.19931240543233</c:v>
                </c:pt>
                <c:pt idx="1750">
                  <c:v>11.19931240543233</c:v>
                </c:pt>
                <c:pt idx="1751">
                  <c:v>11.19931240543233</c:v>
                </c:pt>
                <c:pt idx="1752">
                  <c:v>11.19931240543233</c:v>
                </c:pt>
                <c:pt idx="1753">
                  <c:v>11.19931240543233</c:v>
                </c:pt>
                <c:pt idx="1754">
                  <c:v>11.19931240543233</c:v>
                </c:pt>
                <c:pt idx="1755">
                  <c:v>11.19931240543233</c:v>
                </c:pt>
                <c:pt idx="1756">
                  <c:v>11.19931240543233</c:v>
                </c:pt>
                <c:pt idx="1757">
                  <c:v>11.19931240543233</c:v>
                </c:pt>
                <c:pt idx="1758">
                  <c:v>11.19931240543233</c:v>
                </c:pt>
                <c:pt idx="1759">
                  <c:v>11.19931240543233</c:v>
                </c:pt>
                <c:pt idx="1760">
                  <c:v>11.19931240543233</c:v>
                </c:pt>
                <c:pt idx="1761">
                  <c:v>11.19931240543233</c:v>
                </c:pt>
                <c:pt idx="1762">
                  <c:v>11.19931240543233</c:v>
                </c:pt>
                <c:pt idx="1763">
                  <c:v>11.19931240543233</c:v>
                </c:pt>
                <c:pt idx="1764">
                  <c:v>11.19931240543233</c:v>
                </c:pt>
                <c:pt idx="1765">
                  <c:v>11.19931240543233</c:v>
                </c:pt>
                <c:pt idx="1766">
                  <c:v>11.19931240543233</c:v>
                </c:pt>
                <c:pt idx="1767">
                  <c:v>11.19931240543233</c:v>
                </c:pt>
                <c:pt idx="1768">
                  <c:v>11.19931240543233</c:v>
                </c:pt>
                <c:pt idx="1769">
                  <c:v>11.19931240543233</c:v>
                </c:pt>
                <c:pt idx="1770">
                  <c:v>11.19931240543233</c:v>
                </c:pt>
                <c:pt idx="1771">
                  <c:v>11.19931240543233</c:v>
                </c:pt>
                <c:pt idx="1772">
                  <c:v>11.19931240543233</c:v>
                </c:pt>
                <c:pt idx="1773">
                  <c:v>11.19931240543233</c:v>
                </c:pt>
                <c:pt idx="1774">
                  <c:v>11.19931240543233</c:v>
                </c:pt>
                <c:pt idx="1775">
                  <c:v>11.19931240543233</c:v>
                </c:pt>
                <c:pt idx="1776">
                  <c:v>11.19931240543233</c:v>
                </c:pt>
                <c:pt idx="1777">
                  <c:v>11.19931240543233</c:v>
                </c:pt>
                <c:pt idx="1778">
                  <c:v>11.19931240543233</c:v>
                </c:pt>
                <c:pt idx="1779">
                  <c:v>11.19931240543233</c:v>
                </c:pt>
                <c:pt idx="1780">
                  <c:v>11.19931240543233</c:v>
                </c:pt>
                <c:pt idx="1781">
                  <c:v>11.25386371879323</c:v>
                </c:pt>
                <c:pt idx="1782">
                  <c:v>11.25386371879323</c:v>
                </c:pt>
                <c:pt idx="1783">
                  <c:v>11.25386371879323</c:v>
                </c:pt>
                <c:pt idx="1784">
                  <c:v>11.25386371879323</c:v>
                </c:pt>
                <c:pt idx="1785">
                  <c:v>11.25386371879323</c:v>
                </c:pt>
                <c:pt idx="1786">
                  <c:v>11.25386371879323</c:v>
                </c:pt>
                <c:pt idx="1787">
                  <c:v>11.25386371879323</c:v>
                </c:pt>
                <c:pt idx="1788">
                  <c:v>11.25386371879323</c:v>
                </c:pt>
                <c:pt idx="1789">
                  <c:v>11.25386371879323</c:v>
                </c:pt>
                <c:pt idx="1790">
                  <c:v>11.25386371879323</c:v>
                </c:pt>
                <c:pt idx="1791">
                  <c:v>11.25386371879323</c:v>
                </c:pt>
                <c:pt idx="1792">
                  <c:v>11.25386371879323</c:v>
                </c:pt>
                <c:pt idx="1793">
                  <c:v>11.25386371879323</c:v>
                </c:pt>
                <c:pt idx="1794">
                  <c:v>11.30859100413273</c:v>
                </c:pt>
                <c:pt idx="1795">
                  <c:v>11.30859100413273</c:v>
                </c:pt>
                <c:pt idx="1796">
                  <c:v>11.30859100413273</c:v>
                </c:pt>
                <c:pt idx="1797">
                  <c:v>11.30859100413273</c:v>
                </c:pt>
                <c:pt idx="1798">
                  <c:v>11.30859100413273</c:v>
                </c:pt>
                <c:pt idx="1799">
                  <c:v>11.30859100413273</c:v>
                </c:pt>
                <c:pt idx="1800">
                  <c:v>11.30859100413273</c:v>
                </c:pt>
                <c:pt idx="1801">
                  <c:v>11.30859100413273</c:v>
                </c:pt>
                <c:pt idx="1802">
                  <c:v>11.30859100413273</c:v>
                </c:pt>
                <c:pt idx="1803">
                  <c:v>11.30859100413273</c:v>
                </c:pt>
                <c:pt idx="1804">
                  <c:v>11.30859100413273</c:v>
                </c:pt>
                <c:pt idx="1805">
                  <c:v>11.30859100413273</c:v>
                </c:pt>
                <c:pt idx="1806">
                  <c:v>11.30859100413273</c:v>
                </c:pt>
                <c:pt idx="1807">
                  <c:v>11.30859100413273</c:v>
                </c:pt>
                <c:pt idx="1808">
                  <c:v>11.30859100413273</c:v>
                </c:pt>
                <c:pt idx="1809">
                  <c:v>11.30859100413273</c:v>
                </c:pt>
                <c:pt idx="1810">
                  <c:v>11.30859100413273</c:v>
                </c:pt>
                <c:pt idx="1811">
                  <c:v>11.30859100413273</c:v>
                </c:pt>
                <c:pt idx="1812">
                  <c:v>11.30859100413273</c:v>
                </c:pt>
                <c:pt idx="1813">
                  <c:v>11.30859100413273</c:v>
                </c:pt>
                <c:pt idx="1814">
                  <c:v>11.30859100413273</c:v>
                </c:pt>
                <c:pt idx="1815">
                  <c:v>11.30859100413273</c:v>
                </c:pt>
                <c:pt idx="1816">
                  <c:v>11.30859100413273</c:v>
                </c:pt>
                <c:pt idx="1817">
                  <c:v>11.30859100413273</c:v>
                </c:pt>
                <c:pt idx="1818">
                  <c:v>11.30859100413273</c:v>
                </c:pt>
                <c:pt idx="1819">
                  <c:v>11.30859100413273</c:v>
                </c:pt>
                <c:pt idx="1820">
                  <c:v>11.30859100413273</c:v>
                </c:pt>
                <c:pt idx="1821">
                  <c:v>11.30859100413273</c:v>
                </c:pt>
                <c:pt idx="1822">
                  <c:v>11.30859100413273</c:v>
                </c:pt>
                <c:pt idx="1823">
                  <c:v>11.30859100413273</c:v>
                </c:pt>
                <c:pt idx="1824">
                  <c:v>11.30859100413273</c:v>
                </c:pt>
                <c:pt idx="1825">
                  <c:v>11.30859100413273</c:v>
                </c:pt>
                <c:pt idx="1826">
                  <c:v>11.30859100413273</c:v>
                </c:pt>
                <c:pt idx="1827">
                  <c:v>11.30859100413273</c:v>
                </c:pt>
                <c:pt idx="1828">
                  <c:v>11.30859100413273</c:v>
                </c:pt>
                <c:pt idx="1829">
                  <c:v>11.30859100413273</c:v>
                </c:pt>
                <c:pt idx="1830">
                  <c:v>11.30859100413273</c:v>
                </c:pt>
                <c:pt idx="1831">
                  <c:v>11.30859100413273</c:v>
                </c:pt>
                <c:pt idx="1832">
                  <c:v>11.30859100413273</c:v>
                </c:pt>
                <c:pt idx="1833">
                  <c:v>11.30859100413273</c:v>
                </c:pt>
                <c:pt idx="1834">
                  <c:v>11.30859100413273</c:v>
                </c:pt>
                <c:pt idx="1835">
                  <c:v>11.30859100413273</c:v>
                </c:pt>
                <c:pt idx="1836">
                  <c:v>11.30859100413273</c:v>
                </c:pt>
                <c:pt idx="1837">
                  <c:v>11.30859100413273</c:v>
                </c:pt>
                <c:pt idx="1838">
                  <c:v>11.30859100413273</c:v>
                </c:pt>
                <c:pt idx="1839">
                  <c:v>11.30859100413273</c:v>
                </c:pt>
                <c:pt idx="1840">
                  <c:v>11.30859100413273</c:v>
                </c:pt>
                <c:pt idx="1841">
                  <c:v>11.30859100413273</c:v>
                </c:pt>
                <c:pt idx="1842">
                  <c:v>11.30859100413273</c:v>
                </c:pt>
                <c:pt idx="1843">
                  <c:v>11.30859100413273</c:v>
                </c:pt>
                <c:pt idx="1844">
                  <c:v>11.30859100413273</c:v>
                </c:pt>
                <c:pt idx="1845">
                  <c:v>11.30859100413273</c:v>
                </c:pt>
                <c:pt idx="1846">
                  <c:v>11.30859100413273</c:v>
                </c:pt>
                <c:pt idx="1847">
                  <c:v>11.30859100413273</c:v>
                </c:pt>
                <c:pt idx="1848">
                  <c:v>11.30859100413273</c:v>
                </c:pt>
                <c:pt idx="1849">
                  <c:v>11.30859100413273</c:v>
                </c:pt>
                <c:pt idx="1850">
                  <c:v>11.30859100413273</c:v>
                </c:pt>
                <c:pt idx="1851">
                  <c:v>11.30859100413273</c:v>
                </c:pt>
                <c:pt idx="1852">
                  <c:v>11.30859100413273</c:v>
                </c:pt>
                <c:pt idx="1853">
                  <c:v>11.30859100413273</c:v>
                </c:pt>
                <c:pt idx="1854">
                  <c:v>11.30859100413273</c:v>
                </c:pt>
                <c:pt idx="1855">
                  <c:v>11.30859100413273</c:v>
                </c:pt>
                <c:pt idx="1856">
                  <c:v>11.30859100413273</c:v>
                </c:pt>
                <c:pt idx="1857">
                  <c:v>11.30859100413273</c:v>
                </c:pt>
                <c:pt idx="1858">
                  <c:v>11.30859100413273</c:v>
                </c:pt>
                <c:pt idx="1859">
                  <c:v>11.30859100413273</c:v>
                </c:pt>
                <c:pt idx="1860">
                  <c:v>11.30859100413273</c:v>
                </c:pt>
                <c:pt idx="1861">
                  <c:v>11.30859100413273</c:v>
                </c:pt>
                <c:pt idx="1862">
                  <c:v>11.30859100413273</c:v>
                </c:pt>
                <c:pt idx="1863">
                  <c:v>11.30859100413273</c:v>
                </c:pt>
                <c:pt idx="1864">
                  <c:v>11.30859100413273</c:v>
                </c:pt>
                <c:pt idx="1865">
                  <c:v>11.30859100413273</c:v>
                </c:pt>
                <c:pt idx="1866">
                  <c:v>11.30859100413273</c:v>
                </c:pt>
                <c:pt idx="1867">
                  <c:v>11.30859100413273</c:v>
                </c:pt>
                <c:pt idx="1868">
                  <c:v>11.30859100413273</c:v>
                </c:pt>
                <c:pt idx="1869">
                  <c:v>11.30859100413273</c:v>
                </c:pt>
                <c:pt idx="1870">
                  <c:v>11.30859100413273</c:v>
                </c:pt>
                <c:pt idx="1871">
                  <c:v>11.30859100413273</c:v>
                </c:pt>
                <c:pt idx="1872">
                  <c:v>11.30859100413273</c:v>
                </c:pt>
                <c:pt idx="1873">
                  <c:v>11.30859100413273</c:v>
                </c:pt>
                <c:pt idx="1874">
                  <c:v>11.30859100413273</c:v>
                </c:pt>
                <c:pt idx="1875">
                  <c:v>11.30859100413273</c:v>
                </c:pt>
                <c:pt idx="1876">
                  <c:v>11.30859100413273</c:v>
                </c:pt>
                <c:pt idx="1877">
                  <c:v>11.30859100413273</c:v>
                </c:pt>
                <c:pt idx="1878">
                  <c:v>11.30859100413273</c:v>
                </c:pt>
                <c:pt idx="1879">
                  <c:v>11.30859100413273</c:v>
                </c:pt>
                <c:pt idx="1880">
                  <c:v>11.30859100413273</c:v>
                </c:pt>
                <c:pt idx="1881">
                  <c:v>11.30859100413273</c:v>
                </c:pt>
                <c:pt idx="1882">
                  <c:v>11.30859100413273</c:v>
                </c:pt>
                <c:pt idx="1883">
                  <c:v>11.30859100413273</c:v>
                </c:pt>
                <c:pt idx="1884">
                  <c:v>11.30859100413273</c:v>
                </c:pt>
                <c:pt idx="1885">
                  <c:v>11.30859100413273</c:v>
                </c:pt>
                <c:pt idx="1886">
                  <c:v>11.30859100413273</c:v>
                </c:pt>
                <c:pt idx="1887">
                  <c:v>11.30859100413273</c:v>
                </c:pt>
                <c:pt idx="1888">
                  <c:v>11.30859100413273</c:v>
                </c:pt>
                <c:pt idx="1889">
                  <c:v>11.30859100413273</c:v>
                </c:pt>
                <c:pt idx="1890">
                  <c:v>11.30859100413273</c:v>
                </c:pt>
                <c:pt idx="1891">
                  <c:v>11.30859100413273</c:v>
                </c:pt>
                <c:pt idx="1892">
                  <c:v>11.30859100413273</c:v>
                </c:pt>
                <c:pt idx="1893">
                  <c:v>11.30859100413273</c:v>
                </c:pt>
                <c:pt idx="1894">
                  <c:v>11.30859100413273</c:v>
                </c:pt>
                <c:pt idx="1895">
                  <c:v>11.30859100413273</c:v>
                </c:pt>
                <c:pt idx="1896">
                  <c:v>11.30859100413273</c:v>
                </c:pt>
                <c:pt idx="1897">
                  <c:v>11.30859100413273</c:v>
                </c:pt>
                <c:pt idx="1898">
                  <c:v>11.30859100413273</c:v>
                </c:pt>
                <c:pt idx="1899">
                  <c:v>11.30859100413273</c:v>
                </c:pt>
                <c:pt idx="1900">
                  <c:v>11.30859100413273</c:v>
                </c:pt>
                <c:pt idx="1901">
                  <c:v>11.30859100413273</c:v>
                </c:pt>
                <c:pt idx="1902">
                  <c:v>11.366614662579629</c:v>
                </c:pt>
                <c:pt idx="1903">
                  <c:v>11.366614662579629</c:v>
                </c:pt>
                <c:pt idx="1904">
                  <c:v>11.366614662579629</c:v>
                </c:pt>
                <c:pt idx="1905">
                  <c:v>11.366614662579629</c:v>
                </c:pt>
                <c:pt idx="1906">
                  <c:v>11.366614662579629</c:v>
                </c:pt>
                <c:pt idx="1907">
                  <c:v>11.366614662579629</c:v>
                </c:pt>
                <c:pt idx="1908">
                  <c:v>11.366614662579629</c:v>
                </c:pt>
                <c:pt idx="1909">
                  <c:v>11.366614662579629</c:v>
                </c:pt>
                <c:pt idx="1910">
                  <c:v>11.366614662579629</c:v>
                </c:pt>
                <c:pt idx="1911">
                  <c:v>11.366614662579629</c:v>
                </c:pt>
                <c:pt idx="1912">
                  <c:v>11.366614662579629</c:v>
                </c:pt>
                <c:pt idx="1913">
                  <c:v>11.366614662579629</c:v>
                </c:pt>
                <c:pt idx="1914">
                  <c:v>11.366614662579629</c:v>
                </c:pt>
                <c:pt idx="1915">
                  <c:v>11.366614662579629</c:v>
                </c:pt>
                <c:pt idx="1916">
                  <c:v>11.366614662579629</c:v>
                </c:pt>
                <c:pt idx="1917">
                  <c:v>11.366614662579629</c:v>
                </c:pt>
                <c:pt idx="1918">
                  <c:v>11.366614662579629</c:v>
                </c:pt>
                <c:pt idx="1919">
                  <c:v>11.366614662579629</c:v>
                </c:pt>
                <c:pt idx="1920">
                  <c:v>11.366614662579629</c:v>
                </c:pt>
                <c:pt idx="1921">
                  <c:v>11.366614662579629</c:v>
                </c:pt>
                <c:pt idx="1922">
                  <c:v>11.366614662579629</c:v>
                </c:pt>
                <c:pt idx="1923">
                  <c:v>11.366614662579629</c:v>
                </c:pt>
                <c:pt idx="1924">
                  <c:v>11.366614662579629</c:v>
                </c:pt>
                <c:pt idx="1925">
                  <c:v>11.366614662579629</c:v>
                </c:pt>
                <c:pt idx="1926">
                  <c:v>11.366614662579629</c:v>
                </c:pt>
                <c:pt idx="1927">
                  <c:v>11.366614662579629</c:v>
                </c:pt>
                <c:pt idx="1928">
                  <c:v>11.366614662579629</c:v>
                </c:pt>
                <c:pt idx="1929">
                  <c:v>11.366614662579629</c:v>
                </c:pt>
                <c:pt idx="1930">
                  <c:v>11.366614662579629</c:v>
                </c:pt>
                <c:pt idx="1931">
                  <c:v>11.366614662579629</c:v>
                </c:pt>
                <c:pt idx="1932">
                  <c:v>11.366614662579629</c:v>
                </c:pt>
                <c:pt idx="1933">
                  <c:v>11.366614662579629</c:v>
                </c:pt>
                <c:pt idx="1934">
                  <c:v>11.366614662579629</c:v>
                </c:pt>
                <c:pt idx="1935">
                  <c:v>11.366614662579629</c:v>
                </c:pt>
                <c:pt idx="1936">
                  <c:v>11.366614662579629</c:v>
                </c:pt>
                <c:pt idx="1937">
                  <c:v>11.366614662579629</c:v>
                </c:pt>
                <c:pt idx="1938">
                  <c:v>11.366614662579629</c:v>
                </c:pt>
                <c:pt idx="1939">
                  <c:v>11.366614662579629</c:v>
                </c:pt>
                <c:pt idx="1940">
                  <c:v>11.366614662579629</c:v>
                </c:pt>
                <c:pt idx="1941">
                  <c:v>11.366614662579629</c:v>
                </c:pt>
                <c:pt idx="1942">
                  <c:v>11.366614662579629</c:v>
                </c:pt>
                <c:pt idx="1943">
                  <c:v>11.366614662579629</c:v>
                </c:pt>
                <c:pt idx="1944">
                  <c:v>11.366614662579629</c:v>
                </c:pt>
                <c:pt idx="1945">
                  <c:v>11.366614662579629</c:v>
                </c:pt>
                <c:pt idx="1946">
                  <c:v>11.366614662579629</c:v>
                </c:pt>
                <c:pt idx="1947">
                  <c:v>11.366614662579629</c:v>
                </c:pt>
                <c:pt idx="1948">
                  <c:v>11.366614662579629</c:v>
                </c:pt>
                <c:pt idx="1949">
                  <c:v>11.366614662579629</c:v>
                </c:pt>
                <c:pt idx="1950">
                  <c:v>11.366614662579629</c:v>
                </c:pt>
                <c:pt idx="1951">
                  <c:v>11.366614662579629</c:v>
                </c:pt>
                <c:pt idx="1952">
                  <c:v>11.366614662579629</c:v>
                </c:pt>
                <c:pt idx="1953">
                  <c:v>11.366614662579629</c:v>
                </c:pt>
                <c:pt idx="1954">
                  <c:v>11.366614662579629</c:v>
                </c:pt>
                <c:pt idx="1955">
                  <c:v>11.366614662579629</c:v>
                </c:pt>
                <c:pt idx="1956">
                  <c:v>11.366614662579629</c:v>
                </c:pt>
                <c:pt idx="1957">
                  <c:v>11.366614662579629</c:v>
                </c:pt>
                <c:pt idx="1958">
                  <c:v>11.366614662579629</c:v>
                </c:pt>
                <c:pt idx="1959">
                  <c:v>11.366614662579629</c:v>
                </c:pt>
                <c:pt idx="1960">
                  <c:v>11.366614662579629</c:v>
                </c:pt>
                <c:pt idx="1961">
                  <c:v>11.366614662579629</c:v>
                </c:pt>
                <c:pt idx="1962">
                  <c:v>11.366614662579629</c:v>
                </c:pt>
                <c:pt idx="1963">
                  <c:v>11.366614662579629</c:v>
                </c:pt>
                <c:pt idx="1964">
                  <c:v>11.366614662579629</c:v>
                </c:pt>
                <c:pt idx="1965">
                  <c:v>11.366614662579629</c:v>
                </c:pt>
                <c:pt idx="1966">
                  <c:v>11.426781240230529</c:v>
                </c:pt>
                <c:pt idx="1967">
                  <c:v>11.426781240230529</c:v>
                </c:pt>
                <c:pt idx="1968">
                  <c:v>11.426781240230529</c:v>
                </c:pt>
                <c:pt idx="1969">
                  <c:v>11.426781240230529</c:v>
                </c:pt>
                <c:pt idx="1970">
                  <c:v>11.426781240230529</c:v>
                </c:pt>
                <c:pt idx="1971">
                  <c:v>11.426781240230529</c:v>
                </c:pt>
                <c:pt idx="1972">
                  <c:v>11.426781240230529</c:v>
                </c:pt>
                <c:pt idx="1973">
                  <c:v>11.426781240230529</c:v>
                </c:pt>
                <c:pt idx="1974">
                  <c:v>11.426781240230529</c:v>
                </c:pt>
                <c:pt idx="1975">
                  <c:v>11.426781240230529</c:v>
                </c:pt>
                <c:pt idx="1976">
                  <c:v>11.426781240230529</c:v>
                </c:pt>
                <c:pt idx="1977">
                  <c:v>11.426781240230529</c:v>
                </c:pt>
                <c:pt idx="1978">
                  <c:v>11.426781240230529</c:v>
                </c:pt>
                <c:pt idx="1979">
                  <c:v>11.426781240230529</c:v>
                </c:pt>
                <c:pt idx="1980">
                  <c:v>11.426781240230529</c:v>
                </c:pt>
                <c:pt idx="1981">
                  <c:v>11.426781240230529</c:v>
                </c:pt>
                <c:pt idx="1982">
                  <c:v>11.426781240230529</c:v>
                </c:pt>
                <c:pt idx="1983">
                  <c:v>11.426781240230529</c:v>
                </c:pt>
                <c:pt idx="1984">
                  <c:v>11.426781240230529</c:v>
                </c:pt>
                <c:pt idx="1985">
                  <c:v>11.426781240230529</c:v>
                </c:pt>
                <c:pt idx="1986">
                  <c:v>11.426781240230529</c:v>
                </c:pt>
                <c:pt idx="1987">
                  <c:v>11.426781240230529</c:v>
                </c:pt>
                <c:pt idx="1988">
                  <c:v>11.426781240230529</c:v>
                </c:pt>
                <c:pt idx="1989">
                  <c:v>11.426781240230529</c:v>
                </c:pt>
                <c:pt idx="1990">
                  <c:v>11.426781240230529</c:v>
                </c:pt>
                <c:pt idx="1991">
                  <c:v>11.426781240230529</c:v>
                </c:pt>
                <c:pt idx="1992">
                  <c:v>11.426781240230529</c:v>
                </c:pt>
                <c:pt idx="1993">
                  <c:v>11.426781240230529</c:v>
                </c:pt>
                <c:pt idx="1994">
                  <c:v>11.426781240230529</c:v>
                </c:pt>
                <c:pt idx="1995">
                  <c:v>11.426781240230529</c:v>
                </c:pt>
                <c:pt idx="1996">
                  <c:v>11.426781240230529</c:v>
                </c:pt>
                <c:pt idx="1997">
                  <c:v>11.426781240230529</c:v>
                </c:pt>
                <c:pt idx="1998">
                  <c:v>11.426781240230529</c:v>
                </c:pt>
                <c:pt idx="1999">
                  <c:v>11.426781240230529</c:v>
                </c:pt>
                <c:pt idx="2000">
                  <c:v>11.426781240230529</c:v>
                </c:pt>
                <c:pt idx="2001">
                  <c:v>11.54937990026643</c:v>
                </c:pt>
                <c:pt idx="2002">
                  <c:v>11.54937990026643</c:v>
                </c:pt>
                <c:pt idx="2003">
                  <c:v>11.54937990026643</c:v>
                </c:pt>
                <c:pt idx="2004">
                  <c:v>11.54937990026643</c:v>
                </c:pt>
                <c:pt idx="2005">
                  <c:v>11.54937990026643</c:v>
                </c:pt>
                <c:pt idx="2006">
                  <c:v>11.54937990026643</c:v>
                </c:pt>
                <c:pt idx="2007">
                  <c:v>11.54937990026643</c:v>
                </c:pt>
                <c:pt idx="2008">
                  <c:v>11.54937990026643</c:v>
                </c:pt>
                <c:pt idx="2009">
                  <c:v>11.54937990026643</c:v>
                </c:pt>
                <c:pt idx="2010">
                  <c:v>11.54937990026643</c:v>
                </c:pt>
                <c:pt idx="2011">
                  <c:v>11.54937990026643</c:v>
                </c:pt>
                <c:pt idx="2012">
                  <c:v>11.54937990026643</c:v>
                </c:pt>
                <c:pt idx="2013">
                  <c:v>11.54937990026643</c:v>
                </c:pt>
                <c:pt idx="2014">
                  <c:v>11.54937990026643</c:v>
                </c:pt>
                <c:pt idx="2015">
                  <c:v>11.54937990026643</c:v>
                </c:pt>
                <c:pt idx="2016">
                  <c:v>11.54937990026643</c:v>
                </c:pt>
                <c:pt idx="2017">
                  <c:v>11.54937990026643</c:v>
                </c:pt>
                <c:pt idx="2018">
                  <c:v>11.54937990026643</c:v>
                </c:pt>
                <c:pt idx="2019">
                  <c:v>11.54937990026643</c:v>
                </c:pt>
                <c:pt idx="2020">
                  <c:v>11.54937990026643</c:v>
                </c:pt>
                <c:pt idx="2021">
                  <c:v>11.54937990026643</c:v>
                </c:pt>
                <c:pt idx="2022">
                  <c:v>11.54937990026643</c:v>
                </c:pt>
                <c:pt idx="2023">
                  <c:v>11.54937990026643</c:v>
                </c:pt>
                <c:pt idx="2024">
                  <c:v>11.54937990026643</c:v>
                </c:pt>
                <c:pt idx="2025">
                  <c:v>11.54937990026643</c:v>
                </c:pt>
                <c:pt idx="2026">
                  <c:v>11.54937990026643</c:v>
                </c:pt>
                <c:pt idx="2027">
                  <c:v>11.54937990026643</c:v>
                </c:pt>
                <c:pt idx="2028">
                  <c:v>11.54937990026643</c:v>
                </c:pt>
                <c:pt idx="2029">
                  <c:v>11.54937990026643</c:v>
                </c:pt>
                <c:pt idx="2030">
                  <c:v>11.54937990026643</c:v>
                </c:pt>
                <c:pt idx="2031">
                  <c:v>11.54937990026643</c:v>
                </c:pt>
                <c:pt idx="2032">
                  <c:v>11.54937990026643</c:v>
                </c:pt>
                <c:pt idx="2033">
                  <c:v>11.54937990026643</c:v>
                </c:pt>
                <c:pt idx="2034">
                  <c:v>11.54937990026643</c:v>
                </c:pt>
                <c:pt idx="2035">
                  <c:v>11.54937990026643</c:v>
                </c:pt>
                <c:pt idx="2036">
                  <c:v>11.54937990026643</c:v>
                </c:pt>
                <c:pt idx="2037">
                  <c:v>11.611764974875129</c:v>
                </c:pt>
                <c:pt idx="2038">
                  <c:v>11.611764974875129</c:v>
                </c:pt>
                <c:pt idx="2039">
                  <c:v>11.611764974875129</c:v>
                </c:pt>
                <c:pt idx="2040">
                  <c:v>11.611764974875129</c:v>
                </c:pt>
                <c:pt idx="2041">
                  <c:v>11.611764974875129</c:v>
                </c:pt>
                <c:pt idx="2042">
                  <c:v>11.611764974875129</c:v>
                </c:pt>
                <c:pt idx="2043">
                  <c:v>11.611764974875129</c:v>
                </c:pt>
                <c:pt idx="2044">
                  <c:v>11.611764974875129</c:v>
                </c:pt>
                <c:pt idx="2045">
                  <c:v>11.611764974875129</c:v>
                </c:pt>
                <c:pt idx="2046">
                  <c:v>11.611764974875129</c:v>
                </c:pt>
                <c:pt idx="2047">
                  <c:v>11.611764974875129</c:v>
                </c:pt>
                <c:pt idx="2048">
                  <c:v>11.611764974875129</c:v>
                </c:pt>
                <c:pt idx="2049">
                  <c:v>11.611764974875129</c:v>
                </c:pt>
                <c:pt idx="2050">
                  <c:v>11.611764974875129</c:v>
                </c:pt>
                <c:pt idx="2051">
                  <c:v>11.611764974875129</c:v>
                </c:pt>
                <c:pt idx="2052">
                  <c:v>11.611764974875129</c:v>
                </c:pt>
                <c:pt idx="2053">
                  <c:v>11.611764974875129</c:v>
                </c:pt>
                <c:pt idx="2054">
                  <c:v>11.611764974875129</c:v>
                </c:pt>
                <c:pt idx="2055">
                  <c:v>11.611764974875129</c:v>
                </c:pt>
                <c:pt idx="2056">
                  <c:v>11.611764974875129</c:v>
                </c:pt>
                <c:pt idx="2057">
                  <c:v>11.611764974875129</c:v>
                </c:pt>
                <c:pt idx="2058">
                  <c:v>11.611764974875129</c:v>
                </c:pt>
                <c:pt idx="2059">
                  <c:v>11.611764974875129</c:v>
                </c:pt>
                <c:pt idx="2060">
                  <c:v>11.611764974875129</c:v>
                </c:pt>
                <c:pt idx="2061">
                  <c:v>11.611764974875129</c:v>
                </c:pt>
                <c:pt idx="2062">
                  <c:v>11.611764974875129</c:v>
                </c:pt>
                <c:pt idx="2063">
                  <c:v>11.611764974875129</c:v>
                </c:pt>
                <c:pt idx="2064">
                  <c:v>11.611764974875129</c:v>
                </c:pt>
                <c:pt idx="2065">
                  <c:v>11.611764974875129</c:v>
                </c:pt>
                <c:pt idx="2066">
                  <c:v>11.611764974875129</c:v>
                </c:pt>
                <c:pt idx="2067">
                  <c:v>11.611764974875129</c:v>
                </c:pt>
                <c:pt idx="2068">
                  <c:v>11.611764974875129</c:v>
                </c:pt>
                <c:pt idx="2069">
                  <c:v>11.611764974875129</c:v>
                </c:pt>
                <c:pt idx="2070">
                  <c:v>11.611764974875129</c:v>
                </c:pt>
                <c:pt idx="2071">
                  <c:v>11.611764974875129</c:v>
                </c:pt>
                <c:pt idx="2072">
                  <c:v>11.611764974875129</c:v>
                </c:pt>
                <c:pt idx="2073">
                  <c:v>11.611764974875129</c:v>
                </c:pt>
                <c:pt idx="2074">
                  <c:v>11.611764974875129</c:v>
                </c:pt>
                <c:pt idx="2075">
                  <c:v>11.611764974875129</c:v>
                </c:pt>
                <c:pt idx="2076">
                  <c:v>11.611764974875129</c:v>
                </c:pt>
                <c:pt idx="2077">
                  <c:v>11.611764974875129</c:v>
                </c:pt>
                <c:pt idx="2078">
                  <c:v>11.611764974875129</c:v>
                </c:pt>
                <c:pt idx="2079">
                  <c:v>11.73994310995883</c:v>
                </c:pt>
                <c:pt idx="2080">
                  <c:v>11.73994310995883</c:v>
                </c:pt>
                <c:pt idx="2081">
                  <c:v>11.73994310995883</c:v>
                </c:pt>
                <c:pt idx="2082">
                  <c:v>11.73994310995883</c:v>
                </c:pt>
                <c:pt idx="2083">
                  <c:v>11.73994310995883</c:v>
                </c:pt>
                <c:pt idx="2084">
                  <c:v>11.804227570999329</c:v>
                </c:pt>
                <c:pt idx="2085">
                  <c:v>11.804227570999329</c:v>
                </c:pt>
                <c:pt idx="2086">
                  <c:v>11.804227570999329</c:v>
                </c:pt>
                <c:pt idx="2087">
                  <c:v>11.804227570999329</c:v>
                </c:pt>
                <c:pt idx="2088">
                  <c:v>11.804227570999329</c:v>
                </c:pt>
                <c:pt idx="2089">
                  <c:v>11.804227570999329</c:v>
                </c:pt>
                <c:pt idx="2090">
                  <c:v>11.804227570999329</c:v>
                </c:pt>
                <c:pt idx="2091">
                  <c:v>11.804227570999329</c:v>
                </c:pt>
                <c:pt idx="2092">
                  <c:v>11.804227570999329</c:v>
                </c:pt>
                <c:pt idx="2093">
                  <c:v>11.804227570999329</c:v>
                </c:pt>
                <c:pt idx="2094">
                  <c:v>11.804227570999329</c:v>
                </c:pt>
                <c:pt idx="2095">
                  <c:v>11.804227570999329</c:v>
                </c:pt>
                <c:pt idx="2096">
                  <c:v>11.804227570999329</c:v>
                </c:pt>
                <c:pt idx="2097">
                  <c:v>11.86910588387383</c:v>
                </c:pt>
                <c:pt idx="2098">
                  <c:v>11.86910588387383</c:v>
                </c:pt>
                <c:pt idx="2099">
                  <c:v>11.86910588387383</c:v>
                </c:pt>
                <c:pt idx="2100">
                  <c:v>11.86910588387383</c:v>
                </c:pt>
                <c:pt idx="2101">
                  <c:v>11.86910588387383</c:v>
                </c:pt>
                <c:pt idx="2102">
                  <c:v>11.86910588387383</c:v>
                </c:pt>
                <c:pt idx="2103">
                  <c:v>11.86910588387383</c:v>
                </c:pt>
                <c:pt idx="2104">
                  <c:v>11.86910588387383</c:v>
                </c:pt>
                <c:pt idx="2105">
                  <c:v>11.999263612020929</c:v>
                </c:pt>
                <c:pt idx="2106">
                  <c:v>11.999263612020929</c:v>
                </c:pt>
                <c:pt idx="2107">
                  <c:v>11.999263612020929</c:v>
                </c:pt>
                <c:pt idx="2108">
                  <c:v>11.999263612020929</c:v>
                </c:pt>
                <c:pt idx="2109">
                  <c:v>11.999263612020929</c:v>
                </c:pt>
                <c:pt idx="2110">
                  <c:v>11.999263612020929</c:v>
                </c:pt>
                <c:pt idx="2111">
                  <c:v>11.999263612020929</c:v>
                </c:pt>
                <c:pt idx="2112">
                  <c:v>11.999263612020929</c:v>
                </c:pt>
                <c:pt idx="2113">
                  <c:v>11.999263612020929</c:v>
                </c:pt>
                <c:pt idx="2114">
                  <c:v>11.999263612020929</c:v>
                </c:pt>
                <c:pt idx="2115">
                  <c:v>11.999263612020929</c:v>
                </c:pt>
                <c:pt idx="2116">
                  <c:v>11.999263612020929</c:v>
                </c:pt>
                <c:pt idx="2117">
                  <c:v>11.999263612020929</c:v>
                </c:pt>
                <c:pt idx="2118">
                  <c:v>11.999263612020929</c:v>
                </c:pt>
                <c:pt idx="2119">
                  <c:v>11.999263612020929</c:v>
                </c:pt>
                <c:pt idx="2120">
                  <c:v>11.999263612020929</c:v>
                </c:pt>
                <c:pt idx="2121">
                  <c:v>11.999263612020929</c:v>
                </c:pt>
                <c:pt idx="2122">
                  <c:v>11.999263612020929</c:v>
                </c:pt>
                <c:pt idx="2123">
                  <c:v>11.999263612020929</c:v>
                </c:pt>
                <c:pt idx="2124">
                  <c:v>11.999263612020929</c:v>
                </c:pt>
                <c:pt idx="2125">
                  <c:v>11.999263612020929</c:v>
                </c:pt>
                <c:pt idx="2126">
                  <c:v>11.999263612020929</c:v>
                </c:pt>
                <c:pt idx="2127">
                  <c:v>11.999263612020929</c:v>
                </c:pt>
                <c:pt idx="2128">
                  <c:v>11.999263612020929</c:v>
                </c:pt>
                <c:pt idx="2129">
                  <c:v>11.999263612020929</c:v>
                </c:pt>
                <c:pt idx="2130">
                  <c:v>11.999263612020929</c:v>
                </c:pt>
                <c:pt idx="2131">
                  <c:v>11.999263612020929</c:v>
                </c:pt>
                <c:pt idx="2132">
                  <c:v>11.999263612020929</c:v>
                </c:pt>
                <c:pt idx="2133">
                  <c:v>11.999263612020929</c:v>
                </c:pt>
                <c:pt idx="2134">
                  <c:v>11.999263612020929</c:v>
                </c:pt>
                <c:pt idx="2135">
                  <c:v>11.999263612020929</c:v>
                </c:pt>
                <c:pt idx="2136">
                  <c:v>11.999263612020929</c:v>
                </c:pt>
                <c:pt idx="2137">
                  <c:v>11.999263612020929</c:v>
                </c:pt>
                <c:pt idx="2138">
                  <c:v>11.999263612020929</c:v>
                </c:pt>
                <c:pt idx="2139">
                  <c:v>11.999263612020929</c:v>
                </c:pt>
                <c:pt idx="2140">
                  <c:v>11.999263612020929</c:v>
                </c:pt>
                <c:pt idx="2141">
                  <c:v>11.999263612020929</c:v>
                </c:pt>
                <c:pt idx="2142">
                  <c:v>11.999263612020929</c:v>
                </c:pt>
                <c:pt idx="2143">
                  <c:v>11.999263612020929</c:v>
                </c:pt>
                <c:pt idx="2144">
                  <c:v>11.999263612020929</c:v>
                </c:pt>
                <c:pt idx="2145">
                  <c:v>11.999263612020929</c:v>
                </c:pt>
                <c:pt idx="2146">
                  <c:v>11.999263612020929</c:v>
                </c:pt>
                <c:pt idx="2147">
                  <c:v>11.999263612020929</c:v>
                </c:pt>
                <c:pt idx="2148">
                  <c:v>11.999263612020929</c:v>
                </c:pt>
                <c:pt idx="2149">
                  <c:v>11.999263612020929</c:v>
                </c:pt>
                <c:pt idx="2150">
                  <c:v>11.999263612020929</c:v>
                </c:pt>
                <c:pt idx="2151">
                  <c:v>11.999263612020929</c:v>
                </c:pt>
                <c:pt idx="2152">
                  <c:v>11.999263612020929</c:v>
                </c:pt>
                <c:pt idx="2153">
                  <c:v>11.999263612020929</c:v>
                </c:pt>
                <c:pt idx="2154">
                  <c:v>11.999263612020929</c:v>
                </c:pt>
                <c:pt idx="2155">
                  <c:v>11.999263612020929</c:v>
                </c:pt>
                <c:pt idx="2156">
                  <c:v>11.999263612020929</c:v>
                </c:pt>
                <c:pt idx="2157">
                  <c:v>11.999263612020929</c:v>
                </c:pt>
                <c:pt idx="2158">
                  <c:v>11.999263612020929</c:v>
                </c:pt>
                <c:pt idx="2159">
                  <c:v>11.999263612020929</c:v>
                </c:pt>
                <c:pt idx="2160">
                  <c:v>11.999263612020929</c:v>
                </c:pt>
                <c:pt idx="2161">
                  <c:v>11.999263612020929</c:v>
                </c:pt>
                <c:pt idx="2162">
                  <c:v>11.999263612020929</c:v>
                </c:pt>
                <c:pt idx="2163">
                  <c:v>11.999263612020929</c:v>
                </c:pt>
                <c:pt idx="2164">
                  <c:v>11.999263612020929</c:v>
                </c:pt>
                <c:pt idx="2165">
                  <c:v>11.999263612020929</c:v>
                </c:pt>
                <c:pt idx="2166">
                  <c:v>11.999263612020929</c:v>
                </c:pt>
                <c:pt idx="2167">
                  <c:v>11.999263612020929</c:v>
                </c:pt>
                <c:pt idx="2168">
                  <c:v>11.999263612020929</c:v>
                </c:pt>
                <c:pt idx="2169">
                  <c:v>11.999263612020929</c:v>
                </c:pt>
                <c:pt idx="2170">
                  <c:v>11.999263612020929</c:v>
                </c:pt>
                <c:pt idx="2171">
                  <c:v>11.999263612020929</c:v>
                </c:pt>
                <c:pt idx="2172">
                  <c:v>11.999263612020929</c:v>
                </c:pt>
                <c:pt idx="2173">
                  <c:v>11.999263612020929</c:v>
                </c:pt>
                <c:pt idx="2174">
                  <c:v>11.999263612020929</c:v>
                </c:pt>
                <c:pt idx="2175">
                  <c:v>11.999263612020929</c:v>
                </c:pt>
                <c:pt idx="2176">
                  <c:v>11.999263612020929</c:v>
                </c:pt>
                <c:pt idx="2177">
                  <c:v>11.999263612020929</c:v>
                </c:pt>
                <c:pt idx="2178">
                  <c:v>11.999263612020929</c:v>
                </c:pt>
                <c:pt idx="2179">
                  <c:v>11.999263612020929</c:v>
                </c:pt>
                <c:pt idx="2180">
                  <c:v>11.999263612020929</c:v>
                </c:pt>
                <c:pt idx="2181">
                  <c:v>11.999263612020929</c:v>
                </c:pt>
                <c:pt idx="2182">
                  <c:v>11.999263612020929</c:v>
                </c:pt>
                <c:pt idx="2183">
                  <c:v>11.999263612020929</c:v>
                </c:pt>
                <c:pt idx="2184">
                  <c:v>11.999263612020929</c:v>
                </c:pt>
                <c:pt idx="2185">
                  <c:v>11.999263612020929</c:v>
                </c:pt>
                <c:pt idx="2186">
                  <c:v>11.999263612020929</c:v>
                </c:pt>
                <c:pt idx="2187">
                  <c:v>11.999263612020929</c:v>
                </c:pt>
                <c:pt idx="2188">
                  <c:v>11.999263612020929</c:v>
                </c:pt>
                <c:pt idx="2189">
                  <c:v>11.999263612020929</c:v>
                </c:pt>
                <c:pt idx="2190">
                  <c:v>11.999263612020929</c:v>
                </c:pt>
                <c:pt idx="2191">
                  <c:v>11.999263612020929</c:v>
                </c:pt>
                <c:pt idx="2192">
                  <c:v>11.999263612020929</c:v>
                </c:pt>
                <c:pt idx="2193">
                  <c:v>11.999263612020929</c:v>
                </c:pt>
                <c:pt idx="2194">
                  <c:v>11.999263612020929</c:v>
                </c:pt>
                <c:pt idx="2195">
                  <c:v>11.999263612020929</c:v>
                </c:pt>
                <c:pt idx="2196">
                  <c:v>11.999263612020929</c:v>
                </c:pt>
                <c:pt idx="2197">
                  <c:v>11.999263612020929</c:v>
                </c:pt>
                <c:pt idx="2198">
                  <c:v>11.999263612020929</c:v>
                </c:pt>
                <c:pt idx="2199">
                  <c:v>11.999263612020929</c:v>
                </c:pt>
                <c:pt idx="2200">
                  <c:v>11.999263612020929</c:v>
                </c:pt>
                <c:pt idx="2201">
                  <c:v>11.999263612020929</c:v>
                </c:pt>
                <c:pt idx="2202">
                  <c:v>11.999263612020929</c:v>
                </c:pt>
                <c:pt idx="2203">
                  <c:v>11.999263612020929</c:v>
                </c:pt>
                <c:pt idx="2204">
                  <c:v>11.999263612020929</c:v>
                </c:pt>
                <c:pt idx="2205">
                  <c:v>11.999263612020929</c:v>
                </c:pt>
                <c:pt idx="2206">
                  <c:v>11.999263612020929</c:v>
                </c:pt>
                <c:pt idx="2207">
                  <c:v>11.999263612020929</c:v>
                </c:pt>
                <c:pt idx="2208">
                  <c:v>11.999263612020929</c:v>
                </c:pt>
                <c:pt idx="2209">
                  <c:v>11.999263612020929</c:v>
                </c:pt>
                <c:pt idx="2210">
                  <c:v>11.999263612020929</c:v>
                </c:pt>
                <c:pt idx="2211">
                  <c:v>11.999263612020929</c:v>
                </c:pt>
                <c:pt idx="2212">
                  <c:v>11.999263612020929</c:v>
                </c:pt>
                <c:pt idx="2213">
                  <c:v>11.999263612020929</c:v>
                </c:pt>
                <c:pt idx="2214">
                  <c:v>11.999263612020929</c:v>
                </c:pt>
                <c:pt idx="2215">
                  <c:v>12.068752779279629</c:v>
                </c:pt>
                <c:pt idx="2216">
                  <c:v>12.068752779279629</c:v>
                </c:pt>
                <c:pt idx="2217">
                  <c:v>12.068752779279629</c:v>
                </c:pt>
                <c:pt idx="2218">
                  <c:v>12.068752779279629</c:v>
                </c:pt>
                <c:pt idx="2219">
                  <c:v>12.068752779279629</c:v>
                </c:pt>
                <c:pt idx="2220">
                  <c:v>12.068752779279629</c:v>
                </c:pt>
                <c:pt idx="2221">
                  <c:v>12.068752779279629</c:v>
                </c:pt>
                <c:pt idx="2222">
                  <c:v>12.068752779279629</c:v>
                </c:pt>
                <c:pt idx="2223">
                  <c:v>12.068752779279629</c:v>
                </c:pt>
                <c:pt idx="2224">
                  <c:v>12.068752779279629</c:v>
                </c:pt>
                <c:pt idx="2225">
                  <c:v>12.068752779279629</c:v>
                </c:pt>
                <c:pt idx="2226">
                  <c:v>12.068752779279629</c:v>
                </c:pt>
                <c:pt idx="2227">
                  <c:v>12.068752779279629</c:v>
                </c:pt>
                <c:pt idx="2228">
                  <c:v>12.068752779279629</c:v>
                </c:pt>
                <c:pt idx="2229">
                  <c:v>12.068752779279629</c:v>
                </c:pt>
                <c:pt idx="2230">
                  <c:v>12.068752779279629</c:v>
                </c:pt>
                <c:pt idx="2231">
                  <c:v>12.068752779279629</c:v>
                </c:pt>
                <c:pt idx="2232">
                  <c:v>12.068752779279629</c:v>
                </c:pt>
                <c:pt idx="2233">
                  <c:v>12.068752779279629</c:v>
                </c:pt>
                <c:pt idx="2234">
                  <c:v>12.068752779279629</c:v>
                </c:pt>
                <c:pt idx="2235">
                  <c:v>12.068752779279629</c:v>
                </c:pt>
                <c:pt idx="2236">
                  <c:v>12.068752779279629</c:v>
                </c:pt>
                <c:pt idx="2237">
                  <c:v>12.068752779279629</c:v>
                </c:pt>
                <c:pt idx="2238">
                  <c:v>12.068752779279629</c:v>
                </c:pt>
                <c:pt idx="2239">
                  <c:v>12.068752779279629</c:v>
                </c:pt>
                <c:pt idx="2240">
                  <c:v>12.068752779279629</c:v>
                </c:pt>
                <c:pt idx="2241">
                  <c:v>12.068752779279629</c:v>
                </c:pt>
                <c:pt idx="2242">
                  <c:v>12.068752779279629</c:v>
                </c:pt>
                <c:pt idx="2243">
                  <c:v>12.068752779279629</c:v>
                </c:pt>
                <c:pt idx="2244">
                  <c:v>12.068752779279629</c:v>
                </c:pt>
                <c:pt idx="2245">
                  <c:v>12.13994973115733</c:v>
                </c:pt>
                <c:pt idx="2246">
                  <c:v>12.13994973115733</c:v>
                </c:pt>
                <c:pt idx="2247">
                  <c:v>12.13994973115733</c:v>
                </c:pt>
                <c:pt idx="2248">
                  <c:v>12.13994973115733</c:v>
                </c:pt>
                <c:pt idx="2249">
                  <c:v>12.13994973115733</c:v>
                </c:pt>
                <c:pt idx="2250">
                  <c:v>12.13994973115733</c:v>
                </c:pt>
                <c:pt idx="2251">
                  <c:v>12.13994973115733</c:v>
                </c:pt>
                <c:pt idx="2252">
                  <c:v>12.13994973115733</c:v>
                </c:pt>
                <c:pt idx="2253">
                  <c:v>12.13994973115733</c:v>
                </c:pt>
                <c:pt idx="2254">
                  <c:v>12.13994973115733</c:v>
                </c:pt>
                <c:pt idx="2255">
                  <c:v>12.13994973115733</c:v>
                </c:pt>
                <c:pt idx="2256">
                  <c:v>12.13994973115733</c:v>
                </c:pt>
                <c:pt idx="2257">
                  <c:v>12.13994973115733</c:v>
                </c:pt>
                <c:pt idx="2258">
                  <c:v>12.13994973115733</c:v>
                </c:pt>
                <c:pt idx="2259">
                  <c:v>12.13994973115733</c:v>
                </c:pt>
                <c:pt idx="2260">
                  <c:v>12.13994973115733</c:v>
                </c:pt>
                <c:pt idx="2261">
                  <c:v>12.13994973115733</c:v>
                </c:pt>
                <c:pt idx="2262">
                  <c:v>12.13994973115733</c:v>
                </c:pt>
                <c:pt idx="2263">
                  <c:v>12.13994973115733</c:v>
                </c:pt>
                <c:pt idx="2264">
                  <c:v>12.13994973115733</c:v>
                </c:pt>
                <c:pt idx="2265">
                  <c:v>12.13994973115733</c:v>
                </c:pt>
                <c:pt idx="2266">
                  <c:v>12.21200226872293</c:v>
                </c:pt>
                <c:pt idx="2267">
                  <c:v>12.21200226872293</c:v>
                </c:pt>
                <c:pt idx="2268">
                  <c:v>12.21200226872293</c:v>
                </c:pt>
                <c:pt idx="2269">
                  <c:v>12.21200226872293</c:v>
                </c:pt>
                <c:pt idx="2270">
                  <c:v>12.21200226872293</c:v>
                </c:pt>
                <c:pt idx="2271">
                  <c:v>12.21200226872293</c:v>
                </c:pt>
                <c:pt idx="2272">
                  <c:v>12.21200226872293</c:v>
                </c:pt>
                <c:pt idx="2273">
                  <c:v>12.21200226872293</c:v>
                </c:pt>
                <c:pt idx="2274">
                  <c:v>12.21200226872293</c:v>
                </c:pt>
                <c:pt idx="2275">
                  <c:v>12.21200226872293</c:v>
                </c:pt>
                <c:pt idx="2276">
                  <c:v>12.21200226872293</c:v>
                </c:pt>
                <c:pt idx="2277">
                  <c:v>12.21200226872293</c:v>
                </c:pt>
                <c:pt idx="2278">
                  <c:v>12.21200226872293</c:v>
                </c:pt>
                <c:pt idx="2279">
                  <c:v>12.21200226872293</c:v>
                </c:pt>
                <c:pt idx="2280">
                  <c:v>12.21200226872293</c:v>
                </c:pt>
                <c:pt idx="2281">
                  <c:v>12.21200226872293</c:v>
                </c:pt>
                <c:pt idx="2282">
                  <c:v>12.21200226872293</c:v>
                </c:pt>
                <c:pt idx="2283">
                  <c:v>12.21200226872293</c:v>
                </c:pt>
                <c:pt idx="2284">
                  <c:v>12.21200226872293</c:v>
                </c:pt>
                <c:pt idx="2285">
                  <c:v>12.21200226872293</c:v>
                </c:pt>
                <c:pt idx="2286">
                  <c:v>12.21200226872293</c:v>
                </c:pt>
                <c:pt idx="2287">
                  <c:v>12.21200226872293</c:v>
                </c:pt>
                <c:pt idx="2288">
                  <c:v>12.21200226872293</c:v>
                </c:pt>
                <c:pt idx="2289">
                  <c:v>12.21200226872293</c:v>
                </c:pt>
                <c:pt idx="2290">
                  <c:v>12.21200226872293</c:v>
                </c:pt>
                <c:pt idx="2291">
                  <c:v>12.21200226872293</c:v>
                </c:pt>
                <c:pt idx="2292">
                  <c:v>12.21200226872293</c:v>
                </c:pt>
                <c:pt idx="2293">
                  <c:v>12.21200226872293</c:v>
                </c:pt>
                <c:pt idx="2294">
                  <c:v>12.21200226872293</c:v>
                </c:pt>
                <c:pt idx="2295">
                  <c:v>12.21200226872293</c:v>
                </c:pt>
                <c:pt idx="2296">
                  <c:v>12.21200226872293</c:v>
                </c:pt>
                <c:pt idx="2297">
                  <c:v>12.21200226872293</c:v>
                </c:pt>
                <c:pt idx="2298">
                  <c:v>12.21200226872293</c:v>
                </c:pt>
                <c:pt idx="2299">
                  <c:v>12.21200226872293</c:v>
                </c:pt>
                <c:pt idx="2300">
                  <c:v>12.21200226872293</c:v>
                </c:pt>
                <c:pt idx="2301">
                  <c:v>12.21200226872293</c:v>
                </c:pt>
                <c:pt idx="2302">
                  <c:v>12.21200226872293</c:v>
                </c:pt>
                <c:pt idx="2303">
                  <c:v>12.21200226872293</c:v>
                </c:pt>
                <c:pt idx="2304">
                  <c:v>12.286288498772731</c:v>
                </c:pt>
                <c:pt idx="2305">
                  <c:v>12.286288498772731</c:v>
                </c:pt>
                <c:pt idx="2306">
                  <c:v>12.286288498772731</c:v>
                </c:pt>
                <c:pt idx="2307">
                  <c:v>12.286288498772731</c:v>
                </c:pt>
                <c:pt idx="2308">
                  <c:v>12.286288498772731</c:v>
                </c:pt>
                <c:pt idx="2309">
                  <c:v>12.286288498772731</c:v>
                </c:pt>
                <c:pt idx="2310">
                  <c:v>12.286288498772731</c:v>
                </c:pt>
                <c:pt idx="2311">
                  <c:v>12.286288498772731</c:v>
                </c:pt>
                <c:pt idx="2312">
                  <c:v>12.286288498772731</c:v>
                </c:pt>
                <c:pt idx="2313">
                  <c:v>12.286288498772731</c:v>
                </c:pt>
                <c:pt idx="2314">
                  <c:v>12.286288498772731</c:v>
                </c:pt>
                <c:pt idx="2315">
                  <c:v>12.286288498772731</c:v>
                </c:pt>
                <c:pt idx="2316">
                  <c:v>12.286288498772731</c:v>
                </c:pt>
                <c:pt idx="2317">
                  <c:v>12.286288498772731</c:v>
                </c:pt>
                <c:pt idx="2318">
                  <c:v>12.286288498772731</c:v>
                </c:pt>
                <c:pt idx="2319">
                  <c:v>12.286288498772731</c:v>
                </c:pt>
                <c:pt idx="2320">
                  <c:v>12.286288498772731</c:v>
                </c:pt>
                <c:pt idx="2321">
                  <c:v>12.286288498772731</c:v>
                </c:pt>
                <c:pt idx="2322">
                  <c:v>12.286288498772731</c:v>
                </c:pt>
                <c:pt idx="2323">
                  <c:v>12.286288498772731</c:v>
                </c:pt>
                <c:pt idx="2324">
                  <c:v>12.286288498772731</c:v>
                </c:pt>
                <c:pt idx="2325">
                  <c:v>12.286288498772731</c:v>
                </c:pt>
                <c:pt idx="2326">
                  <c:v>12.286288498772731</c:v>
                </c:pt>
                <c:pt idx="2327">
                  <c:v>12.286288498772731</c:v>
                </c:pt>
                <c:pt idx="2328">
                  <c:v>12.286288498772731</c:v>
                </c:pt>
                <c:pt idx="2329">
                  <c:v>12.286288498772731</c:v>
                </c:pt>
                <c:pt idx="2330">
                  <c:v>12.361575890952729</c:v>
                </c:pt>
                <c:pt idx="2331">
                  <c:v>12.361575890952729</c:v>
                </c:pt>
                <c:pt idx="2332">
                  <c:v>12.361575890952729</c:v>
                </c:pt>
                <c:pt idx="2333">
                  <c:v>12.361575890952729</c:v>
                </c:pt>
                <c:pt idx="2334">
                  <c:v>12.361575890952729</c:v>
                </c:pt>
                <c:pt idx="2335">
                  <c:v>12.361575890952729</c:v>
                </c:pt>
                <c:pt idx="2336">
                  <c:v>12.361575890952729</c:v>
                </c:pt>
                <c:pt idx="2337">
                  <c:v>12.361575890952729</c:v>
                </c:pt>
                <c:pt idx="2338">
                  <c:v>12.437340216838731</c:v>
                </c:pt>
                <c:pt idx="2339">
                  <c:v>12.437340216838731</c:v>
                </c:pt>
                <c:pt idx="2340">
                  <c:v>12.437340216838731</c:v>
                </c:pt>
                <c:pt idx="2341">
                  <c:v>12.437340216838731</c:v>
                </c:pt>
                <c:pt idx="2342">
                  <c:v>12.437340216838731</c:v>
                </c:pt>
                <c:pt idx="2343">
                  <c:v>12.437340216838731</c:v>
                </c:pt>
                <c:pt idx="2344">
                  <c:v>12.437340216838731</c:v>
                </c:pt>
                <c:pt idx="2345">
                  <c:v>12.437340216838731</c:v>
                </c:pt>
                <c:pt idx="2346">
                  <c:v>12.51344923938483</c:v>
                </c:pt>
                <c:pt idx="2347">
                  <c:v>12.51344923938483</c:v>
                </c:pt>
                <c:pt idx="2348">
                  <c:v>12.51344923938483</c:v>
                </c:pt>
                <c:pt idx="2349">
                  <c:v>12.51344923938483</c:v>
                </c:pt>
                <c:pt idx="2350">
                  <c:v>12.51344923938483</c:v>
                </c:pt>
                <c:pt idx="2351">
                  <c:v>12.51344923938483</c:v>
                </c:pt>
                <c:pt idx="2352">
                  <c:v>12.51344923938483</c:v>
                </c:pt>
                <c:pt idx="2353">
                  <c:v>12.51344923938483</c:v>
                </c:pt>
                <c:pt idx="2354">
                  <c:v>12.51344923938483</c:v>
                </c:pt>
                <c:pt idx="2355">
                  <c:v>12.51344923938483</c:v>
                </c:pt>
                <c:pt idx="2356">
                  <c:v>12.51344923938483</c:v>
                </c:pt>
                <c:pt idx="2357">
                  <c:v>12.51344923938483</c:v>
                </c:pt>
                <c:pt idx="2358">
                  <c:v>12.51344923938483</c:v>
                </c:pt>
                <c:pt idx="2359">
                  <c:v>12.51344923938483</c:v>
                </c:pt>
                <c:pt idx="2360">
                  <c:v>12.51344923938483</c:v>
                </c:pt>
                <c:pt idx="2361">
                  <c:v>12.51344923938483</c:v>
                </c:pt>
                <c:pt idx="2362">
                  <c:v>12.51344923938483</c:v>
                </c:pt>
                <c:pt idx="2363">
                  <c:v>12.51344923938483</c:v>
                </c:pt>
                <c:pt idx="2364">
                  <c:v>12.51344923938483</c:v>
                </c:pt>
                <c:pt idx="2365">
                  <c:v>12.51344923938483</c:v>
                </c:pt>
                <c:pt idx="2366">
                  <c:v>12.51344923938483</c:v>
                </c:pt>
                <c:pt idx="2367">
                  <c:v>12.51344923938483</c:v>
                </c:pt>
                <c:pt idx="2368">
                  <c:v>12.51344923938483</c:v>
                </c:pt>
                <c:pt idx="2369">
                  <c:v>12.51344923938483</c:v>
                </c:pt>
                <c:pt idx="2370">
                  <c:v>12.51344923938483</c:v>
                </c:pt>
                <c:pt idx="2371">
                  <c:v>12.51344923938483</c:v>
                </c:pt>
                <c:pt idx="2372">
                  <c:v>12.51344923938483</c:v>
                </c:pt>
                <c:pt idx="2373">
                  <c:v>12.51344923938483</c:v>
                </c:pt>
                <c:pt idx="2374">
                  <c:v>12.51344923938483</c:v>
                </c:pt>
                <c:pt idx="2375">
                  <c:v>12.51344923938483</c:v>
                </c:pt>
                <c:pt idx="2376">
                  <c:v>12.51344923938483</c:v>
                </c:pt>
                <c:pt idx="2377">
                  <c:v>12.51344923938483</c:v>
                </c:pt>
                <c:pt idx="2378">
                  <c:v>12.51344923938483</c:v>
                </c:pt>
                <c:pt idx="2379">
                  <c:v>12.51344923938483</c:v>
                </c:pt>
                <c:pt idx="2380">
                  <c:v>12.51344923938483</c:v>
                </c:pt>
                <c:pt idx="2381">
                  <c:v>12.51344923938483</c:v>
                </c:pt>
                <c:pt idx="2382">
                  <c:v>12.51344923938483</c:v>
                </c:pt>
                <c:pt idx="2383">
                  <c:v>12.51344923938483</c:v>
                </c:pt>
                <c:pt idx="2384">
                  <c:v>12.51344923938483</c:v>
                </c:pt>
                <c:pt idx="2385">
                  <c:v>12.51344923938483</c:v>
                </c:pt>
                <c:pt idx="2386">
                  <c:v>12.51344923938483</c:v>
                </c:pt>
                <c:pt idx="2387">
                  <c:v>12.51344923938483</c:v>
                </c:pt>
                <c:pt idx="2388">
                  <c:v>12.51344923938483</c:v>
                </c:pt>
                <c:pt idx="2389">
                  <c:v>12.51344923938483</c:v>
                </c:pt>
                <c:pt idx="2390">
                  <c:v>12.51344923938483</c:v>
                </c:pt>
                <c:pt idx="2391">
                  <c:v>12.51344923938483</c:v>
                </c:pt>
                <c:pt idx="2392">
                  <c:v>12.51344923938483</c:v>
                </c:pt>
                <c:pt idx="2393">
                  <c:v>12.51344923938483</c:v>
                </c:pt>
                <c:pt idx="2394">
                  <c:v>12.51344923938483</c:v>
                </c:pt>
                <c:pt idx="2395">
                  <c:v>12.51344923938483</c:v>
                </c:pt>
                <c:pt idx="2396">
                  <c:v>12.51344923938483</c:v>
                </c:pt>
                <c:pt idx="2397">
                  <c:v>12.51344923938483</c:v>
                </c:pt>
                <c:pt idx="2398">
                  <c:v>12.51344923938483</c:v>
                </c:pt>
                <c:pt idx="2399">
                  <c:v>12.51344923938483</c:v>
                </c:pt>
                <c:pt idx="2400">
                  <c:v>12.51344923938483</c:v>
                </c:pt>
                <c:pt idx="2401">
                  <c:v>12.51344923938483</c:v>
                </c:pt>
                <c:pt idx="2402">
                  <c:v>12.51344923938483</c:v>
                </c:pt>
                <c:pt idx="2403">
                  <c:v>12.592886222992931</c:v>
                </c:pt>
                <c:pt idx="2404">
                  <c:v>12.592886222992931</c:v>
                </c:pt>
                <c:pt idx="2405">
                  <c:v>12.592886222992931</c:v>
                </c:pt>
                <c:pt idx="2406">
                  <c:v>12.592886222992931</c:v>
                </c:pt>
                <c:pt idx="2407">
                  <c:v>12.592886222992931</c:v>
                </c:pt>
                <c:pt idx="2408">
                  <c:v>12.592886222992931</c:v>
                </c:pt>
                <c:pt idx="2409">
                  <c:v>12.592886222992931</c:v>
                </c:pt>
                <c:pt idx="2410">
                  <c:v>12.592886222992931</c:v>
                </c:pt>
                <c:pt idx="2411">
                  <c:v>12.592886222992931</c:v>
                </c:pt>
                <c:pt idx="2412">
                  <c:v>12.672398860871031</c:v>
                </c:pt>
                <c:pt idx="2413">
                  <c:v>12.672398860871031</c:v>
                </c:pt>
                <c:pt idx="2414">
                  <c:v>12.672398860871031</c:v>
                </c:pt>
                <c:pt idx="2415">
                  <c:v>12.672398860871031</c:v>
                </c:pt>
                <c:pt idx="2416">
                  <c:v>12.672398860871031</c:v>
                </c:pt>
                <c:pt idx="2417">
                  <c:v>12.672398860871031</c:v>
                </c:pt>
                <c:pt idx="2418">
                  <c:v>12.672398860871031</c:v>
                </c:pt>
                <c:pt idx="2419">
                  <c:v>12.672398860871031</c:v>
                </c:pt>
                <c:pt idx="2420">
                  <c:v>12.672398860871031</c:v>
                </c:pt>
                <c:pt idx="2421">
                  <c:v>12.672398860871031</c:v>
                </c:pt>
                <c:pt idx="2422">
                  <c:v>12.672398860871031</c:v>
                </c:pt>
                <c:pt idx="2423">
                  <c:v>12.672398860871031</c:v>
                </c:pt>
                <c:pt idx="2424">
                  <c:v>12.672398860871031</c:v>
                </c:pt>
                <c:pt idx="2425">
                  <c:v>12.672398860871031</c:v>
                </c:pt>
                <c:pt idx="2426">
                  <c:v>12.672398860871031</c:v>
                </c:pt>
                <c:pt idx="2427">
                  <c:v>12.672398860871031</c:v>
                </c:pt>
                <c:pt idx="2428">
                  <c:v>12.672398860871031</c:v>
                </c:pt>
                <c:pt idx="2429">
                  <c:v>12.672398860871031</c:v>
                </c:pt>
                <c:pt idx="2430">
                  <c:v>12.672398860871031</c:v>
                </c:pt>
                <c:pt idx="2431">
                  <c:v>12.672398860871031</c:v>
                </c:pt>
                <c:pt idx="2432">
                  <c:v>12.672398860871031</c:v>
                </c:pt>
                <c:pt idx="2433">
                  <c:v>12.672398860871031</c:v>
                </c:pt>
                <c:pt idx="2434">
                  <c:v>12.672398860871031</c:v>
                </c:pt>
                <c:pt idx="2435">
                  <c:v>12.672398860871031</c:v>
                </c:pt>
                <c:pt idx="2436">
                  <c:v>12.672398860871031</c:v>
                </c:pt>
                <c:pt idx="2437">
                  <c:v>12.672398860871031</c:v>
                </c:pt>
                <c:pt idx="2438">
                  <c:v>12.672398860871031</c:v>
                </c:pt>
                <c:pt idx="2439">
                  <c:v>12.753773258075029</c:v>
                </c:pt>
                <c:pt idx="2440">
                  <c:v>12.753773258075029</c:v>
                </c:pt>
                <c:pt idx="2441">
                  <c:v>12.753773258075029</c:v>
                </c:pt>
                <c:pt idx="2442">
                  <c:v>12.753773258075029</c:v>
                </c:pt>
                <c:pt idx="2443">
                  <c:v>12.753773258075029</c:v>
                </c:pt>
                <c:pt idx="2444">
                  <c:v>12.753773258075029</c:v>
                </c:pt>
                <c:pt idx="2445">
                  <c:v>12.753773258075029</c:v>
                </c:pt>
                <c:pt idx="2446">
                  <c:v>12.753773258075029</c:v>
                </c:pt>
                <c:pt idx="2447">
                  <c:v>12.753773258075029</c:v>
                </c:pt>
                <c:pt idx="2448">
                  <c:v>12.753773258075029</c:v>
                </c:pt>
                <c:pt idx="2449">
                  <c:v>12.83570775437493</c:v>
                </c:pt>
                <c:pt idx="2450">
                  <c:v>12.83570775437493</c:v>
                </c:pt>
                <c:pt idx="2451">
                  <c:v>12.83570775437493</c:v>
                </c:pt>
                <c:pt idx="2452">
                  <c:v>12.83570775437493</c:v>
                </c:pt>
                <c:pt idx="2453">
                  <c:v>12.83570775437493</c:v>
                </c:pt>
                <c:pt idx="2454">
                  <c:v>12.91772297431643</c:v>
                </c:pt>
                <c:pt idx="2455">
                  <c:v>12.91772297431643</c:v>
                </c:pt>
                <c:pt idx="2456">
                  <c:v>12.91772297431643</c:v>
                </c:pt>
                <c:pt idx="2457">
                  <c:v>12.91772297431643</c:v>
                </c:pt>
                <c:pt idx="2458">
                  <c:v>12.91772297431643</c:v>
                </c:pt>
                <c:pt idx="2459">
                  <c:v>12.91772297431643</c:v>
                </c:pt>
                <c:pt idx="2460">
                  <c:v>12.91772297431643</c:v>
                </c:pt>
                <c:pt idx="2461">
                  <c:v>12.91772297431643</c:v>
                </c:pt>
                <c:pt idx="2462">
                  <c:v>12.91772297431643</c:v>
                </c:pt>
                <c:pt idx="2463">
                  <c:v>12.91772297431643</c:v>
                </c:pt>
                <c:pt idx="2464">
                  <c:v>12.91772297431643</c:v>
                </c:pt>
                <c:pt idx="2465">
                  <c:v>12.91772297431643</c:v>
                </c:pt>
                <c:pt idx="2466">
                  <c:v>13.00047265891423</c:v>
                </c:pt>
                <c:pt idx="2467">
                  <c:v>13.00047265891423</c:v>
                </c:pt>
                <c:pt idx="2468">
                  <c:v>13.00047265891423</c:v>
                </c:pt>
                <c:pt idx="2469">
                  <c:v>13.00047265891423</c:v>
                </c:pt>
                <c:pt idx="2470">
                  <c:v>13.00047265891423</c:v>
                </c:pt>
                <c:pt idx="2471">
                  <c:v>13.08338751254303</c:v>
                </c:pt>
                <c:pt idx="2472">
                  <c:v>13.08338751254303</c:v>
                </c:pt>
                <c:pt idx="2473">
                  <c:v>13.08338751254303</c:v>
                </c:pt>
                <c:pt idx="2474">
                  <c:v>13.08338751254303</c:v>
                </c:pt>
                <c:pt idx="2475">
                  <c:v>13.08338751254303</c:v>
                </c:pt>
                <c:pt idx="2476">
                  <c:v>13.08338751254303</c:v>
                </c:pt>
                <c:pt idx="2477">
                  <c:v>13.08338751254303</c:v>
                </c:pt>
                <c:pt idx="2478">
                  <c:v>13.08338751254303</c:v>
                </c:pt>
                <c:pt idx="2479">
                  <c:v>13.08338751254303</c:v>
                </c:pt>
                <c:pt idx="2480">
                  <c:v>13.08338751254303</c:v>
                </c:pt>
                <c:pt idx="2481">
                  <c:v>13.08338751254303</c:v>
                </c:pt>
                <c:pt idx="2482">
                  <c:v>13.08338751254303</c:v>
                </c:pt>
                <c:pt idx="2483">
                  <c:v>13.08338751254303</c:v>
                </c:pt>
                <c:pt idx="2484">
                  <c:v>13.08338751254303</c:v>
                </c:pt>
                <c:pt idx="2485">
                  <c:v>13.08338751254303</c:v>
                </c:pt>
                <c:pt idx="2486">
                  <c:v>13.08338751254303</c:v>
                </c:pt>
                <c:pt idx="2487">
                  <c:v>13.08338751254303</c:v>
                </c:pt>
                <c:pt idx="2488">
                  <c:v>13.08338751254303</c:v>
                </c:pt>
                <c:pt idx="2489">
                  <c:v>13.08338751254303</c:v>
                </c:pt>
                <c:pt idx="2490">
                  <c:v>13.08338751254303</c:v>
                </c:pt>
                <c:pt idx="2491">
                  <c:v>13.08338751254303</c:v>
                </c:pt>
                <c:pt idx="2492">
                  <c:v>13.08338751254303</c:v>
                </c:pt>
                <c:pt idx="2493">
                  <c:v>13.08338751254303</c:v>
                </c:pt>
                <c:pt idx="2494">
                  <c:v>13.08338751254303</c:v>
                </c:pt>
                <c:pt idx="2495">
                  <c:v>13.08338751254303</c:v>
                </c:pt>
                <c:pt idx="2496">
                  <c:v>13.08338751254303</c:v>
                </c:pt>
                <c:pt idx="2497">
                  <c:v>13.08338751254303</c:v>
                </c:pt>
                <c:pt idx="2498">
                  <c:v>13.08338751254303</c:v>
                </c:pt>
                <c:pt idx="2499">
                  <c:v>13.08338751254303</c:v>
                </c:pt>
                <c:pt idx="2500">
                  <c:v>13.08338751254303</c:v>
                </c:pt>
                <c:pt idx="2501">
                  <c:v>13.08338751254303</c:v>
                </c:pt>
                <c:pt idx="2502">
                  <c:v>13.08338751254303</c:v>
                </c:pt>
                <c:pt idx="2503">
                  <c:v>13.08338751254303</c:v>
                </c:pt>
                <c:pt idx="2504">
                  <c:v>13.08338751254303</c:v>
                </c:pt>
                <c:pt idx="2505">
                  <c:v>13.08338751254303</c:v>
                </c:pt>
                <c:pt idx="2506">
                  <c:v>13.08338751254303</c:v>
                </c:pt>
                <c:pt idx="2507">
                  <c:v>13.08338751254303</c:v>
                </c:pt>
                <c:pt idx="2508">
                  <c:v>13.08338751254303</c:v>
                </c:pt>
                <c:pt idx="2509">
                  <c:v>13.08338751254303</c:v>
                </c:pt>
                <c:pt idx="2510">
                  <c:v>13.08338751254303</c:v>
                </c:pt>
                <c:pt idx="2511">
                  <c:v>13.08338751254303</c:v>
                </c:pt>
                <c:pt idx="2512">
                  <c:v>13.08338751254303</c:v>
                </c:pt>
                <c:pt idx="2513">
                  <c:v>13.08338751254303</c:v>
                </c:pt>
                <c:pt idx="2514">
                  <c:v>13.08338751254303</c:v>
                </c:pt>
                <c:pt idx="2515">
                  <c:v>13.08338751254303</c:v>
                </c:pt>
                <c:pt idx="2516">
                  <c:v>13.08338751254303</c:v>
                </c:pt>
                <c:pt idx="2517">
                  <c:v>13.08338751254303</c:v>
                </c:pt>
                <c:pt idx="2518">
                  <c:v>13.08338751254303</c:v>
                </c:pt>
                <c:pt idx="2519">
                  <c:v>13.08338751254303</c:v>
                </c:pt>
                <c:pt idx="2520">
                  <c:v>13.08338751254303</c:v>
                </c:pt>
                <c:pt idx="2521">
                  <c:v>13.08338751254303</c:v>
                </c:pt>
                <c:pt idx="2522">
                  <c:v>13.08338751254303</c:v>
                </c:pt>
                <c:pt idx="2523">
                  <c:v>13.08338751254303</c:v>
                </c:pt>
                <c:pt idx="2524">
                  <c:v>13.08338751254303</c:v>
                </c:pt>
                <c:pt idx="2525">
                  <c:v>13.08338751254303</c:v>
                </c:pt>
                <c:pt idx="2526">
                  <c:v>13.08338751254303</c:v>
                </c:pt>
                <c:pt idx="2527">
                  <c:v>13.08338751254303</c:v>
                </c:pt>
                <c:pt idx="2528">
                  <c:v>13.08338751254303</c:v>
                </c:pt>
                <c:pt idx="2529">
                  <c:v>13.08338751254303</c:v>
                </c:pt>
                <c:pt idx="2530">
                  <c:v>13.08338751254303</c:v>
                </c:pt>
                <c:pt idx="2531">
                  <c:v>13.08338751254303</c:v>
                </c:pt>
                <c:pt idx="2532">
                  <c:v>13.08338751254303</c:v>
                </c:pt>
                <c:pt idx="2533">
                  <c:v>13.08338751254303</c:v>
                </c:pt>
                <c:pt idx="2534">
                  <c:v>13.08338751254303</c:v>
                </c:pt>
                <c:pt idx="2535">
                  <c:v>13.08338751254303</c:v>
                </c:pt>
                <c:pt idx="2536">
                  <c:v>13.08338751254303</c:v>
                </c:pt>
                <c:pt idx="2537">
                  <c:v>13.08338751254303</c:v>
                </c:pt>
                <c:pt idx="2538">
                  <c:v>13.08338751254303</c:v>
                </c:pt>
                <c:pt idx="2539">
                  <c:v>13.08338751254303</c:v>
                </c:pt>
                <c:pt idx="2540">
                  <c:v>13.08338751254303</c:v>
                </c:pt>
                <c:pt idx="2541">
                  <c:v>13.08338751254303</c:v>
                </c:pt>
                <c:pt idx="2542">
                  <c:v>13.08338751254303</c:v>
                </c:pt>
                <c:pt idx="2543">
                  <c:v>13.08338751254303</c:v>
                </c:pt>
                <c:pt idx="2544">
                  <c:v>13.08338751254303</c:v>
                </c:pt>
                <c:pt idx="2545">
                  <c:v>13.08338751254303</c:v>
                </c:pt>
                <c:pt idx="2546">
                  <c:v>13.08338751254303</c:v>
                </c:pt>
                <c:pt idx="2547">
                  <c:v>13.08338751254303</c:v>
                </c:pt>
                <c:pt idx="2548">
                  <c:v>13.08338751254303</c:v>
                </c:pt>
                <c:pt idx="2549">
                  <c:v>13.08338751254303</c:v>
                </c:pt>
                <c:pt idx="2550">
                  <c:v>13.08338751254303</c:v>
                </c:pt>
                <c:pt idx="2551">
                  <c:v>13.08338751254303</c:v>
                </c:pt>
                <c:pt idx="2552">
                  <c:v>13.08338751254303</c:v>
                </c:pt>
                <c:pt idx="2553">
                  <c:v>13.08338751254303</c:v>
                </c:pt>
                <c:pt idx="2554">
                  <c:v>13.08338751254303</c:v>
                </c:pt>
                <c:pt idx="2555">
                  <c:v>13.08338751254303</c:v>
                </c:pt>
                <c:pt idx="2556">
                  <c:v>13.08338751254303</c:v>
                </c:pt>
                <c:pt idx="2557">
                  <c:v>13.08338751254303</c:v>
                </c:pt>
                <c:pt idx="2558">
                  <c:v>13.08338751254303</c:v>
                </c:pt>
                <c:pt idx="2559">
                  <c:v>13.08338751254303</c:v>
                </c:pt>
                <c:pt idx="2560">
                  <c:v>13.08338751254303</c:v>
                </c:pt>
                <c:pt idx="2561">
                  <c:v>13.08338751254303</c:v>
                </c:pt>
                <c:pt idx="2562">
                  <c:v>13.08338751254303</c:v>
                </c:pt>
                <c:pt idx="2563">
                  <c:v>13.08338751254303</c:v>
                </c:pt>
                <c:pt idx="2564">
                  <c:v>13.08338751254303</c:v>
                </c:pt>
                <c:pt idx="2565">
                  <c:v>13.08338751254303</c:v>
                </c:pt>
                <c:pt idx="2566">
                  <c:v>13.08338751254303</c:v>
                </c:pt>
                <c:pt idx="2567">
                  <c:v>13.08338751254303</c:v>
                </c:pt>
                <c:pt idx="2568">
                  <c:v>13.08338751254303</c:v>
                </c:pt>
                <c:pt idx="2569">
                  <c:v>13.08338751254303</c:v>
                </c:pt>
                <c:pt idx="2570">
                  <c:v>13.08338751254303</c:v>
                </c:pt>
                <c:pt idx="2571">
                  <c:v>13.08338751254303</c:v>
                </c:pt>
                <c:pt idx="2572">
                  <c:v>13.08338751254303</c:v>
                </c:pt>
                <c:pt idx="2573">
                  <c:v>13.08338751254303</c:v>
                </c:pt>
                <c:pt idx="2574">
                  <c:v>13.08338751254303</c:v>
                </c:pt>
                <c:pt idx="2575">
                  <c:v>13.08338751254303</c:v>
                </c:pt>
                <c:pt idx="2576">
                  <c:v>13.08338751254303</c:v>
                </c:pt>
                <c:pt idx="2577">
                  <c:v>13.08338751254303</c:v>
                </c:pt>
                <c:pt idx="2578">
                  <c:v>13.08338751254303</c:v>
                </c:pt>
                <c:pt idx="2579">
                  <c:v>13.08338751254303</c:v>
                </c:pt>
                <c:pt idx="2580">
                  <c:v>13.08338751254303</c:v>
                </c:pt>
                <c:pt idx="2581">
                  <c:v>13.08338751254303</c:v>
                </c:pt>
                <c:pt idx="2582">
                  <c:v>13.08338751254303</c:v>
                </c:pt>
                <c:pt idx="2583">
                  <c:v>13.08338751254303</c:v>
                </c:pt>
                <c:pt idx="2584">
                  <c:v>13.08338751254303</c:v>
                </c:pt>
                <c:pt idx="2585">
                  <c:v>13.08338751254303</c:v>
                </c:pt>
                <c:pt idx="2586">
                  <c:v>13.17469418854143</c:v>
                </c:pt>
                <c:pt idx="2587">
                  <c:v>13.17469418854143</c:v>
                </c:pt>
                <c:pt idx="2588">
                  <c:v>13.17469418854143</c:v>
                </c:pt>
                <c:pt idx="2589">
                  <c:v>13.17469418854143</c:v>
                </c:pt>
                <c:pt idx="2590">
                  <c:v>13.17469418854143</c:v>
                </c:pt>
                <c:pt idx="2591">
                  <c:v>13.17469418854143</c:v>
                </c:pt>
                <c:pt idx="2592">
                  <c:v>13.17469418854143</c:v>
                </c:pt>
                <c:pt idx="2593">
                  <c:v>13.17469418854143</c:v>
                </c:pt>
                <c:pt idx="2594">
                  <c:v>13.17469418854143</c:v>
                </c:pt>
                <c:pt idx="2595">
                  <c:v>13.17469418854143</c:v>
                </c:pt>
                <c:pt idx="2596">
                  <c:v>13.17469418854143</c:v>
                </c:pt>
                <c:pt idx="2597">
                  <c:v>13.17469418854143</c:v>
                </c:pt>
                <c:pt idx="2598">
                  <c:v>13.17469418854143</c:v>
                </c:pt>
                <c:pt idx="2599">
                  <c:v>13.267017642668829</c:v>
                </c:pt>
                <c:pt idx="2600">
                  <c:v>13.267017642668829</c:v>
                </c:pt>
                <c:pt idx="2601">
                  <c:v>13.267017642668829</c:v>
                </c:pt>
                <c:pt idx="2602">
                  <c:v>13.267017642668829</c:v>
                </c:pt>
                <c:pt idx="2603">
                  <c:v>13.267017642668829</c:v>
                </c:pt>
                <c:pt idx="2604">
                  <c:v>13.267017642668829</c:v>
                </c:pt>
                <c:pt idx="2605">
                  <c:v>13.267017642668829</c:v>
                </c:pt>
                <c:pt idx="2606">
                  <c:v>13.267017642668829</c:v>
                </c:pt>
                <c:pt idx="2607">
                  <c:v>13.267017642668829</c:v>
                </c:pt>
                <c:pt idx="2608">
                  <c:v>13.267017642668829</c:v>
                </c:pt>
                <c:pt idx="2609">
                  <c:v>13.267017642668829</c:v>
                </c:pt>
                <c:pt idx="2610">
                  <c:v>13.267017642668829</c:v>
                </c:pt>
                <c:pt idx="2611">
                  <c:v>13.267017642668829</c:v>
                </c:pt>
                <c:pt idx="2612">
                  <c:v>13.267017642668829</c:v>
                </c:pt>
                <c:pt idx="2613">
                  <c:v>13.267017642668829</c:v>
                </c:pt>
                <c:pt idx="2614">
                  <c:v>13.267017642668829</c:v>
                </c:pt>
                <c:pt idx="2615">
                  <c:v>13.267017642668829</c:v>
                </c:pt>
                <c:pt idx="2616">
                  <c:v>13.267017642668829</c:v>
                </c:pt>
                <c:pt idx="2617">
                  <c:v>13.267017642668829</c:v>
                </c:pt>
                <c:pt idx="2618">
                  <c:v>13.267017642668829</c:v>
                </c:pt>
                <c:pt idx="2619">
                  <c:v>13.267017642668829</c:v>
                </c:pt>
                <c:pt idx="2620">
                  <c:v>13.267017642668829</c:v>
                </c:pt>
                <c:pt idx="2621">
                  <c:v>13.267017642668829</c:v>
                </c:pt>
                <c:pt idx="2622">
                  <c:v>13.267017642668829</c:v>
                </c:pt>
                <c:pt idx="2623">
                  <c:v>13.267017642668829</c:v>
                </c:pt>
                <c:pt idx="2624">
                  <c:v>13.267017642668829</c:v>
                </c:pt>
                <c:pt idx="2625">
                  <c:v>13.267017642668829</c:v>
                </c:pt>
                <c:pt idx="2626">
                  <c:v>13.267017642668829</c:v>
                </c:pt>
                <c:pt idx="2627">
                  <c:v>13.267017642668829</c:v>
                </c:pt>
                <c:pt idx="2628">
                  <c:v>13.267017642668829</c:v>
                </c:pt>
                <c:pt idx="2629">
                  <c:v>13.267017642668829</c:v>
                </c:pt>
                <c:pt idx="2630">
                  <c:v>13.267017642668829</c:v>
                </c:pt>
                <c:pt idx="2631">
                  <c:v>13.267017642668829</c:v>
                </c:pt>
                <c:pt idx="2632">
                  <c:v>13.267017642668829</c:v>
                </c:pt>
                <c:pt idx="2633">
                  <c:v>13.267017642668829</c:v>
                </c:pt>
                <c:pt idx="2634">
                  <c:v>13.267017642668829</c:v>
                </c:pt>
                <c:pt idx="2635">
                  <c:v>13.267017642668829</c:v>
                </c:pt>
                <c:pt idx="2636">
                  <c:v>13.267017642668829</c:v>
                </c:pt>
                <c:pt idx="2637">
                  <c:v>13.267017642668829</c:v>
                </c:pt>
                <c:pt idx="2638">
                  <c:v>13.267017642668829</c:v>
                </c:pt>
                <c:pt idx="2639">
                  <c:v>13.267017642668829</c:v>
                </c:pt>
                <c:pt idx="2640">
                  <c:v>13.267017642668829</c:v>
                </c:pt>
                <c:pt idx="2641">
                  <c:v>13.267017642668829</c:v>
                </c:pt>
                <c:pt idx="2642">
                  <c:v>13.267017642668829</c:v>
                </c:pt>
                <c:pt idx="2643">
                  <c:v>13.267017642668829</c:v>
                </c:pt>
                <c:pt idx="2644">
                  <c:v>13.267017642668829</c:v>
                </c:pt>
                <c:pt idx="2645">
                  <c:v>13.267017642668829</c:v>
                </c:pt>
                <c:pt idx="2646">
                  <c:v>13.267017642668829</c:v>
                </c:pt>
                <c:pt idx="2647">
                  <c:v>13.267017642668829</c:v>
                </c:pt>
                <c:pt idx="2648">
                  <c:v>13.267017642668829</c:v>
                </c:pt>
                <c:pt idx="2649">
                  <c:v>13.267017642668829</c:v>
                </c:pt>
                <c:pt idx="2650">
                  <c:v>13.267017642668829</c:v>
                </c:pt>
                <c:pt idx="2651">
                  <c:v>13.267017642668829</c:v>
                </c:pt>
                <c:pt idx="2652">
                  <c:v>13.267017642668829</c:v>
                </c:pt>
                <c:pt idx="2653">
                  <c:v>13.267017642668829</c:v>
                </c:pt>
                <c:pt idx="2654">
                  <c:v>13.267017642668829</c:v>
                </c:pt>
                <c:pt idx="2655">
                  <c:v>13.267017642668829</c:v>
                </c:pt>
                <c:pt idx="2656">
                  <c:v>13.267017642668829</c:v>
                </c:pt>
                <c:pt idx="2657">
                  <c:v>13.267017642668829</c:v>
                </c:pt>
                <c:pt idx="2658">
                  <c:v>13.267017642668829</c:v>
                </c:pt>
                <c:pt idx="2659">
                  <c:v>13.267017642668829</c:v>
                </c:pt>
                <c:pt idx="2660">
                  <c:v>13.267017642668829</c:v>
                </c:pt>
                <c:pt idx="2661">
                  <c:v>13.267017642668829</c:v>
                </c:pt>
                <c:pt idx="2662">
                  <c:v>13.267017642668829</c:v>
                </c:pt>
                <c:pt idx="2663">
                  <c:v>13.267017642668829</c:v>
                </c:pt>
                <c:pt idx="2664">
                  <c:v>13.267017642668829</c:v>
                </c:pt>
                <c:pt idx="2665">
                  <c:v>13.364446040730531</c:v>
                </c:pt>
                <c:pt idx="2666">
                  <c:v>13.364446040730531</c:v>
                </c:pt>
                <c:pt idx="2667">
                  <c:v>13.364446040730531</c:v>
                </c:pt>
                <c:pt idx="2668">
                  <c:v>13.364446040730531</c:v>
                </c:pt>
                <c:pt idx="2669">
                  <c:v>13.364446040730531</c:v>
                </c:pt>
                <c:pt idx="2670">
                  <c:v>13.364446040730531</c:v>
                </c:pt>
                <c:pt idx="2671">
                  <c:v>13.364446040730531</c:v>
                </c:pt>
                <c:pt idx="2672">
                  <c:v>13.364446040730531</c:v>
                </c:pt>
                <c:pt idx="2673">
                  <c:v>13.364446040730531</c:v>
                </c:pt>
                <c:pt idx="2674">
                  <c:v>13.364446040730531</c:v>
                </c:pt>
                <c:pt idx="2675">
                  <c:v>13.364446040730531</c:v>
                </c:pt>
                <c:pt idx="2676">
                  <c:v>13.364446040730531</c:v>
                </c:pt>
                <c:pt idx="2677">
                  <c:v>13.364446040730531</c:v>
                </c:pt>
                <c:pt idx="2678">
                  <c:v>13.364446040730531</c:v>
                </c:pt>
                <c:pt idx="2679">
                  <c:v>13.364446040730531</c:v>
                </c:pt>
                <c:pt idx="2680">
                  <c:v>13.364446040730531</c:v>
                </c:pt>
                <c:pt idx="2681">
                  <c:v>13.364446040730531</c:v>
                </c:pt>
                <c:pt idx="2682">
                  <c:v>13.364446040730531</c:v>
                </c:pt>
                <c:pt idx="2683">
                  <c:v>13.364446040730531</c:v>
                </c:pt>
                <c:pt idx="2684">
                  <c:v>13.364446040730531</c:v>
                </c:pt>
                <c:pt idx="2685">
                  <c:v>13.364446040730531</c:v>
                </c:pt>
                <c:pt idx="2686">
                  <c:v>13.364446040730531</c:v>
                </c:pt>
                <c:pt idx="2687">
                  <c:v>13.364446040730531</c:v>
                </c:pt>
                <c:pt idx="2688">
                  <c:v>13.364446040730531</c:v>
                </c:pt>
                <c:pt idx="2689">
                  <c:v>13.364446040730531</c:v>
                </c:pt>
                <c:pt idx="2690">
                  <c:v>13.364446040730531</c:v>
                </c:pt>
                <c:pt idx="2691">
                  <c:v>13.46470871946293</c:v>
                </c:pt>
                <c:pt idx="2692">
                  <c:v>13.46470871946293</c:v>
                </c:pt>
                <c:pt idx="2693">
                  <c:v>13.46470871946293</c:v>
                </c:pt>
                <c:pt idx="2694">
                  <c:v>13.46470871946293</c:v>
                </c:pt>
                <c:pt idx="2695">
                  <c:v>13.46470871946293</c:v>
                </c:pt>
                <c:pt idx="2696">
                  <c:v>13.46470871946293</c:v>
                </c:pt>
                <c:pt idx="2697">
                  <c:v>13.46470871946293</c:v>
                </c:pt>
                <c:pt idx="2698">
                  <c:v>13.46470871946293</c:v>
                </c:pt>
                <c:pt idx="2699">
                  <c:v>13.46470871946293</c:v>
                </c:pt>
                <c:pt idx="2700">
                  <c:v>13.46470871946293</c:v>
                </c:pt>
                <c:pt idx="2701">
                  <c:v>13.56607859342073</c:v>
                </c:pt>
                <c:pt idx="2702">
                  <c:v>13.56607859342073</c:v>
                </c:pt>
                <c:pt idx="2703">
                  <c:v>13.56607859342073</c:v>
                </c:pt>
                <c:pt idx="2704">
                  <c:v>13.56607859342073</c:v>
                </c:pt>
                <c:pt idx="2705">
                  <c:v>13.56607859342073</c:v>
                </c:pt>
                <c:pt idx="2706">
                  <c:v>13.56607859342073</c:v>
                </c:pt>
                <c:pt idx="2707">
                  <c:v>13.56607859342073</c:v>
                </c:pt>
                <c:pt idx="2708">
                  <c:v>13.56607859342073</c:v>
                </c:pt>
                <c:pt idx="2709">
                  <c:v>13.56607859342073</c:v>
                </c:pt>
                <c:pt idx="2710">
                  <c:v>13.56607859342073</c:v>
                </c:pt>
                <c:pt idx="2711">
                  <c:v>13.56607859342073</c:v>
                </c:pt>
                <c:pt idx="2712">
                  <c:v>13.56607859342073</c:v>
                </c:pt>
                <c:pt idx="2713">
                  <c:v>13.56607859342073</c:v>
                </c:pt>
                <c:pt idx="2714">
                  <c:v>13.56607859342073</c:v>
                </c:pt>
                <c:pt idx="2715">
                  <c:v>13.56607859342073</c:v>
                </c:pt>
                <c:pt idx="2716">
                  <c:v>13.56607859342073</c:v>
                </c:pt>
                <c:pt idx="2717">
                  <c:v>13.56607859342073</c:v>
                </c:pt>
                <c:pt idx="2718">
                  <c:v>13.56607859342073</c:v>
                </c:pt>
                <c:pt idx="2719">
                  <c:v>13.56607859342073</c:v>
                </c:pt>
                <c:pt idx="2720">
                  <c:v>13.56607859342073</c:v>
                </c:pt>
                <c:pt idx="2721">
                  <c:v>13.56607859342073</c:v>
                </c:pt>
                <c:pt idx="2722">
                  <c:v>13.56607859342073</c:v>
                </c:pt>
                <c:pt idx="2723">
                  <c:v>13.56607859342073</c:v>
                </c:pt>
                <c:pt idx="2724">
                  <c:v>13.56607859342073</c:v>
                </c:pt>
                <c:pt idx="2725">
                  <c:v>13.56607859342073</c:v>
                </c:pt>
                <c:pt idx="2726">
                  <c:v>13.56607859342073</c:v>
                </c:pt>
                <c:pt idx="2727">
                  <c:v>13.56607859342073</c:v>
                </c:pt>
                <c:pt idx="2728">
                  <c:v>13.56607859342073</c:v>
                </c:pt>
                <c:pt idx="2729">
                  <c:v>13.56607859342073</c:v>
                </c:pt>
                <c:pt idx="2730">
                  <c:v>13.56607859342073</c:v>
                </c:pt>
                <c:pt idx="2731">
                  <c:v>13.56607859342073</c:v>
                </c:pt>
                <c:pt idx="2732">
                  <c:v>13.56607859342073</c:v>
                </c:pt>
                <c:pt idx="2733">
                  <c:v>13.56607859342073</c:v>
                </c:pt>
                <c:pt idx="2734">
                  <c:v>13.56607859342073</c:v>
                </c:pt>
                <c:pt idx="2735">
                  <c:v>13.56607859342073</c:v>
                </c:pt>
                <c:pt idx="2736">
                  <c:v>13.56607859342073</c:v>
                </c:pt>
                <c:pt idx="2737">
                  <c:v>13.56607859342073</c:v>
                </c:pt>
                <c:pt idx="2738">
                  <c:v>13.56607859342073</c:v>
                </c:pt>
                <c:pt idx="2739">
                  <c:v>13.56607859342073</c:v>
                </c:pt>
                <c:pt idx="2740">
                  <c:v>13.56607859342073</c:v>
                </c:pt>
                <c:pt idx="2741">
                  <c:v>13.670396011121831</c:v>
                </c:pt>
                <c:pt idx="2742">
                  <c:v>13.670396011121831</c:v>
                </c:pt>
                <c:pt idx="2743">
                  <c:v>13.670396011121831</c:v>
                </c:pt>
                <c:pt idx="2744">
                  <c:v>13.670396011121831</c:v>
                </c:pt>
                <c:pt idx="2745">
                  <c:v>13.670396011121831</c:v>
                </c:pt>
                <c:pt idx="2746">
                  <c:v>13.670396011121831</c:v>
                </c:pt>
                <c:pt idx="2747">
                  <c:v>13.670396011121831</c:v>
                </c:pt>
                <c:pt idx="2748">
                  <c:v>13.670396011121831</c:v>
                </c:pt>
                <c:pt idx="2749">
                  <c:v>13.670396011121831</c:v>
                </c:pt>
                <c:pt idx="2750">
                  <c:v>13.670396011121831</c:v>
                </c:pt>
                <c:pt idx="2751">
                  <c:v>13.670396011121831</c:v>
                </c:pt>
                <c:pt idx="2752">
                  <c:v>13.670396011121831</c:v>
                </c:pt>
                <c:pt idx="2753">
                  <c:v>13.670396011121831</c:v>
                </c:pt>
                <c:pt idx="2754">
                  <c:v>13.670396011121831</c:v>
                </c:pt>
                <c:pt idx="2755">
                  <c:v>13.670396011121831</c:v>
                </c:pt>
                <c:pt idx="2756">
                  <c:v>13.670396011121831</c:v>
                </c:pt>
                <c:pt idx="2757">
                  <c:v>13.670396011121831</c:v>
                </c:pt>
                <c:pt idx="2758">
                  <c:v>13.670396011121831</c:v>
                </c:pt>
                <c:pt idx="2759">
                  <c:v>13.670396011121831</c:v>
                </c:pt>
                <c:pt idx="2760">
                  <c:v>13.670396011121831</c:v>
                </c:pt>
                <c:pt idx="2761">
                  <c:v>13.670396011121831</c:v>
                </c:pt>
                <c:pt idx="2762">
                  <c:v>13.670396011121831</c:v>
                </c:pt>
                <c:pt idx="2763">
                  <c:v>13.670396011121831</c:v>
                </c:pt>
                <c:pt idx="2764">
                  <c:v>13.670396011121831</c:v>
                </c:pt>
                <c:pt idx="2765">
                  <c:v>13.670396011121831</c:v>
                </c:pt>
                <c:pt idx="2766">
                  <c:v>13.670396011121831</c:v>
                </c:pt>
                <c:pt idx="2767">
                  <c:v>13.670396011121831</c:v>
                </c:pt>
                <c:pt idx="2768">
                  <c:v>13.670396011121831</c:v>
                </c:pt>
                <c:pt idx="2769">
                  <c:v>13.777145700220231</c:v>
                </c:pt>
                <c:pt idx="2770">
                  <c:v>13.777145700220231</c:v>
                </c:pt>
                <c:pt idx="2771">
                  <c:v>13.777145700220231</c:v>
                </c:pt>
                <c:pt idx="2772">
                  <c:v>13.777145700220231</c:v>
                </c:pt>
                <c:pt idx="2773">
                  <c:v>13.777145700220231</c:v>
                </c:pt>
                <c:pt idx="2774">
                  <c:v>13.777145700220231</c:v>
                </c:pt>
                <c:pt idx="2775">
                  <c:v>13.777145700220231</c:v>
                </c:pt>
                <c:pt idx="2776">
                  <c:v>13.777145700220231</c:v>
                </c:pt>
                <c:pt idx="2777">
                  <c:v>13.777145700220231</c:v>
                </c:pt>
                <c:pt idx="2778">
                  <c:v>13.777145700220231</c:v>
                </c:pt>
                <c:pt idx="2779">
                  <c:v>13.777145700220231</c:v>
                </c:pt>
                <c:pt idx="2780">
                  <c:v>13.777145700220231</c:v>
                </c:pt>
                <c:pt idx="2781">
                  <c:v>13.777145700220231</c:v>
                </c:pt>
                <c:pt idx="2782">
                  <c:v>13.777145700220231</c:v>
                </c:pt>
                <c:pt idx="2783">
                  <c:v>13.777145700220231</c:v>
                </c:pt>
                <c:pt idx="2784">
                  <c:v>13.777145700220231</c:v>
                </c:pt>
                <c:pt idx="2785">
                  <c:v>13.777145700220231</c:v>
                </c:pt>
                <c:pt idx="2786">
                  <c:v>13.777145700220231</c:v>
                </c:pt>
                <c:pt idx="2787">
                  <c:v>13.777145700220231</c:v>
                </c:pt>
                <c:pt idx="2788">
                  <c:v>13.777145700220231</c:v>
                </c:pt>
                <c:pt idx="2789">
                  <c:v>13.777145700220231</c:v>
                </c:pt>
                <c:pt idx="2790">
                  <c:v>13.777145700220231</c:v>
                </c:pt>
                <c:pt idx="2791">
                  <c:v>13.777145700220231</c:v>
                </c:pt>
                <c:pt idx="2792">
                  <c:v>13.777145700220231</c:v>
                </c:pt>
                <c:pt idx="2793">
                  <c:v>13.777145700220231</c:v>
                </c:pt>
                <c:pt idx="2794">
                  <c:v>13.777145700220231</c:v>
                </c:pt>
                <c:pt idx="2795">
                  <c:v>13.777145700220231</c:v>
                </c:pt>
                <c:pt idx="2796">
                  <c:v>13.777145700220231</c:v>
                </c:pt>
                <c:pt idx="2797">
                  <c:v>13.777145700220231</c:v>
                </c:pt>
                <c:pt idx="2798">
                  <c:v>13.777145700220231</c:v>
                </c:pt>
                <c:pt idx="2799">
                  <c:v>13.777145700220231</c:v>
                </c:pt>
                <c:pt idx="2800">
                  <c:v>13.777145700220231</c:v>
                </c:pt>
                <c:pt idx="2801">
                  <c:v>13.777145700220231</c:v>
                </c:pt>
                <c:pt idx="2802">
                  <c:v>13.777145700220231</c:v>
                </c:pt>
                <c:pt idx="2803">
                  <c:v>13.777145700220231</c:v>
                </c:pt>
                <c:pt idx="2804">
                  <c:v>13.777145700220231</c:v>
                </c:pt>
                <c:pt idx="2805">
                  <c:v>13.777145700220231</c:v>
                </c:pt>
                <c:pt idx="2806">
                  <c:v>13.887325098205231</c:v>
                </c:pt>
                <c:pt idx="2807">
                  <c:v>13.887325098205231</c:v>
                </c:pt>
                <c:pt idx="2808">
                  <c:v>13.887325098205231</c:v>
                </c:pt>
                <c:pt idx="2809">
                  <c:v>13.887325098205231</c:v>
                </c:pt>
                <c:pt idx="2810">
                  <c:v>13.887325098205231</c:v>
                </c:pt>
                <c:pt idx="2811">
                  <c:v>13.887325098205231</c:v>
                </c:pt>
                <c:pt idx="2812">
                  <c:v>13.887325098205231</c:v>
                </c:pt>
                <c:pt idx="2813">
                  <c:v>13.887325098205231</c:v>
                </c:pt>
                <c:pt idx="2814">
                  <c:v>13.887325098205231</c:v>
                </c:pt>
                <c:pt idx="2815">
                  <c:v>13.887325098205231</c:v>
                </c:pt>
                <c:pt idx="2816">
                  <c:v>13.887325098205231</c:v>
                </c:pt>
                <c:pt idx="2817">
                  <c:v>13.887325098205231</c:v>
                </c:pt>
                <c:pt idx="2818">
                  <c:v>13.887325098205231</c:v>
                </c:pt>
                <c:pt idx="2819">
                  <c:v>13.887325098205231</c:v>
                </c:pt>
                <c:pt idx="2820">
                  <c:v>13.887325098205231</c:v>
                </c:pt>
                <c:pt idx="2821">
                  <c:v>13.887325098205231</c:v>
                </c:pt>
                <c:pt idx="2822">
                  <c:v>13.887325098205231</c:v>
                </c:pt>
                <c:pt idx="2823">
                  <c:v>13.887325098205231</c:v>
                </c:pt>
                <c:pt idx="2824">
                  <c:v>13.887325098205231</c:v>
                </c:pt>
                <c:pt idx="2825">
                  <c:v>13.887325098205231</c:v>
                </c:pt>
                <c:pt idx="2826">
                  <c:v>13.887325098205231</c:v>
                </c:pt>
                <c:pt idx="2827">
                  <c:v>13.887325098205231</c:v>
                </c:pt>
                <c:pt idx="2828">
                  <c:v>13.887325098205231</c:v>
                </c:pt>
                <c:pt idx="2829">
                  <c:v>13.887325098205231</c:v>
                </c:pt>
                <c:pt idx="2830">
                  <c:v>13.887325098205231</c:v>
                </c:pt>
                <c:pt idx="2831">
                  <c:v>13.887325098205231</c:v>
                </c:pt>
                <c:pt idx="2832">
                  <c:v>13.887325098205231</c:v>
                </c:pt>
                <c:pt idx="2833">
                  <c:v>13.887325098205231</c:v>
                </c:pt>
                <c:pt idx="2834">
                  <c:v>13.887325098205231</c:v>
                </c:pt>
                <c:pt idx="2835">
                  <c:v>13.887325098205231</c:v>
                </c:pt>
                <c:pt idx="2836">
                  <c:v>13.887325098205231</c:v>
                </c:pt>
                <c:pt idx="2837">
                  <c:v>13.887325098205231</c:v>
                </c:pt>
                <c:pt idx="2838">
                  <c:v>13.887325098205231</c:v>
                </c:pt>
                <c:pt idx="2839">
                  <c:v>13.887325098205231</c:v>
                </c:pt>
                <c:pt idx="2840">
                  <c:v>13.887325098205231</c:v>
                </c:pt>
                <c:pt idx="2841">
                  <c:v>13.887325098205231</c:v>
                </c:pt>
                <c:pt idx="2842">
                  <c:v>13.887325098205231</c:v>
                </c:pt>
                <c:pt idx="2843">
                  <c:v>13.887325098205231</c:v>
                </c:pt>
                <c:pt idx="2844">
                  <c:v>13.887325098205231</c:v>
                </c:pt>
                <c:pt idx="2845">
                  <c:v>13.887325098205231</c:v>
                </c:pt>
                <c:pt idx="2846">
                  <c:v>13.887325098205231</c:v>
                </c:pt>
                <c:pt idx="2847">
                  <c:v>13.887325098205231</c:v>
                </c:pt>
                <c:pt idx="2848">
                  <c:v>13.887325098205231</c:v>
                </c:pt>
                <c:pt idx="2849">
                  <c:v>14.00212095141303</c:v>
                </c:pt>
                <c:pt idx="2850">
                  <c:v>14.00212095141303</c:v>
                </c:pt>
                <c:pt idx="2851">
                  <c:v>14.00212095141303</c:v>
                </c:pt>
                <c:pt idx="2852">
                  <c:v>14.00212095141303</c:v>
                </c:pt>
                <c:pt idx="2853">
                  <c:v>14.00212095141303</c:v>
                </c:pt>
                <c:pt idx="2854">
                  <c:v>14.00212095141303</c:v>
                </c:pt>
                <c:pt idx="2855">
                  <c:v>14.00212095141303</c:v>
                </c:pt>
                <c:pt idx="2856">
                  <c:v>14.00212095141303</c:v>
                </c:pt>
                <c:pt idx="2857">
                  <c:v>14.00212095141303</c:v>
                </c:pt>
                <c:pt idx="2858">
                  <c:v>14.00212095141303</c:v>
                </c:pt>
                <c:pt idx="2859">
                  <c:v>14.00212095141303</c:v>
                </c:pt>
                <c:pt idx="2860">
                  <c:v>14.00212095141303</c:v>
                </c:pt>
                <c:pt idx="2861">
                  <c:v>14.00212095141303</c:v>
                </c:pt>
                <c:pt idx="2862">
                  <c:v>14.00212095141303</c:v>
                </c:pt>
                <c:pt idx="2863">
                  <c:v>14.00212095141303</c:v>
                </c:pt>
                <c:pt idx="2864">
                  <c:v>14.00212095141303</c:v>
                </c:pt>
                <c:pt idx="2865">
                  <c:v>14.00212095141303</c:v>
                </c:pt>
                <c:pt idx="2866">
                  <c:v>14.00212095141303</c:v>
                </c:pt>
                <c:pt idx="2867">
                  <c:v>14.00212095141303</c:v>
                </c:pt>
                <c:pt idx="2868">
                  <c:v>14.00212095141303</c:v>
                </c:pt>
                <c:pt idx="2869">
                  <c:v>14.00212095141303</c:v>
                </c:pt>
                <c:pt idx="2870">
                  <c:v>14.00212095141303</c:v>
                </c:pt>
                <c:pt idx="2871">
                  <c:v>14.00212095141303</c:v>
                </c:pt>
                <c:pt idx="2872">
                  <c:v>14.00212095141303</c:v>
                </c:pt>
                <c:pt idx="2873">
                  <c:v>14.00212095141303</c:v>
                </c:pt>
                <c:pt idx="2874">
                  <c:v>14.00212095141303</c:v>
                </c:pt>
                <c:pt idx="2875">
                  <c:v>14.00212095141303</c:v>
                </c:pt>
                <c:pt idx="2876">
                  <c:v>14.00212095141303</c:v>
                </c:pt>
                <c:pt idx="2877">
                  <c:v>14.00212095141303</c:v>
                </c:pt>
                <c:pt idx="2878">
                  <c:v>14.00212095141303</c:v>
                </c:pt>
                <c:pt idx="2879">
                  <c:v>14.00212095141303</c:v>
                </c:pt>
                <c:pt idx="2880">
                  <c:v>14.00212095141303</c:v>
                </c:pt>
                <c:pt idx="2881">
                  <c:v>14.00212095141303</c:v>
                </c:pt>
                <c:pt idx="2882">
                  <c:v>14.00212095141303</c:v>
                </c:pt>
                <c:pt idx="2883">
                  <c:v>14.00212095141303</c:v>
                </c:pt>
                <c:pt idx="2884">
                  <c:v>14.00212095141303</c:v>
                </c:pt>
                <c:pt idx="2885">
                  <c:v>14.00212095141303</c:v>
                </c:pt>
                <c:pt idx="2886">
                  <c:v>14.00212095141303</c:v>
                </c:pt>
                <c:pt idx="2887">
                  <c:v>14.00212095141303</c:v>
                </c:pt>
                <c:pt idx="2888">
                  <c:v>14.00212095141303</c:v>
                </c:pt>
                <c:pt idx="2889">
                  <c:v>14.00212095141303</c:v>
                </c:pt>
                <c:pt idx="2890">
                  <c:v>14.00212095141303</c:v>
                </c:pt>
                <c:pt idx="2891">
                  <c:v>14.00212095141303</c:v>
                </c:pt>
                <c:pt idx="2892">
                  <c:v>14.00212095141303</c:v>
                </c:pt>
                <c:pt idx="2893">
                  <c:v>14.00212095141303</c:v>
                </c:pt>
                <c:pt idx="2894">
                  <c:v>14.00212095141303</c:v>
                </c:pt>
                <c:pt idx="2895">
                  <c:v>14.00212095141303</c:v>
                </c:pt>
                <c:pt idx="2896">
                  <c:v>14.00212095141303</c:v>
                </c:pt>
                <c:pt idx="2897">
                  <c:v>14.00212095141303</c:v>
                </c:pt>
                <c:pt idx="2898">
                  <c:v>14.00212095141303</c:v>
                </c:pt>
                <c:pt idx="2899">
                  <c:v>14.00212095141303</c:v>
                </c:pt>
                <c:pt idx="2900">
                  <c:v>14.00212095141303</c:v>
                </c:pt>
                <c:pt idx="2901">
                  <c:v>14.00212095141303</c:v>
                </c:pt>
                <c:pt idx="2902">
                  <c:v>14.125548071779431</c:v>
                </c:pt>
                <c:pt idx="2903">
                  <c:v>14.125548071779431</c:v>
                </c:pt>
                <c:pt idx="2904">
                  <c:v>14.125548071779431</c:v>
                </c:pt>
                <c:pt idx="2905">
                  <c:v>14.125548071779431</c:v>
                </c:pt>
                <c:pt idx="2906">
                  <c:v>14.125548071779431</c:v>
                </c:pt>
                <c:pt idx="2907">
                  <c:v>14.125548071779431</c:v>
                </c:pt>
                <c:pt idx="2908">
                  <c:v>14.125548071779431</c:v>
                </c:pt>
                <c:pt idx="2909">
                  <c:v>14.125548071779431</c:v>
                </c:pt>
                <c:pt idx="2910">
                  <c:v>14.125548071779431</c:v>
                </c:pt>
                <c:pt idx="2911">
                  <c:v>14.125548071779431</c:v>
                </c:pt>
                <c:pt idx="2912">
                  <c:v>14.125548071779431</c:v>
                </c:pt>
                <c:pt idx="2913">
                  <c:v>14.125548071779431</c:v>
                </c:pt>
                <c:pt idx="2914">
                  <c:v>14.125548071779431</c:v>
                </c:pt>
                <c:pt idx="2915">
                  <c:v>14.125548071779431</c:v>
                </c:pt>
                <c:pt idx="2916">
                  <c:v>14.125548071779431</c:v>
                </c:pt>
                <c:pt idx="2917">
                  <c:v>14.125548071779431</c:v>
                </c:pt>
                <c:pt idx="2918">
                  <c:v>14.125548071779431</c:v>
                </c:pt>
                <c:pt idx="2919">
                  <c:v>14.125548071779431</c:v>
                </c:pt>
                <c:pt idx="2920">
                  <c:v>14.125548071779431</c:v>
                </c:pt>
                <c:pt idx="2921">
                  <c:v>14.125548071779431</c:v>
                </c:pt>
                <c:pt idx="2922">
                  <c:v>14.125548071779431</c:v>
                </c:pt>
                <c:pt idx="2923">
                  <c:v>14.251633622430528</c:v>
                </c:pt>
                <c:pt idx="2924">
                  <c:v>14.251633622430528</c:v>
                </c:pt>
                <c:pt idx="2925">
                  <c:v>14.251633622430528</c:v>
                </c:pt>
                <c:pt idx="2926">
                  <c:v>14.251633622430528</c:v>
                </c:pt>
                <c:pt idx="2927">
                  <c:v>14.251633622430528</c:v>
                </c:pt>
                <c:pt idx="2928">
                  <c:v>14.251633622430528</c:v>
                </c:pt>
                <c:pt idx="2929">
                  <c:v>14.251633622430528</c:v>
                </c:pt>
                <c:pt idx="2930">
                  <c:v>14.251633622430528</c:v>
                </c:pt>
                <c:pt idx="2931">
                  <c:v>14.251633622430528</c:v>
                </c:pt>
                <c:pt idx="2932">
                  <c:v>14.251633622430528</c:v>
                </c:pt>
                <c:pt idx="2933">
                  <c:v>14.251633622430528</c:v>
                </c:pt>
                <c:pt idx="2934">
                  <c:v>14.251633622430528</c:v>
                </c:pt>
                <c:pt idx="2935">
                  <c:v>14.251633622430528</c:v>
                </c:pt>
                <c:pt idx="2936">
                  <c:v>14.251633622430528</c:v>
                </c:pt>
                <c:pt idx="2937">
                  <c:v>14.251633622430528</c:v>
                </c:pt>
                <c:pt idx="2938">
                  <c:v>14.251633622430528</c:v>
                </c:pt>
                <c:pt idx="2939">
                  <c:v>14.251633622430528</c:v>
                </c:pt>
                <c:pt idx="2940">
                  <c:v>14.251633622430528</c:v>
                </c:pt>
                <c:pt idx="2941">
                  <c:v>14.251633622430528</c:v>
                </c:pt>
                <c:pt idx="2942">
                  <c:v>14.251633622430528</c:v>
                </c:pt>
                <c:pt idx="2943">
                  <c:v>14.251633622430528</c:v>
                </c:pt>
                <c:pt idx="2944">
                  <c:v>14.251633622430528</c:v>
                </c:pt>
                <c:pt idx="2945">
                  <c:v>14.251633622430528</c:v>
                </c:pt>
                <c:pt idx="2946">
                  <c:v>14.251633622430528</c:v>
                </c:pt>
                <c:pt idx="2947">
                  <c:v>14.251633622430528</c:v>
                </c:pt>
                <c:pt idx="2948">
                  <c:v>14.251633622430528</c:v>
                </c:pt>
                <c:pt idx="2949">
                  <c:v>14.251633622430528</c:v>
                </c:pt>
                <c:pt idx="2950">
                  <c:v>14.251633622430528</c:v>
                </c:pt>
                <c:pt idx="2951">
                  <c:v>14.251633622430528</c:v>
                </c:pt>
                <c:pt idx="2952">
                  <c:v>14.251633622430528</c:v>
                </c:pt>
                <c:pt idx="2953">
                  <c:v>14.251633622430528</c:v>
                </c:pt>
                <c:pt idx="2954">
                  <c:v>14.251633622430528</c:v>
                </c:pt>
                <c:pt idx="2955">
                  <c:v>14.251633622430528</c:v>
                </c:pt>
                <c:pt idx="2956">
                  <c:v>14.251633622430528</c:v>
                </c:pt>
                <c:pt idx="2957">
                  <c:v>14.251633622430528</c:v>
                </c:pt>
                <c:pt idx="2958">
                  <c:v>14.251633622430528</c:v>
                </c:pt>
                <c:pt idx="2959">
                  <c:v>14.251633622430528</c:v>
                </c:pt>
                <c:pt idx="2960">
                  <c:v>14.251633622430528</c:v>
                </c:pt>
                <c:pt idx="2961">
                  <c:v>14.251633622430528</c:v>
                </c:pt>
                <c:pt idx="2962">
                  <c:v>14.251633622430528</c:v>
                </c:pt>
                <c:pt idx="2963">
                  <c:v>14.251633622430528</c:v>
                </c:pt>
                <c:pt idx="2964">
                  <c:v>14.251633622430528</c:v>
                </c:pt>
                <c:pt idx="2965">
                  <c:v>14.251633622430528</c:v>
                </c:pt>
                <c:pt idx="2966">
                  <c:v>14.251633622430528</c:v>
                </c:pt>
                <c:pt idx="2967">
                  <c:v>14.251633622430528</c:v>
                </c:pt>
                <c:pt idx="2968">
                  <c:v>14.251633622430528</c:v>
                </c:pt>
                <c:pt idx="2969">
                  <c:v>14.251633622430528</c:v>
                </c:pt>
                <c:pt idx="2970">
                  <c:v>14.251633622430528</c:v>
                </c:pt>
                <c:pt idx="2971">
                  <c:v>14.251633622430528</c:v>
                </c:pt>
                <c:pt idx="2972">
                  <c:v>14.386221652648629</c:v>
                </c:pt>
                <c:pt idx="2973">
                  <c:v>14.386221652648629</c:v>
                </c:pt>
                <c:pt idx="2974">
                  <c:v>14.386221652648629</c:v>
                </c:pt>
                <c:pt idx="2975">
                  <c:v>14.386221652648629</c:v>
                </c:pt>
                <c:pt idx="2976">
                  <c:v>14.386221652648629</c:v>
                </c:pt>
                <c:pt idx="2977">
                  <c:v>14.386221652648629</c:v>
                </c:pt>
                <c:pt idx="2978">
                  <c:v>14.386221652648629</c:v>
                </c:pt>
                <c:pt idx="2979">
                  <c:v>14.386221652648629</c:v>
                </c:pt>
                <c:pt idx="2980">
                  <c:v>14.386221652648629</c:v>
                </c:pt>
                <c:pt idx="2981">
                  <c:v>14.386221652648629</c:v>
                </c:pt>
                <c:pt idx="2982">
                  <c:v>14.386221652648629</c:v>
                </c:pt>
                <c:pt idx="2983">
                  <c:v>14.386221652648629</c:v>
                </c:pt>
                <c:pt idx="2984">
                  <c:v>14.386221652648629</c:v>
                </c:pt>
                <c:pt idx="2985">
                  <c:v>14.386221652648629</c:v>
                </c:pt>
                <c:pt idx="2986">
                  <c:v>14.386221652648629</c:v>
                </c:pt>
                <c:pt idx="2987">
                  <c:v>14.386221652648629</c:v>
                </c:pt>
                <c:pt idx="2988">
                  <c:v>14.386221652648629</c:v>
                </c:pt>
                <c:pt idx="2989">
                  <c:v>14.386221652648629</c:v>
                </c:pt>
                <c:pt idx="2990">
                  <c:v>14.386221652648629</c:v>
                </c:pt>
                <c:pt idx="2991">
                  <c:v>14.386221652648629</c:v>
                </c:pt>
                <c:pt idx="2992">
                  <c:v>14.386221652648629</c:v>
                </c:pt>
                <c:pt idx="2993">
                  <c:v>14.386221652648629</c:v>
                </c:pt>
                <c:pt idx="2994">
                  <c:v>14.386221652648629</c:v>
                </c:pt>
                <c:pt idx="2995">
                  <c:v>14.386221652648629</c:v>
                </c:pt>
                <c:pt idx="2996">
                  <c:v>14.386221652648629</c:v>
                </c:pt>
                <c:pt idx="2997">
                  <c:v>14.386221652648629</c:v>
                </c:pt>
                <c:pt idx="2998">
                  <c:v>14.386221652648629</c:v>
                </c:pt>
                <c:pt idx="2999">
                  <c:v>14.386221652648629</c:v>
                </c:pt>
                <c:pt idx="3000">
                  <c:v>14.386221652648629</c:v>
                </c:pt>
                <c:pt idx="3001">
                  <c:v>14.386221652648629</c:v>
                </c:pt>
                <c:pt idx="3002">
                  <c:v>14.386221652648629</c:v>
                </c:pt>
                <c:pt idx="3003">
                  <c:v>14.386221652648629</c:v>
                </c:pt>
                <c:pt idx="3004">
                  <c:v>14.386221652648629</c:v>
                </c:pt>
                <c:pt idx="3005">
                  <c:v>14.386221652648629</c:v>
                </c:pt>
                <c:pt idx="3006">
                  <c:v>14.386221652648629</c:v>
                </c:pt>
                <c:pt idx="3007">
                  <c:v>14.386221652648629</c:v>
                </c:pt>
                <c:pt idx="3008">
                  <c:v>14.386221652648629</c:v>
                </c:pt>
                <c:pt idx="3009">
                  <c:v>14.386221652648629</c:v>
                </c:pt>
                <c:pt idx="3010">
                  <c:v>14.386221652648629</c:v>
                </c:pt>
                <c:pt idx="3011">
                  <c:v>14.386221652648629</c:v>
                </c:pt>
                <c:pt idx="3012">
                  <c:v>14.386221652648629</c:v>
                </c:pt>
                <c:pt idx="3013">
                  <c:v>14.386221652648629</c:v>
                </c:pt>
                <c:pt idx="3014">
                  <c:v>14.386221652648629</c:v>
                </c:pt>
                <c:pt idx="3015">
                  <c:v>14.386221652648629</c:v>
                </c:pt>
                <c:pt idx="3016">
                  <c:v>14.386221652648629</c:v>
                </c:pt>
                <c:pt idx="3017">
                  <c:v>14.386221652648629</c:v>
                </c:pt>
                <c:pt idx="3018">
                  <c:v>14.386221652648629</c:v>
                </c:pt>
                <c:pt idx="3019">
                  <c:v>14.386221652648629</c:v>
                </c:pt>
                <c:pt idx="3020">
                  <c:v>14.386221652648629</c:v>
                </c:pt>
                <c:pt idx="3021">
                  <c:v>14.386221652648629</c:v>
                </c:pt>
                <c:pt idx="3022">
                  <c:v>14.386221652648629</c:v>
                </c:pt>
                <c:pt idx="3023">
                  <c:v>14.386221652648629</c:v>
                </c:pt>
                <c:pt idx="3024">
                  <c:v>14.386221652648629</c:v>
                </c:pt>
                <c:pt idx="3025">
                  <c:v>14.386221652648629</c:v>
                </c:pt>
                <c:pt idx="3026">
                  <c:v>14.386221652648629</c:v>
                </c:pt>
                <c:pt idx="3027">
                  <c:v>14.386221652648629</c:v>
                </c:pt>
                <c:pt idx="3028">
                  <c:v>14.386221652648629</c:v>
                </c:pt>
                <c:pt idx="3029">
                  <c:v>14.386221652648629</c:v>
                </c:pt>
                <c:pt idx="3030">
                  <c:v>14.386221652648629</c:v>
                </c:pt>
                <c:pt idx="3031">
                  <c:v>14.386221652648629</c:v>
                </c:pt>
                <c:pt idx="3032">
                  <c:v>14.386221652648629</c:v>
                </c:pt>
                <c:pt idx="3033">
                  <c:v>14.386221652648629</c:v>
                </c:pt>
                <c:pt idx="3034">
                  <c:v>14.386221652648629</c:v>
                </c:pt>
                <c:pt idx="3035">
                  <c:v>14.386221652648629</c:v>
                </c:pt>
                <c:pt idx="3036">
                  <c:v>14.386221652648629</c:v>
                </c:pt>
                <c:pt idx="3037">
                  <c:v>14.386221652648629</c:v>
                </c:pt>
                <c:pt idx="3038">
                  <c:v>14.386221652648629</c:v>
                </c:pt>
                <c:pt idx="3039">
                  <c:v>14.386221652648629</c:v>
                </c:pt>
                <c:pt idx="3040">
                  <c:v>14.386221652648629</c:v>
                </c:pt>
                <c:pt idx="3041">
                  <c:v>14.386221652648629</c:v>
                </c:pt>
                <c:pt idx="3042">
                  <c:v>14.386221652648629</c:v>
                </c:pt>
                <c:pt idx="3043">
                  <c:v>14.386221652648629</c:v>
                </c:pt>
                <c:pt idx="3044">
                  <c:v>14.386221652648629</c:v>
                </c:pt>
                <c:pt idx="3045">
                  <c:v>14.386221652648629</c:v>
                </c:pt>
                <c:pt idx="3046">
                  <c:v>14.386221652648629</c:v>
                </c:pt>
                <c:pt idx="3047">
                  <c:v>14.386221652648629</c:v>
                </c:pt>
                <c:pt idx="3048">
                  <c:v>14.386221652648629</c:v>
                </c:pt>
                <c:pt idx="3049">
                  <c:v>14.386221652648629</c:v>
                </c:pt>
                <c:pt idx="3050">
                  <c:v>14.386221652648629</c:v>
                </c:pt>
                <c:pt idx="3051">
                  <c:v>14.386221652648629</c:v>
                </c:pt>
                <c:pt idx="3052">
                  <c:v>14.386221652648629</c:v>
                </c:pt>
                <c:pt idx="3053">
                  <c:v>14.386221652648629</c:v>
                </c:pt>
                <c:pt idx="3054">
                  <c:v>14.386221652648629</c:v>
                </c:pt>
                <c:pt idx="3055">
                  <c:v>14.386221652648629</c:v>
                </c:pt>
                <c:pt idx="3056">
                  <c:v>14.386221652648629</c:v>
                </c:pt>
                <c:pt idx="3057">
                  <c:v>14.386221652648629</c:v>
                </c:pt>
                <c:pt idx="3058">
                  <c:v>14.386221652648629</c:v>
                </c:pt>
                <c:pt idx="3059">
                  <c:v>14.386221652648629</c:v>
                </c:pt>
                <c:pt idx="3060">
                  <c:v>14.386221652648629</c:v>
                </c:pt>
                <c:pt idx="3061">
                  <c:v>14.386221652648629</c:v>
                </c:pt>
                <c:pt idx="3062">
                  <c:v>14.386221652648629</c:v>
                </c:pt>
                <c:pt idx="3063">
                  <c:v>14.386221652648629</c:v>
                </c:pt>
                <c:pt idx="3064">
                  <c:v>14.386221652648629</c:v>
                </c:pt>
                <c:pt idx="3065">
                  <c:v>14.386221652648629</c:v>
                </c:pt>
                <c:pt idx="3066">
                  <c:v>14.386221652648629</c:v>
                </c:pt>
                <c:pt idx="3067">
                  <c:v>14.386221652648629</c:v>
                </c:pt>
                <c:pt idx="3068">
                  <c:v>14.537508568097529</c:v>
                </c:pt>
                <c:pt idx="3069">
                  <c:v>14.537508568097529</c:v>
                </c:pt>
                <c:pt idx="3070">
                  <c:v>14.537508568097529</c:v>
                </c:pt>
                <c:pt idx="3071">
                  <c:v>14.537508568097529</c:v>
                </c:pt>
                <c:pt idx="3072">
                  <c:v>14.537508568097529</c:v>
                </c:pt>
                <c:pt idx="3073">
                  <c:v>14.537508568097529</c:v>
                </c:pt>
                <c:pt idx="3074">
                  <c:v>14.537508568097529</c:v>
                </c:pt>
                <c:pt idx="3075">
                  <c:v>14.537508568097529</c:v>
                </c:pt>
                <c:pt idx="3076">
                  <c:v>14.537508568097529</c:v>
                </c:pt>
                <c:pt idx="3077">
                  <c:v>14.537508568097529</c:v>
                </c:pt>
                <c:pt idx="3078">
                  <c:v>14.537508568097529</c:v>
                </c:pt>
                <c:pt idx="3079">
                  <c:v>14.537508568097529</c:v>
                </c:pt>
                <c:pt idx="3080">
                  <c:v>14.537508568097529</c:v>
                </c:pt>
                <c:pt idx="3081">
                  <c:v>14.537508568097529</c:v>
                </c:pt>
                <c:pt idx="3082">
                  <c:v>14.537508568097529</c:v>
                </c:pt>
                <c:pt idx="3083">
                  <c:v>14.537508568097529</c:v>
                </c:pt>
                <c:pt idx="3084">
                  <c:v>14.537508568097529</c:v>
                </c:pt>
                <c:pt idx="3085">
                  <c:v>14.537508568097529</c:v>
                </c:pt>
                <c:pt idx="3086">
                  <c:v>14.537508568097529</c:v>
                </c:pt>
                <c:pt idx="3087">
                  <c:v>14.537508568097529</c:v>
                </c:pt>
                <c:pt idx="3088">
                  <c:v>14.537508568097529</c:v>
                </c:pt>
                <c:pt idx="3089">
                  <c:v>14.537508568097529</c:v>
                </c:pt>
                <c:pt idx="3090">
                  <c:v>14.537508568097529</c:v>
                </c:pt>
                <c:pt idx="3091">
                  <c:v>14.537508568097529</c:v>
                </c:pt>
                <c:pt idx="3092">
                  <c:v>14.537508568097529</c:v>
                </c:pt>
                <c:pt idx="3093">
                  <c:v>14.537508568097529</c:v>
                </c:pt>
                <c:pt idx="3094">
                  <c:v>14.537508568097529</c:v>
                </c:pt>
                <c:pt idx="3095">
                  <c:v>14.537508568097529</c:v>
                </c:pt>
                <c:pt idx="3096">
                  <c:v>14.537508568097529</c:v>
                </c:pt>
                <c:pt idx="3097">
                  <c:v>14.537508568097529</c:v>
                </c:pt>
                <c:pt idx="3098">
                  <c:v>14.537508568097529</c:v>
                </c:pt>
                <c:pt idx="3099">
                  <c:v>14.537508568097529</c:v>
                </c:pt>
                <c:pt idx="3100">
                  <c:v>14.537508568097529</c:v>
                </c:pt>
                <c:pt idx="3101">
                  <c:v>14.537508568097529</c:v>
                </c:pt>
                <c:pt idx="3102">
                  <c:v>14.537508568097529</c:v>
                </c:pt>
                <c:pt idx="3103">
                  <c:v>14.537508568097529</c:v>
                </c:pt>
                <c:pt idx="3104">
                  <c:v>14.537508568097529</c:v>
                </c:pt>
                <c:pt idx="3105">
                  <c:v>14.537508568097529</c:v>
                </c:pt>
                <c:pt idx="3106">
                  <c:v>14.537508568097529</c:v>
                </c:pt>
                <c:pt idx="3107">
                  <c:v>14.537508568097529</c:v>
                </c:pt>
                <c:pt idx="3108">
                  <c:v>14.537508568097529</c:v>
                </c:pt>
                <c:pt idx="3109">
                  <c:v>14.537508568097529</c:v>
                </c:pt>
                <c:pt idx="3110">
                  <c:v>14.537508568097529</c:v>
                </c:pt>
                <c:pt idx="3111">
                  <c:v>14.537508568097529</c:v>
                </c:pt>
                <c:pt idx="3112">
                  <c:v>14.537508568097529</c:v>
                </c:pt>
                <c:pt idx="3113">
                  <c:v>14.537508568097529</c:v>
                </c:pt>
                <c:pt idx="3114">
                  <c:v>14.537508568097529</c:v>
                </c:pt>
                <c:pt idx="3115">
                  <c:v>14.537508568097529</c:v>
                </c:pt>
                <c:pt idx="3116">
                  <c:v>14.537508568097529</c:v>
                </c:pt>
                <c:pt idx="3117">
                  <c:v>14.537508568097529</c:v>
                </c:pt>
                <c:pt idx="3118">
                  <c:v>14.537508568097529</c:v>
                </c:pt>
                <c:pt idx="3119">
                  <c:v>14.537508568097529</c:v>
                </c:pt>
                <c:pt idx="3120">
                  <c:v>14.537508568097529</c:v>
                </c:pt>
                <c:pt idx="3121">
                  <c:v>14.537508568097529</c:v>
                </c:pt>
                <c:pt idx="3122">
                  <c:v>14.537508568097529</c:v>
                </c:pt>
                <c:pt idx="3123">
                  <c:v>14.537508568097529</c:v>
                </c:pt>
                <c:pt idx="3124">
                  <c:v>14.537508568097529</c:v>
                </c:pt>
                <c:pt idx="3125">
                  <c:v>14.537508568097529</c:v>
                </c:pt>
                <c:pt idx="3126">
                  <c:v>14.537508568097529</c:v>
                </c:pt>
                <c:pt idx="3127">
                  <c:v>14.537508568097529</c:v>
                </c:pt>
                <c:pt idx="3128">
                  <c:v>14.537508568097529</c:v>
                </c:pt>
                <c:pt idx="3129">
                  <c:v>14.537508568097529</c:v>
                </c:pt>
                <c:pt idx="3130">
                  <c:v>14.537508568097529</c:v>
                </c:pt>
                <c:pt idx="3131">
                  <c:v>14.537508568097529</c:v>
                </c:pt>
                <c:pt idx="3132">
                  <c:v>14.537508568097529</c:v>
                </c:pt>
                <c:pt idx="3133">
                  <c:v>14.537508568097529</c:v>
                </c:pt>
                <c:pt idx="3134">
                  <c:v>14.537508568097529</c:v>
                </c:pt>
                <c:pt idx="3135">
                  <c:v>14.537508568097529</c:v>
                </c:pt>
                <c:pt idx="3136">
                  <c:v>14.537508568097529</c:v>
                </c:pt>
                <c:pt idx="3137">
                  <c:v>14.537508568097529</c:v>
                </c:pt>
                <c:pt idx="3138">
                  <c:v>14.537508568097529</c:v>
                </c:pt>
                <c:pt idx="3139">
                  <c:v>14.537508568097529</c:v>
                </c:pt>
                <c:pt idx="3140">
                  <c:v>14.537508568097529</c:v>
                </c:pt>
                <c:pt idx="3141">
                  <c:v>14.537508568097529</c:v>
                </c:pt>
                <c:pt idx="3142">
                  <c:v>14.537508568097529</c:v>
                </c:pt>
                <c:pt idx="3143">
                  <c:v>14.537508568097529</c:v>
                </c:pt>
                <c:pt idx="3144">
                  <c:v>14.537508568097529</c:v>
                </c:pt>
                <c:pt idx="3145">
                  <c:v>14.537508568097529</c:v>
                </c:pt>
                <c:pt idx="3146">
                  <c:v>14.537508568097529</c:v>
                </c:pt>
                <c:pt idx="3147">
                  <c:v>14.537508568097529</c:v>
                </c:pt>
                <c:pt idx="3148">
                  <c:v>14.537508568097529</c:v>
                </c:pt>
                <c:pt idx="3149">
                  <c:v>14.537508568097529</c:v>
                </c:pt>
                <c:pt idx="3150">
                  <c:v>14.537508568097529</c:v>
                </c:pt>
                <c:pt idx="3151">
                  <c:v>14.537508568097529</c:v>
                </c:pt>
                <c:pt idx="3152">
                  <c:v>14.537508568097529</c:v>
                </c:pt>
                <c:pt idx="3153">
                  <c:v>14.537508568097529</c:v>
                </c:pt>
                <c:pt idx="3154">
                  <c:v>14.537508568097529</c:v>
                </c:pt>
                <c:pt idx="3155">
                  <c:v>14.537508568097529</c:v>
                </c:pt>
                <c:pt idx="3156">
                  <c:v>14.537508568097529</c:v>
                </c:pt>
                <c:pt idx="3157">
                  <c:v>14.537508568097529</c:v>
                </c:pt>
                <c:pt idx="3158">
                  <c:v>14.537508568097529</c:v>
                </c:pt>
                <c:pt idx="3159">
                  <c:v>14.537508568097529</c:v>
                </c:pt>
                <c:pt idx="3160">
                  <c:v>14.537508568097529</c:v>
                </c:pt>
                <c:pt idx="3161">
                  <c:v>14.537508568097529</c:v>
                </c:pt>
                <c:pt idx="3162">
                  <c:v>14.537508568097529</c:v>
                </c:pt>
                <c:pt idx="3163">
                  <c:v>14.537508568097529</c:v>
                </c:pt>
                <c:pt idx="3164">
                  <c:v>14.537508568097529</c:v>
                </c:pt>
                <c:pt idx="3165">
                  <c:v>14.537508568097529</c:v>
                </c:pt>
              </c:numCache>
            </c:numRef>
          </c:val>
          <c:smooth val="0"/>
          <c:extLst>
            <c:ext xmlns:c16="http://schemas.microsoft.com/office/drawing/2014/chart" uri="{C3380CC4-5D6E-409C-BE32-E72D297353CC}">
              <c16:uniqueId val="{00000001-600B-4342-B5FE-26EC1DAB35A7}"/>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6"/>
        <c:majorTimeUnit val="month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Rivaxaban</c:v>
          </c:tx>
          <c:spPr>
            <a:ln w="38100" cap="rnd">
              <a:solidFill>
                <a:srgbClr val="7030A0"/>
              </a:solidFill>
              <a:round/>
            </a:ln>
            <a:effectLst/>
          </c:spPr>
          <c:marker>
            <c:symbol val="none"/>
          </c:marker>
          <c:cat>
            <c:numRef>
              <c:f>'90 Day Data'!$H$5:$H$3152</c:f>
              <c:numCache>
                <c:formatCode>########0</c:formatCode>
                <c:ptCount val="3148"/>
                <c:pt idx="0">
                  <c:v>90</c:v>
                </c:pt>
                <c:pt idx="1">
                  <c:v>91</c:v>
                </c:pt>
                <c:pt idx="2">
                  <c:v>91</c:v>
                </c:pt>
                <c:pt idx="3">
                  <c:v>91</c:v>
                </c:pt>
                <c:pt idx="4">
                  <c:v>91</c:v>
                </c:pt>
                <c:pt idx="5">
                  <c:v>92</c:v>
                </c:pt>
                <c:pt idx="6">
                  <c:v>92</c:v>
                </c:pt>
                <c:pt idx="7">
                  <c:v>92</c:v>
                </c:pt>
                <c:pt idx="8">
                  <c:v>93</c:v>
                </c:pt>
                <c:pt idx="9">
                  <c:v>94</c:v>
                </c:pt>
                <c:pt idx="10">
                  <c:v>95</c:v>
                </c:pt>
                <c:pt idx="11">
                  <c:v>96</c:v>
                </c:pt>
                <c:pt idx="12">
                  <c:v>97</c:v>
                </c:pt>
                <c:pt idx="13">
                  <c:v>97</c:v>
                </c:pt>
                <c:pt idx="14">
                  <c:v>98</c:v>
                </c:pt>
                <c:pt idx="15">
                  <c:v>98</c:v>
                </c:pt>
                <c:pt idx="16">
                  <c:v>99</c:v>
                </c:pt>
                <c:pt idx="17">
                  <c:v>100</c:v>
                </c:pt>
                <c:pt idx="18">
                  <c:v>102</c:v>
                </c:pt>
                <c:pt idx="19">
                  <c:v>105</c:v>
                </c:pt>
                <c:pt idx="20">
                  <c:v>106</c:v>
                </c:pt>
                <c:pt idx="21">
                  <c:v>106</c:v>
                </c:pt>
                <c:pt idx="22">
                  <c:v>106</c:v>
                </c:pt>
                <c:pt idx="23">
                  <c:v>107</c:v>
                </c:pt>
                <c:pt idx="24">
                  <c:v>108</c:v>
                </c:pt>
                <c:pt idx="25">
                  <c:v>109</c:v>
                </c:pt>
                <c:pt idx="26">
                  <c:v>110</c:v>
                </c:pt>
                <c:pt idx="27">
                  <c:v>114</c:v>
                </c:pt>
                <c:pt idx="28">
                  <c:v>115</c:v>
                </c:pt>
                <c:pt idx="29">
                  <c:v>116</c:v>
                </c:pt>
                <c:pt idx="30">
                  <c:v>117</c:v>
                </c:pt>
                <c:pt idx="31">
                  <c:v>119</c:v>
                </c:pt>
                <c:pt idx="32">
                  <c:v>119</c:v>
                </c:pt>
                <c:pt idx="33">
                  <c:v>120</c:v>
                </c:pt>
                <c:pt idx="34">
                  <c:v>121</c:v>
                </c:pt>
                <c:pt idx="35">
                  <c:v>122</c:v>
                </c:pt>
                <c:pt idx="36">
                  <c:v>122</c:v>
                </c:pt>
                <c:pt idx="37">
                  <c:v>124</c:v>
                </c:pt>
                <c:pt idx="38">
                  <c:v>125</c:v>
                </c:pt>
                <c:pt idx="39">
                  <c:v>126</c:v>
                </c:pt>
                <c:pt idx="40">
                  <c:v>127</c:v>
                </c:pt>
                <c:pt idx="41">
                  <c:v>131</c:v>
                </c:pt>
                <c:pt idx="42">
                  <c:v>132</c:v>
                </c:pt>
                <c:pt idx="43">
                  <c:v>134</c:v>
                </c:pt>
                <c:pt idx="44">
                  <c:v>136</c:v>
                </c:pt>
                <c:pt idx="45">
                  <c:v>137</c:v>
                </c:pt>
                <c:pt idx="46">
                  <c:v>138</c:v>
                </c:pt>
                <c:pt idx="47">
                  <c:v>138</c:v>
                </c:pt>
                <c:pt idx="48">
                  <c:v>140</c:v>
                </c:pt>
                <c:pt idx="49">
                  <c:v>142</c:v>
                </c:pt>
                <c:pt idx="50">
                  <c:v>144</c:v>
                </c:pt>
                <c:pt idx="51">
                  <c:v>146</c:v>
                </c:pt>
                <c:pt idx="52">
                  <c:v>147</c:v>
                </c:pt>
                <c:pt idx="53">
                  <c:v>148</c:v>
                </c:pt>
                <c:pt idx="54">
                  <c:v>150</c:v>
                </c:pt>
                <c:pt idx="55">
                  <c:v>154</c:v>
                </c:pt>
                <c:pt idx="56">
                  <c:v>155</c:v>
                </c:pt>
                <c:pt idx="57">
                  <c:v>156</c:v>
                </c:pt>
                <c:pt idx="58">
                  <c:v>157</c:v>
                </c:pt>
                <c:pt idx="59">
                  <c:v>157</c:v>
                </c:pt>
                <c:pt idx="60">
                  <c:v>157</c:v>
                </c:pt>
                <c:pt idx="61">
                  <c:v>158</c:v>
                </c:pt>
                <c:pt idx="62">
                  <c:v>159</c:v>
                </c:pt>
                <c:pt idx="63">
                  <c:v>160</c:v>
                </c:pt>
                <c:pt idx="64">
                  <c:v>162</c:v>
                </c:pt>
                <c:pt idx="65">
                  <c:v>162</c:v>
                </c:pt>
                <c:pt idx="66">
                  <c:v>166</c:v>
                </c:pt>
                <c:pt idx="67">
                  <c:v>167</c:v>
                </c:pt>
                <c:pt idx="68">
                  <c:v>168</c:v>
                </c:pt>
                <c:pt idx="69">
                  <c:v>168</c:v>
                </c:pt>
                <c:pt idx="70">
                  <c:v>169</c:v>
                </c:pt>
                <c:pt idx="71">
                  <c:v>169</c:v>
                </c:pt>
                <c:pt idx="72">
                  <c:v>169</c:v>
                </c:pt>
                <c:pt idx="73">
                  <c:v>170</c:v>
                </c:pt>
                <c:pt idx="74">
                  <c:v>170</c:v>
                </c:pt>
                <c:pt idx="75">
                  <c:v>170</c:v>
                </c:pt>
                <c:pt idx="76">
                  <c:v>171</c:v>
                </c:pt>
                <c:pt idx="77">
                  <c:v>171</c:v>
                </c:pt>
                <c:pt idx="78">
                  <c:v>171</c:v>
                </c:pt>
                <c:pt idx="79">
                  <c:v>172</c:v>
                </c:pt>
                <c:pt idx="80">
                  <c:v>173</c:v>
                </c:pt>
                <c:pt idx="81">
                  <c:v>174</c:v>
                </c:pt>
                <c:pt idx="82">
                  <c:v>175</c:v>
                </c:pt>
                <c:pt idx="83">
                  <c:v>176</c:v>
                </c:pt>
                <c:pt idx="84">
                  <c:v>177</c:v>
                </c:pt>
                <c:pt idx="85">
                  <c:v>177</c:v>
                </c:pt>
                <c:pt idx="86">
                  <c:v>178</c:v>
                </c:pt>
                <c:pt idx="87">
                  <c:v>179</c:v>
                </c:pt>
                <c:pt idx="88">
                  <c:v>180</c:v>
                </c:pt>
                <c:pt idx="89">
                  <c:v>180</c:v>
                </c:pt>
                <c:pt idx="90">
                  <c:v>181</c:v>
                </c:pt>
                <c:pt idx="91">
                  <c:v>181</c:v>
                </c:pt>
                <c:pt idx="92">
                  <c:v>182</c:v>
                </c:pt>
                <c:pt idx="93">
                  <c:v>182</c:v>
                </c:pt>
                <c:pt idx="94">
                  <c:v>182</c:v>
                </c:pt>
                <c:pt idx="95">
                  <c:v>183</c:v>
                </c:pt>
                <c:pt idx="96">
                  <c:v>183</c:v>
                </c:pt>
                <c:pt idx="97">
                  <c:v>183</c:v>
                </c:pt>
                <c:pt idx="98">
                  <c:v>183</c:v>
                </c:pt>
                <c:pt idx="99">
                  <c:v>183</c:v>
                </c:pt>
                <c:pt idx="100">
                  <c:v>183</c:v>
                </c:pt>
                <c:pt idx="101">
                  <c:v>184</c:v>
                </c:pt>
                <c:pt idx="102">
                  <c:v>184</c:v>
                </c:pt>
                <c:pt idx="103">
                  <c:v>184</c:v>
                </c:pt>
                <c:pt idx="104">
                  <c:v>184</c:v>
                </c:pt>
                <c:pt idx="105">
                  <c:v>184</c:v>
                </c:pt>
                <c:pt idx="106">
                  <c:v>184</c:v>
                </c:pt>
                <c:pt idx="107">
                  <c:v>185</c:v>
                </c:pt>
                <c:pt idx="108">
                  <c:v>185</c:v>
                </c:pt>
                <c:pt idx="109">
                  <c:v>185</c:v>
                </c:pt>
                <c:pt idx="110">
                  <c:v>185</c:v>
                </c:pt>
                <c:pt idx="111">
                  <c:v>185</c:v>
                </c:pt>
                <c:pt idx="112">
                  <c:v>186</c:v>
                </c:pt>
                <c:pt idx="113">
                  <c:v>186</c:v>
                </c:pt>
                <c:pt idx="114">
                  <c:v>186</c:v>
                </c:pt>
                <c:pt idx="115">
                  <c:v>186</c:v>
                </c:pt>
                <c:pt idx="116">
                  <c:v>188</c:v>
                </c:pt>
                <c:pt idx="117">
                  <c:v>188</c:v>
                </c:pt>
                <c:pt idx="118">
                  <c:v>188</c:v>
                </c:pt>
                <c:pt idx="119">
                  <c:v>189</c:v>
                </c:pt>
                <c:pt idx="120">
                  <c:v>190</c:v>
                </c:pt>
                <c:pt idx="121">
                  <c:v>190</c:v>
                </c:pt>
                <c:pt idx="122">
                  <c:v>190</c:v>
                </c:pt>
                <c:pt idx="123">
                  <c:v>191</c:v>
                </c:pt>
                <c:pt idx="124">
                  <c:v>193</c:v>
                </c:pt>
                <c:pt idx="125">
                  <c:v>194</c:v>
                </c:pt>
                <c:pt idx="126">
                  <c:v>194</c:v>
                </c:pt>
                <c:pt idx="127">
                  <c:v>195</c:v>
                </c:pt>
                <c:pt idx="128">
                  <c:v>196</c:v>
                </c:pt>
                <c:pt idx="129">
                  <c:v>199</c:v>
                </c:pt>
                <c:pt idx="130">
                  <c:v>199</c:v>
                </c:pt>
                <c:pt idx="131">
                  <c:v>200</c:v>
                </c:pt>
                <c:pt idx="132">
                  <c:v>200</c:v>
                </c:pt>
                <c:pt idx="133">
                  <c:v>201</c:v>
                </c:pt>
                <c:pt idx="134">
                  <c:v>202</c:v>
                </c:pt>
                <c:pt idx="135">
                  <c:v>203</c:v>
                </c:pt>
                <c:pt idx="136">
                  <c:v>204</c:v>
                </c:pt>
                <c:pt idx="137">
                  <c:v>204</c:v>
                </c:pt>
                <c:pt idx="138">
                  <c:v>205</c:v>
                </c:pt>
                <c:pt idx="139">
                  <c:v>205</c:v>
                </c:pt>
                <c:pt idx="140">
                  <c:v>206</c:v>
                </c:pt>
                <c:pt idx="141">
                  <c:v>207</c:v>
                </c:pt>
                <c:pt idx="142">
                  <c:v>208</c:v>
                </c:pt>
                <c:pt idx="143">
                  <c:v>208</c:v>
                </c:pt>
                <c:pt idx="144">
                  <c:v>208</c:v>
                </c:pt>
                <c:pt idx="145">
                  <c:v>208</c:v>
                </c:pt>
                <c:pt idx="146">
                  <c:v>211</c:v>
                </c:pt>
                <c:pt idx="147">
                  <c:v>212</c:v>
                </c:pt>
                <c:pt idx="148">
                  <c:v>212</c:v>
                </c:pt>
                <c:pt idx="149">
                  <c:v>214</c:v>
                </c:pt>
                <c:pt idx="150">
                  <c:v>215</c:v>
                </c:pt>
                <c:pt idx="151">
                  <c:v>219</c:v>
                </c:pt>
                <c:pt idx="152">
                  <c:v>220</c:v>
                </c:pt>
                <c:pt idx="153">
                  <c:v>222</c:v>
                </c:pt>
                <c:pt idx="154">
                  <c:v>225</c:v>
                </c:pt>
                <c:pt idx="155">
                  <c:v>227</c:v>
                </c:pt>
                <c:pt idx="156">
                  <c:v>228</c:v>
                </c:pt>
                <c:pt idx="157">
                  <c:v>229</c:v>
                </c:pt>
                <c:pt idx="158">
                  <c:v>230</c:v>
                </c:pt>
                <c:pt idx="159">
                  <c:v>230</c:v>
                </c:pt>
                <c:pt idx="160">
                  <c:v>231</c:v>
                </c:pt>
                <c:pt idx="161">
                  <c:v>233</c:v>
                </c:pt>
                <c:pt idx="162">
                  <c:v>234</c:v>
                </c:pt>
                <c:pt idx="163">
                  <c:v>235</c:v>
                </c:pt>
                <c:pt idx="164">
                  <c:v>236</c:v>
                </c:pt>
                <c:pt idx="165">
                  <c:v>237</c:v>
                </c:pt>
                <c:pt idx="166">
                  <c:v>239</c:v>
                </c:pt>
                <c:pt idx="167">
                  <c:v>240</c:v>
                </c:pt>
                <c:pt idx="168">
                  <c:v>240</c:v>
                </c:pt>
                <c:pt idx="169">
                  <c:v>241</c:v>
                </c:pt>
                <c:pt idx="170">
                  <c:v>242</c:v>
                </c:pt>
                <c:pt idx="171">
                  <c:v>246</c:v>
                </c:pt>
                <c:pt idx="172">
                  <c:v>247</c:v>
                </c:pt>
                <c:pt idx="173">
                  <c:v>247</c:v>
                </c:pt>
                <c:pt idx="174">
                  <c:v>248</c:v>
                </c:pt>
                <c:pt idx="175">
                  <c:v>249</c:v>
                </c:pt>
                <c:pt idx="176">
                  <c:v>250</c:v>
                </c:pt>
                <c:pt idx="177">
                  <c:v>251</c:v>
                </c:pt>
                <c:pt idx="178">
                  <c:v>253</c:v>
                </c:pt>
                <c:pt idx="179">
                  <c:v>254</c:v>
                </c:pt>
                <c:pt idx="180">
                  <c:v>254</c:v>
                </c:pt>
                <c:pt idx="181">
                  <c:v>255</c:v>
                </c:pt>
                <c:pt idx="182">
                  <c:v>256</c:v>
                </c:pt>
                <c:pt idx="183">
                  <c:v>257</c:v>
                </c:pt>
                <c:pt idx="184">
                  <c:v>258</c:v>
                </c:pt>
                <c:pt idx="185">
                  <c:v>259</c:v>
                </c:pt>
                <c:pt idx="186">
                  <c:v>260</c:v>
                </c:pt>
                <c:pt idx="187">
                  <c:v>262</c:v>
                </c:pt>
                <c:pt idx="188">
                  <c:v>263</c:v>
                </c:pt>
                <c:pt idx="189">
                  <c:v>265</c:v>
                </c:pt>
                <c:pt idx="190">
                  <c:v>267</c:v>
                </c:pt>
                <c:pt idx="191">
                  <c:v>267</c:v>
                </c:pt>
                <c:pt idx="192">
                  <c:v>269</c:v>
                </c:pt>
                <c:pt idx="193">
                  <c:v>270</c:v>
                </c:pt>
                <c:pt idx="194">
                  <c:v>270</c:v>
                </c:pt>
                <c:pt idx="195">
                  <c:v>271</c:v>
                </c:pt>
                <c:pt idx="196">
                  <c:v>272</c:v>
                </c:pt>
                <c:pt idx="197">
                  <c:v>274</c:v>
                </c:pt>
                <c:pt idx="198">
                  <c:v>275</c:v>
                </c:pt>
                <c:pt idx="199">
                  <c:v>275</c:v>
                </c:pt>
                <c:pt idx="200">
                  <c:v>281</c:v>
                </c:pt>
                <c:pt idx="201">
                  <c:v>282</c:v>
                </c:pt>
                <c:pt idx="202">
                  <c:v>283</c:v>
                </c:pt>
                <c:pt idx="203">
                  <c:v>284</c:v>
                </c:pt>
                <c:pt idx="204">
                  <c:v>285</c:v>
                </c:pt>
                <c:pt idx="205">
                  <c:v>288</c:v>
                </c:pt>
                <c:pt idx="206">
                  <c:v>290</c:v>
                </c:pt>
                <c:pt idx="207">
                  <c:v>292</c:v>
                </c:pt>
                <c:pt idx="208">
                  <c:v>293</c:v>
                </c:pt>
                <c:pt idx="209">
                  <c:v>293</c:v>
                </c:pt>
                <c:pt idx="210">
                  <c:v>296</c:v>
                </c:pt>
                <c:pt idx="211">
                  <c:v>297</c:v>
                </c:pt>
                <c:pt idx="212">
                  <c:v>298</c:v>
                </c:pt>
                <c:pt idx="213">
                  <c:v>301</c:v>
                </c:pt>
                <c:pt idx="214">
                  <c:v>302</c:v>
                </c:pt>
                <c:pt idx="215">
                  <c:v>303</c:v>
                </c:pt>
                <c:pt idx="216">
                  <c:v>304</c:v>
                </c:pt>
                <c:pt idx="217">
                  <c:v>305</c:v>
                </c:pt>
                <c:pt idx="218">
                  <c:v>307</c:v>
                </c:pt>
                <c:pt idx="219">
                  <c:v>308</c:v>
                </c:pt>
                <c:pt idx="220">
                  <c:v>309</c:v>
                </c:pt>
                <c:pt idx="221">
                  <c:v>314</c:v>
                </c:pt>
                <c:pt idx="222">
                  <c:v>314</c:v>
                </c:pt>
                <c:pt idx="223">
                  <c:v>315</c:v>
                </c:pt>
                <c:pt idx="224">
                  <c:v>315</c:v>
                </c:pt>
                <c:pt idx="225">
                  <c:v>316</c:v>
                </c:pt>
                <c:pt idx="226">
                  <c:v>317</c:v>
                </c:pt>
                <c:pt idx="227">
                  <c:v>318</c:v>
                </c:pt>
                <c:pt idx="228">
                  <c:v>321</c:v>
                </c:pt>
                <c:pt idx="229">
                  <c:v>322</c:v>
                </c:pt>
                <c:pt idx="230">
                  <c:v>324</c:v>
                </c:pt>
                <c:pt idx="231">
                  <c:v>325</c:v>
                </c:pt>
                <c:pt idx="232">
                  <c:v>327</c:v>
                </c:pt>
                <c:pt idx="233">
                  <c:v>328</c:v>
                </c:pt>
                <c:pt idx="234">
                  <c:v>329</c:v>
                </c:pt>
                <c:pt idx="235">
                  <c:v>332</c:v>
                </c:pt>
                <c:pt idx="236">
                  <c:v>333</c:v>
                </c:pt>
                <c:pt idx="237">
                  <c:v>334</c:v>
                </c:pt>
                <c:pt idx="238">
                  <c:v>335</c:v>
                </c:pt>
                <c:pt idx="239">
                  <c:v>337</c:v>
                </c:pt>
                <c:pt idx="240">
                  <c:v>339</c:v>
                </c:pt>
                <c:pt idx="241">
                  <c:v>342</c:v>
                </c:pt>
                <c:pt idx="242">
                  <c:v>343</c:v>
                </c:pt>
                <c:pt idx="243">
                  <c:v>344</c:v>
                </c:pt>
                <c:pt idx="244">
                  <c:v>345</c:v>
                </c:pt>
                <c:pt idx="245">
                  <c:v>348</c:v>
                </c:pt>
                <c:pt idx="246">
                  <c:v>349</c:v>
                </c:pt>
                <c:pt idx="247">
                  <c:v>350</c:v>
                </c:pt>
                <c:pt idx="248">
                  <c:v>351</c:v>
                </c:pt>
                <c:pt idx="249">
                  <c:v>351</c:v>
                </c:pt>
                <c:pt idx="250">
                  <c:v>352</c:v>
                </c:pt>
                <c:pt idx="251">
                  <c:v>352</c:v>
                </c:pt>
                <c:pt idx="252">
                  <c:v>352</c:v>
                </c:pt>
                <c:pt idx="253">
                  <c:v>353</c:v>
                </c:pt>
                <c:pt idx="254">
                  <c:v>353</c:v>
                </c:pt>
                <c:pt idx="255">
                  <c:v>354</c:v>
                </c:pt>
                <c:pt idx="256">
                  <c:v>358</c:v>
                </c:pt>
                <c:pt idx="257">
                  <c:v>358</c:v>
                </c:pt>
                <c:pt idx="258">
                  <c:v>359</c:v>
                </c:pt>
                <c:pt idx="259">
                  <c:v>361</c:v>
                </c:pt>
                <c:pt idx="260">
                  <c:v>361</c:v>
                </c:pt>
                <c:pt idx="261">
                  <c:v>362</c:v>
                </c:pt>
                <c:pt idx="262">
                  <c:v>363</c:v>
                </c:pt>
                <c:pt idx="263">
                  <c:v>363</c:v>
                </c:pt>
                <c:pt idx="264">
                  <c:v>364</c:v>
                </c:pt>
                <c:pt idx="265">
                  <c:v>365</c:v>
                </c:pt>
                <c:pt idx="266">
                  <c:v>365</c:v>
                </c:pt>
                <c:pt idx="267">
                  <c:v>365</c:v>
                </c:pt>
                <c:pt idx="268">
                  <c:v>365</c:v>
                </c:pt>
                <c:pt idx="269">
                  <c:v>365</c:v>
                </c:pt>
                <c:pt idx="270">
                  <c:v>366</c:v>
                </c:pt>
                <c:pt idx="271">
                  <c:v>366</c:v>
                </c:pt>
                <c:pt idx="272">
                  <c:v>366</c:v>
                </c:pt>
                <c:pt idx="273">
                  <c:v>366</c:v>
                </c:pt>
                <c:pt idx="274">
                  <c:v>366</c:v>
                </c:pt>
                <c:pt idx="275">
                  <c:v>367</c:v>
                </c:pt>
                <c:pt idx="276">
                  <c:v>367</c:v>
                </c:pt>
                <c:pt idx="277">
                  <c:v>368</c:v>
                </c:pt>
                <c:pt idx="278">
                  <c:v>369</c:v>
                </c:pt>
                <c:pt idx="279">
                  <c:v>369</c:v>
                </c:pt>
                <c:pt idx="280">
                  <c:v>369</c:v>
                </c:pt>
                <c:pt idx="281">
                  <c:v>370</c:v>
                </c:pt>
                <c:pt idx="282">
                  <c:v>370</c:v>
                </c:pt>
                <c:pt idx="283">
                  <c:v>371</c:v>
                </c:pt>
                <c:pt idx="284">
                  <c:v>372</c:v>
                </c:pt>
                <c:pt idx="285">
                  <c:v>372</c:v>
                </c:pt>
                <c:pt idx="286">
                  <c:v>373</c:v>
                </c:pt>
                <c:pt idx="287">
                  <c:v>374</c:v>
                </c:pt>
                <c:pt idx="288">
                  <c:v>375</c:v>
                </c:pt>
                <c:pt idx="289">
                  <c:v>376</c:v>
                </c:pt>
                <c:pt idx="290">
                  <c:v>377</c:v>
                </c:pt>
                <c:pt idx="291">
                  <c:v>377</c:v>
                </c:pt>
                <c:pt idx="292">
                  <c:v>378</c:v>
                </c:pt>
                <c:pt idx="293">
                  <c:v>379</c:v>
                </c:pt>
                <c:pt idx="294">
                  <c:v>380</c:v>
                </c:pt>
                <c:pt idx="295">
                  <c:v>381</c:v>
                </c:pt>
                <c:pt idx="296">
                  <c:v>381</c:v>
                </c:pt>
                <c:pt idx="297">
                  <c:v>383</c:v>
                </c:pt>
                <c:pt idx="298">
                  <c:v>385</c:v>
                </c:pt>
                <c:pt idx="299">
                  <c:v>386</c:v>
                </c:pt>
                <c:pt idx="300">
                  <c:v>386</c:v>
                </c:pt>
                <c:pt idx="301">
                  <c:v>386</c:v>
                </c:pt>
                <c:pt idx="302">
                  <c:v>392</c:v>
                </c:pt>
                <c:pt idx="303">
                  <c:v>393</c:v>
                </c:pt>
                <c:pt idx="304">
                  <c:v>394</c:v>
                </c:pt>
                <c:pt idx="305">
                  <c:v>396</c:v>
                </c:pt>
                <c:pt idx="306">
                  <c:v>399</c:v>
                </c:pt>
                <c:pt idx="307">
                  <c:v>400</c:v>
                </c:pt>
                <c:pt idx="308">
                  <c:v>401</c:v>
                </c:pt>
                <c:pt idx="309">
                  <c:v>401</c:v>
                </c:pt>
                <c:pt idx="310">
                  <c:v>402</c:v>
                </c:pt>
                <c:pt idx="311">
                  <c:v>404</c:v>
                </c:pt>
                <c:pt idx="312">
                  <c:v>405</c:v>
                </c:pt>
                <c:pt idx="313">
                  <c:v>407</c:v>
                </c:pt>
                <c:pt idx="314">
                  <c:v>410</c:v>
                </c:pt>
                <c:pt idx="315">
                  <c:v>411</c:v>
                </c:pt>
                <c:pt idx="316">
                  <c:v>411</c:v>
                </c:pt>
                <c:pt idx="317">
                  <c:v>412</c:v>
                </c:pt>
                <c:pt idx="318">
                  <c:v>413</c:v>
                </c:pt>
                <c:pt idx="319">
                  <c:v>414</c:v>
                </c:pt>
                <c:pt idx="320">
                  <c:v>416</c:v>
                </c:pt>
                <c:pt idx="321">
                  <c:v>417</c:v>
                </c:pt>
                <c:pt idx="322">
                  <c:v>420</c:v>
                </c:pt>
                <c:pt idx="323">
                  <c:v>424</c:v>
                </c:pt>
                <c:pt idx="324">
                  <c:v>426</c:v>
                </c:pt>
                <c:pt idx="325">
                  <c:v>427</c:v>
                </c:pt>
                <c:pt idx="326">
                  <c:v>427</c:v>
                </c:pt>
                <c:pt idx="327">
                  <c:v>429</c:v>
                </c:pt>
                <c:pt idx="328">
                  <c:v>430</c:v>
                </c:pt>
                <c:pt idx="329">
                  <c:v>435</c:v>
                </c:pt>
                <c:pt idx="330">
                  <c:v>435</c:v>
                </c:pt>
                <c:pt idx="331">
                  <c:v>436</c:v>
                </c:pt>
                <c:pt idx="332">
                  <c:v>439</c:v>
                </c:pt>
                <c:pt idx="333">
                  <c:v>441</c:v>
                </c:pt>
                <c:pt idx="334">
                  <c:v>442</c:v>
                </c:pt>
                <c:pt idx="335">
                  <c:v>443</c:v>
                </c:pt>
                <c:pt idx="336">
                  <c:v>445</c:v>
                </c:pt>
                <c:pt idx="337">
                  <c:v>446</c:v>
                </c:pt>
                <c:pt idx="338">
                  <c:v>449</c:v>
                </c:pt>
                <c:pt idx="339">
                  <c:v>449</c:v>
                </c:pt>
                <c:pt idx="340">
                  <c:v>450</c:v>
                </c:pt>
                <c:pt idx="341">
                  <c:v>451</c:v>
                </c:pt>
                <c:pt idx="342">
                  <c:v>456</c:v>
                </c:pt>
                <c:pt idx="343">
                  <c:v>458</c:v>
                </c:pt>
                <c:pt idx="344">
                  <c:v>459</c:v>
                </c:pt>
                <c:pt idx="345">
                  <c:v>461</c:v>
                </c:pt>
                <c:pt idx="346">
                  <c:v>467</c:v>
                </c:pt>
                <c:pt idx="347">
                  <c:v>468</c:v>
                </c:pt>
                <c:pt idx="348">
                  <c:v>469</c:v>
                </c:pt>
                <c:pt idx="349">
                  <c:v>469</c:v>
                </c:pt>
                <c:pt idx="350">
                  <c:v>471</c:v>
                </c:pt>
                <c:pt idx="351">
                  <c:v>472</c:v>
                </c:pt>
                <c:pt idx="352">
                  <c:v>474</c:v>
                </c:pt>
                <c:pt idx="353">
                  <c:v>476</c:v>
                </c:pt>
                <c:pt idx="354">
                  <c:v>477</c:v>
                </c:pt>
                <c:pt idx="355">
                  <c:v>481</c:v>
                </c:pt>
                <c:pt idx="356">
                  <c:v>483</c:v>
                </c:pt>
                <c:pt idx="357">
                  <c:v>483</c:v>
                </c:pt>
                <c:pt idx="358">
                  <c:v>485</c:v>
                </c:pt>
                <c:pt idx="359">
                  <c:v>486</c:v>
                </c:pt>
                <c:pt idx="360">
                  <c:v>487</c:v>
                </c:pt>
                <c:pt idx="361">
                  <c:v>488</c:v>
                </c:pt>
                <c:pt idx="362">
                  <c:v>490</c:v>
                </c:pt>
                <c:pt idx="363">
                  <c:v>491</c:v>
                </c:pt>
                <c:pt idx="364">
                  <c:v>491</c:v>
                </c:pt>
                <c:pt idx="365">
                  <c:v>494</c:v>
                </c:pt>
                <c:pt idx="366">
                  <c:v>497</c:v>
                </c:pt>
                <c:pt idx="367">
                  <c:v>499</c:v>
                </c:pt>
                <c:pt idx="368">
                  <c:v>500</c:v>
                </c:pt>
                <c:pt idx="369">
                  <c:v>507</c:v>
                </c:pt>
                <c:pt idx="370">
                  <c:v>508</c:v>
                </c:pt>
                <c:pt idx="371">
                  <c:v>511</c:v>
                </c:pt>
                <c:pt idx="372">
                  <c:v>516</c:v>
                </c:pt>
                <c:pt idx="373">
                  <c:v>519</c:v>
                </c:pt>
                <c:pt idx="374">
                  <c:v>520</c:v>
                </c:pt>
                <c:pt idx="375">
                  <c:v>521</c:v>
                </c:pt>
                <c:pt idx="376">
                  <c:v>523</c:v>
                </c:pt>
                <c:pt idx="377">
                  <c:v>524</c:v>
                </c:pt>
                <c:pt idx="378">
                  <c:v>526</c:v>
                </c:pt>
                <c:pt idx="379">
                  <c:v>527</c:v>
                </c:pt>
                <c:pt idx="380">
                  <c:v>528</c:v>
                </c:pt>
                <c:pt idx="381">
                  <c:v>531</c:v>
                </c:pt>
                <c:pt idx="382">
                  <c:v>532</c:v>
                </c:pt>
                <c:pt idx="383">
                  <c:v>533</c:v>
                </c:pt>
                <c:pt idx="384">
                  <c:v>535</c:v>
                </c:pt>
                <c:pt idx="385">
                  <c:v>536</c:v>
                </c:pt>
                <c:pt idx="386">
                  <c:v>538</c:v>
                </c:pt>
                <c:pt idx="387">
                  <c:v>539</c:v>
                </c:pt>
                <c:pt idx="388">
                  <c:v>540</c:v>
                </c:pt>
                <c:pt idx="389">
                  <c:v>541</c:v>
                </c:pt>
                <c:pt idx="390">
                  <c:v>541</c:v>
                </c:pt>
                <c:pt idx="391">
                  <c:v>541</c:v>
                </c:pt>
                <c:pt idx="392">
                  <c:v>542</c:v>
                </c:pt>
                <c:pt idx="393">
                  <c:v>543</c:v>
                </c:pt>
                <c:pt idx="394">
                  <c:v>543</c:v>
                </c:pt>
                <c:pt idx="395">
                  <c:v>544</c:v>
                </c:pt>
                <c:pt idx="396">
                  <c:v>545</c:v>
                </c:pt>
                <c:pt idx="397">
                  <c:v>546</c:v>
                </c:pt>
                <c:pt idx="398">
                  <c:v>547</c:v>
                </c:pt>
                <c:pt idx="399">
                  <c:v>548</c:v>
                </c:pt>
                <c:pt idx="400">
                  <c:v>549</c:v>
                </c:pt>
                <c:pt idx="401">
                  <c:v>549</c:v>
                </c:pt>
                <c:pt idx="402">
                  <c:v>549</c:v>
                </c:pt>
                <c:pt idx="403">
                  <c:v>549</c:v>
                </c:pt>
                <c:pt idx="404">
                  <c:v>550</c:v>
                </c:pt>
                <c:pt idx="405">
                  <c:v>551</c:v>
                </c:pt>
                <c:pt idx="406">
                  <c:v>551</c:v>
                </c:pt>
                <c:pt idx="407">
                  <c:v>551</c:v>
                </c:pt>
                <c:pt idx="408">
                  <c:v>552</c:v>
                </c:pt>
                <c:pt idx="409">
                  <c:v>552</c:v>
                </c:pt>
                <c:pt idx="410">
                  <c:v>552</c:v>
                </c:pt>
                <c:pt idx="411">
                  <c:v>554</c:v>
                </c:pt>
                <c:pt idx="412">
                  <c:v>554</c:v>
                </c:pt>
                <c:pt idx="413">
                  <c:v>556</c:v>
                </c:pt>
                <c:pt idx="414">
                  <c:v>556</c:v>
                </c:pt>
                <c:pt idx="415">
                  <c:v>556</c:v>
                </c:pt>
                <c:pt idx="416">
                  <c:v>557</c:v>
                </c:pt>
                <c:pt idx="417">
                  <c:v>557</c:v>
                </c:pt>
                <c:pt idx="418">
                  <c:v>558</c:v>
                </c:pt>
                <c:pt idx="419">
                  <c:v>558</c:v>
                </c:pt>
                <c:pt idx="420">
                  <c:v>558</c:v>
                </c:pt>
                <c:pt idx="421">
                  <c:v>559</c:v>
                </c:pt>
                <c:pt idx="422">
                  <c:v>560</c:v>
                </c:pt>
                <c:pt idx="423">
                  <c:v>561</c:v>
                </c:pt>
                <c:pt idx="424">
                  <c:v>562</c:v>
                </c:pt>
                <c:pt idx="425">
                  <c:v>563</c:v>
                </c:pt>
                <c:pt idx="426">
                  <c:v>564</c:v>
                </c:pt>
                <c:pt idx="427">
                  <c:v>565</c:v>
                </c:pt>
                <c:pt idx="428">
                  <c:v>566</c:v>
                </c:pt>
                <c:pt idx="429">
                  <c:v>567</c:v>
                </c:pt>
                <c:pt idx="430">
                  <c:v>568</c:v>
                </c:pt>
                <c:pt idx="431">
                  <c:v>569</c:v>
                </c:pt>
                <c:pt idx="432">
                  <c:v>569</c:v>
                </c:pt>
                <c:pt idx="433">
                  <c:v>573</c:v>
                </c:pt>
                <c:pt idx="434">
                  <c:v>577</c:v>
                </c:pt>
                <c:pt idx="435">
                  <c:v>578</c:v>
                </c:pt>
                <c:pt idx="436">
                  <c:v>579</c:v>
                </c:pt>
                <c:pt idx="437">
                  <c:v>579</c:v>
                </c:pt>
                <c:pt idx="438">
                  <c:v>580</c:v>
                </c:pt>
                <c:pt idx="439">
                  <c:v>581</c:v>
                </c:pt>
                <c:pt idx="440">
                  <c:v>584</c:v>
                </c:pt>
                <c:pt idx="441">
                  <c:v>584</c:v>
                </c:pt>
                <c:pt idx="442">
                  <c:v>587</c:v>
                </c:pt>
                <c:pt idx="443">
                  <c:v>589</c:v>
                </c:pt>
                <c:pt idx="444">
                  <c:v>591</c:v>
                </c:pt>
                <c:pt idx="445">
                  <c:v>591</c:v>
                </c:pt>
                <c:pt idx="446">
                  <c:v>592</c:v>
                </c:pt>
                <c:pt idx="447">
                  <c:v>594</c:v>
                </c:pt>
                <c:pt idx="448">
                  <c:v>597</c:v>
                </c:pt>
                <c:pt idx="449">
                  <c:v>598</c:v>
                </c:pt>
                <c:pt idx="450">
                  <c:v>601</c:v>
                </c:pt>
                <c:pt idx="451">
                  <c:v>601</c:v>
                </c:pt>
                <c:pt idx="452">
                  <c:v>602</c:v>
                </c:pt>
                <c:pt idx="453">
                  <c:v>604</c:v>
                </c:pt>
                <c:pt idx="454">
                  <c:v>604</c:v>
                </c:pt>
                <c:pt idx="455">
                  <c:v>605</c:v>
                </c:pt>
                <c:pt idx="456">
                  <c:v>605</c:v>
                </c:pt>
                <c:pt idx="457">
                  <c:v>610</c:v>
                </c:pt>
                <c:pt idx="458">
                  <c:v>616</c:v>
                </c:pt>
                <c:pt idx="459">
                  <c:v>617</c:v>
                </c:pt>
                <c:pt idx="460">
                  <c:v>618</c:v>
                </c:pt>
                <c:pt idx="461">
                  <c:v>619</c:v>
                </c:pt>
                <c:pt idx="462">
                  <c:v>619</c:v>
                </c:pt>
                <c:pt idx="463">
                  <c:v>619</c:v>
                </c:pt>
                <c:pt idx="464">
                  <c:v>619</c:v>
                </c:pt>
                <c:pt idx="465">
                  <c:v>620</c:v>
                </c:pt>
                <c:pt idx="466">
                  <c:v>620</c:v>
                </c:pt>
                <c:pt idx="467">
                  <c:v>621</c:v>
                </c:pt>
                <c:pt idx="468">
                  <c:v>621</c:v>
                </c:pt>
                <c:pt idx="469">
                  <c:v>621</c:v>
                </c:pt>
                <c:pt idx="470">
                  <c:v>622</c:v>
                </c:pt>
                <c:pt idx="471">
                  <c:v>623</c:v>
                </c:pt>
                <c:pt idx="472">
                  <c:v>624</c:v>
                </c:pt>
                <c:pt idx="473">
                  <c:v>626</c:v>
                </c:pt>
                <c:pt idx="474">
                  <c:v>626</c:v>
                </c:pt>
                <c:pt idx="475">
                  <c:v>626</c:v>
                </c:pt>
                <c:pt idx="476">
                  <c:v>627</c:v>
                </c:pt>
                <c:pt idx="477">
                  <c:v>627</c:v>
                </c:pt>
                <c:pt idx="478">
                  <c:v>627</c:v>
                </c:pt>
                <c:pt idx="479">
                  <c:v>627</c:v>
                </c:pt>
                <c:pt idx="480">
                  <c:v>628</c:v>
                </c:pt>
                <c:pt idx="481">
                  <c:v>628</c:v>
                </c:pt>
                <c:pt idx="482">
                  <c:v>629</c:v>
                </c:pt>
                <c:pt idx="483">
                  <c:v>630</c:v>
                </c:pt>
                <c:pt idx="484">
                  <c:v>630</c:v>
                </c:pt>
                <c:pt idx="485">
                  <c:v>630</c:v>
                </c:pt>
                <c:pt idx="486">
                  <c:v>631</c:v>
                </c:pt>
                <c:pt idx="487">
                  <c:v>633</c:v>
                </c:pt>
                <c:pt idx="488">
                  <c:v>633</c:v>
                </c:pt>
                <c:pt idx="489">
                  <c:v>633</c:v>
                </c:pt>
                <c:pt idx="490">
                  <c:v>633</c:v>
                </c:pt>
                <c:pt idx="491">
                  <c:v>633</c:v>
                </c:pt>
                <c:pt idx="492">
                  <c:v>634</c:v>
                </c:pt>
                <c:pt idx="493">
                  <c:v>634</c:v>
                </c:pt>
                <c:pt idx="494">
                  <c:v>634</c:v>
                </c:pt>
                <c:pt idx="495">
                  <c:v>634</c:v>
                </c:pt>
                <c:pt idx="496">
                  <c:v>634</c:v>
                </c:pt>
                <c:pt idx="497">
                  <c:v>634</c:v>
                </c:pt>
                <c:pt idx="498">
                  <c:v>634</c:v>
                </c:pt>
                <c:pt idx="499">
                  <c:v>634</c:v>
                </c:pt>
                <c:pt idx="500">
                  <c:v>635</c:v>
                </c:pt>
                <c:pt idx="501">
                  <c:v>635</c:v>
                </c:pt>
                <c:pt idx="502">
                  <c:v>635</c:v>
                </c:pt>
                <c:pt idx="503">
                  <c:v>635</c:v>
                </c:pt>
                <c:pt idx="504">
                  <c:v>635</c:v>
                </c:pt>
                <c:pt idx="505">
                  <c:v>635</c:v>
                </c:pt>
                <c:pt idx="506">
                  <c:v>635</c:v>
                </c:pt>
                <c:pt idx="507">
                  <c:v>636</c:v>
                </c:pt>
                <c:pt idx="508">
                  <c:v>636</c:v>
                </c:pt>
                <c:pt idx="509">
                  <c:v>636</c:v>
                </c:pt>
                <c:pt idx="510">
                  <c:v>636</c:v>
                </c:pt>
                <c:pt idx="511">
                  <c:v>636</c:v>
                </c:pt>
                <c:pt idx="512">
                  <c:v>636</c:v>
                </c:pt>
                <c:pt idx="513">
                  <c:v>636</c:v>
                </c:pt>
                <c:pt idx="514">
                  <c:v>637</c:v>
                </c:pt>
                <c:pt idx="515">
                  <c:v>637</c:v>
                </c:pt>
                <c:pt idx="516">
                  <c:v>637</c:v>
                </c:pt>
                <c:pt idx="517">
                  <c:v>637</c:v>
                </c:pt>
                <c:pt idx="518">
                  <c:v>637</c:v>
                </c:pt>
                <c:pt idx="519">
                  <c:v>637</c:v>
                </c:pt>
                <c:pt idx="520">
                  <c:v>637</c:v>
                </c:pt>
                <c:pt idx="521">
                  <c:v>639</c:v>
                </c:pt>
                <c:pt idx="522">
                  <c:v>640</c:v>
                </c:pt>
                <c:pt idx="523">
                  <c:v>640</c:v>
                </c:pt>
                <c:pt idx="524">
                  <c:v>640</c:v>
                </c:pt>
                <c:pt idx="525">
                  <c:v>640</c:v>
                </c:pt>
                <c:pt idx="526">
                  <c:v>640</c:v>
                </c:pt>
                <c:pt idx="527">
                  <c:v>640</c:v>
                </c:pt>
                <c:pt idx="528">
                  <c:v>640</c:v>
                </c:pt>
                <c:pt idx="529">
                  <c:v>640</c:v>
                </c:pt>
                <c:pt idx="530">
                  <c:v>640</c:v>
                </c:pt>
                <c:pt idx="531">
                  <c:v>640</c:v>
                </c:pt>
                <c:pt idx="532">
                  <c:v>640</c:v>
                </c:pt>
                <c:pt idx="533">
                  <c:v>640</c:v>
                </c:pt>
                <c:pt idx="534">
                  <c:v>640</c:v>
                </c:pt>
                <c:pt idx="535">
                  <c:v>640</c:v>
                </c:pt>
                <c:pt idx="536">
                  <c:v>640</c:v>
                </c:pt>
                <c:pt idx="537">
                  <c:v>640</c:v>
                </c:pt>
                <c:pt idx="538">
                  <c:v>640</c:v>
                </c:pt>
                <c:pt idx="539">
                  <c:v>640</c:v>
                </c:pt>
                <c:pt idx="540">
                  <c:v>641</c:v>
                </c:pt>
                <c:pt idx="541">
                  <c:v>641</c:v>
                </c:pt>
                <c:pt idx="542">
                  <c:v>641</c:v>
                </c:pt>
                <c:pt idx="543">
                  <c:v>641</c:v>
                </c:pt>
                <c:pt idx="544">
                  <c:v>641</c:v>
                </c:pt>
                <c:pt idx="545">
                  <c:v>641</c:v>
                </c:pt>
                <c:pt idx="546">
                  <c:v>641</c:v>
                </c:pt>
                <c:pt idx="547">
                  <c:v>641</c:v>
                </c:pt>
                <c:pt idx="548">
                  <c:v>641</c:v>
                </c:pt>
                <c:pt idx="549">
                  <c:v>641</c:v>
                </c:pt>
                <c:pt idx="550">
                  <c:v>641</c:v>
                </c:pt>
                <c:pt idx="551">
                  <c:v>641</c:v>
                </c:pt>
                <c:pt idx="552">
                  <c:v>641</c:v>
                </c:pt>
                <c:pt idx="553">
                  <c:v>641</c:v>
                </c:pt>
                <c:pt idx="554">
                  <c:v>641</c:v>
                </c:pt>
                <c:pt idx="555">
                  <c:v>641</c:v>
                </c:pt>
                <c:pt idx="556">
                  <c:v>642</c:v>
                </c:pt>
                <c:pt idx="557">
                  <c:v>642</c:v>
                </c:pt>
                <c:pt idx="558">
                  <c:v>642</c:v>
                </c:pt>
                <c:pt idx="559">
                  <c:v>642</c:v>
                </c:pt>
                <c:pt idx="560">
                  <c:v>642</c:v>
                </c:pt>
                <c:pt idx="561">
                  <c:v>642</c:v>
                </c:pt>
                <c:pt idx="562">
                  <c:v>642</c:v>
                </c:pt>
                <c:pt idx="563">
                  <c:v>642</c:v>
                </c:pt>
                <c:pt idx="564">
                  <c:v>642</c:v>
                </c:pt>
                <c:pt idx="565">
                  <c:v>642</c:v>
                </c:pt>
                <c:pt idx="566">
                  <c:v>642</c:v>
                </c:pt>
                <c:pt idx="567">
                  <c:v>642</c:v>
                </c:pt>
                <c:pt idx="568">
                  <c:v>642</c:v>
                </c:pt>
                <c:pt idx="569">
                  <c:v>643</c:v>
                </c:pt>
                <c:pt idx="570">
                  <c:v>643</c:v>
                </c:pt>
                <c:pt idx="571">
                  <c:v>643</c:v>
                </c:pt>
                <c:pt idx="572">
                  <c:v>643</c:v>
                </c:pt>
                <c:pt idx="573">
                  <c:v>643</c:v>
                </c:pt>
                <c:pt idx="574">
                  <c:v>643</c:v>
                </c:pt>
                <c:pt idx="575">
                  <c:v>643</c:v>
                </c:pt>
                <c:pt idx="576">
                  <c:v>643</c:v>
                </c:pt>
                <c:pt idx="577">
                  <c:v>643</c:v>
                </c:pt>
                <c:pt idx="578">
                  <c:v>643</c:v>
                </c:pt>
                <c:pt idx="579">
                  <c:v>643</c:v>
                </c:pt>
                <c:pt idx="580">
                  <c:v>643</c:v>
                </c:pt>
                <c:pt idx="581">
                  <c:v>643</c:v>
                </c:pt>
                <c:pt idx="582">
                  <c:v>644</c:v>
                </c:pt>
                <c:pt idx="583">
                  <c:v>644</c:v>
                </c:pt>
                <c:pt idx="584">
                  <c:v>644</c:v>
                </c:pt>
                <c:pt idx="585">
                  <c:v>644</c:v>
                </c:pt>
                <c:pt idx="586">
                  <c:v>644</c:v>
                </c:pt>
                <c:pt idx="587">
                  <c:v>644</c:v>
                </c:pt>
                <c:pt idx="588">
                  <c:v>644</c:v>
                </c:pt>
                <c:pt idx="589">
                  <c:v>644</c:v>
                </c:pt>
                <c:pt idx="590">
                  <c:v>645</c:v>
                </c:pt>
                <c:pt idx="591">
                  <c:v>646</c:v>
                </c:pt>
                <c:pt idx="592">
                  <c:v>646</c:v>
                </c:pt>
                <c:pt idx="593">
                  <c:v>646</c:v>
                </c:pt>
                <c:pt idx="594">
                  <c:v>647</c:v>
                </c:pt>
                <c:pt idx="595">
                  <c:v>647</c:v>
                </c:pt>
                <c:pt idx="596">
                  <c:v>647</c:v>
                </c:pt>
                <c:pt idx="597">
                  <c:v>647</c:v>
                </c:pt>
                <c:pt idx="598">
                  <c:v>647</c:v>
                </c:pt>
                <c:pt idx="599">
                  <c:v>647</c:v>
                </c:pt>
                <c:pt idx="600">
                  <c:v>647</c:v>
                </c:pt>
                <c:pt idx="601">
                  <c:v>647</c:v>
                </c:pt>
                <c:pt idx="602">
                  <c:v>647</c:v>
                </c:pt>
                <c:pt idx="603">
                  <c:v>647</c:v>
                </c:pt>
                <c:pt idx="604">
                  <c:v>647</c:v>
                </c:pt>
                <c:pt idx="605">
                  <c:v>647</c:v>
                </c:pt>
                <c:pt idx="606">
                  <c:v>647</c:v>
                </c:pt>
                <c:pt idx="607">
                  <c:v>648</c:v>
                </c:pt>
                <c:pt idx="608">
                  <c:v>648</c:v>
                </c:pt>
                <c:pt idx="609">
                  <c:v>648</c:v>
                </c:pt>
                <c:pt idx="610">
                  <c:v>648</c:v>
                </c:pt>
                <c:pt idx="611">
                  <c:v>648</c:v>
                </c:pt>
                <c:pt idx="612">
                  <c:v>648</c:v>
                </c:pt>
                <c:pt idx="613">
                  <c:v>648</c:v>
                </c:pt>
                <c:pt idx="614">
                  <c:v>649</c:v>
                </c:pt>
                <c:pt idx="615">
                  <c:v>649</c:v>
                </c:pt>
                <c:pt idx="616">
                  <c:v>649</c:v>
                </c:pt>
                <c:pt idx="617">
                  <c:v>649</c:v>
                </c:pt>
                <c:pt idx="618">
                  <c:v>649</c:v>
                </c:pt>
                <c:pt idx="619">
                  <c:v>649</c:v>
                </c:pt>
                <c:pt idx="620">
                  <c:v>649</c:v>
                </c:pt>
                <c:pt idx="621">
                  <c:v>649</c:v>
                </c:pt>
                <c:pt idx="622">
                  <c:v>649</c:v>
                </c:pt>
                <c:pt idx="623">
                  <c:v>649</c:v>
                </c:pt>
                <c:pt idx="624">
                  <c:v>650</c:v>
                </c:pt>
                <c:pt idx="625">
                  <c:v>650</c:v>
                </c:pt>
                <c:pt idx="626">
                  <c:v>650</c:v>
                </c:pt>
                <c:pt idx="627">
                  <c:v>650</c:v>
                </c:pt>
                <c:pt idx="628">
                  <c:v>650</c:v>
                </c:pt>
                <c:pt idx="629">
                  <c:v>651</c:v>
                </c:pt>
                <c:pt idx="630">
                  <c:v>651</c:v>
                </c:pt>
                <c:pt idx="631">
                  <c:v>651</c:v>
                </c:pt>
                <c:pt idx="632">
                  <c:v>651</c:v>
                </c:pt>
                <c:pt idx="633">
                  <c:v>651</c:v>
                </c:pt>
                <c:pt idx="634">
                  <c:v>651</c:v>
                </c:pt>
                <c:pt idx="635">
                  <c:v>651</c:v>
                </c:pt>
                <c:pt idx="636">
                  <c:v>651</c:v>
                </c:pt>
                <c:pt idx="637">
                  <c:v>651</c:v>
                </c:pt>
                <c:pt idx="638">
                  <c:v>651</c:v>
                </c:pt>
                <c:pt idx="639">
                  <c:v>652</c:v>
                </c:pt>
                <c:pt idx="640">
                  <c:v>652</c:v>
                </c:pt>
                <c:pt idx="641">
                  <c:v>653</c:v>
                </c:pt>
                <c:pt idx="642">
                  <c:v>654</c:v>
                </c:pt>
                <c:pt idx="643">
                  <c:v>654</c:v>
                </c:pt>
                <c:pt idx="644">
                  <c:v>654</c:v>
                </c:pt>
                <c:pt idx="645">
                  <c:v>654</c:v>
                </c:pt>
                <c:pt idx="646">
                  <c:v>654</c:v>
                </c:pt>
                <c:pt idx="647">
                  <c:v>654</c:v>
                </c:pt>
                <c:pt idx="648">
                  <c:v>654</c:v>
                </c:pt>
                <c:pt idx="649">
                  <c:v>654</c:v>
                </c:pt>
                <c:pt idx="650">
                  <c:v>655</c:v>
                </c:pt>
                <c:pt idx="651">
                  <c:v>655</c:v>
                </c:pt>
                <c:pt idx="652">
                  <c:v>655</c:v>
                </c:pt>
                <c:pt idx="653">
                  <c:v>655</c:v>
                </c:pt>
                <c:pt idx="654">
                  <c:v>655</c:v>
                </c:pt>
                <c:pt idx="655">
                  <c:v>655</c:v>
                </c:pt>
                <c:pt idx="656">
                  <c:v>656</c:v>
                </c:pt>
                <c:pt idx="657">
                  <c:v>656</c:v>
                </c:pt>
                <c:pt idx="658">
                  <c:v>656</c:v>
                </c:pt>
                <c:pt idx="659">
                  <c:v>656</c:v>
                </c:pt>
                <c:pt idx="660">
                  <c:v>657</c:v>
                </c:pt>
                <c:pt idx="661">
                  <c:v>657</c:v>
                </c:pt>
                <c:pt idx="662">
                  <c:v>657</c:v>
                </c:pt>
                <c:pt idx="663">
                  <c:v>657</c:v>
                </c:pt>
                <c:pt idx="664">
                  <c:v>657</c:v>
                </c:pt>
                <c:pt idx="665">
                  <c:v>657</c:v>
                </c:pt>
                <c:pt idx="666">
                  <c:v>657</c:v>
                </c:pt>
                <c:pt idx="667">
                  <c:v>657</c:v>
                </c:pt>
                <c:pt idx="668">
                  <c:v>657</c:v>
                </c:pt>
                <c:pt idx="669">
                  <c:v>657</c:v>
                </c:pt>
                <c:pt idx="670">
                  <c:v>658</c:v>
                </c:pt>
                <c:pt idx="671">
                  <c:v>658</c:v>
                </c:pt>
                <c:pt idx="672">
                  <c:v>658</c:v>
                </c:pt>
                <c:pt idx="673">
                  <c:v>658</c:v>
                </c:pt>
                <c:pt idx="674">
                  <c:v>658</c:v>
                </c:pt>
                <c:pt idx="675">
                  <c:v>658</c:v>
                </c:pt>
                <c:pt idx="676">
                  <c:v>658</c:v>
                </c:pt>
                <c:pt idx="677">
                  <c:v>659</c:v>
                </c:pt>
                <c:pt idx="678">
                  <c:v>660</c:v>
                </c:pt>
                <c:pt idx="679">
                  <c:v>661</c:v>
                </c:pt>
                <c:pt idx="680">
                  <c:v>661</c:v>
                </c:pt>
                <c:pt idx="681">
                  <c:v>661</c:v>
                </c:pt>
                <c:pt idx="682">
                  <c:v>661</c:v>
                </c:pt>
                <c:pt idx="683">
                  <c:v>661</c:v>
                </c:pt>
                <c:pt idx="684">
                  <c:v>661</c:v>
                </c:pt>
                <c:pt idx="685">
                  <c:v>661</c:v>
                </c:pt>
                <c:pt idx="686">
                  <c:v>661</c:v>
                </c:pt>
                <c:pt idx="687">
                  <c:v>661</c:v>
                </c:pt>
                <c:pt idx="688">
                  <c:v>661</c:v>
                </c:pt>
                <c:pt idx="689">
                  <c:v>661</c:v>
                </c:pt>
                <c:pt idx="690">
                  <c:v>661</c:v>
                </c:pt>
                <c:pt idx="691">
                  <c:v>661</c:v>
                </c:pt>
                <c:pt idx="692">
                  <c:v>661</c:v>
                </c:pt>
                <c:pt idx="693">
                  <c:v>662</c:v>
                </c:pt>
                <c:pt idx="694">
                  <c:v>662</c:v>
                </c:pt>
                <c:pt idx="695">
                  <c:v>662</c:v>
                </c:pt>
                <c:pt idx="696">
                  <c:v>662</c:v>
                </c:pt>
                <c:pt idx="697">
                  <c:v>662</c:v>
                </c:pt>
                <c:pt idx="698">
                  <c:v>662</c:v>
                </c:pt>
                <c:pt idx="699">
                  <c:v>662</c:v>
                </c:pt>
                <c:pt idx="700">
                  <c:v>662</c:v>
                </c:pt>
                <c:pt idx="701">
                  <c:v>662</c:v>
                </c:pt>
                <c:pt idx="702">
                  <c:v>663</c:v>
                </c:pt>
                <c:pt idx="703">
                  <c:v>663</c:v>
                </c:pt>
                <c:pt idx="704">
                  <c:v>663</c:v>
                </c:pt>
                <c:pt idx="705">
                  <c:v>663</c:v>
                </c:pt>
                <c:pt idx="706">
                  <c:v>663</c:v>
                </c:pt>
                <c:pt idx="707">
                  <c:v>663</c:v>
                </c:pt>
                <c:pt idx="708">
                  <c:v>663</c:v>
                </c:pt>
                <c:pt idx="709">
                  <c:v>664</c:v>
                </c:pt>
                <c:pt idx="710">
                  <c:v>664</c:v>
                </c:pt>
                <c:pt idx="711">
                  <c:v>664</c:v>
                </c:pt>
                <c:pt idx="712">
                  <c:v>664</c:v>
                </c:pt>
                <c:pt idx="713">
                  <c:v>664</c:v>
                </c:pt>
                <c:pt idx="714">
                  <c:v>664</c:v>
                </c:pt>
                <c:pt idx="715">
                  <c:v>664</c:v>
                </c:pt>
                <c:pt idx="716">
                  <c:v>664</c:v>
                </c:pt>
                <c:pt idx="717">
                  <c:v>665</c:v>
                </c:pt>
                <c:pt idx="718">
                  <c:v>665</c:v>
                </c:pt>
                <c:pt idx="719">
                  <c:v>665</c:v>
                </c:pt>
                <c:pt idx="720">
                  <c:v>665</c:v>
                </c:pt>
                <c:pt idx="721">
                  <c:v>665</c:v>
                </c:pt>
                <c:pt idx="722">
                  <c:v>665</c:v>
                </c:pt>
                <c:pt idx="723">
                  <c:v>665</c:v>
                </c:pt>
                <c:pt idx="724">
                  <c:v>665</c:v>
                </c:pt>
                <c:pt idx="725">
                  <c:v>665</c:v>
                </c:pt>
                <c:pt idx="726">
                  <c:v>666</c:v>
                </c:pt>
                <c:pt idx="727">
                  <c:v>667</c:v>
                </c:pt>
                <c:pt idx="728">
                  <c:v>668</c:v>
                </c:pt>
                <c:pt idx="729">
                  <c:v>668</c:v>
                </c:pt>
                <c:pt idx="730">
                  <c:v>668</c:v>
                </c:pt>
                <c:pt idx="731">
                  <c:v>668</c:v>
                </c:pt>
                <c:pt idx="732">
                  <c:v>668</c:v>
                </c:pt>
                <c:pt idx="733">
                  <c:v>668</c:v>
                </c:pt>
                <c:pt idx="734">
                  <c:v>668</c:v>
                </c:pt>
                <c:pt idx="735">
                  <c:v>668</c:v>
                </c:pt>
                <c:pt idx="736">
                  <c:v>668</c:v>
                </c:pt>
                <c:pt idx="737">
                  <c:v>668</c:v>
                </c:pt>
                <c:pt idx="738">
                  <c:v>668</c:v>
                </c:pt>
                <c:pt idx="739">
                  <c:v>668</c:v>
                </c:pt>
                <c:pt idx="740">
                  <c:v>668</c:v>
                </c:pt>
                <c:pt idx="741">
                  <c:v>669</c:v>
                </c:pt>
                <c:pt idx="742">
                  <c:v>669</c:v>
                </c:pt>
                <c:pt idx="743">
                  <c:v>669</c:v>
                </c:pt>
                <c:pt idx="744">
                  <c:v>669</c:v>
                </c:pt>
                <c:pt idx="745">
                  <c:v>669</c:v>
                </c:pt>
                <c:pt idx="746">
                  <c:v>670</c:v>
                </c:pt>
                <c:pt idx="747">
                  <c:v>670</c:v>
                </c:pt>
                <c:pt idx="748">
                  <c:v>670</c:v>
                </c:pt>
                <c:pt idx="749">
                  <c:v>670</c:v>
                </c:pt>
                <c:pt idx="750">
                  <c:v>670</c:v>
                </c:pt>
                <c:pt idx="751">
                  <c:v>670</c:v>
                </c:pt>
                <c:pt idx="752">
                  <c:v>670</c:v>
                </c:pt>
                <c:pt idx="753">
                  <c:v>671</c:v>
                </c:pt>
                <c:pt idx="754">
                  <c:v>671</c:v>
                </c:pt>
                <c:pt idx="755">
                  <c:v>671</c:v>
                </c:pt>
                <c:pt idx="756">
                  <c:v>671</c:v>
                </c:pt>
                <c:pt idx="757">
                  <c:v>671</c:v>
                </c:pt>
                <c:pt idx="758">
                  <c:v>671</c:v>
                </c:pt>
                <c:pt idx="759">
                  <c:v>671</c:v>
                </c:pt>
                <c:pt idx="760">
                  <c:v>671</c:v>
                </c:pt>
                <c:pt idx="761">
                  <c:v>671</c:v>
                </c:pt>
                <c:pt idx="762">
                  <c:v>672</c:v>
                </c:pt>
                <c:pt idx="763">
                  <c:v>672</c:v>
                </c:pt>
                <c:pt idx="764">
                  <c:v>672</c:v>
                </c:pt>
                <c:pt idx="765">
                  <c:v>672</c:v>
                </c:pt>
                <c:pt idx="766">
                  <c:v>672</c:v>
                </c:pt>
                <c:pt idx="767">
                  <c:v>672</c:v>
                </c:pt>
                <c:pt idx="768">
                  <c:v>672</c:v>
                </c:pt>
                <c:pt idx="769">
                  <c:v>672</c:v>
                </c:pt>
                <c:pt idx="770">
                  <c:v>674</c:v>
                </c:pt>
                <c:pt idx="771">
                  <c:v>674</c:v>
                </c:pt>
                <c:pt idx="772">
                  <c:v>674</c:v>
                </c:pt>
                <c:pt idx="773">
                  <c:v>674</c:v>
                </c:pt>
                <c:pt idx="774">
                  <c:v>675</c:v>
                </c:pt>
                <c:pt idx="775">
                  <c:v>675</c:v>
                </c:pt>
                <c:pt idx="776">
                  <c:v>675</c:v>
                </c:pt>
                <c:pt idx="777">
                  <c:v>675</c:v>
                </c:pt>
                <c:pt idx="778">
                  <c:v>675</c:v>
                </c:pt>
                <c:pt idx="779">
                  <c:v>675</c:v>
                </c:pt>
                <c:pt idx="780">
                  <c:v>675</c:v>
                </c:pt>
                <c:pt idx="781">
                  <c:v>675</c:v>
                </c:pt>
                <c:pt idx="782">
                  <c:v>675</c:v>
                </c:pt>
                <c:pt idx="783">
                  <c:v>675</c:v>
                </c:pt>
                <c:pt idx="784">
                  <c:v>675</c:v>
                </c:pt>
                <c:pt idx="785">
                  <c:v>676</c:v>
                </c:pt>
                <c:pt idx="786">
                  <c:v>676</c:v>
                </c:pt>
                <c:pt idx="787">
                  <c:v>676</c:v>
                </c:pt>
                <c:pt idx="788">
                  <c:v>676</c:v>
                </c:pt>
                <c:pt idx="789">
                  <c:v>676</c:v>
                </c:pt>
                <c:pt idx="790">
                  <c:v>676</c:v>
                </c:pt>
                <c:pt idx="791">
                  <c:v>676</c:v>
                </c:pt>
                <c:pt idx="792">
                  <c:v>676</c:v>
                </c:pt>
                <c:pt idx="793">
                  <c:v>677</c:v>
                </c:pt>
                <c:pt idx="794">
                  <c:v>677</c:v>
                </c:pt>
                <c:pt idx="795">
                  <c:v>677</c:v>
                </c:pt>
                <c:pt idx="796">
                  <c:v>677</c:v>
                </c:pt>
                <c:pt idx="797">
                  <c:v>677</c:v>
                </c:pt>
                <c:pt idx="798">
                  <c:v>677</c:v>
                </c:pt>
                <c:pt idx="799">
                  <c:v>677</c:v>
                </c:pt>
                <c:pt idx="800">
                  <c:v>678</c:v>
                </c:pt>
                <c:pt idx="801">
                  <c:v>678</c:v>
                </c:pt>
                <c:pt idx="802">
                  <c:v>678</c:v>
                </c:pt>
                <c:pt idx="803">
                  <c:v>678</c:v>
                </c:pt>
                <c:pt idx="804">
                  <c:v>678</c:v>
                </c:pt>
                <c:pt idx="805">
                  <c:v>678</c:v>
                </c:pt>
                <c:pt idx="806">
                  <c:v>678</c:v>
                </c:pt>
                <c:pt idx="807">
                  <c:v>678</c:v>
                </c:pt>
                <c:pt idx="808">
                  <c:v>678</c:v>
                </c:pt>
                <c:pt idx="809">
                  <c:v>679</c:v>
                </c:pt>
                <c:pt idx="810">
                  <c:v>679</c:v>
                </c:pt>
                <c:pt idx="811">
                  <c:v>679</c:v>
                </c:pt>
                <c:pt idx="812">
                  <c:v>679</c:v>
                </c:pt>
                <c:pt idx="813">
                  <c:v>679</c:v>
                </c:pt>
                <c:pt idx="814">
                  <c:v>679</c:v>
                </c:pt>
                <c:pt idx="815">
                  <c:v>679</c:v>
                </c:pt>
                <c:pt idx="816">
                  <c:v>679</c:v>
                </c:pt>
                <c:pt idx="817">
                  <c:v>679</c:v>
                </c:pt>
                <c:pt idx="818">
                  <c:v>679</c:v>
                </c:pt>
                <c:pt idx="819">
                  <c:v>679</c:v>
                </c:pt>
                <c:pt idx="820">
                  <c:v>679</c:v>
                </c:pt>
                <c:pt idx="821">
                  <c:v>679</c:v>
                </c:pt>
                <c:pt idx="822">
                  <c:v>680</c:v>
                </c:pt>
                <c:pt idx="823">
                  <c:v>680</c:v>
                </c:pt>
                <c:pt idx="824">
                  <c:v>681</c:v>
                </c:pt>
                <c:pt idx="825">
                  <c:v>681</c:v>
                </c:pt>
                <c:pt idx="826">
                  <c:v>682</c:v>
                </c:pt>
                <c:pt idx="827">
                  <c:v>682</c:v>
                </c:pt>
                <c:pt idx="828">
                  <c:v>682</c:v>
                </c:pt>
                <c:pt idx="829">
                  <c:v>682</c:v>
                </c:pt>
                <c:pt idx="830">
                  <c:v>682</c:v>
                </c:pt>
                <c:pt idx="831">
                  <c:v>682</c:v>
                </c:pt>
                <c:pt idx="832">
                  <c:v>682</c:v>
                </c:pt>
                <c:pt idx="833">
                  <c:v>682</c:v>
                </c:pt>
                <c:pt idx="834">
                  <c:v>682</c:v>
                </c:pt>
                <c:pt idx="835">
                  <c:v>682</c:v>
                </c:pt>
                <c:pt idx="836">
                  <c:v>682</c:v>
                </c:pt>
                <c:pt idx="837">
                  <c:v>682</c:v>
                </c:pt>
                <c:pt idx="838">
                  <c:v>682</c:v>
                </c:pt>
                <c:pt idx="839">
                  <c:v>682</c:v>
                </c:pt>
                <c:pt idx="840">
                  <c:v>682</c:v>
                </c:pt>
                <c:pt idx="841">
                  <c:v>682</c:v>
                </c:pt>
                <c:pt idx="842">
                  <c:v>682</c:v>
                </c:pt>
                <c:pt idx="843">
                  <c:v>682</c:v>
                </c:pt>
                <c:pt idx="844">
                  <c:v>683</c:v>
                </c:pt>
                <c:pt idx="845">
                  <c:v>683</c:v>
                </c:pt>
                <c:pt idx="846">
                  <c:v>683</c:v>
                </c:pt>
                <c:pt idx="847">
                  <c:v>683</c:v>
                </c:pt>
                <c:pt idx="848">
                  <c:v>683</c:v>
                </c:pt>
                <c:pt idx="849">
                  <c:v>683</c:v>
                </c:pt>
                <c:pt idx="850">
                  <c:v>683</c:v>
                </c:pt>
                <c:pt idx="851">
                  <c:v>683</c:v>
                </c:pt>
                <c:pt idx="852">
                  <c:v>683</c:v>
                </c:pt>
                <c:pt idx="853">
                  <c:v>684</c:v>
                </c:pt>
                <c:pt idx="854">
                  <c:v>684</c:v>
                </c:pt>
                <c:pt idx="855">
                  <c:v>684</c:v>
                </c:pt>
                <c:pt idx="856">
                  <c:v>684</c:v>
                </c:pt>
                <c:pt idx="857">
                  <c:v>684</c:v>
                </c:pt>
                <c:pt idx="858">
                  <c:v>684</c:v>
                </c:pt>
                <c:pt idx="859">
                  <c:v>684</c:v>
                </c:pt>
                <c:pt idx="860">
                  <c:v>684</c:v>
                </c:pt>
                <c:pt idx="861">
                  <c:v>684</c:v>
                </c:pt>
                <c:pt idx="862">
                  <c:v>684</c:v>
                </c:pt>
                <c:pt idx="863">
                  <c:v>684</c:v>
                </c:pt>
                <c:pt idx="864">
                  <c:v>684</c:v>
                </c:pt>
                <c:pt idx="865">
                  <c:v>684</c:v>
                </c:pt>
                <c:pt idx="866">
                  <c:v>685</c:v>
                </c:pt>
                <c:pt idx="867">
                  <c:v>685</c:v>
                </c:pt>
                <c:pt idx="868">
                  <c:v>685</c:v>
                </c:pt>
                <c:pt idx="869">
                  <c:v>685</c:v>
                </c:pt>
                <c:pt idx="870">
                  <c:v>685</c:v>
                </c:pt>
                <c:pt idx="871">
                  <c:v>686</c:v>
                </c:pt>
                <c:pt idx="872">
                  <c:v>686</c:v>
                </c:pt>
                <c:pt idx="873">
                  <c:v>686</c:v>
                </c:pt>
                <c:pt idx="874">
                  <c:v>686</c:v>
                </c:pt>
                <c:pt idx="875">
                  <c:v>686</c:v>
                </c:pt>
                <c:pt idx="876">
                  <c:v>686</c:v>
                </c:pt>
                <c:pt idx="877">
                  <c:v>686</c:v>
                </c:pt>
                <c:pt idx="878">
                  <c:v>686</c:v>
                </c:pt>
                <c:pt idx="879">
                  <c:v>686</c:v>
                </c:pt>
                <c:pt idx="880">
                  <c:v>686</c:v>
                </c:pt>
                <c:pt idx="881">
                  <c:v>686</c:v>
                </c:pt>
                <c:pt idx="882">
                  <c:v>687</c:v>
                </c:pt>
                <c:pt idx="883">
                  <c:v>688</c:v>
                </c:pt>
                <c:pt idx="884">
                  <c:v>688</c:v>
                </c:pt>
                <c:pt idx="885">
                  <c:v>689</c:v>
                </c:pt>
                <c:pt idx="886">
                  <c:v>689</c:v>
                </c:pt>
                <c:pt idx="887">
                  <c:v>689</c:v>
                </c:pt>
                <c:pt idx="888">
                  <c:v>689</c:v>
                </c:pt>
                <c:pt idx="889">
                  <c:v>689</c:v>
                </c:pt>
                <c:pt idx="890">
                  <c:v>689</c:v>
                </c:pt>
                <c:pt idx="891">
                  <c:v>689</c:v>
                </c:pt>
                <c:pt idx="892">
                  <c:v>689</c:v>
                </c:pt>
                <c:pt idx="893">
                  <c:v>689</c:v>
                </c:pt>
                <c:pt idx="894">
                  <c:v>689</c:v>
                </c:pt>
                <c:pt idx="895">
                  <c:v>690</c:v>
                </c:pt>
                <c:pt idx="896">
                  <c:v>690</c:v>
                </c:pt>
                <c:pt idx="897">
                  <c:v>690</c:v>
                </c:pt>
                <c:pt idx="898">
                  <c:v>690</c:v>
                </c:pt>
                <c:pt idx="899">
                  <c:v>690</c:v>
                </c:pt>
                <c:pt idx="900">
                  <c:v>690</c:v>
                </c:pt>
                <c:pt idx="901">
                  <c:v>690</c:v>
                </c:pt>
                <c:pt idx="902">
                  <c:v>690</c:v>
                </c:pt>
                <c:pt idx="903">
                  <c:v>691</c:v>
                </c:pt>
                <c:pt idx="904">
                  <c:v>691</c:v>
                </c:pt>
                <c:pt idx="905">
                  <c:v>691</c:v>
                </c:pt>
                <c:pt idx="906">
                  <c:v>691</c:v>
                </c:pt>
                <c:pt idx="907">
                  <c:v>691</c:v>
                </c:pt>
                <c:pt idx="908">
                  <c:v>691</c:v>
                </c:pt>
                <c:pt idx="909">
                  <c:v>692</c:v>
                </c:pt>
                <c:pt idx="910">
                  <c:v>692</c:v>
                </c:pt>
                <c:pt idx="911">
                  <c:v>692</c:v>
                </c:pt>
                <c:pt idx="912">
                  <c:v>692</c:v>
                </c:pt>
                <c:pt idx="913">
                  <c:v>692</c:v>
                </c:pt>
                <c:pt idx="914">
                  <c:v>692</c:v>
                </c:pt>
                <c:pt idx="915">
                  <c:v>692</c:v>
                </c:pt>
                <c:pt idx="916">
                  <c:v>692</c:v>
                </c:pt>
                <c:pt idx="917">
                  <c:v>693</c:v>
                </c:pt>
                <c:pt idx="918">
                  <c:v>693</c:v>
                </c:pt>
                <c:pt idx="919">
                  <c:v>693</c:v>
                </c:pt>
                <c:pt idx="920">
                  <c:v>693</c:v>
                </c:pt>
                <c:pt idx="921">
                  <c:v>693</c:v>
                </c:pt>
                <c:pt idx="922">
                  <c:v>693</c:v>
                </c:pt>
                <c:pt idx="923">
                  <c:v>693</c:v>
                </c:pt>
                <c:pt idx="924">
                  <c:v>693</c:v>
                </c:pt>
                <c:pt idx="925">
                  <c:v>694</c:v>
                </c:pt>
                <c:pt idx="926">
                  <c:v>696</c:v>
                </c:pt>
                <c:pt idx="927">
                  <c:v>696</c:v>
                </c:pt>
                <c:pt idx="928">
                  <c:v>696</c:v>
                </c:pt>
                <c:pt idx="929">
                  <c:v>696</c:v>
                </c:pt>
                <c:pt idx="930">
                  <c:v>696</c:v>
                </c:pt>
                <c:pt idx="931">
                  <c:v>696</c:v>
                </c:pt>
                <c:pt idx="932">
                  <c:v>696</c:v>
                </c:pt>
                <c:pt idx="933">
                  <c:v>696</c:v>
                </c:pt>
                <c:pt idx="934">
                  <c:v>696</c:v>
                </c:pt>
                <c:pt idx="935">
                  <c:v>696</c:v>
                </c:pt>
                <c:pt idx="936">
                  <c:v>697</c:v>
                </c:pt>
                <c:pt idx="937">
                  <c:v>697</c:v>
                </c:pt>
                <c:pt idx="938">
                  <c:v>697</c:v>
                </c:pt>
                <c:pt idx="939">
                  <c:v>697</c:v>
                </c:pt>
                <c:pt idx="940">
                  <c:v>697</c:v>
                </c:pt>
                <c:pt idx="941">
                  <c:v>697</c:v>
                </c:pt>
                <c:pt idx="942">
                  <c:v>697</c:v>
                </c:pt>
                <c:pt idx="943">
                  <c:v>697</c:v>
                </c:pt>
                <c:pt idx="944">
                  <c:v>697</c:v>
                </c:pt>
                <c:pt idx="945">
                  <c:v>698</c:v>
                </c:pt>
                <c:pt idx="946">
                  <c:v>698</c:v>
                </c:pt>
                <c:pt idx="947">
                  <c:v>698</c:v>
                </c:pt>
                <c:pt idx="948">
                  <c:v>698</c:v>
                </c:pt>
                <c:pt idx="949">
                  <c:v>698</c:v>
                </c:pt>
                <c:pt idx="950">
                  <c:v>698</c:v>
                </c:pt>
                <c:pt idx="951">
                  <c:v>698</c:v>
                </c:pt>
                <c:pt idx="952">
                  <c:v>698</c:v>
                </c:pt>
                <c:pt idx="953">
                  <c:v>699</c:v>
                </c:pt>
                <c:pt idx="954">
                  <c:v>699</c:v>
                </c:pt>
                <c:pt idx="955">
                  <c:v>699</c:v>
                </c:pt>
                <c:pt idx="956">
                  <c:v>699</c:v>
                </c:pt>
                <c:pt idx="957">
                  <c:v>699</c:v>
                </c:pt>
                <c:pt idx="958">
                  <c:v>699</c:v>
                </c:pt>
                <c:pt idx="959">
                  <c:v>699</c:v>
                </c:pt>
                <c:pt idx="960">
                  <c:v>699</c:v>
                </c:pt>
                <c:pt idx="961">
                  <c:v>699</c:v>
                </c:pt>
                <c:pt idx="962">
                  <c:v>700</c:v>
                </c:pt>
                <c:pt idx="963">
                  <c:v>700</c:v>
                </c:pt>
                <c:pt idx="964">
                  <c:v>700</c:v>
                </c:pt>
                <c:pt idx="965">
                  <c:v>700</c:v>
                </c:pt>
                <c:pt idx="966">
                  <c:v>700</c:v>
                </c:pt>
                <c:pt idx="967">
                  <c:v>700</c:v>
                </c:pt>
                <c:pt idx="968">
                  <c:v>700</c:v>
                </c:pt>
                <c:pt idx="969">
                  <c:v>701</c:v>
                </c:pt>
                <c:pt idx="970">
                  <c:v>701</c:v>
                </c:pt>
                <c:pt idx="971">
                  <c:v>701</c:v>
                </c:pt>
                <c:pt idx="972">
                  <c:v>703</c:v>
                </c:pt>
                <c:pt idx="973">
                  <c:v>703</c:v>
                </c:pt>
                <c:pt idx="974">
                  <c:v>703</c:v>
                </c:pt>
                <c:pt idx="975">
                  <c:v>703</c:v>
                </c:pt>
                <c:pt idx="976">
                  <c:v>703</c:v>
                </c:pt>
                <c:pt idx="977">
                  <c:v>703</c:v>
                </c:pt>
                <c:pt idx="978">
                  <c:v>703</c:v>
                </c:pt>
                <c:pt idx="979">
                  <c:v>703</c:v>
                </c:pt>
                <c:pt idx="980">
                  <c:v>703</c:v>
                </c:pt>
                <c:pt idx="981">
                  <c:v>703</c:v>
                </c:pt>
                <c:pt idx="982">
                  <c:v>703</c:v>
                </c:pt>
                <c:pt idx="983">
                  <c:v>704</c:v>
                </c:pt>
                <c:pt idx="984">
                  <c:v>704</c:v>
                </c:pt>
                <c:pt idx="985">
                  <c:v>704</c:v>
                </c:pt>
                <c:pt idx="986">
                  <c:v>704</c:v>
                </c:pt>
                <c:pt idx="987">
                  <c:v>704</c:v>
                </c:pt>
                <c:pt idx="988">
                  <c:v>704</c:v>
                </c:pt>
                <c:pt idx="989">
                  <c:v>704</c:v>
                </c:pt>
                <c:pt idx="990">
                  <c:v>704</c:v>
                </c:pt>
                <c:pt idx="991">
                  <c:v>704</c:v>
                </c:pt>
                <c:pt idx="992">
                  <c:v>704</c:v>
                </c:pt>
                <c:pt idx="993">
                  <c:v>704</c:v>
                </c:pt>
                <c:pt idx="994">
                  <c:v>704</c:v>
                </c:pt>
                <c:pt idx="995">
                  <c:v>705</c:v>
                </c:pt>
                <c:pt idx="996">
                  <c:v>705</c:v>
                </c:pt>
                <c:pt idx="997">
                  <c:v>705</c:v>
                </c:pt>
                <c:pt idx="998">
                  <c:v>705</c:v>
                </c:pt>
                <c:pt idx="999">
                  <c:v>705</c:v>
                </c:pt>
                <c:pt idx="1000">
                  <c:v>705</c:v>
                </c:pt>
                <c:pt idx="1001">
                  <c:v>705</c:v>
                </c:pt>
                <c:pt idx="1002">
                  <c:v>706</c:v>
                </c:pt>
                <c:pt idx="1003">
                  <c:v>706</c:v>
                </c:pt>
                <c:pt idx="1004">
                  <c:v>706</c:v>
                </c:pt>
                <c:pt idx="1005">
                  <c:v>706</c:v>
                </c:pt>
                <c:pt idx="1006">
                  <c:v>706</c:v>
                </c:pt>
                <c:pt idx="1007">
                  <c:v>706</c:v>
                </c:pt>
                <c:pt idx="1008">
                  <c:v>706</c:v>
                </c:pt>
                <c:pt idx="1009">
                  <c:v>706</c:v>
                </c:pt>
                <c:pt idx="1010">
                  <c:v>707</c:v>
                </c:pt>
                <c:pt idx="1011">
                  <c:v>707</c:v>
                </c:pt>
                <c:pt idx="1012">
                  <c:v>707</c:v>
                </c:pt>
                <c:pt idx="1013">
                  <c:v>707</c:v>
                </c:pt>
                <c:pt idx="1014">
                  <c:v>707</c:v>
                </c:pt>
                <c:pt idx="1015">
                  <c:v>707</c:v>
                </c:pt>
                <c:pt idx="1016">
                  <c:v>707</c:v>
                </c:pt>
                <c:pt idx="1017">
                  <c:v>707</c:v>
                </c:pt>
                <c:pt idx="1018">
                  <c:v>707</c:v>
                </c:pt>
                <c:pt idx="1019">
                  <c:v>707</c:v>
                </c:pt>
                <c:pt idx="1020">
                  <c:v>707</c:v>
                </c:pt>
                <c:pt idx="1021">
                  <c:v>708</c:v>
                </c:pt>
                <c:pt idx="1022">
                  <c:v>708</c:v>
                </c:pt>
                <c:pt idx="1023">
                  <c:v>708</c:v>
                </c:pt>
                <c:pt idx="1024">
                  <c:v>709</c:v>
                </c:pt>
                <c:pt idx="1025">
                  <c:v>710</c:v>
                </c:pt>
                <c:pt idx="1026">
                  <c:v>710</c:v>
                </c:pt>
                <c:pt idx="1027">
                  <c:v>710</c:v>
                </c:pt>
                <c:pt idx="1028">
                  <c:v>710</c:v>
                </c:pt>
                <c:pt idx="1029">
                  <c:v>710</c:v>
                </c:pt>
                <c:pt idx="1030">
                  <c:v>710</c:v>
                </c:pt>
                <c:pt idx="1031">
                  <c:v>710</c:v>
                </c:pt>
                <c:pt idx="1032">
                  <c:v>710</c:v>
                </c:pt>
                <c:pt idx="1033">
                  <c:v>710</c:v>
                </c:pt>
                <c:pt idx="1034">
                  <c:v>710</c:v>
                </c:pt>
                <c:pt idx="1035">
                  <c:v>710</c:v>
                </c:pt>
                <c:pt idx="1036">
                  <c:v>710</c:v>
                </c:pt>
                <c:pt idx="1037">
                  <c:v>710</c:v>
                </c:pt>
                <c:pt idx="1038">
                  <c:v>710</c:v>
                </c:pt>
                <c:pt idx="1039">
                  <c:v>710</c:v>
                </c:pt>
                <c:pt idx="1040">
                  <c:v>711</c:v>
                </c:pt>
                <c:pt idx="1041">
                  <c:v>711</c:v>
                </c:pt>
                <c:pt idx="1042">
                  <c:v>711</c:v>
                </c:pt>
                <c:pt idx="1043">
                  <c:v>711</c:v>
                </c:pt>
                <c:pt idx="1044">
                  <c:v>711</c:v>
                </c:pt>
                <c:pt idx="1045">
                  <c:v>711</c:v>
                </c:pt>
                <c:pt idx="1046">
                  <c:v>711</c:v>
                </c:pt>
                <c:pt idx="1047">
                  <c:v>712</c:v>
                </c:pt>
                <c:pt idx="1048">
                  <c:v>712</c:v>
                </c:pt>
                <c:pt idx="1049">
                  <c:v>712</c:v>
                </c:pt>
                <c:pt idx="1050">
                  <c:v>712</c:v>
                </c:pt>
                <c:pt idx="1051">
                  <c:v>712</c:v>
                </c:pt>
                <c:pt idx="1052">
                  <c:v>712</c:v>
                </c:pt>
                <c:pt idx="1053">
                  <c:v>712</c:v>
                </c:pt>
                <c:pt idx="1054">
                  <c:v>712</c:v>
                </c:pt>
                <c:pt idx="1055">
                  <c:v>713</c:v>
                </c:pt>
                <c:pt idx="1056">
                  <c:v>713</c:v>
                </c:pt>
                <c:pt idx="1057">
                  <c:v>713</c:v>
                </c:pt>
                <c:pt idx="1058">
                  <c:v>713</c:v>
                </c:pt>
                <c:pt idx="1059">
                  <c:v>713</c:v>
                </c:pt>
                <c:pt idx="1060">
                  <c:v>713</c:v>
                </c:pt>
                <c:pt idx="1061">
                  <c:v>713</c:v>
                </c:pt>
                <c:pt idx="1062">
                  <c:v>713</c:v>
                </c:pt>
                <c:pt idx="1063">
                  <c:v>713</c:v>
                </c:pt>
                <c:pt idx="1064">
                  <c:v>713</c:v>
                </c:pt>
                <c:pt idx="1065">
                  <c:v>714</c:v>
                </c:pt>
                <c:pt idx="1066">
                  <c:v>714</c:v>
                </c:pt>
                <c:pt idx="1067">
                  <c:v>714</c:v>
                </c:pt>
                <c:pt idx="1068">
                  <c:v>714</c:v>
                </c:pt>
                <c:pt idx="1069">
                  <c:v>714</c:v>
                </c:pt>
                <c:pt idx="1070">
                  <c:v>714</c:v>
                </c:pt>
                <c:pt idx="1071">
                  <c:v>714</c:v>
                </c:pt>
                <c:pt idx="1072">
                  <c:v>714</c:v>
                </c:pt>
                <c:pt idx="1073">
                  <c:v>714</c:v>
                </c:pt>
                <c:pt idx="1074">
                  <c:v>715</c:v>
                </c:pt>
                <c:pt idx="1075">
                  <c:v>715</c:v>
                </c:pt>
                <c:pt idx="1076">
                  <c:v>717</c:v>
                </c:pt>
                <c:pt idx="1077">
                  <c:v>717</c:v>
                </c:pt>
                <c:pt idx="1078">
                  <c:v>717</c:v>
                </c:pt>
                <c:pt idx="1079">
                  <c:v>717</c:v>
                </c:pt>
                <c:pt idx="1080">
                  <c:v>717</c:v>
                </c:pt>
                <c:pt idx="1081">
                  <c:v>717</c:v>
                </c:pt>
                <c:pt idx="1082">
                  <c:v>717</c:v>
                </c:pt>
                <c:pt idx="1083">
                  <c:v>717</c:v>
                </c:pt>
                <c:pt idx="1084">
                  <c:v>717</c:v>
                </c:pt>
                <c:pt idx="1085">
                  <c:v>717</c:v>
                </c:pt>
                <c:pt idx="1086">
                  <c:v>717</c:v>
                </c:pt>
                <c:pt idx="1087">
                  <c:v>718</c:v>
                </c:pt>
                <c:pt idx="1088">
                  <c:v>718</c:v>
                </c:pt>
                <c:pt idx="1089">
                  <c:v>718</c:v>
                </c:pt>
                <c:pt idx="1090">
                  <c:v>718</c:v>
                </c:pt>
                <c:pt idx="1091">
                  <c:v>718</c:v>
                </c:pt>
                <c:pt idx="1092">
                  <c:v>718</c:v>
                </c:pt>
                <c:pt idx="1093">
                  <c:v>718</c:v>
                </c:pt>
                <c:pt idx="1094">
                  <c:v>718</c:v>
                </c:pt>
                <c:pt idx="1095">
                  <c:v>718</c:v>
                </c:pt>
                <c:pt idx="1096">
                  <c:v>718</c:v>
                </c:pt>
                <c:pt idx="1097">
                  <c:v>718</c:v>
                </c:pt>
                <c:pt idx="1098">
                  <c:v>719</c:v>
                </c:pt>
                <c:pt idx="1099">
                  <c:v>719</c:v>
                </c:pt>
                <c:pt idx="1100">
                  <c:v>719</c:v>
                </c:pt>
                <c:pt idx="1101">
                  <c:v>719</c:v>
                </c:pt>
                <c:pt idx="1102">
                  <c:v>719</c:v>
                </c:pt>
                <c:pt idx="1103">
                  <c:v>719</c:v>
                </c:pt>
                <c:pt idx="1104">
                  <c:v>719</c:v>
                </c:pt>
                <c:pt idx="1105">
                  <c:v>719</c:v>
                </c:pt>
                <c:pt idx="1106">
                  <c:v>719</c:v>
                </c:pt>
                <c:pt idx="1107">
                  <c:v>720</c:v>
                </c:pt>
                <c:pt idx="1108">
                  <c:v>720</c:v>
                </c:pt>
                <c:pt idx="1109">
                  <c:v>720</c:v>
                </c:pt>
                <c:pt idx="1110">
                  <c:v>720</c:v>
                </c:pt>
                <c:pt idx="1111">
                  <c:v>720</c:v>
                </c:pt>
                <c:pt idx="1112">
                  <c:v>720</c:v>
                </c:pt>
                <c:pt idx="1113">
                  <c:v>720</c:v>
                </c:pt>
                <c:pt idx="1114">
                  <c:v>720</c:v>
                </c:pt>
                <c:pt idx="1115">
                  <c:v>721</c:v>
                </c:pt>
                <c:pt idx="1116">
                  <c:v>721</c:v>
                </c:pt>
                <c:pt idx="1117">
                  <c:v>721</c:v>
                </c:pt>
                <c:pt idx="1118">
                  <c:v>721</c:v>
                </c:pt>
                <c:pt idx="1119">
                  <c:v>721</c:v>
                </c:pt>
                <c:pt idx="1120">
                  <c:v>721</c:v>
                </c:pt>
                <c:pt idx="1121">
                  <c:v>721</c:v>
                </c:pt>
                <c:pt idx="1122">
                  <c:v>721</c:v>
                </c:pt>
                <c:pt idx="1123">
                  <c:v>721</c:v>
                </c:pt>
                <c:pt idx="1124">
                  <c:v>722</c:v>
                </c:pt>
                <c:pt idx="1125">
                  <c:v>722</c:v>
                </c:pt>
                <c:pt idx="1126">
                  <c:v>722</c:v>
                </c:pt>
                <c:pt idx="1127">
                  <c:v>722</c:v>
                </c:pt>
                <c:pt idx="1128">
                  <c:v>723</c:v>
                </c:pt>
                <c:pt idx="1129">
                  <c:v>723</c:v>
                </c:pt>
                <c:pt idx="1130">
                  <c:v>723</c:v>
                </c:pt>
                <c:pt idx="1131">
                  <c:v>724</c:v>
                </c:pt>
                <c:pt idx="1132">
                  <c:v>724</c:v>
                </c:pt>
                <c:pt idx="1133">
                  <c:v>724</c:v>
                </c:pt>
                <c:pt idx="1134">
                  <c:v>724</c:v>
                </c:pt>
                <c:pt idx="1135">
                  <c:v>724</c:v>
                </c:pt>
                <c:pt idx="1136">
                  <c:v>724</c:v>
                </c:pt>
                <c:pt idx="1137">
                  <c:v>724</c:v>
                </c:pt>
                <c:pt idx="1138">
                  <c:v>724</c:v>
                </c:pt>
                <c:pt idx="1139">
                  <c:v>725</c:v>
                </c:pt>
                <c:pt idx="1140">
                  <c:v>725</c:v>
                </c:pt>
                <c:pt idx="1141">
                  <c:v>725</c:v>
                </c:pt>
                <c:pt idx="1142">
                  <c:v>725</c:v>
                </c:pt>
                <c:pt idx="1143">
                  <c:v>725</c:v>
                </c:pt>
                <c:pt idx="1144">
                  <c:v>725</c:v>
                </c:pt>
                <c:pt idx="1145">
                  <c:v>725</c:v>
                </c:pt>
                <c:pt idx="1146">
                  <c:v>726</c:v>
                </c:pt>
                <c:pt idx="1147">
                  <c:v>726</c:v>
                </c:pt>
                <c:pt idx="1148">
                  <c:v>726</c:v>
                </c:pt>
                <c:pt idx="1149">
                  <c:v>726</c:v>
                </c:pt>
                <c:pt idx="1150">
                  <c:v>726</c:v>
                </c:pt>
                <c:pt idx="1151">
                  <c:v>726</c:v>
                </c:pt>
                <c:pt idx="1152">
                  <c:v>726</c:v>
                </c:pt>
                <c:pt idx="1153">
                  <c:v>726</c:v>
                </c:pt>
                <c:pt idx="1154">
                  <c:v>726</c:v>
                </c:pt>
                <c:pt idx="1155">
                  <c:v>727</c:v>
                </c:pt>
                <c:pt idx="1156">
                  <c:v>727</c:v>
                </c:pt>
                <c:pt idx="1157">
                  <c:v>727</c:v>
                </c:pt>
                <c:pt idx="1158">
                  <c:v>727</c:v>
                </c:pt>
                <c:pt idx="1159">
                  <c:v>727</c:v>
                </c:pt>
                <c:pt idx="1160">
                  <c:v>727</c:v>
                </c:pt>
                <c:pt idx="1161">
                  <c:v>727</c:v>
                </c:pt>
                <c:pt idx="1162">
                  <c:v>727</c:v>
                </c:pt>
                <c:pt idx="1163">
                  <c:v>727</c:v>
                </c:pt>
                <c:pt idx="1164">
                  <c:v>727</c:v>
                </c:pt>
                <c:pt idx="1165">
                  <c:v>728</c:v>
                </c:pt>
                <c:pt idx="1166">
                  <c:v>728</c:v>
                </c:pt>
                <c:pt idx="1167">
                  <c:v>728</c:v>
                </c:pt>
                <c:pt idx="1168">
                  <c:v>728</c:v>
                </c:pt>
                <c:pt idx="1169">
                  <c:v>728</c:v>
                </c:pt>
                <c:pt idx="1170">
                  <c:v>729</c:v>
                </c:pt>
                <c:pt idx="1171">
                  <c:v>729</c:v>
                </c:pt>
                <c:pt idx="1172">
                  <c:v>730</c:v>
                </c:pt>
                <c:pt idx="1173">
                  <c:v>730</c:v>
                </c:pt>
                <c:pt idx="1174">
                  <c:v>731</c:v>
                </c:pt>
                <c:pt idx="1175">
                  <c:v>731</c:v>
                </c:pt>
                <c:pt idx="1176">
                  <c:v>731</c:v>
                </c:pt>
                <c:pt idx="1177">
                  <c:v>731</c:v>
                </c:pt>
                <c:pt idx="1178">
                  <c:v>731</c:v>
                </c:pt>
                <c:pt idx="1179">
                  <c:v>731</c:v>
                </c:pt>
                <c:pt idx="1180">
                  <c:v>731</c:v>
                </c:pt>
                <c:pt idx="1181">
                  <c:v>731</c:v>
                </c:pt>
                <c:pt idx="1182">
                  <c:v>732</c:v>
                </c:pt>
                <c:pt idx="1183">
                  <c:v>732</c:v>
                </c:pt>
                <c:pt idx="1184">
                  <c:v>732</c:v>
                </c:pt>
                <c:pt idx="1185">
                  <c:v>732</c:v>
                </c:pt>
                <c:pt idx="1186">
                  <c:v>732</c:v>
                </c:pt>
                <c:pt idx="1187">
                  <c:v>732</c:v>
                </c:pt>
                <c:pt idx="1188">
                  <c:v>732</c:v>
                </c:pt>
                <c:pt idx="1189">
                  <c:v>733</c:v>
                </c:pt>
                <c:pt idx="1190">
                  <c:v>733</c:v>
                </c:pt>
                <c:pt idx="1191">
                  <c:v>733</c:v>
                </c:pt>
                <c:pt idx="1192">
                  <c:v>733</c:v>
                </c:pt>
                <c:pt idx="1193">
                  <c:v>733</c:v>
                </c:pt>
                <c:pt idx="1194">
                  <c:v>733</c:v>
                </c:pt>
                <c:pt idx="1195">
                  <c:v>733</c:v>
                </c:pt>
                <c:pt idx="1196">
                  <c:v>733</c:v>
                </c:pt>
                <c:pt idx="1197">
                  <c:v>733</c:v>
                </c:pt>
                <c:pt idx="1198">
                  <c:v>733</c:v>
                </c:pt>
                <c:pt idx="1199">
                  <c:v>733</c:v>
                </c:pt>
                <c:pt idx="1200">
                  <c:v>734</c:v>
                </c:pt>
                <c:pt idx="1201">
                  <c:v>734</c:v>
                </c:pt>
                <c:pt idx="1202">
                  <c:v>734</c:v>
                </c:pt>
                <c:pt idx="1203">
                  <c:v>734</c:v>
                </c:pt>
                <c:pt idx="1204">
                  <c:v>734</c:v>
                </c:pt>
                <c:pt idx="1205">
                  <c:v>734</c:v>
                </c:pt>
                <c:pt idx="1206">
                  <c:v>734</c:v>
                </c:pt>
                <c:pt idx="1207">
                  <c:v>734</c:v>
                </c:pt>
                <c:pt idx="1208">
                  <c:v>735</c:v>
                </c:pt>
                <c:pt idx="1209">
                  <c:v>735</c:v>
                </c:pt>
                <c:pt idx="1210">
                  <c:v>735</c:v>
                </c:pt>
                <c:pt idx="1211">
                  <c:v>735</c:v>
                </c:pt>
                <c:pt idx="1212">
                  <c:v>735</c:v>
                </c:pt>
                <c:pt idx="1213">
                  <c:v>735</c:v>
                </c:pt>
                <c:pt idx="1214">
                  <c:v>735</c:v>
                </c:pt>
                <c:pt idx="1215">
                  <c:v>735</c:v>
                </c:pt>
                <c:pt idx="1216">
                  <c:v>735</c:v>
                </c:pt>
                <c:pt idx="1217">
                  <c:v>735</c:v>
                </c:pt>
                <c:pt idx="1218">
                  <c:v>736</c:v>
                </c:pt>
                <c:pt idx="1219">
                  <c:v>737</c:v>
                </c:pt>
                <c:pt idx="1220">
                  <c:v>738</c:v>
                </c:pt>
                <c:pt idx="1221">
                  <c:v>738</c:v>
                </c:pt>
                <c:pt idx="1222">
                  <c:v>738</c:v>
                </c:pt>
                <c:pt idx="1223">
                  <c:v>738</c:v>
                </c:pt>
                <c:pt idx="1224">
                  <c:v>738</c:v>
                </c:pt>
                <c:pt idx="1225">
                  <c:v>738</c:v>
                </c:pt>
                <c:pt idx="1226">
                  <c:v>738</c:v>
                </c:pt>
                <c:pt idx="1227">
                  <c:v>739</c:v>
                </c:pt>
                <c:pt idx="1228">
                  <c:v>739</c:v>
                </c:pt>
                <c:pt idx="1229">
                  <c:v>739</c:v>
                </c:pt>
                <c:pt idx="1230">
                  <c:v>739</c:v>
                </c:pt>
                <c:pt idx="1231">
                  <c:v>739</c:v>
                </c:pt>
                <c:pt idx="1232">
                  <c:v>739</c:v>
                </c:pt>
                <c:pt idx="1233">
                  <c:v>739</c:v>
                </c:pt>
                <c:pt idx="1234">
                  <c:v>740</c:v>
                </c:pt>
                <c:pt idx="1235">
                  <c:v>740</c:v>
                </c:pt>
                <c:pt idx="1236">
                  <c:v>740</c:v>
                </c:pt>
                <c:pt idx="1237">
                  <c:v>740</c:v>
                </c:pt>
                <c:pt idx="1238">
                  <c:v>740</c:v>
                </c:pt>
                <c:pt idx="1239">
                  <c:v>740</c:v>
                </c:pt>
                <c:pt idx="1240">
                  <c:v>740</c:v>
                </c:pt>
                <c:pt idx="1241">
                  <c:v>740</c:v>
                </c:pt>
                <c:pt idx="1242">
                  <c:v>740</c:v>
                </c:pt>
                <c:pt idx="1243">
                  <c:v>740</c:v>
                </c:pt>
                <c:pt idx="1244">
                  <c:v>741</c:v>
                </c:pt>
                <c:pt idx="1245">
                  <c:v>741</c:v>
                </c:pt>
                <c:pt idx="1246">
                  <c:v>741</c:v>
                </c:pt>
                <c:pt idx="1247">
                  <c:v>741</c:v>
                </c:pt>
                <c:pt idx="1248">
                  <c:v>741</c:v>
                </c:pt>
                <c:pt idx="1249">
                  <c:v>742</c:v>
                </c:pt>
                <c:pt idx="1250">
                  <c:v>742</c:v>
                </c:pt>
                <c:pt idx="1251">
                  <c:v>742</c:v>
                </c:pt>
                <c:pt idx="1252">
                  <c:v>742</c:v>
                </c:pt>
                <c:pt idx="1253">
                  <c:v>742</c:v>
                </c:pt>
                <c:pt idx="1254">
                  <c:v>742</c:v>
                </c:pt>
                <c:pt idx="1255">
                  <c:v>742</c:v>
                </c:pt>
                <c:pt idx="1256">
                  <c:v>742</c:v>
                </c:pt>
                <c:pt idx="1257">
                  <c:v>742</c:v>
                </c:pt>
                <c:pt idx="1258">
                  <c:v>744</c:v>
                </c:pt>
                <c:pt idx="1259">
                  <c:v>745</c:v>
                </c:pt>
                <c:pt idx="1260">
                  <c:v>745</c:v>
                </c:pt>
                <c:pt idx="1261">
                  <c:v>745</c:v>
                </c:pt>
                <c:pt idx="1262">
                  <c:v>745</c:v>
                </c:pt>
                <c:pt idx="1263">
                  <c:v>745</c:v>
                </c:pt>
                <c:pt idx="1264">
                  <c:v>745</c:v>
                </c:pt>
                <c:pt idx="1265">
                  <c:v>746</c:v>
                </c:pt>
                <c:pt idx="1266">
                  <c:v>746</c:v>
                </c:pt>
                <c:pt idx="1267">
                  <c:v>746</c:v>
                </c:pt>
                <c:pt idx="1268">
                  <c:v>746</c:v>
                </c:pt>
                <c:pt idx="1269">
                  <c:v>746</c:v>
                </c:pt>
                <c:pt idx="1270">
                  <c:v>746</c:v>
                </c:pt>
                <c:pt idx="1271">
                  <c:v>746</c:v>
                </c:pt>
                <c:pt idx="1272">
                  <c:v>746</c:v>
                </c:pt>
                <c:pt idx="1273">
                  <c:v>747</c:v>
                </c:pt>
                <c:pt idx="1274">
                  <c:v>747</c:v>
                </c:pt>
                <c:pt idx="1275">
                  <c:v>747</c:v>
                </c:pt>
                <c:pt idx="1276">
                  <c:v>747</c:v>
                </c:pt>
                <c:pt idx="1277">
                  <c:v>747</c:v>
                </c:pt>
                <c:pt idx="1278">
                  <c:v>747</c:v>
                </c:pt>
                <c:pt idx="1279">
                  <c:v>747</c:v>
                </c:pt>
                <c:pt idx="1280">
                  <c:v>747</c:v>
                </c:pt>
                <c:pt idx="1281">
                  <c:v>747</c:v>
                </c:pt>
                <c:pt idx="1282">
                  <c:v>748</c:v>
                </c:pt>
                <c:pt idx="1283">
                  <c:v>748</c:v>
                </c:pt>
                <c:pt idx="1284">
                  <c:v>748</c:v>
                </c:pt>
                <c:pt idx="1285">
                  <c:v>748</c:v>
                </c:pt>
                <c:pt idx="1286">
                  <c:v>748</c:v>
                </c:pt>
                <c:pt idx="1287">
                  <c:v>749</c:v>
                </c:pt>
                <c:pt idx="1288">
                  <c:v>749</c:v>
                </c:pt>
                <c:pt idx="1289">
                  <c:v>749</c:v>
                </c:pt>
                <c:pt idx="1290">
                  <c:v>749</c:v>
                </c:pt>
                <c:pt idx="1291">
                  <c:v>750</c:v>
                </c:pt>
                <c:pt idx="1292">
                  <c:v>750</c:v>
                </c:pt>
                <c:pt idx="1293">
                  <c:v>752</c:v>
                </c:pt>
                <c:pt idx="1294">
                  <c:v>752</c:v>
                </c:pt>
                <c:pt idx="1295">
                  <c:v>752</c:v>
                </c:pt>
                <c:pt idx="1296">
                  <c:v>752</c:v>
                </c:pt>
                <c:pt idx="1297">
                  <c:v>752</c:v>
                </c:pt>
                <c:pt idx="1298">
                  <c:v>752</c:v>
                </c:pt>
                <c:pt idx="1299">
                  <c:v>752</c:v>
                </c:pt>
                <c:pt idx="1300">
                  <c:v>752</c:v>
                </c:pt>
                <c:pt idx="1301">
                  <c:v>752</c:v>
                </c:pt>
                <c:pt idx="1302">
                  <c:v>752</c:v>
                </c:pt>
                <c:pt idx="1303">
                  <c:v>753</c:v>
                </c:pt>
                <c:pt idx="1304">
                  <c:v>753</c:v>
                </c:pt>
                <c:pt idx="1305">
                  <c:v>753</c:v>
                </c:pt>
                <c:pt idx="1306">
                  <c:v>753</c:v>
                </c:pt>
                <c:pt idx="1307">
                  <c:v>753</c:v>
                </c:pt>
                <c:pt idx="1308">
                  <c:v>753</c:v>
                </c:pt>
                <c:pt idx="1309">
                  <c:v>753</c:v>
                </c:pt>
                <c:pt idx="1310">
                  <c:v>753</c:v>
                </c:pt>
                <c:pt idx="1311">
                  <c:v>753</c:v>
                </c:pt>
                <c:pt idx="1312">
                  <c:v>753</c:v>
                </c:pt>
                <c:pt idx="1313">
                  <c:v>753</c:v>
                </c:pt>
                <c:pt idx="1314">
                  <c:v>754</c:v>
                </c:pt>
                <c:pt idx="1315">
                  <c:v>754</c:v>
                </c:pt>
                <c:pt idx="1316">
                  <c:v>754</c:v>
                </c:pt>
                <c:pt idx="1317">
                  <c:v>754</c:v>
                </c:pt>
                <c:pt idx="1318">
                  <c:v>754</c:v>
                </c:pt>
                <c:pt idx="1319">
                  <c:v>754</c:v>
                </c:pt>
                <c:pt idx="1320">
                  <c:v>754</c:v>
                </c:pt>
                <c:pt idx="1321">
                  <c:v>755</c:v>
                </c:pt>
                <c:pt idx="1322">
                  <c:v>755</c:v>
                </c:pt>
                <c:pt idx="1323">
                  <c:v>755</c:v>
                </c:pt>
                <c:pt idx="1324">
                  <c:v>755</c:v>
                </c:pt>
                <c:pt idx="1325">
                  <c:v>756</c:v>
                </c:pt>
                <c:pt idx="1326">
                  <c:v>756</c:v>
                </c:pt>
                <c:pt idx="1327">
                  <c:v>756</c:v>
                </c:pt>
                <c:pt idx="1328">
                  <c:v>756</c:v>
                </c:pt>
                <c:pt idx="1329">
                  <c:v>756</c:v>
                </c:pt>
                <c:pt idx="1330">
                  <c:v>758</c:v>
                </c:pt>
                <c:pt idx="1331">
                  <c:v>759</c:v>
                </c:pt>
                <c:pt idx="1332">
                  <c:v>759</c:v>
                </c:pt>
                <c:pt idx="1333">
                  <c:v>759</c:v>
                </c:pt>
                <c:pt idx="1334">
                  <c:v>759</c:v>
                </c:pt>
                <c:pt idx="1335">
                  <c:v>759</c:v>
                </c:pt>
                <c:pt idx="1336">
                  <c:v>759</c:v>
                </c:pt>
                <c:pt idx="1337">
                  <c:v>760</c:v>
                </c:pt>
                <c:pt idx="1338">
                  <c:v>760</c:v>
                </c:pt>
                <c:pt idx="1339">
                  <c:v>760</c:v>
                </c:pt>
                <c:pt idx="1340">
                  <c:v>760</c:v>
                </c:pt>
                <c:pt idx="1341">
                  <c:v>760</c:v>
                </c:pt>
                <c:pt idx="1342">
                  <c:v>760</c:v>
                </c:pt>
                <c:pt idx="1343">
                  <c:v>760</c:v>
                </c:pt>
                <c:pt idx="1344">
                  <c:v>761</c:v>
                </c:pt>
                <c:pt idx="1345">
                  <c:v>761</c:v>
                </c:pt>
                <c:pt idx="1346">
                  <c:v>761</c:v>
                </c:pt>
                <c:pt idx="1347">
                  <c:v>761</c:v>
                </c:pt>
                <c:pt idx="1348">
                  <c:v>761</c:v>
                </c:pt>
                <c:pt idx="1349">
                  <c:v>761</c:v>
                </c:pt>
                <c:pt idx="1350">
                  <c:v>762</c:v>
                </c:pt>
                <c:pt idx="1351">
                  <c:v>762</c:v>
                </c:pt>
                <c:pt idx="1352">
                  <c:v>762</c:v>
                </c:pt>
                <c:pt idx="1353">
                  <c:v>762</c:v>
                </c:pt>
                <c:pt idx="1354">
                  <c:v>762</c:v>
                </c:pt>
                <c:pt idx="1355">
                  <c:v>762</c:v>
                </c:pt>
                <c:pt idx="1356">
                  <c:v>762</c:v>
                </c:pt>
                <c:pt idx="1357">
                  <c:v>763</c:v>
                </c:pt>
                <c:pt idx="1358">
                  <c:v>763</c:v>
                </c:pt>
                <c:pt idx="1359">
                  <c:v>763</c:v>
                </c:pt>
                <c:pt idx="1360">
                  <c:v>763</c:v>
                </c:pt>
                <c:pt idx="1361">
                  <c:v>763</c:v>
                </c:pt>
                <c:pt idx="1362">
                  <c:v>763</c:v>
                </c:pt>
                <c:pt idx="1363">
                  <c:v>763</c:v>
                </c:pt>
                <c:pt idx="1364">
                  <c:v>763</c:v>
                </c:pt>
                <c:pt idx="1365">
                  <c:v>763</c:v>
                </c:pt>
                <c:pt idx="1366">
                  <c:v>763</c:v>
                </c:pt>
                <c:pt idx="1367">
                  <c:v>764</c:v>
                </c:pt>
                <c:pt idx="1368">
                  <c:v>765</c:v>
                </c:pt>
                <c:pt idx="1369">
                  <c:v>765</c:v>
                </c:pt>
                <c:pt idx="1370">
                  <c:v>766</c:v>
                </c:pt>
                <c:pt idx="1371">
                  <c:v>766</c:v>
                </c:pt>
                <c:pt idx="1372">
                  <c:v>766</c:v>
                </c:pt>
                <c:pt idx="1373">
                  <c:v>766</c:v>
                </c:pt>
                <c:pt idx="1374">
                  <c:v>766</c:v>
                </c:pt>
                <c:pt idx="1375">
                  <c:v>766</c:v>
                </c:pt>
                <c:pt idx="1376">
                  <c:v>766</c:v>
                </c:pt>
                <c:pt idx="1377">
                  <c:v>766</c:v>
                </c:pt>
                <c:pt idx="1378">
                  <c:v>766</c:v>
                </c:pt>
                <c:pt idx="1379">
                  <c:v>766</c:v>
                </c:pt>
                <c:pt idx="1380">
                  <c:v>766</c:v>
                </c:pt>
                <c:pt idx="1381">
                  <c:v>766</c:v>
                </c:pt>
                <c:pt idx="1382">
                  <c:v>766</c:v>
                </c:pt>
                <c:pt idx="1383">
                  <c:v>766</c:v>
                </c:pt>
                <c:pt idx="1384">
                  <c:v>766</c:v>
                </c:pt>
                <c:pt idx="1385">
                  <c:v>766</c:v>
                </c:pt>
                <c:pt idx="1386">
                  <c:v>766</c:v>
                </c:pt>
                <c:pt idx="1387">
                  <c:v>766</c:v>
                </c:pt>
                <c:pt idx="1388">
                  <c:v>767</c:v>
                </c:pt>
                <c:pt idx="1389">
                  <c:v>767</c:v>
                </c:pt>
                <c:pt idx="1390">
                  <c:v>767</c:v>
                </c:pt>
                <c:pt idx="1391">
                  <c:v>767</c:v>
                </c:pt>
                <c:pt idx="1392">
                  <c:v>767</c:v>
                </c:pt>
                <c:pt idx="1393">
                  <c:v>767</c:v>
                </c:pt>
                <c:pt idx="1394">
                  <c:v>767</c:v>
                </c:pt>
                <c:pt idx="1395">
                  <c:v>767</c:v>
                </c:pt>
                <c:pt idx="1396">
                  <c:v>768</c:v>
                </c:pt>
                <c:pt idx="1397">
                  <c:v>768</c:v>
                </c:pt>
                <c:pt idx="1398">
                  <c:v>768</c:v>
                </c:pt>
                <c:pt idx="1399">
                  <c:v>768</c:v>
                </c:pt>
                <c:pt idx="1400">
                  <c:v>768</c:v>
                </c:pt>
                <c:pt idx="1401">
                  <c:v>769</c:v>
                </c:pt>
                <c:pt idx="1402">
                  <c:v>769</c:v>
                </c:pt>
                <c:pt idx="1403">
                  <c:v>769</c:v>
                </c:pt>
                <c:pt idx="1404">
                  <c:v>769</c:v>
                </c:pt>
                <c:pt idx="1405">
                  <c:v>769</c:v>
                </c:pt>
                <c:pt idx="1406">
                  <c:v>769</c:v>
                </c:pt>
                <c:pt idx="1407">
                  <c:v>770</c:v>
                </c:pt>
                <c:pt idx="1408">
                  <c:v>770</c:v>
                </c:pt>
                <c:pt idx="1409">
                  <c:v>770</c:v>
                </c:pt>
                <c:pt idx="1410">
                  <c:v>770</c:v>
                </c:pt>
                <c:pt idx="1411">
                  <c:v>770</c:v>
                </c:pt>
                <c:pt idx="1412">
                  <c:v>772</c:v>
                </c:pt>
                <c:pt idx="1413">
                  <c:v>773</c:v>
                </c:pt>
                <c:pt idx="1414">
                  <c:v>773</c:v>
                </c:pt>
                <c:pt idx="1415">
                  <c:v>773</c:v>
                </c:pt>
                <c:pt idx="1416">
                  <c:v>773</c:v>
                </c:pt>
                <c:pt idx="1417">
                  <c:v>773</c:v>
                </c:pt>
                <c:pt idx="1418">
                  <c:v>774</c:v>
                </c:pt>
                <c:pt idx="1419">
                  <c:v>774</c:v>
                </c:pt>
                <c:pt idx="1420">
                  <c:v>774</c:v>
                </c:pt>
                <c:pt idx="1421">
                  <c:v>774</c:v>
                </c:pt>
                <c:pt idx="1422">
                  <c:v>774</c:v>
                </c:pt>
                <c:pt idx="1423">
                  <c:v>774</c:v>
                </c:pt>
                <c:pt idx="1424">
                  <c:v>774</c:v>
                </c:pt>
                <c:pt idx="1425">
                  <c:v>774</c:v>
                </c:pt>
                <c:pt idx="1426">
                  <c:v>774</c:v>
                </c:pt>
                <c:pt idx="1427">
                  <c:v>774</c:v>
                </c:pt>
                <c:pt idx="1428">
                  <c:v>775</c:v>
                </c:pt>
                <c:pt idx="1429">
                  <c:v>775</c:v>
                </c:pt>
                <c:pt idx="1430">
                  <c:v>775</c:v>
                </c:pt>
                <c:pt idx="1431">
                  <c:v>775</c:v>
                </c:pt>
                <c:pt idx="1432">
                  <c:v>775</c:v>
                </c:pt>
                <c:pt idx="1433">
                  <c:v>775</c:v>
                </c:pt>
                <c:pt idx="1434">
                  <c:v>775</c:v>
                </c:pt>
                <c:pt idx="1435">
                  <c:v>775</c:v>
                </c:pt>
                <c:pt idx="1436">
                  <c:v>776</c:v>
                </c:pt>
                <c:pt idx="1437">
                  <c:v>776</c:v>
                </c:pt>
                <c:pt idx="1438">
                  <c:v>776</c:v>
                </c:pt>
                <c:pt idx="1439">
                  <c:v>776</c:v>
                </c:pt>
                <c:pt idx="1440">
                  <c:v>776</c:v>
                </c:pt>
                <c:pt idx="1441">
                  <c:v>776</c:v>
                </c:pt>
                <c:pt idx="1442">
                  <c:v>777</c:v>
                </c:pt>
                <c:pt idx="1443">
                  <c:v>777</c:v>
                </c:pt>
                <c:pt idx="1444">
                  <c:v>777</c:v>
                </c:pt>
                <c:pt idx="1445">
                  <c:v>777</c:v>
                </c:pt>
                <c:pt idx="1446">
                  <c:v>777</c:v>
                </c:pt>
                <c:pt idx="1447">
                  <c:v>777</c:v>
                </c:pt>
                <c:pt idx="1448">
                  <c:v>777</c:v>
                </c:pt>
                <c:pt idx="1449">
                  <c:v>779</c:v>
                </c:pt>
                <c:pt idx="1450">
                  <c:v>779</c:v>
                </c:pt>
                <c:pt idx="1451">
                  <c:v>780</c:v>
                </c:pt>
                <c:pt idx="1452">
                  <c:v>780</c:v>
                </c:pt>
                <c:pt idx="1453">
                  <c:v>780</c:v>
                </c:pt>
                <c:pt idx="1454">
                  <c:v>780</c:v>
                </c:pt>
                <c:pt idx="1455">
                  <c:v>780</c:v>
                </c:pt>
                <c:pt idx="1456">
                  <c:v>780</c:v>
                </c:pt>
                <c:pt idx="1457">
                  <c:v>780</c:v>
                </c:pt>
                <c:pt idx="1458">
                  <c:v>781</c:v>
                </c:pt>
                <c:pt idx="1459">
                  <c:v>781</c:v>
                </c:pt>
                <c:pt idx="1460">
                  <c:v>781</c:v>
                </c:pt>
                <c:pt idx="1461">
                  <c:v>781</c:v>
                </c:pt>
                <c:pt idx="1462">
                  <c:v>781</c:v>
                </c:pt>
                <c:pt idx="1463">
                  <c:v>781</c:v>
                </c:pt>
                <c:pt idx="1464">
                  <c:v>781</c:v>
                </c:pt>
                <c:pt idx="1465">
                  <c:v>781</c:v>
                </c:pt>
                <c:pt idx="1466">
                  <c:v>781</c:v>
                </c:pt>
                <c:pt idx="1467">
                  <c:v>781</c:v>
                </c:pt>
                <c:pt idx="1468">
                  <c:v>781</c:v>
                </c:pt>
                <c:pt idx="1469">
                  <c:v>782</c:v>
                </c:pt>
                <c:pt idx="1470">
                  <c:v>782</c:v>
                </c:pt>
                <c:pt idx="1471">
                  <c:v>782</c:v>
                </c:pt>
                <c:pt idx="1472">
                  <c:v>782</c:v>
                </c:pt>
                <c:pt idx="1473">
                  <c:v>782</c:v>
                </c:pt>
                <c:pt idx="1474">
                  <c:v>782</c:v>
                </c:pt>
                <c:pt idx="1475">
                  <c:v>782</c:v>
                </c:pt>
                <c:pt idx="1476">
                  <c:v>783</c:v>
                </c:pt>
                <c:pt idx="1477">
                  <c:v>783</c:v>
                </c:pt>
                <c:pt idx="1478">
                  <c:v>783</c:v>
                </c:pt>
                <c:pt idx="1479">
                  <c:v>783</c:v>
                </c:pt>
                <c:pt idx="1480">
                  <c:v>783</c:v>
                </c:pt>
                <c:pt idx="1481">
                  <c:v>784</c:v>
                </c:pt>
                <c:pt idx="1482">
                  <c:v>784</c:v>
                </c:pt>
                <c:pt idx="1483">
                  <c:v>784</c:v>
                </c:pt>
                <c:pt idx="1484">
                  <c:v>784</c:v>
                </c:pt>
                <c:pt idx="1485">
                  <c:v>784</c:v>
                </c:pt>
                <c:pt idx="1486">
                  <c:v>785</c:v>
                </c:pt>
                <c:pt idx="1487">
                  <c:v>786</c:v>
                </c:pt>
                <c:pt idx="1488">
                  <c:v>786</c:v>
                </c:pt>
                <c:pt idx="1489">
                  <c:v>787</c:v>
                </c:pt>
                <c:pt idx="1490">
                  <c:v>787</c:v>
                </c:pt>
                <c:pt idx="1491">
                  <c:v>787</c:v>
                </c:pt>
                <c:pt idx="1492">
                  <c:v>787</c:v>
                </c:pt>
                <c:pt idx="1493">
                  <c:v>787</c:v>
                </c:pt>
                <c:pt idx="1494">
                  <c:v>787</c:v>
                </c:pt>
                <c:pt idx="1495">
                  <c:v>787</c:v>
                </c:pt>
                <c:pt idx="1496">
                  <c:v>787</c:v>
                </c:pt>
                <c:pt idx="1497">
                  <c:v>787</c:v>
                </c:pt>
                <c:pt idx="1498">
                  <c:v>787</c:v>
                </c:pt>
                <c:pt idx="1499">
                  <c:v>787</c:v>
                </c:pt>
                <c:pt idx="1500">
                  <c:v>788</c:v>
                </c:pt>
                <c:pt idx="1501">
                  <c:v>788</c:v>
                </c:pt>
                <c:pt idx="1502">
                  <c:v>788</c:v>
                </c:pt>
                <c:pt idx="1503">
                  <c:v>788</c:v>
                </c:pt>
                <c:pt idx="1504">
                  <c:v>788</c:v>
                </c:pt>
                <c:pt idx="1505">
                  <c:v>788</c:v>
                </c:pt>
                <c:pt idx="1506">
                  <c:v>788</c:v>
                </c:pt>
                <c:pt idx="1507">
                  <c:v>788</c:v>
                </c:pt>
                <c:pt idx="1508">
                  <c:v>788</c:v>
                </c:pt>
                <c:pt idx="1509">
                  <c:v>789</c:v>
                </c:pt>
                <c:pt idx="1510">
                  <c:v>789</c:v>
                </c:pt>
                <c:pt idx="1511">
                  <c:v>789</c:v>
                </c:pt>
                <c:pt idx="1512">
                  <c:v>789</c:v>
                </c:pt>
                <c:pt idx="1513">
                  <c:v>789</c:v>
                </c:pt>
                <c:pt idx="1514">
                  <c:v>789</c:v>
                </c:pt>
                <c:pt idx="1515">
                  <c:v>789</c:v>
                </c:pt>
                <c:pt idx="1516">
                  <c:v>790</c:v>
                </c:pt>
                <c:pt idx="1517">
                  <c:v>790</c:v>
                </c:pt>
                <c:pt idx="1518">
                  <c:v>790</c:v>
                </c:pt>
                <c:pt idx="1519">
                  <c:v>790</c:v>
                </c:pt>
                <c:pt idx="1520">
                  <c:v>790</c:v>
                </c:pt>
                <c:pt idx="1521">
                  <c:v>790</c:v>
                </c:pt>
                <c:pt idx="1522">
                  <c:v>790</c:v>
                </c:pt>
                <c:pt idx="1523">
                  <c:v>790</c:v>
                </c:pt>
                <c:pt idx="1524">
                  <c:v>791</c:v>
                </c:pt>
                <c:pt idx="1525">
                  <c:v>791</c:v>
                </c:pt>
                <c:pt idx="1526">
                  <c:v>791</c:v>
                </c:pt>
                <c:pt idx="1527">
                  <c:v>791</c:v>
                </c:pt>
                <c:pt idx="1528">
                  <c:v>792</c:v>
                </c:pt>
                <c:pt idx="1529">
                  <c:v>793</c:v>
                </c:pt>
                <c:pt idx="1530">
                  <c:v>794</c:v>
                </c:pt>
                <c:pt idx="1531">
                  <c:v>794</c:v>
                </c:pt>
                <c:pt idx="1532">
                  <c:v>794</c:v>
                </c:pt>
                <c:pt idx="1533">
                  <c:v>794</c:v>
                </c:pt>
                <c:pt idx="1534">
                  <c:v>794</c:v>
                </c:pt>
                <c:pt idx="1535">
                  <c:v>794</c:v>
                </c:pt>
                <c:pt idx="1536">
                  <c:v>794</c:v>
                </c:pt>
                <c:pt idx="1537">
                  <c:v>794</c:v>
                </c:pt>
                <c:pt idx="1538">
                  <c:v>794</c:v>
                </c:pt>
                <c:pt idx="1539">
                  <c:v>794</c:v>
                </c:pt>
                <c:pt idx="1540">
                  <c:v>795</c:v>
                </c:pt>
                <c:pt idx="1541">
                  <c:v>795</c:v>
                </c:pt>
                <c:pt idx="1542">
                  <c:v>795</c:v>
                </c:pt>
                <c:pt idx="1543">
                  <c:v>795</c:v>
                </c:pt>
                <c:pt idx="1544">
                  <c:v>795</c:v>
                </c:pt>
                <c:pt idx="1545">
                  <c:v>795</c:v>
                </c:pt>
                <c:pt idx="1546">
                  <c:v>795</c:v>
                </c:pt>
                <c:pt idx="1547">
                  <c:v>796</c:v>
                </c:pt>
                <c:pt idx="1548">
                  <c:v>796</c:v>
                </c:pt>
                <c:pt idx="1549">
                  <c:v>796</c:v>
                </c:pt>
                <c:pt idx="1550">
                  <c:v>796</c:v>
                </c:pt>
                <c:pt idx="1551">
                  <c:v>796</c:v>
                </c:pt>
                <c:pt idx="1552">
                  <c:v>797</c:v>
                </c:pt>
                <c:pt idx="1553">
                  <c:v>797</c:v>
                </c:pt>
                <c:pt idx="1554">
                  <c:v>797</c:v>
                </c:pt>
                <c:pt idx="1555">
                  <c:v>797</c:v>
                </c:pt>
                <c:pt idx="1556">
                  <c:v>797</c:v>
                </c:pt>
                <c:pt idx="1557">
                  <c:v>798</c:v>
                </c:pt>
                <c:pt idx="1558">
                  <c:v>798</c:v>
                </c:pt>
                <c:pt idx="1559">
                  <c:v>798</c:v>
                </c:pt>
                <c:pt idx="1560">
                  <c:v>798</c:v>
                </c:pt>
                <c:pt idx="1561">
                  <c:v>798</c:v>
                </c:pt>
                <c:pt idx="1562">
                  <c:v>798</c:v>
                </c:pt>
                <c:pt idx="1563">
                  <c:v>798</c:v>
                </c:pt>
                <c:pt idx="1564">
                  <c:v>798</c:v>
                </c:pt>
                <c:pt idx="1565">
                  <c:v>798</c:v>
                </c:pt>
                <c:pt idx="1566">
                  <c:v>798</c:v>
                </c:pt>
                <c:pt idx="1567">
                  <c:v>798</c:v>
                </c:pt>
                <c:pt idx="1568">
                  <c:v>799</c:v>
                </c:pt>
                <c:pt idx="1569">
                  <c:v>799</c:v>
                </c:pt>
                <c:pt idx="1570">
                  <c:v>800</c:v>
                </c:pt>
                <c:pt idx="1571">
                  <c:v>800</c:v>
                </c:pt>
                <c:pt idx="1572">
                  <c:v>801</c:v>
                </c:pt>
                <c:pt idx="1573">
                  <c:v>801</c:v>
                </c:pt>
                <c:pt idx="1574">
                  <c:v>801</c:v>
                </c:pt>
                <c:pt idx="1575">
                  <c:v>801</c:v>
                </c:pt>
                <c:pt idx="1576">
                  <c:v>801</c:v>
                </c:pt>
                <c:pt idx="1577">
                  <c:v>802</c:v>
                </c:pt>
                <c:pt idx="1578">
                  <c:v>802</c:v>
                </c:pt>
                <c:pt idx="1579">
                  <c:v>802</c:v>
                </c:pt>
                <c:pt idx="1580">
                  <c:v>802</c:v>
                </c:pt>
                <c:pt idx="1581">
                  <c:v>802</c:v>
                </c:pt>
                <c:pt idx="1582">
                  <c:v>802</c:v>
                </c:pt>
                <c:pt idx="1583">
                  <c:v>802</c:v>
                </c:pt>
                <c:pt idx="1584">
                  <c:v>802</c:v>
                </c:pt>
                <c:pt idx="1585">
                  <c:v>803</c:v>
                </c:pt>
                <c:pt idx="1586">
                  <c:v>803</c:v>
                </c:pt>
                <c:pt idx="1587">
                  <c:v>803</c:v>
                </c:pt>
                <c:pt idx="1588">
                  <c:v>803</c:v>
                </c:pt>
                <c:pt idx="1589">
                  <c:v>803</c:v>
                </c:pt>
                <c:pt idx="1590">
                  <c:v>804</c:v>
                </c:pt>
                <c:pt idx="1591">
                  <c:v>804</c:v>
                </c:pt>
                <c:pt idx="1592">
                  <c:v>804</c:v>
                </c:pt>
                <c:pt idx="1593">
                  <c:v>804</c:v>
                </c:pt>
                <c:pt idx="1594">
                  <c:v>804</c:v>
                </c:pt>
                <c:pt idx="1595">
                  <c:v>804</c:v>
                </c:pt>
                <c:pt idx="1596">
                  <c:v>804</c:v>
                </c:pt>
                <c:pt idx="1597">
                  <c:v>805</c:v>
                </c:pt>
                <c:pt idx="1598">
                  <c:v>805</c:v>
                </c:pt>
                <c:pt idx="1599">
                  <c:v>805</c:v>
                </c:pt>
                <c:pt idx="1600">
                  <c:v>805</c:v>
                </c:pt>
                <c:pt idx="1601">
                  <c:v>805</c:v>
                </c:pt>
                <c:pt idx="1602">
                  <c:v>805</c:v>
                </c:pt>
                <c:pt idx="1603">
                  <c:v>805</c:v>
                </c:pt>
                <c:pt idx="1604">
                  <c:v>805</c:v>
                </c:pt>
                <c:pt idx="1605">
                  <c:v>805</c:v>
                </c:pt>
                <c:pt idx="1606">
                  <c:v>805</c:v>
                </c:pt>
                <c:pt idx="1607">
                  <c:v>806</c:v>
                </c:pt>
                <c:pt idx="1608">
                  <c:v>806</c:v>
                </c:pt>
                <c:pt idx="1609">
                  <c:v>807</c:v>
                </c:pt>
                <c:pt idx="1610">
                  <c:v>807</c:v>
                </c:pt>
                <c:pt idx="1611">
                  <c:v>807</c:v>
                </c:pt>
                <c:pt idx="1612">
                  <c:v>807</c:v>
                </c:pt>
                <c:pt idx="1613">
                  <c:v>808</c:v>
                </c:pt>
                <c:pt idx="1614">
                  <c:v>808</c:v>
                </c:pt>
                <c:pt idx="1615">
                  <c:v>808</c:v>
                </c:pt>
                <c:pt idx="1616">
                  <c:v>808</c:v>
                </c:pt>
                <c:pt idx="1617">
                  <c:v>808</c:v>
                </c:pt>
                <c:pt idx="1618">
                  <c:v>808</c:v>
                </c:pt>
                <c:pt idx="1619">
                  <c:v>808</c:v>
                </c:pt>
                <c:pt idx="1620">
                  <c:v>808</c:v>
                </c:pt>
                <c:pt idx="1621">
                  <c:v>809</c:v>
                </c:pt>
                <c:pt idx="1622">
                  <c:v>809</c:v>
                </c:pt>
                <c:pt idx="1623">
                  <c:v>809</c:v>
                </c:pt>
                <c:pt idx="1624">
                  <c:v>809</c:v>
                </c:pt>
                <c:pt idx="1625">
                  <c:v>809</c:v>
                </c:pt>
                <c:pt idx="1626">
                  <c:v>809</c:v>
                </c:pt>
                <c:pt idx="1627">
                  <c:v>809</c:v>
                </c:pt>
                <c:pt idx="1628">
                  <c:v>809</c:v>
                </c:pt>
                <c:pt idx="1629">
                  <c:v>809</c:v>
                </c:pt>
                <c:pt idx="1630">
                  <c:v>810</c:v>
                </c:pt>
                <c:pt idx="1631">
                  <c:v>810</c:v>
                </c:pt>
                <c:pt idx="1632">
                  <c:v>810</c:v>
                </c:pt>
                <c:pt idx="1633">
                  <c:v>810</c:v>
                </c:pt>
                <c:pt idx="1634">
                  <c:v>810</c:v>
                </c:pt>
                <c:pt idx="1635">
                  <c:v>810</c:v>
                </c:pt>
                <c:pt idx="1636">
                  <c:v>810</c:v>
                </c:pt>
                <c:pt idx="1637">
                  <c:v>810</c:v>
                </c:pt>
                <c:pt idx="1638">
                  <c:v>810</c:v>
                </c:pt>
                <c:pt idx="1639">
                  <c:v>810</c:v>
                </c:pt>
                <c:pt idx="1640">
                  <c:v>811</c:v>
                </c:pt>
                <c:pt idx="1641">
                  <c:v>811</c:v>
                </c:pt>
                <c:pt idx="1642">
                  <c:v>811</c:v>
                </c:pt>
                <c:pt idx="1643">
                  <c:v>811</c:v>
                </c:pt>
                <c:pt idx="1644">
                  <c:v>811</c:v>
                </c:pt>
                <c:pt idx="1645">
                  <c:v>811</c:v>
                </c:pt>
                <c:pt idx="1646">
                  <c:v>811</c:v>
                </c:pt>
                <c:pt idx="1647">
                  <c:v>811</c:v>
                </c:pt>
                <c:pt idx="1648">
                  <c:v>811</c:v>
                </c:pt>
                <c:pt idx="1649">
                  <c:v>811</c:v>
                </c:pt>
                <c:pt idx="1650">
                  <c:v>812</c:v>
                </c:pt>
                <c:pt idx="1651">
                  <c:v>812</c:v>
                </c:pt>
                <c:pt idx="1652">
                  <c:v>812</c:v>
                </c:pt>
                <c:pt idx="1653">
                  <c:v>812</c:v>
                </c:pt>
                <c:pt idx="1654">
                  <c:v>812</c:v>
                </c:pt>
                <c:pt idx="1655">
                  <c:v>812</c:v>
                </c:pt>
                <c:pt idx="1656">
                  <c:v>812</c:v>
                </c:pt>
                <c:pt idx="1657">
                  <c:v>812</c:v>
                </c:pt>
                <c:pt idx="1658">
                  <c:v>812</c:v>
                </c:pt>
                <c:pt idx="1659">
                  <c:v>812</c:v>
                </c:pt>
                <c:pt idx="1660">
                  <c:v>812</c:v>
                </c:pt>
                <c:pt idx="1661">
                  <c:v>812</c:v>
                </c:pt>
                <c:pt idx="1662">
                  <c:v>813</c:v>
                </c:pt>
                <c:pt idx="1663">
                  <c:v>814</c:v>
                </c:pt>
                <c:pt idx="1664">
                  <c:v>815</c:v>
                </c:pt>
                <c:pt idx="1665">
                  <c:v>815</c:v>
                </c:pt>
                <c:pt idx="1666">
                  <c:v>815</c:v>
                </c:pt>
                <c:pt idx="1667">
                  <c:v>815</c:v>
                </c:pt>
                <c:pt idx="1668">
                  <c:v>815</c:v>
                </c:pt>
                <c:pt idx="1669">
                  <c:v>815</c:v>
                </c:pt>
                <c:pt idx="1670">
                  <c:v>815</c:v>
                </c:pt>
                <c:pt idx="1671">
                  <c:v>815</c:v>
                </c:pt>
                <c:pt idx="1672">
                  <c:v>815</c:v>
                </c:pt>
                <c:pt idx="1673">
                  <c:v>816</c:v>
                </c:pt>
                <c:pt idx="1674">
                  <c:v>816</c:v>
                </c:pt>
                <c:pt idx="1675">
                  <c:v>816</c:v>
                </c:pt>
                <c:pt idx="1676">
                  <c:v>816</c:v>
                </c:pt>
                <c:pt idx="1677">
                  <c:v>816</c:v>
                </c:pt>
                <c:pt idx="1678">
                  <c:v>816</c:v>
                </c:pt>
                <c:pt idx="1679">
                  <c:v>816</c:v>
                </c:pt>
                <c:pt idx="1680">
                  <c:v>816</c:v>
                </c:pt>
                <c:pt idx="1681">
                  <c:v>817</c:v>
                </c:pt>
                <c:pt idx="1682">
                  <c:v>817</c:v>
                </c:pt>
                <c:pt idx="1683">
                  <c:v>817</c:v>
                </c:pt>
                <c:pt idx="1684">
                  <c:v>817</c:v>
                </c:pt>
                <c:pt idx="1685">
                  <c:v>817</c:v>
                </c:pt>
                <c:pt idx="1686">
                  <c:v>817</c:v>
                </c:pt>
                <c:pt idx="1687">
                  <c:v>817</c:v>
                </c:pt>
                <c:pt idx="1688">
                  <c:v>817</c:v>
                </c:pt>
                <c:pt idx="1689">
                  <c:v>818</c:v>
                </c:pt>
                <c:pt idx="1690">
                  <c:v>818</c:v>
                </c:pt>
                <c:pt idx="1691">
                  <c:v>818</c:v>
                </c:pt>
                <c:pt idx="1692">
                  <c:v>818</c:v>
                </c:pt>
                <c:pt idx="1693">
                  <c:v>818</c:v>
                </c:pt>
                <c:pt idx="1694">
                  <c:v>818</c:v>
                </c:pt>
                <c:pt idx="1695">
                  <c:v>818</c:v>
                </c:pt>
                <c:pt idx="1696">
                  <c:v>818</c:v>
                </c:pt>
                <c:pt idx="1697">
                  <c:v>818</c:v>
                </c:pt>
                <c:pt idx="1698">
                  <c:v>818</c:v>
                </c:pt>
                <c:pt idx="1699">
                  <c:v>819</c:v>
                </c:pt>
                <c:pt idx="1700">
                  <c:v>819</c:v>
                </c:pt>
                <c:pt idx="1701">
                  <c:v>819</c:v>
                </c:pt>
                <c:pt idx="1702">
                  <c:v>819</c:v>
                </c:pt>
                <c:pt idx="1703">
                  <c:v>819</c:v>
                </c:pt>
                <c:pt idx="1704">
                  <c:v>819</c:v>
                </c:pt>
                <c:pt idx="1705">
                  <c:v>819</c:v>
                </c:pt>
                <c:pt idx="1706">
                  <c:v>822</c:v>
                </c:pt>
                <c:pt idx="1707">
                  <c:v>822</c:v>
                </c:pt>
                <c:pt idx="1708">
                  <c:v>822</c:v>
                </c:pt>
                <c:pt idx="1709">
                  <c:v>822</c:v>
                </c:pt>
                <c:pt idx="1710">
                  <c:v>822</c:v>
                </c:pt>
                <c:pt idx="1711">
                  <c:v>822</c:v>
                </c:pt>
                <c:pt idx="1712">
                  <c:v>822</c:v>
                </c:pt>
                <c:pt idx="1713">
                  <c:v>822</c:v>
                </c:pt>
                <c:pt idx="1714">
                  <c:v>822</c:v>
                </c:pt>
                <c:pt idx="1715">
                  <c:v>822</c:v>
                </c:pt>
                <c:pt idx="1716">
                  <c:v>822</c:v>
                </c:pt>
                <c:pt idx="1717">
                  <c:v>823</c:v>
                </c:pt>
                <c:pt idx="1718">
                  <c:v>823</c:v>
                </c:pt>
                <c:pt idx="1719">
                  <c:v>823</c:v>
                </c:pt>
                <c:pt idx="1720">
                  <c:v>823</c:v>
                </c:pt>
                <c:pt idx="1721">
                  <c:v>823</c:v>
                </c:pt>
                <c:pt idx="1722">
                  <c:v>823</c:v>
                </c:pt>
                <c:pt idx="1723">
                  <c:v>823</c:v>
                </c:pt>
                <c:pt idx="1724">
                  <c:v>824</c:v>
                </c:pt>
                <c:pt idx="1725">
                  <c:v>824</c:v>
                </c:pt>
                <c:pt idx="1726">
                  <c:v>824</c:v>
                </c:pt>
                <c:pt idx="1727">
                  <c:v>824</c:v>
                </c:pt>
                <c:pt idx="1728">
                  <c:v>824</c:v>
                </c:pt>
                <c:pt idx="1729">
                  <c:v>824</c:v>
                </c:pt>
                <c:pt idx="1730">
                  <c:v>824</c:v>
                </c:pt>
                <c:pt idx="1731">
                  <c:v>824</c:v>
                </c:pt>
                <c:pt idx="1732">
                  <c:v>824</c:v>
                </c:pt>
                <c:pt idx="1733">
                  <c:v>824</c:v>
                </c:pt>
                <c:pt idx="1734">
                  <c:v>824</c:v>
                </c:pt>
                <c:pt idx="1735">
                  <c:v>824</c:v>
                </c:pt>
                <c:pt idx="1736">
                  <c:v>825</c:v>
                </c:pt>
                <c:pt idx="1737">
                  <c:v>825</c:v>
                </c:pt>
                <c:pt idx="1738">
                  <c:v>825</c:v>
                </c:pt>
                <c:pt idx="1739">
                  <c:v>825</c:v>
                </c:pt>
                <c:pt idx="1740">
                  <c:v>825</c:v>
                </c:pt>
                <c:pt idx="1741">
                  <c:v>825</c:v>
                </c:pt>
                <c:pt idx="1742">
                  <c:v>825</c:v>
                </c:pt>
                <c:pt idx="1743">
                  <c:v>826</c:v>
                </c:pt>
                <c:pt idx="1744">
                  <c:v>826</c:v>
                </c:pt>
                <c:pt idx="1745">
                  <c:v>826</c:v>
                </c:pt>
                <c:pt idx="1746">
                  <c:v>826</c:v>
                </c:pt>
                <c:pt idx="1747">
                  <c:v>826</c:v>
                </c:pt>
                <c:pt idx="1748">
                  <c:v>826</c:v>
                </c:pt>
                <c:pt idx="1749">
                  <c:v>826</c:v>
                </c:pt>
                <c:pt idx="1750">
                  <c:v>826</c:v>
                </c:pt>
                <c:pt idx="1751">
                  <c:v>827</c:v>
                </c:pt>
                <c:pt idx="1752">
                  <c:v>827</c:v>
                </c:pt>
                <c:pt idx="1753">
                  <c:v>828</c:v>
                </c:pt>
                <c:pt idx="1754">
                  <c:v>828</c:v>
                </c:pt>
                <c:pt idx="1755">
                  <c:v>828</c:v>
                </c:pt>
                <c:pt idx="1756">
                  <c:v>829</c:v>
                </c:pt>
                <c:pt idx="1757">
                  <c:v>829</c:v>
                </c:pt>
                <c:pt idx="1758">
                  <c:v>829</c:v>
                </c:pt>
                <c:pt idx="1759">
                  <c:v>829</c:v>
                </c:pt>
                <c:pt idx="1760">
                  <c:v>829</c:v>
                </c:pt>
                <c:pt idx="1761">
                  <c:v>829</c:v>
                </c:pt>
                <c:pt idx="1762">
                  <c:v>829</c:v>
                </c:pt>
                <c:pt idx="1763">
                  <c:v>829</c:v>
                </c:pt>
                <c:pt idx="1764">
                  <c:v>829</c:v>
                </c:pt>
                <c:pt idx="1765">
                  <c:v>830</c:v>
                </c:pt>
                <c:pt idx="1766">
                  <c:v>830</c:v>
                </c:pt>
                <c:pt idx="1767">
                  <c:v>830</c:v>
                </c:pt>
                <c:pt idx="1768">
                  <c:v>830</c:v>
                </c:pt>
                <c:pt idx="1769">
                  <c:v>831</c:v>
                </c:pt>
                <c:pt idx="1770">
                  <c:v>831</c:v>
                </c:pt>
                <c:pt idx="1771">
                  <c:v>832</c:v>
                </c:pt>
                <c:pt idx="1772">
                  <c:v>832</c:v>
                </c:pt>
                <c:pt idx="1773">
                  <c:v>832</c:v>
                </c:pt>
                <c:pt idx="1774">
                  <c:v>832</c:v>
                </c:pt>
                <c:pt idx="1775">
                  <c:v>832</c:v>
                </c:pt>
                <c:pt idx="1776">
                  <c:v>832</c:v>
                </c:pt>
                <c:pt idx="1777">
                  <c:v>832</c:v>
                </c:pt>
                <c:pt idx="1778">
                  <c:v>832</c:v>
                </c:pt>
                <c:pt idx="1779">
                  <c:v>832</c:v>
                </c:pt>
                <c:pt idx="1780">
                  <c:v>832</c:v>
                </c:pt>
                <c:pt idx="1781">
                  <c:v>832</c:v>
                </c:pt>
                <c:pt idx="1782">
                  <c:v>832</c:v>
                </c:pt>
                <c:pt idx="1783">
                  <c:v>832</c:v>
                </c:pt>
                <c:pt idx="1784">
                  <c:v>833</c:v>
                </c:pt>
                <c:pt idx="1785">
                  <c:v>833</c:v>
                </c:pt>
                <c:pt idx="1786">
                  <c:v>833</c:v>
                </c:pt>
                <c:pt idx="1787">
                  <c:v>833</c:v>
                </c:pt>
                <c:pt idx="1788">
                  <c:v>833</c:v>
                </c:pt>
                <c:pt idx="1789">
                  <c:v>833</c:v>
                </c:pt>
                <c:pt idx="1790">
                  <c:v>834</c:v>
                </c:pt>
                <c:pt idx="1791">
                  <c:v>834</c:v>
                </c:pt>
                <c:pt idx="1792">
                  <c:v>835</c:v>
                </c:pt>
                <c:pt idx="1793">
                  <c:v>835</c:v>
                </c:pt>
                <c:pt idx="1794">
                  <c:v>835</c:v>
                </c:pt>
                <c:pt idx="1795">
                  <c:v>836</c:v>
                </c:pt>
                <c:pt idx="1796">
                  <c:v>836</c:v>
                </c:pt>
                <c:pt idx="1797">
                  <c:v>836</c:v>
                </c:pt>
                <c:pt idx="1798">
                  <c:v>836</c:v>
                </c:pt>
                <c:pt idx="1799">
                  <c:v>836</c:v>
                </c:pt>
                <c:pt idx="1800">
                  <c:v>836</c:v>
                </c:pt>
                <c:pt idx="1801">
                  <c:v>836</c:v>
                </c:pt>
                <c:pt idx="1802">
                  <c:v>836</c:v>
                </c:pt>
                <c:pt idx="1803">
                  <c:v>837</c:v>
                </c:pt>
                <c:pt idx="1804">
                  <c:v>837</c:v>
                </c:pt>
                <c:pt idx="1805">
                  <c:v>837</c:v>
                </c:pt>
                <c:pt idx="1806">
                  <c:v>837</c:v>
                </c:pt>
                <c:pt idx="1807">
                  <c:v>837</c:v>
                </c:pt>
                <c:pt idx="1808">
                  <c:v>838</c:v>
                </c:pt>
                <c:pt idx="1809">
                  <c:v>838</c:v>
                </c:pt>
                <c:pt idx="1810">
                  <c:v>838</c:v>
                </c:pt>
                <c:pt idx="1811">
                  <c:v>838</c:v>
                </c:pt>
                <c:pt idx="1812">
                  <c:v>838</c:v>
                </c:pt>
                <c:pt idx="1813">
                  <c:v>839</c:v>
                </c:pt>
                <c:pt idx="1814">
                  <c:v>839</c:v>
                </c:pt>
                <c:pt idx="1815">
                  <c:v>839</c:v>
                </c:pt>
                <c:pt idx="1816">
                  <c:v>839</c:v>
                </c:pt>
                <c:pt idx="1817">
                  <c:v>839</c:v>
                </c:pt>
                <c:pt idx="1818">
                  <c:v>839</c:v>
                </c:pt>
                <c:pt idx="1819">
                  <c:v>839</c:v>
                </c:pt>
                <c:pt idx="1820">
                  <c:v>839</c:v>
                </c:pt>
                <c:pt idx="1821">
                  <c:v>839</c:v>
                </c:pt>
                <c:pt idx="1822">
                  <c:v>840</c:v>
                </c:pt>
                <c:pt idx="1823">
                  <c:v>840</c:v>
                </c:pt>
                <c:pt idx="1824">
                  <c:v>840</c:v>
                </c:pt>
                <c:pt idx="1825">
                  <c:v>840</c:v>
                </c:pt>
                <c:pt idx="1826">
                  <c:v>840</c:v>
                </c:pt>
                <c:pt idx="1827">
                  <c:v>840</c:v>
                </c:pt>
                <c:pt idx="1828">
                  <c:v>840</c:v>
                </c:pt>
                <c:pt idx="1829">
                  <c:v>840</c:v>
                </c:pt>
                <c:pt idx="1830">
                  <c:v>840</c:v>
                </c:pt>
                <c:pt idx="1831">
                  <c:v>841</c:v>
                </c:pt>
                <c:pt idx="1832">
                  <c:v>842</c:v>
                </c:pt>
                <c:pt idx="1833">
                  <c:v>843</c:v>
                </c:pt>
                <c:pt idx="1834">
                  <c:v>843</c:v>
                </c:pt>
                <c:pt idx="1835">
                  <c:v>843</c:v>
                </c:pt>
                <c:pt idx="1836">
                  <c:v>843</c:v>
                </c:pt>
                <c:pt idx="1837">
                  <c:v>843</c:v>
                </c:pt>
                <c:pt idx="1838">
                  <c:v>843</c:v>
                </c:pt>
                <c:pt idx="1839">
                  <c:v>843</c:v>
                </c:pt>
                <c:pt idx="1840">
                  <c:v>843</c:v>
                </c:pt>
                <c:pt idx="1841">
                  <c:v>844</c:v>
                </c:pt>
                <c:pt idx="1842">
                  <c:v>844</c:v>
                </c:pt>
                <c:pt idx="1843">
                  <c:v>844</c:v>
                </c:pt>
                <c:pt idx="1844">
                  <c:v>844</c:v>
                </c:pt>
                <c:pt idx="1845">
                  <c:v>844</c:v>
                </c:pt>
                <c:pt idx="1846">
                  <c:v>844</c:v>
                </c:pt>
                <c:pt idx="1847">
                  <c:v>844</c:v>
                </c:pt>
                <c:pt idx="1848">
                  <c:v>845</c:v>
                </c:pt>
                <c:pt idx="1849">
                  <c:v>845</c:v>
                </c:pt>
                <c:pt idx="1850">
                  <c:v>845</c:v>
                </c:pt>
                <c:pt idx="1851">
                  <c:v>845</c:v>
                </c:pt>
                <c:pt idx="1852">
                  <c:v>845</c:v>
                </c:pt>
                <c:pt idx="1853">
                  <c:v>845</c:v>
                </c:pt>
                <c:pt idx="1854">
                  <c:v>846</c:v>
                </c:pt>
                <c:pt idx="1855">
                  <c:v>846</c:v>
                </c:pt>
                <c:pt idx="1856">
                  <c:v>846</c:v>
                </c:pt>
                <c:pt idx="1857">
                  <c:v>846</c:v>
                </c:pt>
                <c:pt idx="1858">
                  <c:v>846</c:v>
                </c:pt>
                <c:pt idx="1859">
                  <c:v>846</c:v>
                </c:pt>
                <c:pt idx="1860">
                  <c:v>846</c:v>
                </c:pt>
                <c:pt idx="1861">
                  <c:v>847</c:v>
                </c:pt>
                <c:pt idx="1862">
                  <c:v>847</c:v>
                </c:pt>
                <c:pt idx="1863">
                  <c:v>847</c:v>
                </c:pt>
                <c:pt idx="1864">
                  <c:v>847</c:v>
                </c:pt>
                <c:pt idx="1865">
                  <c:v>847</c:v>
                </c:pt>
                <c:pt idx="1866">
                  <c:v>848</c:v>
                </c:pt>
                <c:pt idx="1867">
                  <c:v>849</c:v>
                </c:pt>
                <c:pt idx="1868">
                  <c:v>850</c:v>
                </c:pt>
                <c:pt idx="1869">
                  <c:v>850</c:v>
                </c:pt>
                <c:pt idx="1870">
                  <c:v>850</c:v>
                </c:pt>
                <c:pt idx="1871">
                  <c:v>850</c:v>
                </c:pt>
                <c:pt idx="1872">
                  <c:v>850</c:v>
                </c:pt>
                <c:pt idx="1873">
                  <c:v>850</c:v>
                </c:pt>
                <c:pt idx="1874">
                  <c:v>850</c:v>
                </c:pt>
                <c:pt idx="1875">
                  <c:v>850</c:v>
                </c:pt>
                <c:pt idx="1876">
                  <c:v>851</c:v>
                </c:pt>
                <c:pt idx="1877">
                  <c:v>851</c:v>
                </c:pt>
                <c:pt idx="1878">
                  <c:v>851</c:v>
                </c:pt>
                <c:pt idx="1879">
                  <c:v>851</c:v>
                </c:pt>
                <c:pt idx="1880">
                  <c:v>851</c:v>
                </c:pt>
                <c:pt idx="1881">
                  <c:v>851</c:v>
                </c:pt>
                <c:pt idx="1882">
                  <c:v>851</c:v>
                </c:pt>
                <c:pt idx="1883">
                  <c:v>851</c:v>
                </c:pt>
                <c:pt idx="1884">
                  <c:v>851</c:v>
                </c:pt>
                <c:pt idx="1885">
                  <c:v>851</c:v>
                </c:pt>
                <c:pt idx="1886">
                  <c:v>851</c:v>
                </c:pt>
                <c:pt idx="1887">
                  <c:v>852</c:v>
                </c:pt>
                <c:pt idx="1888">
                  <c:v>852</c:v>
                </c:pt>
                <c:pt idx="1889">
                  <c:v>852</c:v>
                </c:pt>
                <c:pt idx="1890">
                  <c:v>852</c:v>
                </c:pt>
                <c:pt idx="1891">
                  <c:v>852</c:v>
                </c:pt>
                <c:pt idx="1892">
                  <c:v>852</c:v>
                </c:pt>
                <c:pt idx="1893">
                  <c:v>853</c:v>
                </c:pt>
                <c:pt idx="1894">
                  <c:v>853</c:v>
                </c:pt>
                <c:pt idx="1895">
                  <c:v>853</c:v>
                </c:pt>
                <c:pt idx="1896">
                  <c:v>853</c:v>
                </c:pt>
                <c:pt idx="1897">
                  <c:v>854</c:v>
                </c:pt>
                <c:pt idx="1898">
                  <c:v>854</c:v>
                </c:pt>
                <c:pt idx="1899">
                  <c:v>854</c:v>
                </c:pt>
                <c:pt idx="1900">
                  <c:v>854</c:v>
                </c:pt>
                <c:pt idx="1901">
                  <c:v>854</c:v>
                </c:pt>
                <c:pt idx="1902">
                  <c:v>854</c:v>
                </c:pt>
                <c:pt idx="1903">
                  <c:v>857</c:v>
                </c:pt>
                <c:pt idx="1904">
                  <c:v>857</c:v>
                </c:pt>
                <c:pt idx="1905">
                  <c:v>857</c:v>
                </c:pt>
                <c:pt idx="1906">
                  <c:v>857</c:v>
                </c:pt>
                <c:pt idx="1907">
                  <c:v>857</c:v>
                </c:pt>
                <c:pt idx="1908">
                  <c:v>857</c:v>
                </c:pt>
                <c:pt idx="1909">
                  <c:v>857</c:v>
                </c:pt>
                <c:pt idx="1910">
                  <c:v>858</c:v>
                </c:pt>
                <c:pt idx="1911">
                  <c:v>858</c:v>
                </c:pt>
                <c:pt idx="1912">
                  <c:v>858</c:v>
                </c:pt>
                <c:pt idx="1913">
                  <c:v>858</c:v>
                </c:pt>
                <c:pt idx="1914">
                  <c:v>858</c:v>
                </c:pt>
                <c:pt idx="1915">
                  <c:v>858</c:v>
                </c:pt>
                <c:pt idx="1916">
                  <c:v>858</c:v>
                </c:pt>
                <c:pt idx="1917">
                  <c:v>859</c:v>
                </c:pt>
                <c:pt idx="1918">
                  <c:v>859</c:v>
                </c:pt>
                <c:pt idx="1919">
                  <c:v>859</c:v>
                </c:pt>
                <c:pt idx="1920">
                  <c:v>859</c:v>
                </c:pt>
                <c:pt idx="1921">
                  <c:v>859</c:v>
                </c:pt>
                <c:pt idx="1922">
                  <c:v>859</c:v>
                </c:pt>
                <c:pt idx="1923">
                  <c:v>859</c:v>
                </c:pt>
                <c:pt idx="1924">
                  <c:v>860</c:v>
                </c:pt>
                <c:pt idx="1925">
                  <c:v>860</c:v>
                </c:pt>
                <c:pt idx="1926">
                  <c:v>860</c:v>
                </c:pt>
                <c:pt idx="1927">
                  <c:v>860</c:v>
                </c:pt>
                <c:pt idx="1928">
                  <c:v>860</c:v>
                </c:pt>
                <c:pt idx="1929">
                  <c:v>860</c:v>
                </c:pt>
                <c:pt idx="1930">
                  <c:v>861</c:v>
                </c:pt>
                <c:pt idx="1931">
                  <c:v>861</c:v>
                </c:pt>
                <c:pt idx="1932">
                  <c:v>862</c:v>
                </c:pt>
                <c:pt idx="1933">
                  <c:v>863</c:v>
                </c:pt>
                <c:pt idx="1934">
                  <c:v>863</c:v>
                </c:pt>
                <c:pt idx="1935">
                  <c:v>864</c:v>
                </c:pt>
                <c:pt idx="1936">
                  <c:v>864</c:v>
                </c:pt>
                <c:pt idx="1937">
                  <c:v>864</c:v>
                </c:pt>
                <c:pt idx="1938">
                  <c:v>864</c:v>
                </c:pt>
                <c:pt idx="1939">
                  <c:v>864</c:v>
                </c:pt>
                <c:pt idx="1940">
                  <c:v>864</c:v>
                </c:pt>
                <c:pt idx="1941">
                  <c:v>864</c:v>
                </c:pt>
                <c:pt idx="1942">
                  <c:v>864</c:v>
                </c:pt>
                <c:pt idx="1943">
                  <c:v>864</c:v>
                </c:pt>
                <c:pt idx="1944">
                  <c:v>865</c:v>
                </c:pt>
                <c:pt idx="1945">
                  <c:v>865</c:v>
                </c:pt>
                <c:pt idx="1946">
                  <c:v>865</c:v>
                </c:pt>
                <c:pt idx="1947">
                  <c:v>865</c:v>
                </c:pt>
                <c:pt idx="1948">
                  <c:v>865</c:v>
                </c:pt>
                <c:pt idx="1949">
                  <c:v>865</c:v>
                </c:pt>
                <c:pt idx="1950">
                  <c:v>865</c:v>
                </c:pt>
                <c:pt idx="1951">
                  <c:v>865</c:v>
                </c:pt>
                <c:pt idx="1952">
                  <c:v>865</c:v>
                </c:pt>
                <c:pt idx="1953">
                  <c:v>865</c:v>
                </c:pt>
                <c:pt idx="1954">
                  <c:v>866</c:v>
                </c:pt>
                <c:pt idx="1955">
                  <c:v>866</c:v>
                </c:pt>
                <c:pt idx="1956">
                  <c:v>866</c:v>
                </c:pt>
                <c:pt idx="1957">
                  <c:v>866</c:v>
                </c:pt>
                <c:pt idx="1958">
                  <c:v>866</c:v>
                </c:pt>
                <c:pt idx="1959">
                  <c:v>866</c:v>
                </c:pt>
                <c:pt idx="1960">
                  <c:v>867</c:v>
                </c:pt>
                <c:pt idx="1961">
                  <c:v>867</c:v>
                </c:pt>
                <c:pt idx="1962">
                  <c:v>867</c:v>
                </c:pt>
                <c:pt idx="1963">
                  <c:v>867</c:v>
                </c:pt>
                <c:pt idx="1964">
                  <c:v>867</c:v>
                </c:pt>
                <c:pt idx="1965">
                  <c:v>867</c:v>
                </c:pt>
                <c:pt idx="1966">
                  <c:v>867</c:v>
                </c:pt>
                <c:pt idx="1967">
                  <c:v>868</c:v>
                </c:pt>
                <c:pt idx="1968">
                  <c:v>868</c:v>
                </c:pt>
                <c:pt idx="1969">
                  <c:v>868</c:v>
                </c:pt>
                <c:pt idx="1970">
                  <c:v>868</c:v>
                </c:pt>
                <c:pt idx="1971">
                  <c:v>868</c:v>
                </c:pt>
                <c:pt idx="1972">
                  <c:v>868</c:v>
                </c:pt>
                <c:pt idx="1973">
                  <c:v>868</c:v>
                </c:pt>
                <c:pt idx="1974">
                  <c:v>868</c:v>
                </c:pt>
                <c:pt idx="1975">
                  <c:v>869</c:v>
                </c:pt>
                <c:pt idx="1976">
                  <c:v>870</c:v>
                </c:pt>
                <c:pt idx="1977">
                  <c:v>870</c:v>
                </c:pt>
                <c:pt idx="1978">
                  <c:v>871</c:v>
                </c:pt>
                <c:pt idx="1979">
                  <c:v>871</c:v>
                </c:pt>
                <c:pt idx="1980">
                  <c:v>871</c:v>
                </c:pt>
                <c:pt idx="1981">
                  <c:v>871</c:v>
                </c:pt>
                <c:pt idx="1982">
                  <c:v>871</c:v>
                </c:pt>
                <c:pt idx="1983">
                  <c:v>871</c:v>
                </c:pt>
                <c:pt idx="1984">
                  <c:v>872</c:v>
                </c:pt>
                <c:pt idx="1985">
                  <c:v>872</c:v>
                </c:pt>
                <c:pt idx="1986">
                  <c:v>872</c:v>
                </c:pt>
                <c:pt idx="1987">
                  <c:v>872</c:v>
                </c:pt>
                <c:pt idx="1988">
                  <c:v>872</c:v>
                </c:pt>
                <c:pt idx="1989">
                  <c:v>872</c:v>
                </c:pt>
                <c:pt idx="1990">
                  <c:v>872</c:v>
                </c:pt>
                <c:pt idx="1991">
                  <c:v>873</c:v>
                </c:pt>
                <c:pt idx="1992">
                  <c:v>873</c:v>
                </c:pt>
                <c:pt idx="1993">
                  <c:v>873</c:v>
                </c:pt>
                <c:pt idx="1994">
                  <c:v>874</c:v>
                </c:pt>
                <c:pt idx="1995">
                  <c:v>874</c:v>
                </c:pt>
                <c:pt idx="1996">
                  <c:v>874</c:v>
                </c:pt>
                <c:pt idx="1997">
                  <c:v>874</c:v>
                </c:pt>
                <c:pt idx="1998">
                  <c:v>874</c:v>
                </c:pt>
                <c:pt idx="1999">
                  <c:v>875</c:v>
                </c:pt>
                <c:pt idx="2000">
                  <c:v>875</c:v>
                </c:pt>
                <c:pt idx="2001">
                  <c:v>875</c:v>
                </c:pt>
                <c:pt idx="2002">
                  <c:v>877</c:v>
                </c:pt>
                <c:pt idx="2003">
                  <c:v>877</c:v>
                </c:pt>
                <c:pt idx="2004">
                  <c:v>878</c:v>
                </c:pt>
                <c:pt idx="2005">
                  <c:v>878</c:v>
                </c:pt>
                <c:pt idx="2006">
                  <c:v>878</c:v>
                </c:pt>
                <c:pt idx="2007">
                  <c:v>879</c:v>
                </c:pt>
                <c:pt idx="2008">
                  <c:v>879</c:v>
                </c:pt>
                <c:pt idx="2009">
                  <c:v>879</c:v>
                </c:pt>
                <c:pt idx="2010">
                  <c:v>879</c:v>
                </c:pt>
                <c:pt idx="2011">
                  <c:v>879</c:v>
                </c:pt>
                <c:pt idx="2012">
                  <c:v>879</c:v>
                </c:pt>
                <c:pt idx="2013">
                  <c:v>879</c:v>
                </c:pt>
                <c:pt idx="2014">
                  <c:v>879</c:v>
                </c:pt>
                <c:pt idx="2015">
                  <c:v>880</c:v>
                </c:pt>
                <c:pt idx="2016">
                  <c:v>880</c:v>
                </c:pt>
                <c:pt idx="2017">
                  <c:v>880</c:v>
                </c:pt>
                <c:pt idx="2018">
                  <c:v>880</c:v>
                </c:pt>
                <c:pt idx="2019">
                  <c:v>880</c:v>
                </c:pt>
                <c:pt idx="2020">
                  <c:v>880</c:v>
                </c:pt>
                <c:pt idx="2021">
                  <c:v>880</c:v>
                </c:pt>
                <c:pt idx="2022">
                  <c:v>881</c:v>
                </c:pt>
                <c:pt idx="2023">
                  <c:v>881</c:v>
                </c:pt>
                <c:pt idx="2024">
                  <c:v>881</c:v>
                </c:pt>
                <c:pt idx="2025">
                  <c:v>881</c:v>
                </c:pt>
                <c:pt idx="2026">
                  <c:v>881</c:v>
                </c:pt>
                <c:pt idx="2027">
                  <c:v>882</c:v>
                </c:pt>
                <c:pt idx="2028">
                  <c:v>882</c:v>
                </c:pt>
                <c:pt idx="2029">
                  <c:v>882</c:v>
                </c:pt>
                <c:pt idx="2030">
                  <c:v>882</c:v>
                </c:pt>
                <c:pt idx="2031">
                  <c:v>882</c:v>
                </c:pt>
                <c:pt idx="2032">
                  <c:v>883</c:v>
                </c:pt>
                <c:pt idx="2033">
                  <c:v>883</c:v>
                </c:pt>
                <c:pt idx="2034">
                  <c:v>883</c:v>
                </c:pt>
                <c:pt idx="2035">
                  <c:v>884</c:v>
                </c:pt>
                <c:pt idx="2036">
                  <c:v>885</c:v>
                </c:pt>
                <c:pt idx="2037">
                  <c:v>885</c:v>
                </c:pt>
                <c:pt idx="2038">
                  <c:v>885</c:v>
                </c:pt>
                <c:pt idx="2039">
                  <c:v>885</c:v>
                </c:pt>
                <c:pt idx="2040">
                  <c:v>885</c:v>
                </c:pt>
                <c:pt idx="2041">
                  <c:v>885</c:v>
                </c:pt>
                <c:pt idx="2042">
                  <c:v>885</c:v>
                </c:pt>
                <c:pt idx="2043">
                  <c:v>885</c:v>
                </c:pt>
                <c:pt idx="2044">
                  <c:v>885</c:v>
                </c:pt>
                <c:pt idx="2045">
                  <c:v>885</c:v>
                </c:pt>
                <c:pt idx="2046">
                  <c:v>886</c:v>
                </c:pt>
                <c:pt idx="2047">
                  <c:v>886</c:v>
                </c:pt>
                <c:pt idx="2048">
                  <c:v>886</c:v>
                </c:pt>
                <c:pt idx="2049">
                  <c:v>886</c:v>
                </c:pt>
                <c:pt idx="2050">
                  <c:v>886</c:v>
                </c:pt>
                <c:pt idx="2051">
                  <c:v>886</c:v>
                </c:pt>
                <c:pt idx="2052">
                  <c:v>886</c:v>
                </c:pt>
                <c:pt idx="2053">
                  <c:v>886</c:v>
                </c:pt>
                <c:pt idx="2054">
                  <c:v>886</c:v>
                </c:pt>
                <c:pt idx="2055">
                  <c:v>886</c:v>
                </c:pt>
                <c:pt idx="2056">
                  <c:v>887</c:v>
                </c:pt>
                <c:pt idx="2057">
                  <c:v>887</c:v>
                </c:pt>
                <c:pt idx="2058">
                  <c:v>887</c:v>
                </c:pt>
                <c:pt idx="2059">
                  <c:v>887</c:v>
                </c:pt>
                <c:pt idx="2060">
                  <c:v>887</c:v>
                </c:pt>
                <c:pt idx="2061">
                  <c:v>888</c:v>
                </c:pt>
                <c:pt idx="2062">
                  <c:v>888</c:v>
                </c:pt>
                <c:pt idx="2063">
                  <c:v>888</c:v>
                </c:pt>
                <c:pt idx="2064">
                  <c:v>888</c:v>
                </c:pt>
                <c:pt idx="2065">
                  <c:v>888</c:v>
                </c:pt>
                <c:pt idx="2066">
                  <c:v>888</c:v>
                </c:pt>
                <c:pt idx="2067">
                  <c:v>888</c:v>
                </c:pt>
                <c:pt idx="2068">
                  <c:v>889</c:v>
                </c:pt>
                <c:pt idx="2069">
                  <c:v>889</c:v>
                </c:pt>
                <c:pt idx="2070">
                  <c:v>889</c:v>
                </c:pt>
                <c:pt idx="2071">
                  <c:v>889</c:v>
                </c:pt>
                <c:pt idx="2072">
                  <c:v>889</c:v>
                </c:pt>
                <c:pt idx="2073">
                  <c:v>889</c:v>
                </c:pt>
                <c:pt idx="2074">
                  <c:v>890</c:v>
                </c:pt>
                <c:pt idx="2075">
                  <c:v>891</c:v>
                </c:pt>
                <c:pt idx="2076">
                  <c:v>891</c:v>
                </c:pt>
                <c:pt idx="2077">
                  <c:v>891</c:v>
                </c:pt>
                <c:pt idx="2078">
                  <c:v>891</c:v>
                </c:pt>
                <c:pt idx="2079">
                  <c:v>891</c:v>
                </c:pt>
                <c:pt idx="2080">
                  <c:v>891</c:v>
                </c:pt>
                <c:pt idx="2081">
                  <c:v>892</c:v>
                </c:pt>
                <c:pt idx="2082">
                  <c:v>892</c:v>
                </c:pt>
                <c:pt idx="2083">
                  <c:v>892</c:v>
                </c:pt>
                <c:pt idx="2084">
                  <c:v>892</c:v>
                </c:pt>
                <c:pt idx="2085">
                  <c:v>892</c:v>
                </c:pt>
                <c:pt idx="2086">
                  <c:v>892</c:v>
                </c:pt>
                <c:pt idx="2087">
                  <c:v>892</c:v>
                </c:pt>
                <c:pt idx="2088">
                  <c:v>892</c:v>
                </c:pt>
                <c:pt idx="2089">
                  <c:v>893</c:v>
                </c:pt>
                <c:pt idx="2090">
                  <c:v>893</c:v>
                </c:pt>
                <c:pt idx="2091">
                  <c:v>893</c:v>
                </c:pt>
                <c:pt idx="2092">
                  <c:v>893</c:v>
                </c:pt>
                <c:pt idx="2093">
                  <c:v>893</c:v>
                </c:pt>
                <c:pt idx="2094">
                  <c:v>893</c:v>
                </c:pt>
                <c:pt idx="2095">
                  <c:v>893</c:v>
                </c:pt>
                <c:pt idx="2096">
                  <c:v>893</c:v>
                </c:pt>
                <c:pt idx="2097">
                  <c:v>894</c:v>
                </c:pt>
                <c:pt idx="2098">
                  <c:v>894</c:v>
                </c:pt>
                <c:pt idx="2099">
                  <c:v>894</c:v>
                </c:pt>
                <c:pt idx="2100">
                  <c:v>894</c:v>
                </c:pt>
                <c:pt idx="2101">
                  <c:v>894</c:v>
                </c:pt>
                <c:pt idx="2102">
                  <c:v>894</c:v>
                </c:pt>
                <c:pt idx="2103">
                  <c:v>894</c:v>
                </c:pt>
                <c:pt idx="2104">
                  <c:v>894</c:v>
                </c:pt>
                <c:pt idx="2105">
                  <c:v>895</c:v>
                </c:pt>
                <c:pt idx="2106">
                  <c:v>895</c:v>
                </c:pt>
                <c:pt idx="2107">
                  <c:v>895</c:v>
                </c:pt>
                <c:pt idx="2108">
                  <c:v>895</c:v>
                </c:pt>
                <c:pt idx="2109">
                  <c:v>895</c:v>
                </c:pt>
                <c:pt idx="2110">
                  <c:v>896</c:v>
                </c:pt>
                <c:pt idx="2111">
                  <c:v>896</c:v>
                </c:pt>
                <c:pt idx="2112">
                  <c:v>896</c:v>
                </c:pt>
                <c:pt idx="2113">
                  <c:v>896</c:v>
                </c:pt>
                <c:pt idx="2114">
                  <c:v>896</c:v>
                </c:pt>
                <c:pt idx="2115">
                  <c:v>896</c:v>
                </c:pt>
                <c:pt idx="2116">
                  <c:v>899</c:v>
                </c:pt>
                <c:pt idx="2117">
                  <c:v>899</c:v>
                </c:pt>
                <c:pt idx="2118">
                  <c:v>899</c:v>
                </c:pt>
                <c:pt idx="2119">
                  <c:v>899</c:v>
                </c:pt>
                <c:pt idx="2120">
                  <c:v>899</c:v>
                </c:pt>
                <c:pt idx="2121">
                  <c:v>899</c:v>
                </c:pt>
                <c:pt idx="2122">
                  <c:v>899</c:v>
                </c:pt>
                <c:pt idx="2123">
                  <c:v>899</c:v>
                </c:pt>
                <c:pt idx="2124">
                  <c:v>900</c:v>
                </c:pt>
                <c:pt idx="2125">
                  <c:v>900</c:v>
                </c:pt>
                <c:pt idx="2126">
                  <c:v>900</c:v>
                </c:pt>
                <c:pt idx="2127">
                  <c:v>900</c:v>
                </c:pt>
                <c:pt idx="2128">
                  <c:v>900</c:v>
                </c:pt>
                <c:pt idx="2129">
                  <c:v>900</c:v>
                </c:pt>
                <c:pt idx="2130">
                  <c:v>901</c:v>
                </c:pt>
                <c:pt idx="2131">
                  <c:v>901</c:v>
                </c:pt>
                <c:pt idx="2132">
                  <c:v>901</c:v>
                </c:pt>
                <c:pt idx="2133">
                  <c:v>901</c:v>
                </c:pt>
                <c:pt idx="2134">
                  <c:v>901</c:v>
                </c:pt>
                <c:pt idx="2135">
                  <c:v>901</c:v>
                </c:pt>
                <c:pt idx="2136">
                  <c:v>901</c:v>
                </c:pt>
                <c:pt idx="2137">
                  <c:v>901</c:v>
                </c:pt>
                <c:pt idx="2138">
                  <c:v>902</c:v>
                </c:pt>
                <c:pt idx="2139">
                  <c:v>902</c:v>
                </c:pt>
                <c:pt idx="2140">
                  <c:v>902</c:v>
                </c:pt>
                <c:pt idx="2141">
                  <c:v>902</c:v>
                </c:pt>
                <c:pt idx="2142">
                  <c:v>902</c:v>
                </c:pt>
                <c:pt idx="2143">
                  <c:v>902</c:v>
                </c:pt>
                <c:pt idx="2144">
                  <c:v>902</c:v>
                </c:pt>
                <c:pt idx="2145">
                  <c:v>902</c:v>
                </c:pt>
                <c:pt idx="2146">
                  <c:v>903</c:v>
                </c:pt>
                <c:pt idx="2147">
                  <c:v>903</c:v>
                </c:pt>
                <c:pt idx="2148">
                  <c:v>903</c:v>
                </c:pt>
                <c:pt idx="2149">
                  <c:v>903</c:v>
                </c:pt>
                <c:pt idx="2150">
                  <c:v>903</c:v>
                </c:pt>
                <c:pt idx="2151">
                  <c:v>903</c:v>
                </c:pt>
                <c:pt idx="2152">
                  <c:v>904</c:v>
                </c:pt>
                <c:pt idx="2153">
                  <c:v>904</c:v>
                </c:pt>
                <c:pt idx="2154">
                  <c:v>904</c:v>
                </c:pt>
                <c:pt idx="2155">
                  <c:v>905</c:v>
                </c:pt>
                <c:pt idx="2156">
                  <c:v>906</c:v>
                </c:pt>
                <c:pt idx="2157">
                  <c:v>906</c:v>
                </c:pt>
                <c:pt idx="2158">
                  <c:v>906</c:v>
                </c:pt>
                <c:pt idx="2159">
                  <c:v>906</c:v>
                </c:pt>
                <c:pt idx="2160">
                  <c:v>906</c:v>
                </c:pt>
                <c:pt idx="2161">
                  <c:v>906</c:v>
                </c:pt>
                <c:pt idx="2162">
                  <c:v>907</c:v>
                </c:pt>
                <c:pt idx="2163">
                  <c:v>907</c:v>
                </c:pt>
                <c:pt idx="2164">
                  <c:v>907</c:v>
                </c:pt>
                <c:pt idx="2165">
                  <c:v>907</c:v>
                </c:pt>
                <c:pt idx="2166">
                  <c:v>907</c:v>
                </c:pt>
                <c:pt idx="2167">
                  <c:v>907</c:v>
                </c:pt>
                <c:pt idx="2168">
                  <c:v>907</c:v>
                </c:pt>
                <c:pt idx="2169">
                  <c:v>907</c:v>
                </c:pt>
                <c:pt idx="2170">
                  <c:v>907</c:v>
                </c:pt>
                <c:pt idx="2171">
                  <c:v>907</c:v>
                </c:pt>
                <c:pt idx="2172">
                  <c:v>908</c:v>
                </c:pt>
                <c:pt idx="2173">
                  <c:v>908</c:v>
                </c:pt>
                <c:pt idx="2174">
                  <c:v>908</c:v>
                </c:pt>
                <c:pt idx="2175">
                  <c:v>908</c:v>
                </c:pt>
                <c:pt idx="2176">
                  <c:v>908</c:v>
                </c:pt>
                <c:pt idx="2177">
                  <c:v>908</c:v>
                </c:pt>
                <c:pt idx="2178">
                  <c:v>909</c:v>
                </c:pt>
                <c:pt idx="2179">
                  <c:v>909</c:v>
                </c:pt>
                <c:pt idx="2180">
                  <c:v>909</c:v>
                </c:pt>
                <c:pt idx="2181">
                  <c:v>909</c:v>
                </c:pt>
                <c:pt idx="2182">
                  <c:v>909</c:v>
                </c:pt>
                <c:pt idx="2183">
                  <c:v>909</c:v>
                </c:pt>
                <c:pt idx="2184">
                  <c:v>909</c:v>
                </c:pt>
                <c:pt idx="2185">
                  <c:v>909</c:v>
                </c:pt>
                <c:pt idx="2186">
                  <c:v>909</c:v>
                </c:pt>
                <c:pt idx="2187">
                  <c:v>910</c:v>
                </c:pt>
                <c:pt idx="2188">
                  <c:v>910</c:v>
                </c:pt>
                <c:pt idx="2189">
                  <c:v>910</c:v>
                </c:pt>
                <c:pt idx="2190">
                  <c:v>910</c:v>
                </c:pt>
                <c:pt idx="2191">
                  <c:v>910</c:v>
                </c:pt>
                <c:pt idx="2192">
                  <c:v>910</c:v>
                </c:pt>
                <c:pt idx="2193">
                  <c:v>910</c:v>
                </c:pt>
                <c:pt idx="2194">
                  <c:v>910</c:v>
                </c:pt>
                <c:pt idx="2195">
                  <c:v>911</c:v>
                </c:pt>
                <c:pt idx="2196">
                  <c:v>911</c:v>
                </c:pt>
                <c:pt idx="2197">
                  <c:v>912</c:v>
                </c:pt>
                <c:pt idx="2198">
                  <c:v>912</c:v>
                </c:pt>
                <c:pt idx="2199">
                  <c:v>913</c:v>
                </c:pt>
                <c:pt idx="2200">
                  <c:v>913</c:v>
                </c:pt>
                <c:pt idx="2201">
                  <c:v>913</c:v>
                </c:pt>
                <c:pt idx="2202">
                  <c:v>913</c:v>
                </c:pt>
                <c:pt idx="2203">
                  <c:v>913</c:v>
                </c:pt>
                <c:pt idx="2204">
                  <c:v>913</c:v>
                </c:pt>
                <c:pt idx="2205">
                  <c:v>913</c:v>
                </c:pt>
                <c:pt idx="2206">
                  <c:v>913</c:v>
                </c:pt>
                <c:pt idx="2207">
                  <c:v>913</c:v>
                </c:pt>
                <c:pt idx="2208">
                  <c:v>913</c:v>
                </c:pt>
                <c:pt idx="2209">
                  <c:v>913</c:v>
                </c:pt>
                <c:pt idx="2210">
                  <c:v>913</c:v>
                </c:pt>
                <c:pt idx="2211">
                  <c:v>913</c:v>
                </c:pt>
                <c:pt idx="2212">
                  <c:v>914</c:v>
                </c:pt>
                <c:pt idx="2213">
                  <c:v>914</c:v>
                </c:pt>
                <c:pt idx="2214">
                  <c:v>914</c:v>
                </c:pt>
                <c:pt idx="2215">
                  <c:v>914</c:v>
                </c:pt>
                <c:pt idx="2216">
                  <c:v>914</c:v>
                </c:pt>
                <c:pt idx="2217">
                  <c:v>914</c:v>
                </c:pt>
                <c:pt idx="2218">
                  <c:v>915</c:v>
                </c:pt>
                <c:pt idx="2219">
                  <c:v>915</c:v>
                </c:pt>
                <c:pt idx="2220">
                  <c:v>915</c:v>
                </c:pt>
                <c:pt idx="2221">
                  <c:v>915</c:v>
                </c:pt>
                <c:pt idx="2222">
                  <c:v>915</c:v>
                </c:pt>
                <c:pt idx="2223">
                  <c:v>915</c:v>
                </c:pt>
                <c:pt idx="2224">
                  <c:v>915</c:v>
                </c:pt>
                <c:pt idx="2225">
                  <c:v>915</c:v>
                </c:pt>
                <c:pt idx="2226">
                  <c:v>916</c:v>
                </c:pt>
                <c:pt idx="2227">
                  <c:v>916</c:v>
                </c:pt>
                <c:pt idx="2228">
                  <c:v>916</c:v>
                </c:pt>
                <c:pt idx="2229">
                  <c:v>916</c:v>
                </c:pt>
                <c:pt idx="2230">
                  <c:v>916</c:v>
                </c:pt>
                <c:pt idx="2231">
                  <c:v>916</c:v>
                </c:pt>
                <c:pt idx="2232">
                  <c:v>916</c:v>
                </c:pt>
                <c:pt idx="2233">
                  <c:v>916</c:v>
                </c:pt>
                <c:pt idx="2234">
                  <c:v>917</c:v>
                </c:pt>
                <c:pt idx="2235">
                  <c:v>917</c:v>
                </c:pt>
                <c:pt idx="2236">
                  <c:v>917</c:v>
                </c:pt>
                <c:pt idx="2237">
                  <c:v>917</c:v>
                </c:pt>
                <c:pt idx="2238">
                  <c:v>917</c:v>
                </c:pt>
                <c:pt idx="2239">
                  <c:v>917</c:v>
                </c:pt>
                <c:pt idx="2240">
                  <c:v>917</c:v>
                </c:pt>
                <c:pt idx="2241">
                  <c:v>918</c:v>
                </c:pt>
                <c:pt idx="2242">
                  <c:v>920</c:v>
                </c:pt>
                <c:pt idx="2243">
                  <c:v>920</c:v>
                </c:pt>
                <c:pt idx="2244">
                  <c:v>920</c:v>
                </c:pt>
                <c:pt idx="2245">
                  <c:v>920</c:v>
                </c:pt>
                <c:pt idx="2246">
                  <c:v>920</c:v>
                </c:pt>
                <c:pt idx="2247">
                  <c:v>920</c:v>
                </c:pt>
                <c:pt idx="2248">
                  <c:v>920</c:v>
                </c:pt>
                <c:pt idx="2249">
                  <c:v>920</c:v>
                </c:pt>
                <c:pt idx="2250">
                  <c:v>920</c:v>
                </c:pt>
                <c:pt idx="2251">
                  <c:v>921</c:v>
                </c:pt>
                <c:pt idx="2252">
                  <c:v>921</c:v>
                </c:pt>
                <c:pt idx="2253">
                  <c:v>921</c:v>
                </c:pt>
                <c:pt idx="2254">
                  <c:v>921</c:v>
                </c:pt>
                <c:pt idx="2255">
                  <c:v>921</c:v>
                </c:pt>
                <c:pt idx="2256">
                  <c:v>921</c:v>
                </c:pt>
                <c:pt idx="2257">
                  <c:v>921</c:v>
                </c:pt>
                <c:pt idx="2258">
                  <c:v>921</c:v>
                </c:pt>
                <c:pt idx="2259">
                  <c:v>921</c:v>
                </c:pt>
                <c:pt idx="2260">
                  <c:v>922</c:v>
                </c:pt>
                <c:pt idx="2261">
                  <c:v>922</c:v>
                </c:pt>
                <c:pt idx="2262">
                  <c:v>922</c:v>
                </c:pt>
                <c:pt idx="2263">
                  <c:v>923</c:v>
                </c:pt>
                <c:pt idx="2264">
                  <c:v>923</c:v>
                </c:pt>
                <c:pt idx="2265">
                  <c:v>923</c:v>
                </c:pt>
                <c:pt idx="2266">
                  <c:v>923</c:v>
                </c:pt>
                <c:pt idx="2267">
                  <c:v>923</c:v>
                </c:pt>
                <c:pt idx="2268">
                  <c:v>923</c:v>
                </c:pt>
                <c:pt idx="2269">
                  <c:v>923</c:v>
                </c:pt>
                <c:pt idx="2270">
                  <c:v>923</c:v>
                </c:pt>
                <c:pt idx="2271">
                  <c:v>924</c:v>
                </c:pt>
                <c:pt idx="2272">
                  <c:v>924</c:v>
                </c:pt>
                <c:pt idx="2273">
                  <c:v>924</c:v>
                </c:pt>
                <c:pt idx="2274">
                  <c:v>924</c:v>
                </c:pt>
                <c:pt idx="2275">
                  <c:v>925</c:v>
                </c:pt>
                <c:pt idx="2276">
                  <c:v>926</c:v>
                </c:pt>
                <c:pt idx="2277">
                  <c:v>927</c:v>
                </c:pt>
                <c:pt idx="2278">
                  <c:v>927</c:v>
                </c:pt>
                <c:pt idx="2279">
                  <c:v>927</c:v>
                </c:pt>
                <c:pt idx="2280">
                  <c:v>927</c:v>
                </c:pt>
                <c:pt idx="2281">
                  <c:v>927</c:v>
                </c:pt>
                <c:pt idx="2282">
                  <c:v>927</c:v>
                </c:pt>
                <c:pt idx="2283">
                  <c:v>927</c:v>
                </c:pt>
                <c:pt idx="2284">
                  <c:v>927</c:v>
                </c:pt>
                <c:pt idx="2285">
                  <c:v>927</c:v>
                </c:pt>
                <c:pt idx="2286">
                  <c:v>927</c:v>
                </c:pt>
                <c:pt idx="2287">
                  <c:v>928</c:v>
                </c:pt>
                <c:pt idx="2288">
                  <c:v>928</c:v>
                </c:pt>
                <c:pt idx="2289">
                  <c:v>928</c:v>
                </c:pt>
                <c:pt idx="2290">
                  <c:v>928</c:v>
                </c:pt>
                <c:pt idx="2291">
                  <c:v>928</c:v>
                </c:pt>
                <c:pt idx="2292">
                  <c:v>928</c:v>
                </c:pt>
                <c:pt idx="2293">
                  <c:v>928</c:v>
                </c:pt>
                <c:pt idx="2294">
                  <c:v>929</c:v>
                </c:pt>
                <c:pt idx="2295">
                  <c:v>929</c:v>
                </c:pt>
                <c:pt idx="2296">
                  <c:v>929</c:v>
                </c:pt>
                <c:pt idx="2297">
                  <c:v>929</c:v>
                </c:pt>
                <c:pt idx="2298">
                  <c:v>929</c:v>
                </c:pt>
                <c:pt idx="2299">
                  <c:v>929</c:v>
                </c:pt>
                <c:pt idx="2300">
                  <c:v>929</c:v>
                </c:pt>
                <c:pt idx="2301">
                  <c:v>930</c:v>
                </c:pt>
                <c:pt idx="2302">
                  <c:v>930</c:v>
                </c:pt>
                <c:pt idx="2303">
                  <c:v>930</c:v>
                </c:pt>
                <c:pt idx="2304">
                  <c:v>930</c:v>
                </c:pt>
                <c:pt idx="2305">
                  <c:v>930</c:v>
                </c:pt>
                <c:pt idx="2306">
                  <c:v>930</c:v>
                </c:pt>
                <c:pt idx="2307">
                  <c:v>930</c:v>
                </c:pt>
                <c:pt idx="2308">
                  <c:v>930</c:v>
                </c:pt>
                <c:pt idx="2309">
                  <c:v>931</c:v>
                </c:pt>
                <c:pt idx="2310">
                  <c:v>931</c:v>
                </c:pt>
                <c:pt idx="2311">
                  <c:v>931</c:v>
                </c:pt>
                <c:pt idx="2312">
                  <c:v>931</c:v>
                </c:pt>
                <c:pt idx="2313">
                  <c:v>931</c:v>
                </c:pt>
                <c:pt idx="2314">
                  <c:v>931</c:v>
                </c:pt>
                <c:pt idx="2315">
                  <c:v>931</c:v>
                </c:pt>
                <c:pt idx="2316">
                  <c:v>931</c:v>
                </c:pt>
                <c:pt idx="2317">
                  <c:v>931</c:v>
                </c:pt>
                <c:pt idx="2318">
                  <c:v>931</c:v>
                </c:pt>
                <c:pt idx="2319">
                  <c:v>932</c:v>
                </c:pt>
                <c:pt idx="2320">
                  <c:v>933</c:v>
                </c:pt>
                <c:pt idx="2321">
                  <c:v>933</c:v>
                </c:pt>
                <c:pt idx="2322">
                  <c:v>934</c:v>
                </c:pt>
                <c:pt idx="2323">
                  <c:v>934</c:v>
                </c:pt>
                <c:pt idx="2324">
                  <c:v>934</c:v>
                </c:pt>
                <c:pt idx="2325">
                  <c:v>934</c:v>
                </c:pt>
                <c:pt idx="2326">
                  <c:v>934</c:v>
                </c:pt>
                <c:pt idx="2327">
                  <c:v>934</c:v>
                </c:pt>
                <c:pt idx="2328">
                  <c:v>934</c:v>
                </c:pt>
                <c:pt idx="2329">
                  <c:v>935</c:v>
                </c:pt>
                <c:pt idx="2330">
                  <c:v>935</c:v>
                </c:pt>
                <c:pt idx="2331">
                  <c:v>935</c:v>
                </c:pt>
                <c:pt idx="2332">
                  <c:v>935</c:v>
                </c:pt>
                <c:pt idx="2333">
                  <c:v>935</c:v>
                </c:pt>
                <c:pt idx="2334">
                  <c:v>935</c:v>
                </c:pt>
                <c:pt idx="2335">
                  <c:v>935</c:v>
                </c:pt>
                <c:pt idx="2336">
                  <c:v>935</c:v>
                </c:pt>
                <c:pt idx="2337">
                  <c:v>936</c:v>
                </c:pt>
                <c:pt idx="2338">
                  <c:v>936</c:v>
                </c:pt>
                <c:pt idx="2339">
                  <c:v>936</c:v>
                </c:pt>
                <c:pt idx="2340">
                  <c:v>936</c:v>
                </c:pt>
                <c:pt idx="2341">
                  <c:v>936</c:v>
                </c:pt>
                <c:pt idx="2342">
                  <c:v>936</c:v>
                </c:pt>
                <c:pt idx="2343">
                  <c:v>936</c:v>
                </c:pt>
                <c:pt idx="2344">
                  <c:v>936</c:v>
                </c:pt>
                <c:pt idx="2345">
                  <c:v>936</c:v>
                </c:pt>
                <c:pt idx="2346">
                  <c:v>936</c:v>
                </c:pt>
                <c:pt idx="2347">
                  <c:v>937</c:v>
                </c:pt>
                <c:pt idx="2348">
                  <c:v>937</c:v>
                </c:pt>
                <c:pt idx="2349">
                  <c:v>937</c:v>
                </c:pt>
                <c:pt idx="2350">
                  <c:v>937</c:v>
                </c:pt>
                <c:pt idx="2351">
                  <c:v>937</c:v>
                </c:pt>
                <c:pt idx="2352">
                  <c:v>937</c:v>
                </c:pt>
                <c:pt idx="2353">
                  <c:v>937</c:v>
                </c:pt>
                <c:pt idx="2354">
                  <c:v>937</c:v>
                </c:pt>
                <c:pt idx="2355">
                  <c:v>938</c:v>
                </c:pt>
                <c:pt idx="2356">
                  <c:v>938</c:v>
                </c:pt>
                <c:pt idx="2357">
                  <c:v>938</c:v>
                </c:pt>
                <c:pt idx="2358">
                  <c:v>938</c:v>
                </c:pt>
                <c:pt idx="2359">
                  <c:v>938</c:v>
                </c:pt>
                <c:pt idx="2360">
                  <c:v>938</c:v>
                </c:pt>
                <c:pt idx="2361">
                  <c:v>938</c:v>
                </c:pt>
                <c:pt idx="2362">
                  <c:v>940</c:v>
                </c:pt>
                <c:pt idx="2363">
                  <c:v>941</c:v>
                </c:pt>
                <c:pt idx="2364">
                  <c:v>941</c:v>
                </c:pt>
                <c:pt idx="2365">
                  <c:v>941</c:v>
                </c:pt>
                <c:pt idx="2366">
                  <c:v>941</c:v>
                </c:pt>
                <c:pt idx="2367">
                  <c:v>941</c:v>
                </c:pt>
                <c:pt idx="2368">
                  <c:v>942</c:v>
                </c:pt>
                <c:pt idx="2369">
                  <c:v>942</c:v>
                </c:pt>
                <c:pt idx="2370">
                  <c:v>942</c:v>
                </c:pt>
                <c:pt idx="2371">
                  <c:v>942</c:v>
                </c:pt>
                <c:pt idx="2372">
                  <c:v>942</c:v>
                </c:pt>
                <c:pt idx="2373">
                  <c:v>942</c:v>
                </c:pt>
                <c:pt idx="2374">
                  <c:v>942</c:v>
                </c:pt>
                <c:pt idx="2375">
                  <c:v>942</c:v>
                </c:pt>
                <c:pt idx="2376">
                  <c:v>942</c:v>
                </c:pt>
                <c:pt idx="2377">
                  <c:v>942</c:v>
                </c:pt>
                <c:pt idx="2378">
                  <c:v>942</c:v>
                </c:pt>
                <c:pt idx="2379">
                  <c:v>942</c:v>
                </c:pt>
                <c:pt idx="2380">
                  <c:v>942</c:v>
                </c:pt>
                <c:pt idx="2381">
                  <c:v>943</c:v>
                </c:pt>
                <c:pt idx="2382">
                  <c:v>943</c:v>
                </c:pt>
                <c:pt idx="2383">
                  <c:v>943</c:v>
                </c:pt>
                <c:pt idx="2384">
                  <c:v>943</c:v>
                </c:pt>
                <c:pt idx="2385">
                  <c:v>943</c:v>
                </c:pt>
                <c:pt idx="2386">
                  <c:v>943</c:v>
                </c:pt>
                <c:pt idx="2387">
                  <c:v>943</c:v>
                </c:pt>
                <c:pt idx="2388">
                  <c:v>943</c:v>
                </c:pt>
                <c:pt idx="2389">
                  <c:v>944</c:v>
                </c:pt>
                <c:pt idx="2390">
                  <c:v>944</c:v>
                </c:pt>
                <c:pt idx="2391">
                  <c:v>944</c:v>
                </c:pt>
                <c:pt idx="2392">
                  <c:v>944</c:v>
                </c:pt>
                <c:pt idx="2393">
                  <c:v>944</c:v>
                </c:pt>
                <c:pt idx="2394">
                  <c:v>945</c:v>
                </c:pt>
                <c:pt idx="2395">
                  <c:v>945</c:v>
                </c:pt>
                <c:pt idx="2396">
                  <c:v>945</c:v>
                </c:pt>
                <c:pt idx="2397">
                  <c:v>945</c:v>
                </c:pt>
                <c:pt idx="2398">
                  <c:v>945</c:v>
                </c:pt>
                <c:pt idx="2399">
                  <c:v>945</c:v>
                </c:pt>
                <c:pt idx="2400">
                  <c:v>945</c:v>
                </c:pt>
                <c:pt idx="2401">
                  <c:v>946</c:v>
                </c:pt>
                <c:pt idx="2402">
                  <c:v>947</c:v>
                </c:pt>
                <c:pt idx="2403">
                  <c:v>947</c:v>
                </c:pt>
                <c:pt idx="2404">
                  <c:v>948</c:v>
                </c:pt>
                <c:pt idx="2405">
                  <c:v>948</c:v>
                </c:pt>
                <c:pt idx="2406">
                  <c:v>948</c:v>
                </c:pt>
                <c:pt idx="2407">
                  <c:v>948</c:v>
                </c:pt>
                <c:pt idx="2408">
                  <c:v>948</c:v>
                </c:pt>
                <c:pt idx="2409">
                  <c:v>948</c:v>
                </c:pt>
                <c:pt idx="2410">
                  <c:v>948</c:v>
                </c:pt>
                <c:pt idx="2411">
                  <c:v>949</c:v>
                </c:pt>
                <c:pt idx="2412">
                  <c:v>949</c:v>
                </c:pt>
                <c:pt idx="2413">
                  <c:v>949</c:v>
                </c:pt>
                <c:pt idx="2414">
                  <c:v>949</c:v>
                </c:pt>
                <c:pt idx="2415">
                  <c:v>949</c:v>
                </c:pt>
                <c:pt idx="2416">
                  <c:v>949</c:v>
                </c:pt>
                <c:pt idx="2417">
                  <c:v>949</c:v>
                </c:pt>
                <c:pt idx="2418">
                  <c:v>950</c:v>
                </c:pt>
                <c:pt idx="2419">
                  <c:v>950</c:v>
                </c:pt>
                <c:pt idx="2420">
                  <c:v>950</c:v>
                </c:pt>
                <c:pt idx="2421">
                  <c:v>950</c:v>
                </c:pt>
                <c:pt idx="2422">
                  <c:v>950</c:v>
                </c:pt>
                <c:pt idx="2423">
                  <c:v>950</c:v>
                </c:pt>
                <c:pt idx="2424">
                  <c:v>950</c:v>
                </c:pt>
                <c:pt idx="2425">
                  <c:v>950</c:v>
                </c:pt>
                <c:pt idx="2426">
                  <c:v>950</c:v>
                </c:pt>
                <c:pt idx="2427">
                  <c:v>950</c:v>
                </c:pt>
                <c:pt idx="2428">
                  <c:v>950</c:v>
                </c:pt>
                <c:pt idx="2429">
                  <c:v>951</c:v>
                </c:pt>
                <c:pt idx="2430">
                  <c:v>951</c:v>
                </c:pt>
                <c:pt idx="2431">
                  <c:v>951</c:v>
                </c:pt>
                <c:pt idx="2432">
                  <c:v>951</c:v>
                </c:pt>
                <c:pt idx="2433">
                  <c:v>951</c:v>
                </c:pt>
                <c:pt idx="2434">
                  <c:v>951</c:v>
                </c:pt>
                <c:pt idx="2435">
                  <c:v>952</c:v>
                </c:pt>
                <c:pt idx="2436">
                  <c:v>952</c:v>
                </c:pt>
                <c:pt idx="2437">
                  <c:v>952</c:v>
                </c:pt>
                <c:pt idx="2438">
                  <c:v>952</c:v>
                </c:pt>
                <c:pt idx="2439">
                  <c:v>952</c:v>
                </c:pt>
                <c:pt idx="2440">
                  <c:v>952</c:v>
                </c:pt>
                <c:pt idx="2441">
                  <c:v>952</c:v>
                </c:pt>
                <c:pt idx="2442">
                  <c:v>955</c:v>
                </c:pt>
                <c:pt idx="2443">
                  <c:v>955</c:v>
                </c:pt>
                <c:pt idx="2444">
                  <c:v>955</c:v>
                </c:pt>
                <c:pt idx="2445">
                  <c:v>955</c:v>
                </c:pt>
                <c:pt idx="2446">
                  <c:v>955</c:v>
                </c:pt>
                <c:pt idx="2447">
                  <c:v>955</c:v>
                </c:pt>
                <c:pt idx="2448">
                  <c:v>955</c:v>
                </c:pt>
                <c:pt idx="2449">
                  <c:v>956</c:v>
                </c:pt>
                <c:pt idx="2450">
                  <c:v>956</c:v>
                </c:pt>
                <c:pt idx="2451">
                  <c:v>956</c:v>
                </c:pt>
                <c:pt idx="2452">
                  <c:v>956</c:v>
                </c:pt>
                <c:pt idx="2453">
                  <c:v>956</c:v>
                </c:pt>
                <c:pt idx="2454">
                  <c:v>956</c:v>
                </c:pt>
                <c:pt idx="2455">
                  <c:v>956</c:v>
                </c:pt>
                <c:pt idx="2456">
                  <c:v>956</c:v>
                </c:pt>
                <c:pt idx="2457">
                  <c:v>956</c:v>
                </c:pt>
                <c:pt idx="2458">
                  <c:v>956</c:v>
                </c:pt>
                <c:pt idx="2459">
                  <c:v>957</c:v>
                </c:pt>
                <c:pt idx="2460">
                  <c:v>957</c:v>
                </c:pt>
                <c:pt idx="2461">
                  <c:v>957</c:v>
                </c:pt>
                <c:pt idx="2462">
                  <c:v>957</c:v>
                </c:pt>
                <c:pt idx="2463">
                  <c:v>957</c:v>
                </c:pt>
                <c:pt idx="2464">
                  <c:v>958</c:v>
                </c:pt>
                <c:pt idx="2465">
                  <c:v>958</c:v>
                </c:pt>
                <c:pt idx="2466">
                  <c:v>958</c:v>
                </c:pt>
                <c:pt idx="2467">
                  <c:v>958</c:v>
                </c:pt>
                <c:pt idx="2468">
                  <c:v>958</c:v>
                </c:pt>
                <c:pt idx="2469">
                  <c:v>958</c:v>
                </c:pt>
                <c:pt idx="2470">
                  <c:v>959</c:v>
                </c:pt>
                <c:pt idx="2471">
                  <c:v>959</c:v>
                </c:pt>
                <c:pt idx="2472">
                  <c:v>959</c:v>
                </c:pt>
                <c:pt idx="2473">
                  <c:v>959</c:v>
                </c:pt>
                <c:pt idx="2474">
                  <c:v>959</c:v>
                </c:pt>
                <c:pt idx="2475">
                  <c:v>959</c:v>
                </c:pt>
                <c:pt idx="2476">
                  <c:v>959</c:v>
                </c:pt>
                <c:pt idx="2477">
                  <c:v>959</c:v>
                </c:pt>
                <c:pt idx="2478">
                  <c:v>961</c:v>
                </c:pt>
                <c:pt idx="2479">
                  <c:v>962</c:v>
                </c:pt>
                <c:pt idx="2480">
                  <c:v>962</c:v>
                </c:pt>
                <c:pt idx="2481">
                  <c:v>962</c:v>
                </c:pt>
                <c:pt idx="2482">
                  <c:v>962</c:v>
                </c:pt>
                <c:pt idx="2483">
                  <c:v>962</c:v>
                </c:pt>
                <c:pt idx="2484">
                  <c:v>962</c:v>
                </c:pt>
                <c:pt idx="2485">
                  <c:v>962</c:v>
                </c:pt>
                <c:pt idx="2486">
                  <c:v>963</c:v>
                </c:pt>
                <c:pt idx="2487">
                  <c:v>963</c:v>
                </c:pt>
                <c:pt idx="2488">
                  <c:v>963</c:v>
                </c:pt>
                <c:pt idx="2489">
                  <c:v>963</c:v>
                </c:pt>
                <c:pt idx="2490">
                  <c:v>963</c:v>
                </c:pt>
                <c:pt idx="2491">
                  <c:v>963</c:v>
                </c:pt>
                <c:pt idx="2492">
                  <c:v>963</c:v>
                </c:pt>
                <c:pt idx="2493">
                  <c:v>963</c:v>
                </c:pt>
                <c:pt idx="2494">
                  <c:v>963</c:v>
                </c:pt>
                <c:pt idx="2495">
                  <c:v>964</c:v>
                </c:pt>
                <c:pt idx="2496">
                  <c:v>964</c:v>
                </c:pt>
                <c:pt idx="2497">
                  <c:v>964</c:v>
                </c:pt>
                <c:pt idx="2498">
                  <c:v>964</c:v>
                </c:pt>
                <c:pt idx="2499">
                  <c:v>964</c:v>
                </c:pt>
                <c:pt idx="2500">
                  <c:v>965</c:v>
                </c:pt>
                <c:pt idx="2501">
                  <c:v>965</c:v>
                </c:pt>
                <c:pt idx="2502">
                  <c:v>965</c:v>
                </c:pt>
                <c:pt idx="2503">
                  <c:v>965</c:v>
                </c:pt>
                <c:pt idx="2504">
                  <c:v>965</c:v>
                </c:pt>
                <c:pt idx="2505">
                  <c:v>965</c:v>
                </c:pt>
                <c:pt idx="2506">
                  <c:v>965</c:v>
                </c:pt>
                <c:pt idx="2507">
                  <c:v>966</c:v>
                </c:pt>
                <c:pt idx="2508">
                  <c:v>966</c:v>
                </c:pt>
                <c:pt idx="2509">
                  <c:v>966</c:v>
                </c:pt>
                <c:pt idx="2510">
                  <c:v>966</c:v>
                </c:pt>
                <c:pt idx="2511">
                  <c:v>966</c:v>
                </c:pt>
                <c:pt idx="2512">
                  <c:v>966</c:v>
                </c:pt>
                <c:pt idx="2513">
                  <c:v>967</c:v>
                </c:pt>
                <c:pt idx="2514">
                  <c:v>969</c:v>
                </c:pt>
                <c:pt idx="2515">
                  <c:v>969</c:v>
                </c:pt>
                <c:pt idx="2516">
                  <c:v>969</c:v>
                </c:pt>
                <c:pt idx="2517">
                  <c:v>969</c:v>
                </c:pt>
                <c:pt idx="2518">
                  <c:v>969</c:v>
                </c:pt>
                <c:pt idx="2519">
                  <c:v>969</c:v>
                </c:pt>
                <c:pt idx="2520">
                  <c:v>970</c:v>
                </c:pt>
                <c:pt idx="2521">
                  <c:v>970</c:v>
                </c:pt>
                <c:pt idx="2522">
                  <c:v>970</c:v>
                </c:pt>
                <c:pt idx="2523">
                  <c:v>970</c:v>
                </c:pt>
                <c:pt idx="2524">
                  <c:v>970</c:v>
                </c:pt>
                <c:pt idx="2525">
                  <c:v>970</c:v>
                </c:pt>
                <c:pt idx="2526">
                  <c:v>971</c:v>
                </c:pt>
                <c:pt idx="2527">
                  <c:v>971</c:v>
                </c:pt>
                <c:pt idx="2528">
                  <c:v>971</c:v>
                </c:pt>
                <c:pt idx="2529">
                  <c:v>971</c:v>
                </c:pt>
                <c:pt idx="2530">
                  <c:v>971</c:v>
                </c:pt>
                <c:pt idx="2531">
                  <c:v>971</c:v>
                </c:pt>
                <c:pt idx="2532">
                  <c:v>971</c:v>
                </c:pt>
                <c:pt idx="2533">
                  <c:v>971</c:v>
                </c:pt>
                <c:pt idx="2534">
                  <c:v>971</c:v>
                </c:pt>
                <c:pt idx="2535">
                  <c:v>972</c:v>
                </c:pt>
                <c:pt idx="2536">
                  <c:v>972</c:v>
                </c:pt>
                <c:pt idx="2537">
                  <c:v>972</c:v>
                </c:pt>
                <c:pt idx="2538">
                  <c:v>972</c:v>
                </c:pt>
                <c:pt idx="2539">
                  <c:v>973</c:v>
                </c:pt>
                <c:pt idx="2540">
                  <c:v>973</c:v>
                </c:pt>
                <c:pt idx="2541">
                  <c:v>975</c:v>
                </c:pt>
                <c:pt idx="2542">
                  <c:v>976</c:v>
                </c:pt>
                <c:pt idx="2543">
                  <c:v>976</c:v>
                </c:pt>
                <c:pt idx="2544">
                  <c:v>976</c:v>
                </c:pt>
                <c:pt idx="2545">
                  <c:v>976</c:v>
                </c:pt>
                <c:pt idx="2546">
                  <c:v>976</c:v>
                </c:pt>
                <c:pt idx="2547">
                  <c:v>976</c:v>
                </c:pt>
                <c:pt idx="2548">
                  <c:v>977</c:v>
                </c:pt>
                <c:pt idx="2549">
                  <c:v>977</c:v>
                </c:pt>
                <c:pt idx="2550">
                  <c:v>977</c:v>
                </c:pt>
                <c:pt idx="2551">
                  <c:v>977</c:v>
                </c:pt>
                <c:pt idx="2552">
                  <c:v>977</c:v>
                </c:pt>
                <c:pt idx="2553">
                  <c:v>978</c:v>
                </c:pt>
                <c:pt idx="2554">
                  <c:v>978</c:v>
                </c:pt>
                <c:pt idx="2555">
                  <c:v>979</c:v>
                </c:pt>
                <c:pt idx="2556">
                  <c:v>979</c:v>
                </c:pt>
                <c:pt idx="2557">
                  <c:v>979</c:v>
                </c:pt>
                <c:pt idx="2558">
                  <c:v>980</c:v>
                </c:pt>
                <c:pt idx="2559">
                  <c:v>980</c:v>
                </c:pt>
                <c:pt idx="2560">
                  <c:v>983</c:v>
                </c:pt>
                <c:pt idx="2561">
                  <c:v>983</c:v>
                </c:pt>
                <c:pt idx="2562">
                  <c:v>983</c:v>
                </c:pt>
                <c:pt idx="2563">
                  <c:v>984</c:v>
                </c:pt>
                <c:pt idx="2564">
                  <c:v>984</c:v>
                </c:pt>
                <c:pt idx="2565">
                  <c:v>984</c:v>
                </c:pt>
                <c:pt idx="2566">
                  <c:v>985</c:v>
                </c:pt>
                <c:pt idx="2567">
                  <c:v>985</c:v>
                </c:pt>
                <c:pt idx="2568">
                  <c:v>986</c:v>
                </c:pt>
                <c:pt idx="2569">
                  <c:v>986</c:v>
                </c:pt>
                <c:pt idx="2570">
                  <c:v>986</c:v>
                </c:pt>
                <c:pt idx="2571">
                  <c:v>987</c:v>
                </c:pt>
                <c:pt idx="2572">
                  <c:v>987</c:v>
                </c:pt>
                <c:pt idx="2573">
                  <c:v>989</c:v>
                </c:pt>
                <c:pt idx="2574">
                  <c:v>990</c:v>
                </c:pt>
                <c:pt idx="2575">
                  <c:v>990</c:v>
                </c:pt>
                <c:pt idx="2576">
                  <c:v>990</c:v>
                </c:pt>
                <c:pt idx="2577">
                  <c:v>990</c:v>
                </c:pt>
                <c:pt idx="2578">
                  <c:v>991</c:v>
                </c:pt>
                <c:pt idx="2579">
                  <c:v>991</c:v>
                </c:pt>
                <c:pt idx="2580">
                  <c:v>991</c:v>
                </c:pt>
                <c:pt idx="2581">
                  <c:v>991</c:v>
                </c:pt>
                <c:pt idx="2582">
                  <c:v>991</c:v>
                </c:pt>
                <c:pt idx="2583">
                  <c:v>991</c:v>
                </c:pt>
                <c:pt idx="2584">
                  <c:v>991</c:v>
                </c:pt>
                <c:pt idx="2585">
                  <c:v>991</c:v>
                </c:pt>
                <c:pt idx="2586">
                  <c:v>991</c:v>
                </c:pt>
                <c:pt idx="2587">
                  <c:v>991</c:v>
                </c:pt>
                <c:pt idx="2588">
                  <c:v>991</c:v>
                </c:pt>
                <c:pt idx="2589">
                  <c:v>991</c:v>
                </c:pt>
                <c:pt idx="2590">
                  <c:v>992</c:v>
                </c:pt>
                <c:pt idx="2591">
                  <c:v>992</c:v>
                </c:pt>
                <c:pt idx="2592">
                  <c:v>992</c:v>
                </c:pt>
                <c:pt idx="2593">
                  <c:v>992</c:v>
                </c:pt>
                <c:pt idx="2594">
                  <c:v>992</c:v>
                </c:pt>
                <c:pt idx="2595">
                  <c:v>992</c:v>
                </c:pt>
                <c:pt idx="2596">
                  <c:v>992</c:v>
                </c:pt>
                <c:pt idx="2597">
                  <c:v>992</c:v>
                </c:pt>
                <c:pt idx="2598">
                  <c:v>992</c:v>
                </c:pt>
                <c:pt idx="2599">
                  <c:v>993</c:v>
                </c:pt>
                <c:pt idx="2600">
                  <c:v>993</c:v>
                </c:pt>
                <c:pt idx="2601">
                  <c:v>993</c:v>
                </c:pt>
                <c:pt idx="2602">
                  <c:v>993</c:v>
                </c:pt>
                <c:pt idx="2603">
                  <c:v>993</c:v>
                </c:pt>
                <c:pt idx="2604">
                  <c:v>993</c:v>
                </c:pt>
                <c:pt idx="2605">
                  <c:v>993</c:v>
                </c:pt>
                <c:pt idx="2606">
                  <c:v>993</c:v>
                </c:pt>
                <c:pt idx="2607">
                  <c:v>993</c:v>
                </c:pt>
                <c:pt idx="2608">
                  <c:v>994</c:v>
                </c:pt>
                <c:pt idx="2609">
                  <c:v>994</c:v>
                </c:pt>
                <c:pt idx="2610">
                  <c:v>994</c:v>
                </c:pt>
                <c:pt idx="2611">
                  <c:v>994</c:v>
                </c:pt>
                <c:pt idx="2612">
                  <c:v>994</c:v>
                </c:pt>
                <c:pt idx="2613">
                  <c:v>994</c:v>
                </c:pt>
                <c:pt idx="2614">
                  <c:v>994</c:v>
                </c:pt>
                <c:pt idx="2615">
                  <c:v>994</c:v>
                </c:pt>
                <c:pt idx="2616">
                  <c:v>994</c:v>
                </c:pt>
                <c:pt idx="2617">
                  <c:v>994</c:v>
                </c:pt>
                <c:pt idx="2618">
                  <c:v>994</c:v>
                </c:pt>
                <c:pt idx="2619">
                  <c:v>994</c:v>
                </c:pt>
                <c:pt idx="2620">
                  <c:v>997</c:v>
                </c:pt>
                <c:pt idx="2621">
                  <c:v>997</c:v>
                </c:pt>
                <c:pt idx="2622">
                  <c:v>997</c:v>
                </c:pt>
                <c:pt idx="2623">
                  <c:v>997</c:v>
                </c:pt>
                <c:pt idx="2624">
                  <c:v>997</c:v>
                </c:pt>
                <c:pt idx="2625">
                  <c:v>997</c:v>
                </c:pt>
                <c:pt idx="2626">
                  <c:v>997</c:v>
                </c:pt>
                <c:pt idx="2627">
                  <c:v>997</c:v>
                </c:pt>
                <c:pt idx="2628">
                  <c:v>997</c:v>
                </c:pt>
                <c:pt idx="2629">
                  <c:v>997</c:v>
                </c:pt>
                <c:pt idx="2630">
                  <c:v>997</c:v>
                </c:pt>
                <c:pt idx="2631">
                  <c:v>997</c:v>
                </c:pt>
                <c:pt idx="2632">
                  <c:v>997</c:v>
                </c:pt>
                <c:pt idx="2633">
                  <c:v>997</c:v>
                </c:pt>
                <c:pt idx="2634">
                  <c:v>998</c:v>
                </c:pt>
                <c:pt idx="2635">
                  <c:v>998</c:v>
                </c:pt>
                <c:pt idx="2636">
                  <c:v>998</c:v>
                </c:pt>
                <c:pt idx="2637">
                  <c:v>998</c:v>
                </c:pt>
                <c:pt idx="2638">
                  <c:v>998</c:v>
                </c:pt>
                <c:pt idx="2639">
                  <c:v>998</c:v>
                </c:pt>
                <c:pt idx="2640">
                  <c:v>998</c:v>
                </c:pt>
                <c:pt idx="2641">
                  <c:v>998</c:v>
                </c:pt>
                <c:pt idx="2642">
                  <c:v>998</c:v>
                </c:pt>
                <c:pt idx="2643">
                  <c:v>999</c:v>
                </c:pt>
                <c:pt idx="2644">
                  <c:v>999</c:v>
                </c:pt>
                <c:pt idx="2645">
                  <c:v>999</c:v>
                </c:pt>
                <c:pt idx="2646">
                  <c:v>999</c:v>
                </c:pt>
                <c:pt idx="2647">
                  <c:v>999</c:v>
                </c:pt>
                <c:pt idx="2648">
                  <c:v>999</c:v>
                </c:pt>
                <c:pt idx="2649">
                  <c:v>999</c:v>
                </c:pt>
                <c:pt idx="2650">
                  <c:v>1000</c:v>
                </c:pt>
                <c:pt idx="2651">
                  <c:v>1000</c:v>
                </c:pt>
                <c:pt idx="2652">
                  <c:v>1000</c:v>
                </c:pt>
                <c:pt idx="2653">
                  <c:v>1000</c:v>
                </c:pt>
                <c:pt idx="2654">
                  <c:v>1000</c:v>
                </c:pt>
                <c:pt idx="2655">
                  <c:v>1000</c:v>
                </c:pt>
                <c:pt idx="2656">
                  <c:v>1000</c:v>
                </c:pt>
                <c:pt idx="2657">
                  <c:v>1001</c:v>
                </c:pt>
                <c:pt idx="2658">
                  <c:v>1001</c:v>
                </c:pt>
                <c:pt idx="2659">
                  <c:v>1001</c:v>
                </c:pt>
                <c:pt idx="2660">
                  <c:v>1001</c:v>
                </c:pt>
                <c:pt idx="2661">
                  <c:v>1001</c:v>
                </c:pt>
                <c:pt idx="2662">
                  <c:v>1001</c:v>
                </c:pt>
                <c:pt idx="2663">
                  <c:v>1002</c:v>
                </c:pt>
                <c:pt idx="2664">
                  <c:v>1003</c:v>
                </c:pt>
                <c:pt idx="2665">
                  <c:v>1004</c:v>
                </c:pt>
                <c:pt idx="2666">
                  <c:v>1004</c:v>
                </c:pt>
                <c:pt idx="2667">
                  <c:v>1004</c:v>
                </c:pt>
                <c:pt idx="2668">
                  <c:v>1004</c:v>
                </c:pt>
                <c:pt idx="2669">
                  <c:v>1004</c:v>
                </c:pt>
                <c:pt idx="2670">
                  <c:v>1004</c:v>
                </c:pt>
                <c:pt idx="2671">
                  <c:v>1004</c:v>
                </c:pt>
                <c:pt idx="2672">
                  <c:v>1005</c:v>
                </c:pt>
                <c:pt idx="2673">
                  <c:v>1005</c:v>
                </c:pt>
                <c:pt idx="2674">
                  <c:v>1005</c:v>
                </c:pt>
                <c:pt idx="2675">
                  <c:v>1005</c:v>
                </c:pt>
                <c:pt idx="2676">
                  <c:v>1005</c:v>
                </c:pt>
                <c:pt idx="2677">
                  <c:v>1006</c:v>
                </c:pt>
                <c:pt idx="2678">
                  <c:v>1006</c:v>
                </c:pt>
                <c:pt idx="2679">
                  <c:v>1006</c:v>
                </c:pt>
                <c:pt idx="2680">
                  <c:v>1006</c:v>
                </c:pt>
                <c:pt idx="2681">
                  <c:v>1006</c:v>
                </c:pt>
                <c:pt idx="2682">
                  <c:v>1006</c:v>
                </c:pt>
                <c:pt idx="2683">
                  <c:v>1006</c:v>
                </c:pt>
                <c:pt idx="2684">
                  <c:v>1006</c:v>
                </c:pt>
                <c:pt idx="2685">
                  <c:v>1007</c:v>
                </c:pt>
                <c:pt idx="2686">
                  <c:v>1007</c:v>
                </c:pt>
                <c:pt idx="2687">
                  <c:v>1007</c:v>
                </c:pt>
                <c:pt idx="2688">
                  <c:v>1007</c:v>
                </c:pt>
                <c:pt idx="2689">
                  <c:v>1007</c:v>
                </c:pt>
                <c:pt idx="2690">
                  <c:v>1007</c:v>
                </c:pt>
                <c:pt idx="2691">
                  <c:v>1007</c:v>
                </c:pt>
                <c:pt idx="2692">
                  <c:v>1007</c:v>
                </c:pt>
                <c:pt idx="2693">
                  <c:v>1007</c:v>
                </c:pt>
                <c:pt idx="2694">
                  <c:v>1007</c:v>
                </c:pt>
                <c:pt idx="2695">
                  <c:v>1008</c:v>
                </c:pt>
                <c:pt idx="2696">
                  <c:v>1008</c:v>
                </c:pt>
                <c:pt idx="2697">
                  <c:v>1008</c:v>
                </c:pt>
                <c:pt idx="2698">
                  <c:v>1008</c:v>
                </c:pt>
                <c:pt idx="2699">
                  <c:v>1008</c:v>
                </c:pt>
                <c:pt idx="2700">
                  <c:v>1008</c:v>
                </c:pt>
                <c:pt idx="2701">
                  <c:v>1008</c:v>
                </c:pt>
                <c:pt idx="2702">
                  <c:v>1008</c:v>
                </c:pt>
                <c:pt idx="2703">
                  <c:v>1008</c:v>
                </c:pt>
                <c:pt idx="2704">
                  <c:v>1008</c:v>
                </c:pt>
                <c:pt idx="2705">
                  <c:v>1010</c:v>
                </c:pt>
                <c:pt idx="2706">
                  <c:v>1011</c:v>
                </c:pt>
                <c:pt idx="2707">
                  <c:v>1011</c:v>
                </c:pt>
                <c:pt idx="2708">
                  <c:v>1011</c:v>
                </c:pt>
                <c:pt idx="2709">
                  <c:v>1011</c:v>
                </c:pt>
                <c:pt idx="2710">
                  <c:v>1011</c:v>
                </c:pt>
                <c:pt idx="2711">
                  <c:v>1011</c:v>
                </c:pt>
                <c:pt idx="2712">
                  <c:v>1012</c:v>
                </c:pt>
                <c:pt idx="2713">
                  <c:v>1012</c:v>
                </c:pt>
                <c:pt idx="2714">
                  <c:v>1012</c:v>
                </c:pt>
                <c:pt idx="2715">
                  <c:v>1012</c:v>
                </c:pt>
                <c:pt idx="2716">
                  <c:v>1012</c:v>
                </c:pt>
                <c:pt idx="2717">
                  <c:v>1012</c:v>
                </c:pt>
                <c:pt idx="2718">
                  <c:v>1012</c:v>
                </c:pt>
                <c:pt idx="2719">
                  <c:v>1012</c:v>
                </c:pt>
                <c:pt idx="2720">
                  <c:v>1012</c:v>
                </c:pt>
                <c:pt idx="2721">
                  <c:v>1012</c:v>
                </c:pt>
                <c:pt idx="2722">
                  <c:v>1012</c:v>
                </c:pt>
                <c:pt idx="2723">
                  <c:v>1012</c:v>
                </c:pt>
                <c:pt idx="2724">
                  <c:v>1012</c:v>
                </c:pt>
                <c:pt idx="2725">
                  <c:v>1013</c:v>
                </c:pt>
                <c:pt idx="2726">
                  <c:v>1013</c:v>
                </c:pt>
                <c:pt idx="2727">
                  <c:v>1013</c:v>
                </c:pt>
                <c:pt idx="2728">
                  <c:v>1013</c:v>
                </c:pt>
                <c:pt idx="2729">
                  <c:v>1013</c:v>
                </c:pt>
                <c:pt idx="2730">
                  <c:v>1014</c:v>
                </c:pt>
                <c:pt idx="2731">
                  <c:v>1014</c:v>
                </c:pt>
                <c:pt idx="2732">
                  <c:v>1014</c:v>
                </c:pt>
                <c:pt idx="2733">
                  <c:v>1014</c:v>
                </c:pt>
                <c:pt idx="2734">
                  <c:v>1014</c:v>
                </c:pt>
                <c:pt idx="2735">
                  <c:v>1015</c:v>
                </c:pt>
                <c:pt idx="2736">
                  <c:v>1015</c:v>
                </c:pt>
                <c:pt idx="2737">
                  <c:v>1015</c:v>
                </c:pt>
                <c:pt idx="2738">
                  <c:v>1015</c:v>
                </c:pt>
                <c:pt idx="2739">
                  <c:v>1015</c:v>
                </c:pt>
                <c:pt idx="2740">
                  <c:v>1015</c:v>
                </c:pt>
                <c:pt idx="2741">
                  <c:v>1016</c:v>
                </c:pt>
                <c:pt idx="2742">
                  <c:v>1018</c:v>
                </c:pt>
                <c:pt idx="2743">
                  <c:v>1018</c:v>
                </c:pt>
                <c:pt idx="2744">
                  <c:v>1018</c:v>
                </c:pt>
                <c:pt idx="2745">
                  <c:v>1018</c:v>
                </c:pt>
                <c:pt idx="2746">
                  <c:v>1018</c:v>
                </c:pt>
                <c:pt idx="2747">
                  <c:v>1018</c:v>
                </c:pt>
                <c:pt idx="2748">
                  <c:v>1018</c:v>
                </c:pt>
                <c:pt idx="2749">
                  <c:v>1018</c:v>
                </c:pt>
                <c:pt idx="2750">
                  <c:v>1018</c:v>
                </c:pt>
                <c:pt idx="2751">
                  <c:v>1019</c:v>
                </c:pt>
                <c:pt idx="2752">
                  <c:v>1019</c:v>
                </c:pt>
                <c:pt idx="2753">
                  <c:v>1019</c:v>
                </c:pt>
                <c:pt idx="2754">
                  <c:v>1019</c:v>
                </c:pt>
                <c:pt idx="2755">
                  <c:v>1019</c:v>
                </c:pt>
                <c:pt idx="2756">
                  <c:v>1020</c:v>
                </c:pt>
                <c:pt idx="2757">
                  <c:v>1020</c:v>
                </c:pt>
                <c:pt idx="2758">
                  <c:v>1020</c:v>
                </c:pt>
                <c:pt idx="2759">
                  <c:v>1020</c:v>
                </c:pt>
                <c:pt idx="2760">
                  <c:v>1020</c:v>
                </c:pt>
                <c:pt idx="2761">
                  <c:v>1020</c:v>
                </c:pt>
                <c:pt idx="2762">
                  <c:v>1020</c:v>
                </c:pt>
                <c:pt idx="2763">
                  <c:v>1020</c:v>
                </c:pt>
                <c:pt idx="2764">
                  <c:v>1020</c:v>
                </c:pt>
                <c:pt idx="2765">
                  <c:v>1021</c:v>
                </c:pt>
                <c:pt idx="2766">
                  <c:v>1021</c:v>
                </c:pt>
                <c:pt idx="2767">
                  <c:v>1021</c:v>
                </c:pt>
                <c:pt idx="2768">
                  <c:v>1021</c:v>
                </c:pt>
                <c:pt idx="2769">
                  <c:v>1021</c:v>
                </c:pt>
                <c:pt idx="2770">
                  <c:v>1021</c:v>
                </c:pt>
                <c:pt idx="2771">
                  <c:v>1021</c:v>
                </c:pt>
                <c:pt idx="2772">
                  <c:v>1022</c:v>
                </c:pt>
                <c:pt idx="2773">
                  <c:v>1022</c:v>
                </c:pt>
                <c:pt idx="2774">
                  <c:v>1022</c:v>
                </c:pt>
                <c:pt idx="2775">
                  <c:v>1022</c:v>
                </c:pt>
                <c:pt idx="2776">
                  <c:v>1022</c:v>
                </c:pt>
                <c:pt idx="2777">
                  <c:v>1022</c:v>
                </c:pt>
                <c:pt idx="2778">
                  <c:v>1022</c:v>
                </c:pt>
                <c:pt idx="2779">
                  <c:v>1023</c:v>
                </c:pt>
                <c:pt idx="2780">
                  <c:v>1024</c:v>
                </c:pt>
                <c:pt idx="2781">
                  <c:v>1024</c:v>
                </c:pt>
                <c:pt idx="2782">
                  <c:v>1025</c:v>
                </c:pt>
                <c:pt idx="2783">
                  <c:v>1025</c:v>
                </c:pt>
                <c:pt idx="2784">
                  <c:v>1025</c:v>
                </c:pt>
                <c:pt idx="2785">
                  <c:v>1025</c:v>
                </c:pt>
                <c:pt idx="2786">
                  <c:v>1025</c:v>
                </c:pt>
                <c:pt idx="2787">
                  <c:v>1025</c:v>
                </c:pt>
                <c:pt idx="2788">
                  <c:v>1026</c:v>
                </c:pt>
                <c:pt idx="2789">
                  <c:v>1026</c:v>
                </c:pt>
                <c:pt idx="2790">
                  <c:v>1026</c:v>
                </c:pt>
                <c:pt idx="2791">
                  <c:v>1026</c:v>
                </c:pt>
                <c:pt idx="2792">
                  <c:v>1026</c:v>
                </c:pt>
                <c:pt idx="2793">
                  <c:v>1026</c:v>
                </c:pt>
                <c:pt idx="2794">
                  <c:v>1026</c:v>
                </c:pt>
                <c:pt idx="2795">
                  <c:v>1027</c:v>
                </c:pt>
                <c:pt idx="2796">
                  <c:v>1027</c:v>
                </c:pt>
                <c:pt idx="2797">
                  <c:v>1027</c:v>
                </c:pt>
                <c:pt idx="2798">
                  <c:v>1027</c:v>
                </c:pt>
                <c:pt idx="2799">
                  <c:v>1027</c:v>
                </c:pt>
                <c:pt idx="2800">
                  <c:v>1027</c:v>
                </c:pt>
                <c:pt idx="2801">
                  <c:v>1027</c:v>
                </c:pt>
                <c:pt idx="2802">
                  <c:v>1028</c:v>
                </c:pt>
                <c:pt idx="2803">
                  <c:v>1028</c:v>
                </c:pt>
                <c:pt idx="2804">
                  <c:v>1028</c:v>
                </c:pt>
                <c:pt idx="2805">
                  <c:v>1028</c:v>
                </c:pt>
                <c:pt idx="2806">
                  <c:v>1028</c:v>
                </c:pt>
                <c:pt idx="2807">
                  <c:v>1028</c:v>
                </c:pt>
                <c:pt idx="2808">
                  <c:v>1028</c:v>
                </c:pt>
                <c:pt idx="2809">
                  <c:v>1028</c:v>
                </c:pt>
                <c:pt idx="2810">
                  <c:v>1028</c:v>
                </c:pt>
                <c:pt idx="2811">
                  <c:v>1029</c:v>
                </c:pt>
                <c:pt idx="2812">
                  <c:v>1029</c:v>
                </c:pt>
                <c:pt idx="2813">
                  <c:v>1029</c:v>
                </c:pt>
                <c:pt idx="2814">
                  <c:v>1029</c:v>
                </c:pt>
                <c:pt idx="2815">
                  <c:v>1029</c:v>
                </c:pt>
                <c:pt idx="2816">
                  <c:v>1029</c:v>
                </c:pt>
                <c:pt idx="2817">
                  <c:v>1030</c:v>
                </c:pt>
                <c:pt idx="2818">
                  <c:v>1030</c:v>
                </c:pt>
                <c:pt idx="2819">
                  <c:v>1030</c:v>
                </c:pt>
                <c:pt idx="2820">
                  <c:v>1031</c:v>
                </c:pt>
                <c:pt idx="2821">
                  <c:v>1031</c:v>
                </c:pt>
                <c:pt idx="2822">
                  <c:v>1032</c:v>
                </c:pt>
                <c:pt idx="2823">
                  <c:v>1032</c:v>
                </c:pt>
                <c:pt idx="2824">
                  <c:v>1032</c:v>
                </c:pt>
                <c:pt idx="2825">
                  <c:v>1032</c:v>
                </c:pt>
                <c:pt idx="2826">
                  <c:v>1032</c:v>
                </c:pt>
                <c:pt idx="2827">
                  <c:v>1032</c:v>
                </c:pt>
                <c:pt idx="2828">
                  <c:v>1032</c:v>
                </c:pt>
                <c:pt idx="2829">
                  <c:v>1032</c:v>
                </c:pt>
                <c:pt idx="2830">
                  <c:v>1032</c:v>
                </c:pt>
                <c:pt idx="2831">
                  <c:v>1033</c:v>
                </c:pt>
                <c:pt idx="2832">
                  <c:v>1033</c:v>
                </c:pt>
                <c:pt idx="2833">
                  <c:v>1033</c:v>
                </c:pt>
                <c:pt idx="2834">
                  <c:v>1033</c:v>
                </c:pt>
                <c:pt idx="2835">
                  <c:v>1033</c:v>
                </c:pt>
                <c:pt idx="2836">
                  <c:v>1033</c:v>
                </c:pt>
                <c:pt idx="2837">
                  <c:v>1034</c:v>
                </c:pt>
                <c:pt idx="2838">
                  <c:v>1034</c:v>
                </c:pt>
                <c:pt idx="2839">
                  <c:v>1034</c:v>
                </c:pt>
                <c:pt idx="2840">
                  <c:v>1034</c:v>
                </c:pt>
                <c:pt idx="2841">
                  <c:v>1034</c:v>
                </c:pt>
                <c:pt idx="2842">
                  <c:v>1034</c:v>
                </c:pt>
                <c:pt idx="2843">
                  <c:v>1034</c:v>
                </c:pt>
                <c:pt idx="2844">
                  <c:v>1034</c:v>
                </c:pt>
                <c:pt idx="2845">
                  <c:v>1034</c:v>
                </c:pt>
                <c:pt idx="2846">
                  <c:v>1034</c:v>
                </c:pt>
                <c:pt idx="2847">
                  <c:v>1034</c:v>
                </c:pt>
                <c:pt idx="2848">
                  <c:v>1035</c:v>
                </c:pt>
                <c:pt idx="2849">
                  <c:v>1035</c:v>
                </c:pt>
                <c:pt idx="2850">
                  <c:v>1035</c:v>
                </c:pt>
                <c:pt idx="2851">
                  <c:v>1035</c:v>
                </c:pt>
                <c:pt idx="2852">
                  <c:v>1035</c:v>
                </c:pt>
                <c:pt idx="2853">
                  <c:v>1035</c:v>
                </c:pt>
                <c:pt idx="2854">
                  <c:v>1035</c:v>
                </c:pt>
                <c:pt idx="2855">
                  <c:v>1036</c:v>
                </c:pt>
                <c:pt idx="2856">
                  <c:v>1036</c:v>
                </c:pt>
                <c:pt idx="2857">
                  <c:v>1036</c:v>
                </c:pt>
                <c:pt idx="2858">
                  <c:v>1039</c:v>
                </c:pt>
                <c:pt idx="2859">
                  <c:v>1039</c:v>
                </c:pt>
                <c:pt idx="2860">
                  <c:v>1039</c:v>
                </c:pt>
                <c:pt idx="2861">
                  <c:v>1039</c:v>
                </c:pt>
                <c:pt idx="2862">
                  <c:v>1040</c:v>
                </c:pt>
                <c:pt idx="2863">
                  <c:v>1040</c:v>
                </c:pt>
                <c:pt idx="2864">
                  <c:v>1040</c:v>
                </c:pt>
                <c:pt idx="2865">
                  <c:v>1040</c:v>
                </c:pt>
                <c:pt idx="2866">
                  <c:v>1040</c:v>
                </c:pt>
                <c:pt idx="2867">
                  <c:v>1040</c:v>
                </c:pt>
                <c:pt idx="2868">
                  <c:v>1040</c:v>
                </c:pt>
                <c:pt idx="2869">
                  <c:v>1040</c:v>
                </c:pt>
                <c:pt idx="2870">
                  <c:v>1040</c:v>
                </c:pt>
                <c:pt idx="2871">
                  <c:v>1040</c:v>
                </c:pt>
                <c:pt idx="2872">
                  <c:v>1041</c:v>
                </c:pt>
                <c:pt idx="2873">
                  <c:v>1041</c:v>
                </c:pt>
                <c:pt idx="2874">
                  <c:v>1041</c:v>
                </c:pt>
                <c:pt idx="2875">
                  <c:v>1041</c:v>
                </c:pt>
                <c:pt idx="2876">
                  <c:v>1041</c:v>
                </c:pt>
                <c:pt idx="2877">
                  <c:v>1041</c:v>
                </c:pt>
                <c:pt idx="2878">
                  <c:v>1041</c:v>
                </c:pt>
                <c:pt idx="2879">
                  <c:v>1041</c:v>
                </c:pt>
                <c:pt idx="2880">
                  <c:v>1041</c:v>
                </c:pt>
                <c:pt idx="2881">
                  <c:v>1042</c:v>
                </c:pt>
                <c:pt idx="2882">
                  <c:v>1042</c:v>
                </c:pt>
                <c:pt idx="2883">
                  <c:v>1042</c:v>
                </c:pt>
                <c:pt idx="2884">
                  <c:v>1042</c:v>
                </c:pt>
                <c:pt idx="2885">
                  <c:v>1043</c:v>
                </c:pt>
                <c:pt idx="2886">
                  <c:v>1043</c:v>
                </c:pt>
                <c:pt idx="2887">
                  <c:v>1043</c:v>
                </c:pt>
                <c:pt idx="2888">
                  <c:v>1043</c:v>
                </c:pt>
                <c:pt idx="2889">
                  <c:v>1043</c:v>
                </c:pt>
                <c:pt idx="2890">
                  <c:v>1043</c:v>
                </c:pt>
                <c:pt idx="2891">
                  <c:v>1044</c:v>
                </c:pt>
                <c:pt idx="2892">
                  <c:v>1045</c:v>
                </c:pt>
                <c:pt idx="2893">
                  <c:v>1046</c:v>
                </c:pt>
                <c:pt idx="2894">
                  <c:v>1046</c:v>
                </c:pt>
                <c:pt idx="2895">
                  <c:v>1046</c:v>
                </c:pt>
                <c:pt idx="2896">
                  <c:v>1046</c:v>
                </c:pt>
                <c:pt idx="2897">
                  <c:v>1046</c:v>
                </c:pt>
                <c:pt idx="2898">
                  <c:v>1046</c:v>
                </c:pt>
                <c:pt idx="2899">
                  <c:v>1046</c:v>
                </c:pt>
                <c:pt idx="2900">
                  <c:v>1046</c:v>
                </c:pt>
                <c:pt idx="2901">
                  <c:v>1047</c:v>
                </c:pt>
                <c:pt idx="2902">
                  <c:v>1047</c:v>
                </c:pt>
                <c:pt idx="2903">
                  <c:v>1047</c:v>
                </c:pt>
                <c:pt idx="2904">
                  <c:v>1047</c:v>
                </c:pt>
                <c:pt idx="2905">
                  <c:v>1047</c:v>
                </c:pt>
                <c:pt idx="2906">
                  <c:v>1047</c:v>
                </c:pt>
                <c:pt idx="2907">
                  <c:v>1047</c:v>
                </c:pt>
                <c:pt idx="2908">
                  <c:v>1048</c:v>
                </c:pt>
                <c:pt idx="2909">
                  <c:v>1048</c:v>
                </c:pt>
                <c:pt idx="2910">
                  <c:v>1048</c:v>
                </c:pt>
                <c:pt idx="2911">
                  <c:v>1048</c:v>
                </c:pt>
                <c:pt idx="2912">
                  <c:v>1048</c:v>
                </c:pt>
                <c:pt idx="2913">
                  <c:v>1048</c:v>
                </c:pt>
                <c:pt idx="2914">
                  <c:v>1048</c:v>
                </c:pt>
                <c:pt idx="2915">
                  <c:v>1048</c:v>
                </c:pt>
                <c:pt idx="2916">
                  <c:v>1049</c:v>
                </c:pt>
                <c:pt idx="2917">
                  <c:v>1049</c:v>
                </c:pt>
                <c:pt idx="2918">
                  <c:v>1049</c:v>
                </c:pt>
                <c:pt idx="2919">
                  <c:v>1049</c:v>
                </c:pt>
                <c:pt idx="2920">
                  <c:v>1049</c:v>
                </c:pt>
                <c:pt idx="2921">
                  <c:v>1049</c:v>
                </c:pt>
                <c:pt idx="2922">
                  <c:v>1049</c:v>
                </c:pt>
                <c:pt idx="2923">
                  <c:v>1049</c:v>
                </c:pt>
                <c:pt idx="2924">
                  <c:v>1049</c:v>
                </c:pt>
                <c:pt idx="2925">
                  <c:v>1049</c:v>
                </c:pt>
                <c:pt idx="2926">
                  <c:v>1049</c:v>
                </c:pt>
                <c:pt idx="2927">
                  <c:v>1049</c:v>
                </c:pt>
                <c:pt idx="2928">
                  <c:v>1050</c:v>
                </c:pt>
                <c:pt idx="2929">
                  <c:v>1050</c:v>
                </c:pt>
                <c:pt idx="2930">
                  <c:v>1050</c:v>
                </c:pt>
                <c:pt idx="2931">
                  <c:v>1050</c:v>
                </c:pt>
                <c:pt idx="2932">
                  <c:v>1050</c:v>
                </c:pt>
                <c:pt idx="2933">
                  <c:v>1051</c:v>
                </c:pt>
                <c:pt idx="2934">
                  <c:v>1052</c:v>
                </c:pt>
                <c:pt idx="2935">
                  <c:v>1053</c:v>
                </c:pt>
                <c:pt idx="2936">
                  <c:v>1053</c:v>
                </c:pt>
                <c:pt idx="2937">
                  <c:v>1053</c:v>
                </c:pt>
                <c:pt idx="2938">
                  <c:v>1053</c:v>
                </c:pt>
                <c:pt idx="2939">
                  <c:v>1053</c:v>
                </c:pt>
                <c:pt idx="2940">
                  <c:v>1053</c:v>
                </c:pt>
                <c:pt idx="2941">
                  <c:v>1054</c:v>
                </c:pt>
                <c:pt idx="2942">
                  <c:v>1054</c:v>
                </c:pt>
                <c:pt idx="2943">
                  <c:v>1054</c:v>
                </c:pt>
                <c:pt idx="2944">
                  <c:v>1054</c:v>
                </c:pt>
                <c:pt idx="2945">
                  <c:v>1054</c:v>
                </c:pt>
                <c:pt idx="2946">
                  <c:v>1054</c:v>
                </c:pt>
                <c:pt idx="2947">
                  <c:v>1054</c:v>
                </c:pt>
                <c:pt idx="2948">
                  <c:v>1054</c:v>
                </c:pt>
                <c:pt idx="2949">
                  <c:v>1054</c:v>
                </c:pt>
                <c:pt idx="2950">
                  <c:v>1055</c:v>
                </c:pt>
                <c:pt idx="2951">
                  <c:v>1055</c:v>
                </c:pt>
                <c:pt idx="2952">
                  <c:v>1055</c:v>
                </c:pt>
                <c:pt idx="2953">
                  <c:v>1055</c:v>
                </c:pt>
                <c:pt idx="2954">
                  <c:v>1055</c:v>
                </c:pt>
                <c:pt idx="2955">
                  <c:v>1056</c:v>
                </c:pt>
                <c:pt idx="2956">
                  <c:v>1056</c:v>
                </c:pt>
                <c:pt idx="2957">
                  <c:v>1056</c:v>
                </c:pt>
                <c:pt idx="2958">
                  <c:v>1056</c:v>
                </c:pt>
                <c:pt idx="2959">
                  <c:v>1056</c:v>
                </c:pt>
                <c:pt idx="2960">
                  <c:v>1056</c:v>
                </c:pt>
                <c:pt idx="2961">
                  <c:v>1056</c:v>
                </c:pt>
                <c:pt idx="2962">
                  <c:v>1057</c:v>
                </c:pt>
                <c:pt idx="2963">
                  <c:v>1057</c:v>
                </c:pt>
                <c:pt idx="2964">
                  <c:v>1057</c:v>
                </c:pt>
                <c:pt idx="2965">
                  <c:v>1057</c:v>
                </c:pt>
                <c:pt idx="2966">
                  <c:v>1057</c:v>
                </c:pt>
                <c:pt idx="2967">
                  <c:v>1058</c:v>
                </c:pt>
                <c:pt idx="2968">
                  <c:v>1058</c:v>
                </c:pt>
                <c:pt idx="2969">
                  <c:v>1059</c:v>
                </c:pt>
                <c:pt idx="2970">
                  <c:v>1059</c:v>
                </c:pt>
                <c:pt idx="2971">
                  <c:v>1059</c:v>
                </c:pt>
                <c:pt idx="2972">
                  <c:v>1060</c:v>
                </c:pt>
                <c:pt idx="2973">
                  <c:v>1060</c:v>
                </c:pt>
                <c:pt idx="2974">
                  <c:v>1060</c:v>
                </c:pt>
                <c:pt idx="2975">
                  <c:v>1060</c:v>
                </c:pt>
                <c:pt idx="2976">
                  <c:v>1060</c:v>
                </c:pt>
                <c:pt idx="2977">
                  <c:v>1060</c:v>
                </c:pt>
                <c:pt idx="2978">
                  <c:v>1060</c:v>
                </c:pt>
                <c:pt idx="2979">
                  <c:v>1060</c:v>
                </c:pt>
                <c:pt idx="2980">
                  <c:v>1060</c:v>
                </c:pt>
                <c:pt idx="2981">
                  <c:v>1061</c:v>
                </c:pt>
                <c:pt idx="2982">
                  <c:v>1061</c:v>
                </c:pt>
                <c:pt idx="2983">
                  <c:v>1061</c:v>
                </c:pt>
                <c:pt idx="2984">
                  <c:v>1061</c:v>
                </c:pt>
                <c:pt idx="2985">
                  <c:v>1062</c:v>
                </c:pt>
                <c:pt idx="2986">
                  <c:v>1062</c:v>
                </c:pt>
                <c:pt idx="2987">
                  <c:v>1062</c:v>
                </c:pt>
                <c:pt idx="2988">
                  <c:v>1062</c:v>
                </c:pt>
                <c:pt idx="2989">
                  <c:v>1062</c:v>
                </c:pt>
                <c:pt idx="2990">
                  <c:v>1062</c:v>
                </c:pt>
                <c:pt idx="2991">
                  <c:v>1062</c:v>
                </c:pt>
                <c:pt idx="2992">
                  <c:v>1062</c:v>
                </c:pt>
                <c:pt idx="2993">
                  <c:v>1062</c:v>
                </c:pt>
                <c:pt idx="2994">
                  <c:v>1062</c:v>
                </c:pt>
                <c:pt idx="2995">
                  <c:v>1063</c:v>
                </c:pt>
                <c:pt idx="2996">
                  <c:v>1063</c:v>
                </c:pt>
                <c:pt idx="2997">
                  <c:v>1063</c:v>
                </c:pt>
                <c:pt idx="2998">
                  <c:v>1063</c:v>
                </c:pt>
                <c:pt idx="2999">
                  <c:v>1063</c:v>
                </c:pt>
                <c:pt idx="3000">
                  <c:v>1064</c:v>
                </c:pt>
                <c:pt idx="3001">
                  <c:v>1064</c:v>
                </c:pt>
                <c:pt idx="3002">
                  <c:v>1064</c:v>
                </c:pt>
                <c:pt idx="3003">
                  <c:v>1064</c:v>
                </c:pt>
                <c:pt idx="3004">
                  <c:v>1064</c:v>
                </c:pt>
                <c:pt idx="3005">
                  <c:v>1064</c:v>
                </c:pt>
                <c:pt idx="3006">
                  <c:v>1065</c:v>
                </c:pt>
                <c:pt idx="3007">
                  <c:v>1066</c:v>
                </c:pt>
                <c:pt idx="3008">
                  <c:v>1067</c:v>
                </c:pt>
                <c:pt idx="3009">
                  <c:v>1067</c:v>
                </c:pt>
                <c:pt idx="3010">
                  <c:v>1067</c:v>
                </c:pt>
                <c:pt idx="3011">
                  <c:v>1067</c:v>
                </c:pt>
                <c:pt idx="3012">
                  <c:v>1067</c:v>
                </c:pt>
                <c:pt idx="3013">
                  <c:v>1067</c:v>
                </c:pt>
                <c:pt idx="3014">
                  <c:v>1067</c:v>
                </c:pt>
                <c:pt idx="3015">
                  <c:v>1068</c:v>
                </c:pt>
                <c:pt idx="3016">
                  <c:v>1068</c:v>
                </c:pt>
                <c:pt idx="3017">
                  <c:v>1068</c:v>
                </c:pt>
                <c:pt idx="3018">
                  <c:v>1068</c:v>
                </c:pt>
                <c:pt idx="3019">
                  <c:v>1068</c:v>
                </c:pt>
                <c:pt idx="3020">
                  <c:v>1068</c:v>
                </c:pt>
                <c:pt idx="3021">
                  <c:v>1068</c:v>
                </c:pt>
                <c:pt idx="3022">
                  <c:v>1068</c:v>
                </c:pt>
                <c:pt idx="3023">
                  <c:v>1068</c:v>
                </c:pt>
                <c:pt idx="3024">
                  <c:v>1069</c:v>
                </c:pt>
                <c:pt idx="3025">
                  <c:v>1069</c:v>
                </c:pt>
                <c:pt idx="3026">
                  <c:v>1069</c:v>
                </c:pt>
                <c:pt idx="3027">
                  <c:v>1069</c:v>
                </c:pt>
                <c:pt idx="3028">
                  <c:v>1069</c:v>
                </c:pt>
                <c:pt idx="3029">
                  <c:v>1069</c:v>
                </c:pt>
                <c:pt idx="3030">
                  <c:v>1070</c:v>
                </c:pt>
                <c:pt idx="3031">
                  <c:v>1070</c:v>
                </c:pt>
                <c:pt idx="3032">
                  <c:v>1070</c:v>
                </c:pt>
                <c:pt idx="3033">
                  <c:v>1070</c:v>
                </c:pt>
                <c:pt idx="3034">
                  <c:v>1071</c:v>
                </c:pt>
                <c:pt idx="3035">
                  <c:v>1071</c:v>
                </c:pt>
                <c:pt idx="3036">
                  <c:v>1071</c:v>
                </c:pt>
                <c:pt idx="3037">
                  <c:v>1071</c:v>
                </c:pt>
                <c:pt idx="3038">
                  <c:v>1071</c:v>
                </c:pt>
                <c:pt idx="3039">
                  <c:v>1074</c:v>
                </c:pt>
                <c:pt idx="3040">
                  <c:v>1074</c:v>
                </c:pt>
                <c:pt idx="3041">
                  <c:v>1074</c:v>
                </c:pt>
                <c:pt idx="3042">
                  <c:v>1074</c:v>
                </c:pt>
                <c:pt idx="3043">
                  <c:v>1074</c:v>
                </c:pt>
                <c:pt idx="3044">
                  <c:v>1074</c:v>
                </c:pt>
                <c:pt idx="3045">
                  <c:v>1075</c:v>
                </c:pt>
                <c:pt idx="3046">
                  <c:v>1075</c:v>
                </c:pt>
                <c:pt idx="3047">
                  <c:v>1075</c:v>
                </c:pt>
                <c:pt idx="3048">
                  <c:v>1076</c:v>
                </c:pt>
                <c:pt idx="3049">
                  <c:v>1076</c:v>
                </c:pt>
                <c:pt idx="3050">
                  <c:v>1076</c:v>
                </c:pt>
                <c:pt idx="3051">
                  <c:v>1076</c:v>
                </c:pt>
                <c:pt idx="3052">
                  <c:v>1076</c:v>
                </c:pt>
                <c:pt idx="3053">
                  <c:v>1076</c:v>
                </c:pt>
                <c:pt idx="3054">
                  <c:v>1076</c:v>
                </c:pt>
                <c:pt idx="3055">
                  <c:v>1076</c:v>
                </c:pt>
                <c:pt idx="3056">
                  <c:v>1077</c:v>
                </c:pt>
                <c:pt idx="3057">
                  <c:v>1077</c:v>
                </c:pt>
                <c:pt idx="3058">
                  <c:v>1077</c:v>
                </c:pt>
                <c:pt idx="3059">
                  <c:v>1077</c:v>
                </c:pt>
                <c:pt idx="3060">
                  <c:v>1078</c:v>
                </c:pt>
                <c:pt idx="3061">
                  <c:v>1078</c:v>
                </c:pt>
                <c:pt idx="3062">
                  <c:v>1078</c:v>
                </c:pt>
                <c:pt idx="3063">
                  <c:v>1078</c:v>
                </c:pt>
                <c:pt idx="3064">
                  <c:v>1078</c:v>
                </c:pt>
                <c:pt idx="3065">
                  <c:v>1078</c:v>
                </c:pt>
                <c:pt idx="3066">
                  <c:v>1078</c:v>
                </c:pt>
                <c:pt idx="3067">
                  <c:v>1081</c:v>
                </c:pt>
                <c:pt idx="3068">
                  <c:v>1081</c:v>
                </c:pt>
                <c:pt idx="3069">
                  <c:v>1081</c:v>
                </c:pt>
                <c:pt idx="3070">
                  <c:v>1081</c:v>
                </c:pt>
                <c:pt idx="3071">
                  <c:v>1081</c:v>
                </c:pt>
                <c:pt idx="3072">
                  <c:v>1081</c:v>
                </c:pt>
                <c:pt idx="3073">
                  <c:v>1082</c:v>
                </c:pt>
                <c:pt idx="3074">
                  <c:v>1082</c:v>
                </c:pt>
                <c:pt idx="3075">
                  <c:v>1082</c:v>
                </c:pt>
                <c:pt idx="3076">
                  <c:v>1082</c:v>
                </c:pt>
                <c:pt idx="3077">
                  <c:v>1082</c:v>
                </c:pt>
                <c:pt idx="3078">
                  <c:v>1082</c:v>
                </c:pt>
                <c:pt idx="3079">
                  <c:v>1082</c:v>
                </c:pt>
                <c:pt idx="3080">
                  <c:v>1082</c:v>
                </c:pt>
                <c:pt idx="3081">
                  <c:v>1083</c:v>
                </c:pt>
                <c:pt idx="3082">
                  <c:v>1083</c:v>
                </c:pt>
                <c:pt idx="3083">
                  <c:v>1083</c:v>
                </c:pt>
                <c:pt idx="3084">
                  <c:v>1083</c:v>
                </c:pt>
                <c:pt idx="3085">
                  <c:v>1083</c:v>
                </c:pt>
                <c:pt idx="3086">
                  <c:v>1083</c:v>
                </c:pt>
                <c:pt idx="3087">
                  <c:v>1084</c:v>
                </c:pt>
                <c:pt idx="3088">
                  <c:v>1084</c:v>
                </c:pt>
                <c:pt idx="3089">
                  <c:v>1084</c:v>
                </c:pt>
                <c:pt idx="3090">
                  <c:v>1084</c:v>
                </c:pt>
                <c:pt idx="3091">
                  <c:v>1084</c:v>
                </c:pt>
                <c:pt idx="3092">
                  <c:v>1085</c:v>
                </c:pt>
                <c:pt idx="3093">
                  <c:v>1085</c:v>
                </c:pt>
                <c:pt idx="3094">
                  <c:v>1085</c:v>
                </c:pt>
                <c:pt idx="3095">
                  <c:v>1085</c:v>
                </c:pt>
                <c:pt idx="3096">
                  <c:v>1085</c:v>
                </c:pt>
                <c:pt idx="3097">
                  <c:v>1085</c:v>
                </c:pt>
                <c:pt idx="3098">
                  <c:v>1087</c:v>
                </c:pt>
                <c:pt idx="3099">
                  <c:v>1087</c:v>
                </c:pt>
                <c:pt idx="3100">
                  <c:v>1088</c:v>
                </c:pt>
                <c:pt idx="3101">
                  <c:v>1088</c:v>
                </c:pt>
                <c:pt idx="3102">
                  <c:v>1088</c:v>
                </c:pt>
                <c:pt idx="3103">
                  <c:v>1088</c:v>
                </c:pt>
                <c:pt idx="3104">
                  <c:v>1089</c:v>
                </c:pt>
                <c:pt idx="3105">
                  <c:v>1089</c:v>
                </c:pt>
                <c:pt idx="3106">
                  <c:v>1090</c:v>
                </c:pt>
                <c:pt idx="3107">
                  <c:v>1090</c:v>
                </c:pt>
                <c:pt idx="3108">
                  <c:v>1090</c:v>
                </c:pt>
                <c:pt idx="3109">
                  <c:v>1090</c:v>
                </c:pt>
                <c:pt idx="3110">
                  <c:v>1090</c:v>
                </c:pt>
                <c:pt idx="3111">
                  <c:v>1090</c:v>
                </c:pt>
                <c:pt idx="3112">
                  <c:v>1090</c:v>
                </c:pt>
                <c:pt idx="3113">
                  <c:v>1090</c:v>
                </c:pt>
                <c:pt idx="3114">
                  <c:v>1091</c:v>
                </c:pt>
                <c:pt idx="3115">
                  <c:v>1091</c:v>
                </c:pt>
                <c:pt idx="3116">
                  <c:v>1091</c:v>
                </c:pt>
                <c:pt idx="3117">
                  <c:v>1091</c:v>
                </c:pt>
                <c:pt idx="3118">
                  <c:v>1092</c:v>
                </c:pt>
                <c:pt idx="3119">
                  <c:v>1092</c:v>
                </c:pt>
                <c:pt idx="3120">
                  <c:v>1092</c:v>
                </c:pt>
                <c:pt idx="3121">
                  <c:v>1092</c:v>
                </c:pt>
                <c:pt idx="3122">
                  <c:v>1093</c:v>
                </c:pt>
                <c:pt idx="3123">
                  <c:v>1093</c:v>
                </c:pt>
                <c:pt idx="3124">
                  <c:v>1093</c:v>
                </c:pt>
                <c:pt idx="3125">
                  <c:v>1094</c:v>
                </c:pt>
                <c:pt idx="3126">
                  <c:v>1095</c:v>
                </c:pt>
                <c:pt idx="3127">
                  <c:v>1095</c:v>
                </c:pt>
                <c:pt idx="3128">
                  <c:v>1095</c:v>
                </c:pt>
                <c:pt idx="3129">
                  <c:v>1095</c:v>
                </c:pt>
                <c:pt idx="3130">
                  <c:v>1095</c:v>
                </c:pt>
                <c:pt idx="3131">
                  <c:v>1095</c:v>
                </c:pt>
                <c:pt idx="3132">
                  <c:v>1096</c:v>
                </c:pt>
                <c:pt idx="3133">
                  <c:v>1096</c:v>
                </c:pt>
                <c:pt idx="3134">
                  <c:v>1096</c:v>
                </c:pt>
                <c:pt idx="3135">
                  <c:v>1096</c:v>
                </c:pt>
                <c:pt idx="3136">
                  <c:v>1096</c:v>
                </c:pt>
                <c:pt idx="3137">
                  <c:v>1097</c:v>
                </c:pt>
                <c:pt idx="3138">
                  <c:v>1097</c:v>
                </c:pt>
                <c:pt idx="3139">
                  <c:v>1097</c:v>
                </c:pt>
                <c:pt idx="3140">
                  <c:v>1097</c:v>
                </c:pt>
                <c:pt idx="3141">
                  <c:v>1097</c:v>
                </c:pt>
                <c:pt idx="3142">
                  <c:v>1098</c:v>
                </c:pt>
                <c:pt idx="3143">
                  <c:v>1098</c:v>
                </c:pt>
                <c:pt idx="3144">
                  <c:v>1098</c:v>
                </c:pt>
                <c:pt idx="3145">
                  <c:v>1098</c:v>
                </c:pt>
                <c:pt idx="3146">
                  <c:v>1098</c:v>
                </c:pt>
                <c:pt idx="3147">
                  <c:v>1098</c:v>
                </c:pt>
              </c:numCache>
            </c:numRef>
          </c:cat>
          <c:val>
            <c:numRef>
              <c:f>'90 Day Data'!$I$5:$I$3152</c:f>
              <c:numCache>
                <c:formatCode>0.0000000</c:formatCode>
                <c:ptCount val="3148"/>
                <c:pt idx="0" formatCode="#0.000000">
                  <c:v>0</c:v>
                </c:pt>
                <c:pt idx="1">
                  <c:v>3.1068172605940081E-2</c:v>
                </c:pt>
                <c:pt idx="2">
                  <c:v>3.1068172605940081E-2</c:v>
                </c:pt>
                <c:pt idx="3">
                  <c:v>3.1068172605940081E-2</c:v>
                </c:pt>
                <c:pt idx="4">
                  <c:v>3.1068172605940081E-2</c:v>
                </c:pt>
                <c:pt idx="5">
                  <c:v>6.216573799579006E-2</c:v>
                </c:pt>
                <c:pt idx="6">
                  <c:v>6.216573799579006E-2</c:v>
                </c:pt>
                <c:pt idx="7">
                  <c:v>6.216573799579006E-2</c:v>
                </c:pt>
                <c:pt idx="8">
                  <c:v>6.216573799579006E-2</c:v>
                </c:pt>
                <c:pt idx="9">
                  <c:v>9.3292761136240188E-2</c:v>
                </c:pt>
                <c:pt idx="10">
                  <c:v>9.3292761136240188E-2</c:v>
                </c:pt>
                <c:pt idx="11">
                  <c:v>9.3292761136240188E-2</c:v>
                </c:pt>
                <c:pt idx="12">
                  <c:v>9.3292761136240188E-2</c:v>
                </c:pt>
                <c:pt idx="13">
                  <c:v>9.3292761136240188E-2</c:v>
                </c:pt>
                <c:pt idx="14">
                  <c:v>9.3292761136240188E-2</c:v>
                </c:pt>
                <c:pt idx="15">
                  <c:v>9.3292761136240188E-2</c:v>
                </c:pt>
                <c:pt idx="16">
                  <c:v>0.12442961903914007</c:v>
                </c:pt>
                <c:pt idx="17">
                  <c:v>0.18670333484496004</c:v>
                </c:pt>
                <c:pt idx="18">
                  <c:v>0.21784019274787014</c:v>
                </c:pt>
                <c:pt idx="19">
                  <c:v>0.21784019274787014</c:v>
                </c:pt>
                <c:pt idx="20">
                  <c:v>0.21784019274787014</c:v>
                </c:pt>
                <c:pt idx="21">
                  <c:v>0.21784019274787014</c:v>
                </c:pt>
                <c:pt idx="22">
                  <c:v>0.21784019274787014</c:v>
                </c:pt>
                <c:pt idx="23">
                  <c:v>0.28013361542578008</c:v>
                </c:pt>
                <c:pt idx="24">
                  <c:v>0.28013361542578008</c:v>
                </c:pt>
                <c:pt idx="25">
                  <c:v>0.28013361542578008</c:v>
                </c:pt>
                <c:pt idx="26">
                  <c:v>0.34246651429043018</c:v>
                </c:pt>
                <c:pt idx="27">
                  <c:v>0.34246651429043018</c:v>
                </c:pt>
                <c:pt idx="28">
                  <c:v>0.34246651429043018</c:v>
                </c:pt>
                <c:pt idx="29">
                  <c:v>0.3736428484196801</c:v>
                </c:pt>
                <c:pt idx="30">
                  <c:v>0.40481918254894</c:v>
                </c:pt>
                <c:pt idx="31">
                  <c:v>0.43599551667820013</c:v>
                </c:pt>
                <c:pt idx="32">
                  <c:v>0.43599551667820013</c:v>
                </c:pt>
                <c:pt idx="33">
                  <c:v>0.43599551667820013</c:v>
                </c:pt>
                <c:pt idx="34">
                  <c:v>0.43599551667820013</c:v>
                </c:pt>
                <c:pt idx="35">
                  <c:v>0.43599551667820013</c:v>
                </c:pt>
                <c:pt idx="36">
                  <c:v>0.43599551667820013</c:v>
                </c:pt>
                <c:pt idx="37">
                  <c:v>0.46719165788122008</c:v>
                </c:pt>
                <c:pt idx="38">
                  <c:v>0.46719165788122008</c:v>
                </c:pt>
                <c:pt idx="39">
                  <c:v>0.52958394028730016</c:v>
                </c:pt>
                <c:pt idx="40">
                  <c:v>0.52958394028730016</c:v>
                </c:pt>
                <c:pt idx="41">
                  <c:v>0.56078008149034009</c:v>
                </c:pt>
                <c:pt idx="42">
                  <c:v>0.56078008149034009</c:v>
                </c:pt>
                <c:pt idx="43">
                  <c:v>0.59197622269338002</c:v>
                </c:pt>
                <c:pt idx="44">
                  <c:v>0.62317236389642017</c:v>
                </c:pt>
                <c:pt idx="45">
                  <c:v>0.62317236389642017</c:v>
                </c:pt>
                <c:pt idx="46">
                  <c:v>0.62317236389642017</c:v>
                </c:pt>
                <c:pt idx="47">
                  <c:v>0.62317236389642017</c:v>
                </c:pt>
                <c:pt idx="48">
                  <c:v>0.62317236389642017</c:v>
                </c:pt>
                <c:pt idx="49">
                  <c:v>0.6543883752530899</c:v>
                </c:pt>
                <c:pt idx="50">
                  <c:v>0.6543883752530899</c:v>
                </c:pt>
                <c:pt idx="51">
                  <c:v>0.6543883752530899</c:v>
                </c:pt>
                <c:pt idx="52">
                  <c:v>0.6543883752530899</c:v>
                </c:pt>
                <c:pt idx="53">
                  <c:v>0.68560438660975009</c:v>
                </c:pt>
                <c:pt idx="54">
                  <c:v>0.68560438660975009</c:v>
                </c:pt>
                <c:pt idx="55">
                  <c:v>0.71683034887856012</c:v>
                </c:pt>
                <c:pt idx="56">
                  <c:v>0.77928227341616019</c:v>
                </c:pt>
                <c:pt idx="57">
                  <c:v>0.81050823568496</c:v>
                </c:pt>
                <c:pt idx="58">
                  <c:v>0.84173419795376025</c:v>
                </c:pt>
                <c:pt idx="59">
                  <c:v>0.84173419795376025</c:v>
                </c:pt>
                <c:pt idx="60">
                  <c:v>0.84173419795376025</c:v>
                </c:pt>
                <c:pt idx="61">
                  <c:v>0.84173419795376025</c:v>
                </c:pt>
                <c:pt idx="62">
                  <c:v>0.87298011291409994</c:v>
                </c:pt>
                <c:pt idx="63">
                  <c:v>0.90422602787444006</c:v>
                </c:pt>
                <c:pt idx="64">
                  <c:v>0.90422602787444006</c:v>
                </c:pt>
                <c:pt idx="65">
                  <c:v>0.90422602787444006</c:v>
                </c:pt>
                <c:pt idx="66">
                  <c:v>0.90422602787444006</c:v>
                </c:pt>
                <c:pt idx="67">
                  <c:v>0.90422602787444006</c:v>
                </c:pt>
                <c:pt idx="68">
                  <c:v>0.9667578397720602</c:v>
                </c:pt>
                <c:pt idx="69">
                  <c:v>0.9667578397720602</c:v>
                </c:pt>
                <c:pt idx="70">
                  <c:v>0.9667578397720602</c:v>
                </c:pt>
                <c:pt idx="71">
                  <c:v>0.9667578397720602</c:v>
                </c:pt>
                <c:pt idx="72">
                  <c:v>0.9667578397720602</c:v>
                </c:pt>
                <c:pt idx="73">
                  <c:v>0.99803375721812015</c:v>
                </c:pt>
                <c:pt idx="74">
                  <c:v>0.99803375721812015</c:v>
                </c:pt>
                <c:pt idx="75">
                  <c:v>0.99803375721812015</c:v>
                </c:pt>
                <c:pt idx="76">
                  <c:v>1.0293297233292202</c:v>
                </c:pt>
                <c:pt idx="77">
                  <c:v>1.0293297233292202</c:v>
                </c:pt>
                <c:pt idx="78">
                  <c:v>1.0293297233292202</c:v>
                </c:pt>
                <c:pt idx="79">
                  <c:v>1.0606457702655403</c:v>
                </c:pt>
                <c:pt idx="80">
                  <c:v>1.0919618172018701</c:v>
                </c:pt>
                <c:pt idx="81">
                  <c:v>1.0919618172018701</c:v>
                </c:pt>
                <c:pt idx="82">
                  <c:v>1.0919618172018701</c:v>
                </c:pt>
                <c:pt idx="83">
                  <c:v>1.0919618172018701</c:v>
                </c:pt>
                <c:pt idx="84">
                  <c:v>1.0919618172018701</c:v>
                </c:pt>
                <c:pt idx="85">
                  <c:v>1.0919618172018701</c:v>
                </c:pt>
                <c:pt idx="86">
                  <c:v>1.1232979836672201</c:v>
                </c:pt>
                <c:pt idx="87">
                  <c:v>1.1546341501325803</c:v>
                </c:pt>
                <c:pt idx="88">
                  <c:v>1.1546341501325803</c:v>
                </c:pt>
                <c:pt idx="89">
                  <c:v>1.1546341501325803</c:v>
                </c:pt>
                <c:pt idx="90">
                  <c:v>1.1546341501325803</c:v>
                </c:pt>
                <c:pt idx="91">
                  <c:v>1.1546341501325803</c:v>
                </c:pt>
                <c:pt idx="92">
                  <c:v>1.1859703165979401</c:v>
                </c:pt>
                <c:pt idx="93">
                  <c:v>1.1859703165979401</c:v>
                </c:pt>
                <c:pt idx="94">
                  <c:v>1.1859703165979401</c:v>
                </c:pt>
                <c:pt idx="95">
                  <c:v>1.1859703165979401</c:v>
                </c:pt>
                <c:pt idx="96">
                  <c:v>1.1859703165979401</c:v>
                </c:pt>
                <c:pt idx="97">
                  <c:v>1.1859703165979401</c:v>
                </c:pt>
                <c:pt idx="98">
                  <c:v>1.1859703165979401</c:v>
                </c:pt>
                <c:pt idx="99">
                  <c:v>1.1859703165979401</c:v>
                </c:pt>
                <c:pt idx="100">
                  <c:v>1.1859703165979401</c:v>
                </c:pt>
                <c:pt idx="101">
                  <c:v>1.2173872984506899</c:v>
                </c:pt>
                <c:pt idx="102">
                  <c:v>1.2173872984506899</c:v>
                </c:pt>
                <c:pt idx="103">
                  <c:v>1.2173872984506899</c:v>
                </c:pt>
                <c:pt idx="104">
                  <c:v>1.2173872984506899</c:v>
                </c:pt>
                <c:pt idx="105">
                  <c:v>1.2173872984506899</c:v>
                </c:pt>
                <c:pt idx="106">
                  <c:v>1.2173872984506899</c:v>
                </c:pt>
                <c:pt idx="107">
                  <c:v>1.2173872984506899</c:v>
                </c:pt>
                <c:pt idx="108">
                  <c:v>1.2173872984506899</c:v>
                </c:pt>
                <c:pt idx="109">
                  <c:v>1.2173872984506899</c:v>
                </c:pt>
                <c:pt idx="110">
                  <c:v>1.2173872984506899</c:v>
                </c:pt>
                <c:pt idx="111">
                  <c:v>1.2173872984506899</c:v>
                </c:pt>
                <c:pt idx="112">
                  <c:v>1.2173872984506899</c:v>
                </c:pt>
                <c:pt idx="113">
                  <c:v>1.2173872984506899</c:v>
                </c:pt>
                <c:pt idx="114">
                  <c:v>1.2173872984506899</c:v>
                </c:pt>
                <c:pt idx="115">
                  <c:v>1.2173872984506899</c:v>
                </c:pt>
                <c:pt idx="116">
                  <c:v>1.2488651855994299</c:v>
                </c:pt>
                <c:pt idx="117">
                  <c:v>1.2488651855994299</c:v>
                </c:pt>
                <c:pt idx="118">
                  <c:v>1.2488651855994299</c:v>
                </c:pt>
                <c:pt idx="119">
                  <c:v>1.2488651855994299</c:v>
                </c:pt>
                <c:pt idx="120">
                  <c:v>1.2803634336066203</c:v>
                </c:pt>
                <c:pt idx="121">
                  <c:v>1.2803634336066203</c:v>
                </c:pt>
                <c:pt idx="122">
                  <c:v>1.2803634336066203</c:v>
                </c:pt>
                <c:pt idx="123">
                  <c:v>1.34340071725196</c:v>
                </c:pt>
                <c:pt idx="124">
                  <c:v>1.3749193590746303</c:v>
                </c:pt>
                <c:pt idx="125">
                  <c:v>1.3749193590746303</c:v>
                </c:pt>
                <c:pt idx="126">
                  <c:v>1.3749193590746303</c:v>
                </c:pt>
                <c:pt idx="127">
                  <c:v>1.3749193590746303</c:v>
                </c:pt>
                <c:pt idx="128">
                  <c:v>1.3749193590746303</c:v>
                </c:pt>
                <c:pt idx="129">
                  <c:v>1.3749193590746303</c:v>
                </c:pt>
                <c:pt idx="130">
                  <c:v>1.3749193590746303</c:v>
                </c:pt>
                <c:pt idx="131">
                  <c:v>1.4064891509164901</c:v>
                </c:pt>
                <c:pt idx="132">
                  <c:v>1.4064891509164901</c:v>
                </c:pt>
                <c:pt idx="133">
                  <c:v>1.4064891509164901</c:v>
                </c:pt>
                <c:pt idx="134">
                  <c:v>1.43806919601974</c:v>
                </c:pt>
                <c:pt idx="135">
                  <c:v>1.43806919601974</c:v>
                </c:pt>
                <c:pt idx="136">
                  <c:v>1.43806919601974</c:v>
                </c:pt>
                <c:pt idx="137">
                  <c:v>1.43806919601974</c:v>
                </c:pt>
                <c:pt idx="138">
                  <c:v>1.4696595043810703</c:v>
                </c:pt>
                <c:pt idx="139">
                  <c:v>1.4696595043810703</c:v>
                </c:pt>
                <c:pt idx="140">
                  <c:v>1.4696595043810703</c:v>
                </c:pt>
                <c:pt idx="141">
                  <c:v>1.5328812275557202</c:v>
                </c:pt>
                <c:pt idx="142">
                  <c:v>1.5961029507303799</c:v>
                </c:pt>
                <c:pt idx="143">
                  <c:v>1.5961029507303799</c:v>
                </c:pt>
                <c:pt idx="144">
                  <c:v>1.5961029507303799</c:v>
                </c:pt>
                <c:pt idx="145">
                  <c:v>1.5961029507303799</c:v>
                </c:pt>
                <c:pt idx="146">
                  <c:v>1.5961029507303799</c:v>
                </c:pt>
                <c:pt idx="147">
                  <c:v>1.5961029507303799</c:v>
                </c:pt>
                <c:pt idx="148">
                  <c:v>1.5961029507303799</c:v>
                </c:pt>
                <c:pt idx="149">
                  <c:v>1.6277447326257399</c:v>
                </c:pt>
                <c:pt idx="150">
                  <c:v>1.6277447326257399</c:v>
                </c:pt>
                <c:pt idx="151">
                  <c:v>1.6277447326257399</c:v>
                </c:pt>
                <c:pt idx="152">
                  <c:v>1.65938651452112</c:v>
                </c:pt>
                <c:pt idx="153">
                  <c:v>1.65938651452112</c:v>
                </c:pt>
                <c:pt idx="154">
                  <c:v>1.7226907322164999</c:v>
                </c:pt>
                <c:pt idx="155">
                  <c:v>1.7226907322164999</c:v>
                </c:pt>
                <c:pt idx="156">
                  <c:v>1.7226907322164999</c:v>
                </c:pt>
                <c:pt idx="157">
                  <c:v>1.7226907322164999</c:v>
                </c:pt>
                <c:pt idx="158">
                  <c:v>1.7226907322164999</c:v>
                </c:pt>
                <c:pt idx="159">
                  <c:v>1.7226907322164999</c:v>
                </c:pt>
                <c:pt idx="160">
                  <c:v>1.7226907322164999</c:v>
                </c:pt>
                <c:pt idx="161">
                  <c:v>1.7226907322164999</c:v>
                </c:pt>
                <c:pt idx="162">
                  <c:v>1.7226907322164999</c:v>
                </c:pt>
                <c:pt idx="163">
                  <c:v>1.7543531815113802</c:v>
                </c:pt>
                <c:pt idx="164">
                  <c:v>1.7543531815113802</c:v>
                </c:pt>
                <c:pt idx="165">
                  <c:v>1.7543531815113802</c:v>
                </c:pt>
                <c:pt idx="166">
                  <c:v>1.78603633875217</c:v>
                </c:pt>
                <c:pt idx="167">
                  <c:v>1.8177194959929599</c:v>
                </c:pt>
                <c:pt idx="168">
                  <c:v>1.8177194959929599</c:v>
                </c:pt>
                <c:pt idx="169">
                  <c:v>1.8177194959929599</c:v>
                </c:pt>
                <c:pt idx="170">
                  <c:v>1.8494130241526401</c:v>
                </c:pt>
                <c:pt idx="171">
                  <c:v>1.8494130241526401</c:v>
                </c:pt>
                <c:pt idx="172">
                  <c:v>1.9128208426915703</c:v>
                </c:pt>
                <c:pt idx="173">
                  <c:v>1.9128208426915703</c:v>
                </c:pt>
                <c:pt idx="174">
                  <c:v>1.9128208426915703</c:v>
                </c:pt>
                <c:pt idx="175">
                  <c:v>1.9128208426915703</c:v>
                </c:pt>
                <c:pt idx="176">
                  <c:v>1.9128208426915703</c:v>
                </c:pt>
                <c:pt idx="177">
                  <c:v>1.9128208426915703</c:v>
                </c:pt>
                <c:pt idx="178">
                  <c:v>1.9128208426915703</c:v>
                </c:pt>
                <c:pt idx="179">
                  <c:v>1.9445559565961501</c:v>
                </c:pt>
                <c:pt idx="180">
                  <c:v>1.9445559565961501</c:v>
                </c:pt>
                <c:pt idx="181">
                  <c:v>1.9763014891198702</c:v>
                </c:pt>
                <c:pt idx="182">
                  <c:v>1.9763014891198702</c:v>
                </c:pt>
                <c:pt idx="183">
                  <c:v>2.0080470216435899</c:v>
                </c:pt>
                <c:pt idx="184">
                  <c:v>2.0397925541673101</c:v>
                </c:pt>
                <c:pt idx="185">
                  <c:v>2.0397925541673101</c:v>
                </c:pt>
                <c:pt idx="186">
                  <c:v>2.07153808669102</c:v>
                </c:pt>
                <c:pt idx="187">
                  <c:v>2.1032836192147299</c:v>
                </c:pt>
                <c:pt idx="188">
                  <c:v>2.1032836192147299</c:v>
                </c:pt>
                <c:pt idx="189">
                  <c:v>2.1032836192147299</c:v>
                </c:pt>
                <c:pt idx="190">
                  <c:v>2.13503959434783</c:v>
                </c:pt>
                <c:pt idx="191">
                  <c:v>2.13503959434783</c:v>
                </c:pt>
                <c:pt idx="192">
                  <c:v>2.13503959434783</c:v>
                </c:pt>
                <c:pt idx="193">
                  <c:v>2.13503959434783</c:v>
                </c:pt>
                <c:pt idx="194">
                  <c:v>2.13503959434783</c:v>
                </c:pt>
                <c:pt idx="195">
                  <c:v>2.13503959434783</c:v>
                </c:pt>
                <c:pt idx="196">
                  <c:v>2.13503959434783</c:v>
                </c:pt>
                <c:pt idx="197">
                  <c:v>2.13503959434783</c:v>
                </c:pt>
                <c:pt idx="198">
                  <c:v>2.13503959434783</c:v>
                </c:pt>
                <c:pt idx="199">
                  <c:v>2.13503959434783</c:v>
                </c:pt>
                <c:pt idx="200">
                  <c:v>2.13503959434783</c:v>
                </c:pt>
                <c:pt idx="201">
                  <c:v>2.13503959434783</c:v>
                </c:pt>
                <c:pt idx="202">
                  <c:v>2.13503959434783</c:v>
                </c:pt>
                <c:pt idx="203">
                  <c:v>2.1668374224959401</c:v>
                </c:pt>
                <c:pt idx="204">
                  <c:v>2.1668374224959401</c:v>
                </c:pt>
                <c:pt idx="205">
                  <c:v>2.1668374224959401</c:v>
                </c:pt>
                <c:pt idx="206">
                  <c:v>2.2304540466972802</c:v>
                </c:pt>
                <c:pt idx="207">
                  <c:v>2.2304540466972802</c:v>
                </c:pt>
                <c:pt idx="208">
                  <c:v>2.2622728565907302</c:v>
                </c:pt>
                <c:pt idx="209">
                  <c:v>2.2622728565907302</c:v>
                </c:pt>
                <c:pt idx="210">
                  <c:v>2.2622728565907302</c:v>
                </c:pt>
                <c:pt idx="211">
                  <c:v>2.2622728565907302</c:v>
                </c:pt>
                <c:pt idx="212">
                  <c:v>2.2941021746776702</c:v>
                </c:pt>
                <c:pt idx="213">
                  <c:v>2.2941021746776702</c:v>
                </c:pt>
                <c:pt idx="214">
                  <c:v>2.2941021746776702</c:v>
                </c:pt>
                <c:pt idx="215">
                  <c:v>2.38959012893848</c:v>
                </c:pt>
                <c:pt idx="216">
                  <c:v>2.38959012893848</c:v>
                </c:pt>
                <c:pt idx="217">
                  <c:v>2.4214299760753901</c:v>
                </c:pt>
                <c:pt idx="218">
                  <c:v>2.4214299760753901</c:v>
                </c:pt>
                <c:pt idx="219">
                  <c:v>2.4532803627181603</c:v>
                </c:pt>
                <c:pt idx="220">
                  <c:v>2.4532803627181603</c:v>
                </c:pt>
                <c:pt idx="221">
                  <c:v>2.4532803627181603</c:v>
                </c:pt>
                <c:pt idx="222">
                  <c:v>2.4532803627181603</c:v>
                </c:pt>
                <c:pt idx="223">
                  <c:v>2.4851307493609101</c:v>
                </c:pt>
                <c:pt idx="224">
                  <c:v>2.4851307493609101</c:v>
                </c:pt>
                <c:pt idx="225">
                  <c:v>2.4851307493609101</c:v>
                </c:pt>
                <c:pt idx="226">
                  <c:v>2.5169811360036602</c:v>
                </c:pt>
                <c:pt idx="227">
                  <c:v>2.5169811360036602</c:v>
                </c:pt>
                <c:pt idx="228">
                  <c:v>2.5169811360036602</c:v>
                </c:pt>
                <c:pt idx="229">
                  <c:v>2.5488420796191202</c:v>
                </c:pt>
                <c:pt idx="230">
                  <c:v>2.5488420796191202</c:v>
                </c:pt>
                <c:pt idx="231">
                  <c:v>2.5488420796191202</c:v>
                </c:pt>
                <c:pt idx="232">
                  <c:v>2.5488420796191202</c:v>
                </c:pt>
                <c:pt idx="233">
                  <c:v>2.5488420796191202</c:v>
                </c:pt>
                <c:pt idx="234">
                  <c:v>2.5488420796191202</c:v>
                </c:pt>
                <c:pt idx="235">
                  <c:v>2.5488420796191202</c:v>
                </c:pt>
                <c:pt idx="236">
                  <c:v>2.5488420796191202</c:v>
                </c:pt>
                <c:pt idx="237">
                  <c:v>2.5488420796191202</c:v>
                </c:pt>
                <c:pt idx="238">
                  <c:v>2.5488420796191202</c:v>
                </c:pt>
                <c:pt idx="239">
                  <c:v>2.5807347467098003</c:v>
                </c:pt>
                <c:pt idx="240">
                  <c:v>2.5807347467098003</c:v>
                </c:pt>
                <c:pt idx="241">
                  <c:v>2.6126380058519802</c:v>
                </c:pt>
                <c:pt idx="242">
                  <c:v>2.6126380058519802</c:v>
                </c:pt>
                <c:pt idx="243">
                  <c:v>2.6126380058519802</c:v>
                </c:pt>
                <c:pt idx="244">
                  <c:v>2.6126380058519802</c:v>
                </c:pt>
                <c:pt idx="245">
                  <c:v>2.6126380058519802</c:v>
                </c:pt>
                <c:pt idx="246">
                  <c:v>2.67648694868309</c:v>
                </c:pt>
                <c:pt idx="247">
                  <c:v>2.67648694868309</c:v>
                </c:pt>
                <c:pt idx="248">
                  <c:v>2.7403571390825299</c:v>
                </c:pt>
                <c:pt idx="249">
                  <c:v>2.7403571390825299</c:v>
                </c:pt>
                <c:pt idx="250">
                  <c:v>2.7403571390825299</c:v>
                </c:pt>
                <c:pt idx="251">
                  <c:v>2.7403571390825299</c:v>
                </c:pt>
                <c:pt idx="252">
                  <c:v>2.7403571390825299</c:v>
                </c:pt>
                <c:pt idx="253">
                  <c:v>2.7403571390825299</c:v>
                </c:pt>
                <c:pt idx="254">
                  <c:v>2.7403571390825299</c:v>
                </c:pt>
                <c:pt idx="255">
                  <c:v>2.7723348286072902</c:v>
                </c:pt>
                <c:pt idx="256">
                  <c:v>2.7723348286072902</c:v>
                </c:pt>
                <c:pt idx="257">
                  <c:v>2.7723348286072902</c:v>
                </c:pt>
                <c:pt idx="258">
                  <c:v>2.8363329015012999</c:v>
                </c:pt>
                <c:pt idx="259">
                  <c:v>2.8363329015012999</c:v>
                </c:pt>
                <c:pt idx="260">
                  <c:v>2.8363329015012999</c:v>
                </c:pt>
                <c:pt idx="261">
                  <c:v>2.8363329015012999</c:v>
                </c:pt>
                <c:pt idx="262">
                  <c:v>2.8363329015012999</c:v>
                </c:pt>
                <c:pt idx="263">
                  <c:v>2.8363329015012999</c:v>
                </c:pt>
                <c:pt idx="264">
                  <c:v>2.8363329015012999</c:v>
                </c:pt>
                <c:pt idx="265">
                  <c:v>2.8363329015012999</c:v>
                </c:pt>
                <c:pt idx="266">
                  <c:v>2.8363329015012999</c:v>
                </c:pt>
                <c:pt idx="267">
                  <c:v>2.8363329015012999</c:v>
                </c:pt>
                <c:pt idx="268">
                  <c:v>2.8363329015012999</c:v>
                </c:pt>
                <c:pt idx="269">
                  <c:v>2.8363329015012999</c:v>
                </c:pt>
                <c:pt idx="270">
                  <c:v>2.9004809531399598</c:v>
                </c:pt>
                <c:pt idx="271">
                  <c:v>2.9004809531399598</c:v>
                </c:pt>
                <c:pt idx="272">
                  <c:v>2.9004809531399598</c:v>
                </c:pt>
                <c:pt idx="273">
                  <c:v>2.9004809531399598</c:v>
                </c:pt>
                <c:pt idx="274">
                  <c:v>2.9004809531399598</c:v>
                </c:pt>
                <c:pt idx="275">
                  <c:v>2.9004809531399598</c:v>
                </c:pt>
                <c:pt idx="276">
                  <c:v>2.9004809531399598</c:v>
                </c:pt>
                <c:pt idx="277">
                  <c:v>2.9004809531399598</c:v>
                </c:pt>
                <c:pt idx="278">
                  <c:v>2.9325872465909004</c:v>
                </c:pt>
                <c:pt idx="279">
                  <c:v>2.9325872465909004</c:v>
                </c:pt>
                <c:pt idx="280">
                  <c:v>2.9325872465909004</c:v>
                </c:pt>
                <c:pt idx="281">
                  <c:v>2.9325872465909004</c:v>
                </c:pt>
                <c:pt idx="282">
                  <c:v>2.9325872465909004</c:v>
                </c:pt>
                <c:pt idx="283">
                  <c:v>2.9325872465909004</c:v>
                </c:pt>
                <c:pt idx="284">
                  <c:v>2.9325872465909004</c:v>
                </c:pt>
                <c:pt idx="285">
                  <c:v>2.9325872465909004</c:v>
                </c:pt>
                <c:pt idx="286">
                  <c:v>2.9325872465909004</c:v>
                </c:pt>
                <c:pt idx="287">
                  <c:v>2.9647474820671302</c:v>
                </c:pt>
                <c:pt idx="288">
                  <c:v>2.9969077175433601</c:v>
                </c:pt>
                <c:pt idx="289">
                  <c:v>2.9969077175433601</c:v>
                </c:pt>
                <c:pt idx="290">
                  <c:v>2.9969077175433601</c:v>
                </c:pt>
                <c:pt idx="291">
                  <c:v>2.9969077175433601</c:v>
                </c:pt>
                <c:pt idx="292">
                  <c:v>2.9969077175433601</c:v>
                </c:pt>
                <c:pt idx="293">
                  <c:v>3.0612931368003702</c:v>
                </c:pt>
                <c:pt idx="294">
                  <c:v>3.0934858464288801</c:v>
                </c:pt>
                <c:pt idx="295">
                  <c:v>3.1256785560573901</c:v>
                </c:pt>
                <c:pt idx="296">
                  <c:v>3.1256785560573901</c:v>
                </c:pt>
                <c:pt idx="297">
                  <c:v>3.1578821196001297</c:v>
                </c:pt>
                <c:pt idx="298">
                  <c:v>3.1578821196001297</c:v>
                </c:pt>
                <c:pt idx="299">
                  <c:v>3.1578821196001297</c:v>
                </c:pt>
                <c:pt idx="300">
                  <c:v>3.1578821196001297</c:v>
                </c:pt>
                <c:pt idx="301">
                  <c:v>3.1578821196001297</c:v>
                </c:pt>
                <c:pt idx="302">
                  <c:v>3.1900856831428701</c:v>
                </c:pt>
                <c:pt idx="303">
                  <c:v>3.1900856831428701</c:v>
                </c:pt>
                <c:pt idx="304">
                  <c:v>3.1900856831428701</c:v>
                </c:pt>
                <c:pt idx="305">
                  <c:v>3.1900856831428701</c:v>
                </c:pt>
                <c:pt idx="306">
                  <c:v>3.1900856831428701</c:v>
                </c:pt>
                <c:pt idx="307">
                  <c:v>3.1900856831428701</c:v>
                </c:pt>
                <c:pt idx="308">
                  <c:v>3.22230011525245</c:v>
                </c:pt>
                <c:pt idx="309">
                  <c:v>3.22230011525245</c:v>
                </c:pt>
                <c:pt idx="310">
                  <c:v>3.22230011525245</c:v>
                </c:pt>
                <c:pt idx="311">
                  <c:v>3.2545254269405897</c:v>
                </c:pt>
                <c:pt idx="312">
                  <c:v>3.2867507386287302</c:v>
                </c:pt>
                <c:pt idx="313">
                  <c:v>3.2867507386287302</c:v>
                </c:pt>
                <c:pt idx="314">
                  <c:v>3.2867507386287302</c:v>
                </c:pt>
                <c:pt idx="315">
                  <c:v>3.3189978462666101</c:v>
                </c:pt>
                <c:pt idx="316">
                  <c:v>3.3189978462666101</c:v>
                </c:pt>
                <c:pt idx="317">
                  <c:v>3.3189978462666101</c:v>
                </c:pt>
                <c:pt idx="318">
                  <c:v>3.3512558666312602</c:v>
                </c:pt>
                <c:pt idx="319">
                  <c:v>3.38351388699592</c:v>
                </c:pt>
                <c:pt idx="320">
                  <c:v>3.4157719073605701</c:v>
                </c:pt>
                <c:pt idx="321">
                  <c:v>3.4157719073605701</c:v>
                </c:pt>
                <c:pt idx="322">
                  <c:v>3.4157719073605701</c:v>
                </c:pt>
                <c:pt idx="323">
                  <c:v>3.4157719073605701</c:v>
                </c:pt>
                <c:pt idx="324">
                  <c:v>3.4157719073605701</c:v>
                </c:pt>
                <c:pt idx="325">
                  <c:v>3.4157719073605701</c:v>
                </c:pt>
                <c:pt idx="326">
                  <c:v>3.4157719073605701</c:v>
                </c:pt>
                <c:pt idx="327">
                  <c:v>3.4157719073605701</c:v>
                </c:pt>
                <c:pt idx="328">
                  <c:v>3.4157719073605701</c:v>
                </c:pt>
                <c:pt idx="329">
                  <c:v>3.4480736970880201</c:v>
                </c:pt>
                <c:pt idx="330">
                  <c:v>3.4480736970880201</c:v>
                </c:pt>
                <c:pt idx="331">
                  <c:v>3.4480736970880201</c:v>
                </c:pt>
                <c:pt idx="332">
                  <c:v>3.4480736970880201</c:v>
                </c:pt>
                <c:pt idx="333">
                  <c:v>3.4480736970880201</c:v>
                </c:pt>
                <c:pt idx="334">
                  <c:v>3.4480736970880201</c:v>
                </c:pt>
                <c:pt idx="335">
                  <c:v>3.4803864514419702</c:v>
                </c:pt>
                <c:pt idx="336">
                  <c:v>3.5126992057959301</c:v>
                </c:pt>
                <c:pt idx="337">
                  <c:v>3.5126992057959301</c:v>
                </c:pt>
                <c:pt idx="338">
                  <c:v>3.5450119601498802</c:v>
                </c:pt>
                <c:pt idx="339">
                  <c:v>3.5450119601498802</c:v>
                </c:pt>
                <c:pt idx="340">
                  <c:v>3.5773356977650002</c:v>
                </c:pt>
                <c:pt idx="341">
                  <c:v>3.6096594353801201</c:v>
                </c:pt>
                <c:pt idx="342">
                  <c:v>3.6096594353801201</c:v>
                </c:pt>
                <c:pt idx="343">
                  <c:v>3.6419941712047104</c:v>
                </c:pt>
                <c:pt idx="344">
                  <c:v>3.6419941712047104</c:v>
                </c:pt>
                <c:pt idx="345">
                  <c:v>3.6419941712047104</c:v>
                </c:pt>
                <c:pt idx="346">
                  <c:v>3.6419941712047104</c:v>
                </c:pt>
                <c:pt idx="347">
                  <c:v>3.6419941712047104</c:v>
                </c:pt>
                <c:pt idx="348">
                  <c:v>3.6419941712047104</c:v>
                </c:pt>
                <c:pt idx="349">
                  <c:v>3.6419941712047104</c:v>
                </c:pt>
                <c:pt idx="350">
                  <c:v>3.6419941712047104</c:v>
                </c:pt>
                <c:pt idx="351">
                  <c:v>3.6419941712047104</c:v>
                </c:pt>
                <c:pt idx="352">
                  <c:v>3.6419941712047104</c:v>
                </c:pt>
                <c:pt idx="353">
                  <c:v>3.6419941712047104</c:v>
                </c:pt>
                <c:pt idx="354">
                  <c:v>3.6419941712047104</c:v>
                </c:pt>
                <c:pt idx="355">
                  <c:v>3.6419941712047104</c:v>
                </c:pt>
                <c:pt idx="356">
                  <c:v>3.6419941712047104</c:v>
                </c:pt>
                <c:pt idx="357">
                  <c:v>3.6419941712047104</c:v>
                </c:pt>
                <c:pt idx="358">
                  <c:v>3.6419941712047104</c:v>
                </c:pt>
                <c:pt idx="359">
                  <c:v>3.6419941712047104</c:v>
                </c:pt>
                <c:pt idx="360">
                  <c:v>3.6419941712047104</c:v>
                </c:pt>
                <c:pt idx="361">
                  <c:v>3.7067076956274798</c:v>
                </c:pt>
                <c:pt idx="362">
                  <c:v>3.7067076956274798</c:v>
                </c:pt>
                <c:pt idx="363">
                  <c:v>3.7714212200502599</c:v>
                </c:pt>
                <c:pt idx="364">
                  <c:v>3.7714212200502599</c:v>
                </c:pt>
                <c:pt idx="365">
                  <c:v>3.7714212200502599</c:v>
                </c:pt>
                <c:pt idx="366">
                  <c:v>3.8037890217574502</c:v>
                </c:pt>
                <c:pt idx="367">
                  <c:v>3.8037890217574502</c:v>
                </c:pt>
                <c:pt idx="368">
                  <c:v>3.8037890217574502</c:v>
                </c:pt>
                <c:pt idx="369">
                  <c:v>3.8361568234646404</c:v>
                </c:pt>
                <c:pt idx="370">
                  <c:v>3.8685246251718404</c:v>
                </c:pt>
                <c:pt idx="371">
                  <c:v>3.8685246251718404</c:v>
                </c:pt>
                <c:pt idx="372">
                  <c:v>3.8685246251718404</c:v>
                </c:pt>
                <c:pt idx="373">
                  <c:v>3.9009034852328801</c:v>
                </c:pt>
                <c:pt idx="374">
                  <c:v>3.9009034852328801</c:v>
                </c:pt>
                <c:pt idx="375">
                  <c:v>3.9332934149896701</c:v>
                </c:pt>
                <c:pt idx="376">
                  <c:v>3.9656833447464503</c:v>
                </c:pt>
                <c:pt idx="377">
                  <c:v>3.9656833447464503</c:v>
                </c:pt>
                <c:pt idx="378">
                  <c:v>3.9656833447464503</c:v>
                </c:pt>
                <c:pt idx="379">
                  <c:v>3.9656833447464503</c:v>
                </c:pt>
                <c:pt idx="380">
                  <c:v>3.9656833447464503</c:v>
                </c:pt>
                <c:pt idx="381">
                  <c:v>3.9656833447464503</c:v>
                </c:pt>
                <c:pt idx="382">
                  <c:v>3.9981065518283305</c:v>
                </c:pt>
                <c:pt idx="383">
                  <c:v>4.0305297589102</c:v>
                </c:pt>
                <c:pt idx="384">
                  <c:v>4.0305297589102</c:v>
                </c:pt>
                <c:pt idx="385">
                  <c:v>4.0305297589102</c:v>
                </c:pt>
                <c:pt idx="386">
                  <c:v>4.0305297589102</c:v>
                </c:pt>
                <c:pt idx="387">
                  <c:v>4.0305297589102</c:v>
                </c:pt>
                <c:pt idx="388">
                  <c:v>4.0305297589102</c:v>
                </c:pt>
                <c:pt idx="389">
                  <c:v>4.0629752041313703</c:v>
                </c:pt>
                <c:pt idx="390">
                  <c:v>4.0629752041313703</c:v>
                </c:pt>
                <c:pt idx="391">
                  <c:v>4.0629752041313703</c:v>
                </c:pt>
                <c:pt idx="392">
                  <c:v>4.0629752041313703</c:v>
                </c:pt>
                <c:pt idx="393">
                  <c:v>4.0954429256623399</c:v>
                </c:pt>
                <c:pt idx="394">
                  <c:v>4.0954429256623399</c:v>
                </c:pt>
                <c:pt idx="395">
                  <c:v>4.0954429256623399</c:v>
                </c:pt>
                <c:pt idx="396">
                  <c:v>4.1279329617785399</c:v>
                </c:pt>
                <c:pt idx="397">
                  <c:v>4.1279329617785399</c:v>
                </c:pt>
                <c:pt idx="398">
                  <c:v>4.1279329617785399</c:v>
                </c:pt>
                <c:pt idx="399">
                  <c:v>4.1279329617785399</c:v>
                </c:pt>
                <c:pt idx="400">
                  <c:v>4.1604453508607797</c:v>
                </c:pt>
                <c:pt idx="401">
                  <c:v>4.1604453508607797</c:v>
                </c:pt>
                <c:pt idx="402">
                  <c:v>4.1604453508607797</c:v>
                </c:pt>
                <c:pt idx="403">
                  <c:v>4.1604453508607797</c:v>
                </c:pt>
                <c:pt idx="404">
                  <c:v>4.1604453508607797</c:v>
                </c:pt>
                <c:pt idx="405">
                  <c:v>4.1604453508607797</c:v>
                </c:pt>
                <c:pt idx="406">
                  <c:v>4.1604453508607797</c:v>
                </c:pt>
                <c:pt idx="407">
                  <c:v>4.1604453508607797</c:v>
                </c:pt>
                <c:pt idx="408">
                  <c:v>4.1604453508607797</c:v>
                </c:pt>
                <c:pt idx="409">
                  <c:v>4.1604453508607797</c:v>
                </c:pt>
                <c:pt idx="410">
                  <c:v>4.1604453508607797</c:v>
                </c:pt>
                <c:pt idx="411">
                  <c:v>4.1604453508607797</c:v>
                </c:pt>
                <c:pt idx="412">
                  <c:v>4.1604453508607797</c:v>
                </c:pt>
                <c:pt idx="413">
                  <c:v>4.1604453508607797</c:v>
                </c:pt>
                <c:pt idx="414">
                  <c:v>4.1604453508607797</c:v>
                </c:pt>
                <c:pt idx="415">
                  <c:v>4.1604453508607797</c:v>
                </c:pt>
                <c:pt idx="416">
                  <c:v>4.1604453508607797</c:v>
                </c:pt>
                <c:pt idx="417">
                  <c:v>4.1604453508607797</c:v>
                </c:pt>
                <c:pt idx="418">
                  <c:v>4.1604453508607797</c:v>
                </c:pt>
                <c:pt idx="419">
                  <c:v>4.1604453508607797</c:v>
                </c:pt>
                <c:pt idx="420">
                  <c:v>4.1604453508607797</c:v>
                </c:pt>
                <c:pt idx="421">
                  <c:v>4.1604453508607797</c:v>
                </c:pt>
                <c:pt idx="422">
                  <c:v>4.1604453508607797</c:v>
                </c:pt>
                <c:pt idx="423">
                  <c:v>4.1604453508607797</c:v>
                </c:pt>
                <c:pt idx="424">
                  <c:v>4.1604453508607797</c:v>
                </c:pt>
                <c:pt idx="425">
                  <c:v>4.1604453508607797</c:v>
                </c:pt>
                <c:pt idx="426">
                  <c:v>4.1604453508607797</c:v>
                </c:pt>
                <c:pt idx="427">
                  <c:v>4.1604453508607797</c:v>
                </c:pt>
                <c:pt idx="428">
                  <c:v>4.19319439858105</c:v>
                </c:pt>
                <c:pt idx="429">
                  <c:v>4.19319439858105</c:v>
                </c:pt>
                <c:pt idx="430">
                  <c:v>4.19319439858105</c:v>
                </c:pt>
                <c:pt idx="431">
                  <c:v>4.19319439858105</c:v>
                </c:pt>
                <c:pt idx="432">
                  <c:v>4.19319439858105</c:v>
                </c:pt>
                <c:pt idx="433">
                  <c:v>4.19319439858105</c:v>
                </c:pt>
                <c:pt idx="434">
                  <c:v>4.19319439858105</c:v>
                </c:pt>
                <c:pt idx="435">
                  <c:v>4.19319439858105</c:v>
                </c:pt>
                <c:pt idx="436">
                  <c:v>4.2259775480518202</c:v>
                </c:pt>
                <c:pt idx="437">
                  <c:v>4.2259775480518202</c:v>
                </c:pt>
                <c:pt idx="438">
                  <c:v>4.2587720845144004</c:v>
                </c:pt>
                <c:pt idx="439">
                  <c:v>4.2587720845144004</c:v>
                </c:pt>
                <c:pt idx="440">
                  <c:v>4.2587720845144004</c:v>
                </c:pt>
                <c:pt idx="441">
                  <c:v>4.2587720845144004</c:v>
                </c:pt>
                <c:pt idx="442">
                  <c:v>4.3243611574395802</c:v>
                </c:pt>
                <c:pt idx="443">
                  <c:v>4.3243611574395802</c:v>
                </c:pt>
                <c:pt idx="444">
                  <c:v>4.3243611574395802</c:v>
                </c:pt>
                <c:pt idx="445">
                  <c:v>4.3243611574395802</c:v>
                </c:pt>
                <c:pt idx="446">
                  <c:v>4.3243611574395802</c:v>
                </c:pt>
                <c:pt idx="447">
                  <c:v>4.3243611574395802</c:v>
                </c:pt>
                <c:pt idx="448">
                  <c:v>4.3243611574395802</c:v>
                </c:pt>
                <c:pt idx="449">
                  <c:v>4.3571556939021701</c:v>
                </c:pt>
                <c:pt idx="450">
                  <c:v>4.3571556939021701</c:v>
                </c:pt>
                <c:pt idx="451">
                  <c:v>4.3571556939021701</c:v>
                </c:pt>
                <c:pt idx="452">
                  <c:v>4.3571556939021701</c:v>
                </c:pt>
                <c:pt idx="453">
                  <c:v>4.3899844864961501</c:v>
                </c:pt>
                <c:pt idx="454">
                  <c:v>4.3899844864961501</c:v>
                </c:pt>
                <c:pt idx="455">
                  <c:v>4.3899844864961501</c:v>
                </c:pt>
                <c:pt idx="456">
                  <c:v>4.3899844864961501</c:v>
                </c:pt>
                <c:pt idx="457">
                  <c:v>4.3899844864961501</c:v>
                </c:pt>
                <c:pt idx="458">
                  <c:v>4.3899844864961501</c:v>
                </c:pt>
                <c:pt idx="459">
                  <c:v>4.42282471769383</c:v>
                </c:pt>
                <c:pt idx="460">
                  <c:v>4.42282471769383</c:v>
                </c:pt>
                <c:pt idx="461">
                  <c:v>4.4556649488915099</c:v>
                </c:pt>
                <c:pt idx="462">
                  <c:v>4.4556649488915099</c:v>
                </c:pt>
                <c:pt idx="463">
                  <c:v>4.4556649488915099</c:v>
                </c:pt>
                <c:pt idx="464">
                  <c:v>4.4556649488915099</c:v>
                </c:pt>
                <c:pt idx="465">
                  <c:v>4.4556649488915099</c:v>
                </c:pt>
                <c:pt idx="466">
                  <c:v>4.4556649488915099</c:v>
                </c:pt>
                <c:pt idx="467">
                  <c:v>4.4885395677658302</c:v>
                </c:pt>
                <c:pt idx="468">
                  <c:v>4.4885395677658302</c:v>
                </c:pt>
                <c:pt idx="469">
                  <c:v>4.4885395677658302</c:v>
                </c:pt>
                <c:pt idx="470">
                  <c:v>4.4885395677658302</c:v>
                </c:pt>
                <c:pt idx="471">
                  <c:v>4.4885395677658302</c:v>
                </c:pt>
                <c:pt idx="472">
                  <c:v>4.4885395677658302</c:v>
                </c:pt>
                <c:pt idx="473">
                  <c:v>4.4885395677658302</c:v>
                </c:pt>
                <c:pt idx="474">
                  <c:v>4.4885395677658302</c:v>
                </c:pt>
                <c:pt idx="475">
                  <c:v>4.4885395677658302</c:v>
                </c:pt>
                <c:pt idx="476">
                  <c:v>4.4885395677658302</c:v>
                </c:pt>
                <c:pt idx="477">
                  <c:v>4.4885395677658302</c:v>
                </c:pt>
                <c:pt idx="478">
                  <c:v>4.4885395677658302</c:v>
                </c:pt>
                <c:pt idx="479">
                  <c:v>4.4885395677658302</c:v>
                </c:pt>
                <c:pt idx="480">
                  <c:v>4.4885395677658302</c:v>
                </c:pt>
                <c:pt idx="481">
                  <c:v>4.4885395677658302</c:v>
                </c:pt>
                <c:pt idx="482">
                  <c:v>4.4885395677658302</c:v>
                </c:pt>
                <c:pt idx="483">
                  <c:v>4.4885395677658302</c:v>
                </c:pt>
                <c:pt idx="484">
                  <c:v>4.4885395677658302</c:v>
                </c:pt>
                <c:pt idx="485">
                  <c:v>4.4885395677658302</c:v>
                </c:pt>
                <c:pt idx="486">
                  <c:v>4.4885395677658302</c:v>
                </c:pt>
                <c:pt idx="487">
                  <c:v>4.4885395677658302</c:v>
                </c:pt>
                <c:pt idx="488">
                  <c:v>4.4885395677658302</c:v>
                </c:pt>
                <c:pt idx="489">
                  <c:v>4.4885395677658302</c:v>
                </c:pt>
                <c:pt idx="490">
                  <c:v>4.4885395677658302</c:v>
                </c:pt>
                <c:pt idx="491">
                  <c:v>4.4885395677658302</c:v>
                </c:pt>
                <c:pt idx="492">
                  <c:v>4.4885395677658302</c:v>
                </c:pt>
                <c:pt idx="493">
                  <c:v>4.4885395677658302</c:v>
                </c:pt>
                <c:pt idx="494">
                  <c:v>4.4885395677658302</c:v>
                </c:pt>
                <c:pt idx="495">
                  <c:v>4.4885395677658302</c:v>
                </c:pt>
                <c:pt idx="496">
                  <c:v>4.4885395677658302</c:v>
                </c:pt>
                <c:pt idx="497">
                  <c:v>4.4885395677658302</c:v>
                </c:pt>
                <c:pt idx="498">
                  <c:v>4.4885395677658302</c:v>
                </c:pt>
                <c:pt idx="499">
                  <c:v>4.4885395677658302</c:v>
                </c:pt>
                <c:pt idx="500">
                  <c:v>4.4885395677658302</c:v>
                </c:pt>
                <c:pt idx="501">
                  <c:v>4.4885395677658302</c:v>
                </c:pt>
                <c:pt idx="502">
                  <c:v>4.4885395677658302</c:v>
                </c:pt>
                <c:pt idx="503">
                  <c:v>4.4885395677658302</c:v>
                </c:pt>
                <c:pt idx="504">
                  <c:v>4.4885395677658302</c:v>
                </c:pt>
                <c:pt idx="505">
                  <c:v>4.4885395677658302</c:v>
                </c:pt>
                <c:pt idx="506">
                  <c:v>4.4885395677658302</c:v>
                </c:pt>
                <c:pt idx="507">
                  <c:v>4.4885395677658302</c:v>
                </c:pt>
                <c:pt idx="508">
                  <c:v>4.4885395677658302</c:v>
                </c:pt>
                <c:pt idx="509">
                  <c:v>4.4885395677658302</c:v>
                </c:pt>
                <c:pt idx="510">
                  <c:v>4.4885395677658302</c:v>
                </c:pt>
                <c:pt idx="511">
                  <c:v>4.4885395677658302</c:v>
                </c:pt>
                <c:pt idx="512">
                  <c:v>4.4885395677658302</c:v>
                </c:pt>
                <c:pt idx="513">
                  <c:v>4.4885395677658302</c:v>
                </c:pt>
                <c:pt idx="514">
                  <c:v>4.4885395677658302</c:v>
                </c:pt>
                <c:pt idx="515">
                  <c:v>4.4885395677658302</c:v>
                </c:pt>
                <c:pt idx="516">
                  <c:v>4.4885395677658302</c:v>
                </c:pt>
                <c:pt idx="517">
                  <c:v>4.4885395677658302</c:v>
                </c:pt>
                <c:pt idx="518">
                  <c:v>4.4885395677658302</c:v>
                </c:pt>
                <c:pt idx="519">
                  <c:v>4.4885395677658302</c:v>
                </c:pt>
                <c:pt idx="520">
                  <c:v>4.4885395677658302</c:v>
                </c:pt>
                <c:pt idx="521">
                  <c:v>4.4885395677658302</c:v>
                </c:pt>
                <c:pt idx="522">
                  <c:v>4.4885395677658302</c:v>
                </c:pt>
                <c:pt idx="523">
                  <c:v>4.4885395677658302</c:v>
                </c:pt>
                <c:pt idx="524">
                  <c:v>4.4885395677658302</c:v>
                </c:pt>
                <c:pt idx="525">
                  <c:v>4.4885395677658302</c:v>
                </c:pt>
                <c:pt idx="526">
                  <c:v>4.4885395677658302</c:v>
                </c:pt>
                <c:pt idx="527">
                  <c:v>4.4885395677658302</c:v>
                </c:pt>
                <c:pt idx="528">
                  <c:v>4.4885395677658302</c:v>
                </c:pt>
                <c:pt idx="529">
                  <c:v>4.4885395677658302</c:v>
                </c:pt>
                <c:pt idx="530">
                  <c:v>4.4885395677658302</c:v>
                </c:pt>
                <c:pt idx="531">
                  <c:v>4.4885395677658302</c:v>
                </c:pt>
                <c:pt idx="532">
                  <c:v>4.4885395677658302</c:v>
                </c:pt>
                <c:pt idx="533">
                  <c:v>4.4885395677658302</c:v>
                </c:pt>
                <c:pt idx="534">
                  <c:v>4.4885395677658302</c:v>
                </c:pt>
                <c:pt idx="535">
                  <c:v>4.4885395677658302</c:v>
                </c:pt>
                <c:pt idx="536">
                  <c:v>4.4885395677658302</c:v>
                </c:pt>
                <c:pt idx="537">
                  <c:v>4.4885395677658302</c:v>
                </c:pt>
                <c:pt idx="538">
                  <c:v>4.4885395677658302</c:v>
                </c:pt>
                <c:pt idx="539">
                  <c:v>4.4885395677658302</c:v>
                </c:pt>
                <c:pt idx="540">
                  <c:v>4.4885395677658302</c:v>
                </c:pt>
                <c:pt idx="541">
                  <c:v>4.4885395677658302</c:v>
                </c:pt>
                <c:pt idx="542">
                  <c:v>4.4885395677658302</c:v>
                </c:pt>
                <c:pt idx="543">
                  <c:v>4.4885395677658302</c:v>
                </c:pt>
                <c:pt idx="544">
                  <c:v>4.4885395677658302</c:v>
                </c:pt>
                <c:pt idx="545">
                  <c:v>4.4885395677658302</c:v>
                </c:pt>
                <c:pt idx="546">
                  <c:v>4.4885395677658302</c:v>
                </c:pt>
                <c:pt idx="547">
                  <c:v>4.4885395677658302</c:v>
                </c:pt>
                <c:pt idx="548">
                  <c:v>4.4885395677658302</c:v>
                </c:pt>
                <c:pt idx="549">
                  <c:v>4.4885395677658302</c:v>
                </c:pt>
                <c:pt idx="550">
                  <c:v>4.4885395677658302</c:v>
                </c:pt>
                <c:pt idx="551">
                  <c:v>4.4885395677658302</c:v>
                </c:pt>
                <c:pt idx="552">
                  <c:v>4.4885395677658302</c:v>
                </c:pt>
                <c:pt idx="553">
                  <c:v>4.4885395677658302</c:v>
                </c:pt>
                <c:pt idx="554">
                  <c:v>4.4885395677658302</c:v>
                </c:pt>
                <c:pt idx="555">
                  <c:v>4.4885395677658302</c:v>
                </c:pt>
                <c:pt idx="556">
                  <c:v>4.4885395677658302</c:v>
                </c:pt>
                <c:pt idx="557">
                  <c:v>4.4885395677658302</c:v>
                </c:pt>
                <c:pt idx="558">
                  <c:v>4.4885395677658302</c:v>
                </c:pt>
                <c:pt idx="559">
                  <c:v>4.4885395677658302</c:v>
                </c:pt>
                <c:pt idx="560">
                  <c:v>4.4885395677658302</c:v>
                </c:pt>
                <c:pt idx="561">
                  <c:v>4.4885395677658302</c:v>
                </c:pt>
                <c:pt idx="562">
                  <c:v>4.4885395677658302</c:v>
                </c:pt>
                <c:pt idx="563">
                  <c:v>4.4885395677658302</c:v>
                </c:pt>
                <c:pt idx="564">
                  <c:v>4.4885395677658302</c:v>
                </c:pt>
                <c:pt idx="565">
                  <c:v>4.4885395677658302</c:v>
                </c:pt>
                <c:pt idx="566">
                  <c:v>4.4885395677658302</c:v>
                </c:pt>
                <c:pt idx="567">
                  <c:v>4.4885395677658302</c:v>
                </c:pt>
                <c:pt idx="568">
                  <c:v>4.4885395677658302</c:v>
                </c:pt>
                <c:pt idx="569">
                  <c:v>4.4885395677658302</c:v>
                </c:pt>
                <c:pt idx="570">
                  <c:v>4.4885395677658302</c:v>
                </c:pt>
                <c:pt idx="571">
                  <c:v>4.4885395677658302</c:v>
                </c:pt>
                <c:pt idx="572">
                  <c:v>4.4885395677658302</c:v>
                </c:pt>
                <c:pt idx="573">
                  <c:v>4.4885395677658302</c:v>
                </c:pt>
                <c:pt idx="574">
                  <c:v>4.4885395677658302</c:v>
                </c:pt>
                <c:pt idx="575">
                  <c:v>4.4885395677658302</c:v>
                </c:pt>
                <c:pt idx="576">
                  <c:v>4.4885395677658302</c:v>
                </c:pt>
                <c:pt idx="577">
                  <c:v>4.4885395677658302</c:v>
                </c:pt>
                <c:pt idx="578">
                  <c:v>4.4885395677658302</c:v>
                </c:pt>
                <c:pt idx="579">
                  <c:v>4.4885395677658302</c:v>
                </c:pt>
                <c:pt idx="580">
                  <c:v>4.4885395677658302</c:v>
                </c:pt>
                <c:pt idx="581">
                  <c:v>4.4885395677658302</c:v>
                </c:pt>
                <c:pt idx="582">
                  <c:v>4.4885395677658302</c:v>
                </c:pt>
                <c:pt idx="583">
                  <c:v>4.4885395677658302</c:v>
                </c:pt>
                <c:pt idx="584">
                  <c:v>4.4885395677658302</c:v>
                </c:pt>
                <c:pt idx="585">
                  <c:v>4.4885395677658302</c:v>
                </c:pt>
                <c:pt idx="586">
                  <c:v>4.4885395677658302</c:v>
                </c:pt>
                <c:pt idx="587">
                  <c:v>4.4885395677658302</c:v>
                </c:pt>
                <c:pt idx="588">
                  <c:v>4.4885395677658302</c:v>
                </c:pt>
                <c:pt idx="589">
                  <c:v>4.4885395677658302</c:v>
                </c:pt>
                <c:pt idx="590">
                  <c:v>4.4885395677658302</c:v>
                </c:pt>
                <c:pt idx="591">
                  <c:v>4.4885395677658302</c:v>
                </c:pt>
                <c:pt idx="592">
                  <c:v>4.4885395677658302</c:v>
                </c:pt>
                <c:pt idx="593">
                  <c:v>4.4885395677658302</c:v>
                </c:pt>
                <c:pt idx="594">
                  <c:v>4.4885395677658302</c:v>
                </c:pt>
                <c:pt idx="595">
                  <c:v>4.4885395677658302</c:v>
                </c:pt>
                <c:pt idx="596">
                  <c:v>4.4885395677658302</c:v>
                </c:pt>
                <c:pt idx="597">
                  <c:v>4.4885395677658302</c:v>
                </c:pt>
                <c:pt idx="598">
                  <c:v>4.4885395677658302</c:v>
                </c:pt>
                <c:pt idx="599">
                  <c:v>4.4885395677658302</c:v>
                </c:pt>
                <c:pt idx="600">
                  <c:v>4.4885395677658302</c:v>
                </c:pt>
                <c:pt idx="601">
                  <c:v>4.4885395677658302</c:v>
                </c:pt>
                <c:pt idx="602">
                  <c:v>4.4885395677658302</c:v>
                </c:pt>
                <c:pt idx="603">
                  <c:v>4.4885395677658302</c:v>
                </c:pt>
                <c:pt idx="604">
                  <c:v>4.4885395677658302</c:v>
                </c:pt>
                <c:pt idx="605">
                  <c:v>4.4885395677658302</c:v>
                </c:pt>
                <c:pt idx="606">
                  <c:v>4.4885395677658302</c:v>
                </c:pt>
                <c:pt idx="607">
                  <c:v>4.4885395677658302</c:v>
                </c:pt>
                <c:pt idx="608">
                  <c:v>4.4885395677658302</c:v>
                </c:pt>
                <c:pt idx="609">
                  <c:v>4.4885395677658302</c:v>
                </c:pt>
                <c:pt idx="610">
                  <c:v>4.4885395677658302</c:v>
                </c:pt>
                <c:pt idx="611">
                  <c:v>4.4885395677658302</c:v>
                </c:pt>
                <c:pt idx="612">
                  <c:v>4.4885395677658302</c:v>
                </c:pt>
                <c:pt idx="613">
                  <c:v>4.4885395677658302</c:v>
                </c:pt>
                <c:pt idx="614">
                  <c:v>4.52278944352285</c:v>
                </c:pt>
                <c:pt idx="615">
                  <c:v>4.52278944352285</c:v>
                </c:pt>
                <c:pt idx="616">
                  <c:v>4.52278944352285</c:v>
                </c:pt>
                <c:pt idx="617">
                  <c:v>4.52278944352285</c:v>
                </c:pt>
                <c:pt idx="618">
                  <c:v>4.52278944352285</c:v>
                </c:pt>
                <c:pt idx="619">
                  <c:v>4.52278944352285</c:v>
                </c:pt>
                <c:pt idx="620">
                  <c:v>4.52278944352285</c:v>
                </c:pt>
                <c:pt idx="621">
                  <c:v>4.52278944352285</c:v>
                </c:pt>
                <c:pt idx="622">
                  <c:v>4.52278944352285</c:v>
                </c:pt>
                <c:pt idx="623">
                  <c:v>4.52278944352285</c:v>
                </c:pt>
                <c:pt idx="624">
                  <c:v>4.5571017506976004</c:v>
                </c:pt>
                <c:pt idx="625">
                  <c:v>4.5571017506976004</c:v>
                </c:pt>
                <c:pt idx="626">
                  <c:v>4.5571017506976004</c:v>
                </c:pt>
                <c:pt idx="627">
                  <c:v>4.5571017506976004</c:v>
                </c:pt>
                <c:pt idx="628">
                  <c:v>4.5571017506976004</c:v>
                </c:pt>
                <c:pt idx="629">
                  <c:v>4.5571017506976004</c:v>
                </c:pt>
                <c:pt idx="630">
                  <c:v>4.5571017506976004</c:v>
                </c:pt>
                <c:pt idx="631">
                  <c:v>4.5571017506976004</c:v>
                </c:pt>
                <c:pt idx="632">
                  <c:v>4.5571017506976004</c:v>
                </c:pt>
                <c:pt idx="633">
                  <c:v>4.5571017506976004</c:v>
                </c:pt>
                <c:pt idx="634">
                  <c:v>4.5571017506976004</c:v>
                </c:pt>
                <c:pt idx="635">
                  <c:v>4.5571017506976004</c:v>
                </c:pt>
                <c:pt idx="636">
                  <c:v>4.5571017506976004</c:v>
                </c:pt>
                <c:pt idx="637">
                  <c:v>4.5571017506976004</c:v>
                </c:pt>
                <c:pt idx="638">
                  <c:v>4.5571017506976004</c:v>
                </c:pt>
                <c:pt idx="639">
                  <c:v>4.5571017506976004</c:v>
                </c:pt>
                <c:pt idx="640">
                  <c:v>4.5571017506976004</c:v>
                </c:pt>
                <c:pt idx="641">
                  <c:v>4.5571017506976004</c:v>
                </c:pt>
                <c:pt idx="642">
                  <c:v>4.5571017506976004</c:v>
                </c:pt>
                <c:pt idx="643">
                  <c:v>4.5571017506976004</c:v>
                </c:pt>
                <c:pt idx="644">
                  <c:v>4.5571017506976004</c:v>
                </c:pt>
                <c:pt idx="645">
                  <c:v>4.5571017506976004</c:v>
                </c:pt>
                <c:pt idx="646">
                  <c:v>4.5571017506976004</c:v>
                </c:pt>
                <c:pt idx="647">
                  <c:v>4.5571017506976004</c:v>
                </c:pt>
                <c:pt idx="648">
                  <c:v>4.5571017506976004</c:v>
                </c:pt>
                <c:pt idx="649">
                  <c:v>4.5571017506976004</c:v>
                </c:pt>
                <c:pt idx="650">
                  <c:v>4.5571017506976004</c:v>
                </c:pt>
                <c:pt idx="651">
                  <c:v>4.5571017506976004</c:v>
                </c:pt>
                <c:pt idx="652">
                  <c:v>4.5571017506976004</c:v>
                </c:pt>
                <c:pt idx="653">
                  <c:v>4.5571017506976004</c:v>
                </c:pt>
                <c:pt idx="654">
                  <c:v>4.5571017506976004</c:v>
                </c:pt>
                <c:pt idx="655">
                  <c:v>4.5571017506976004</c:v>
                </c:pt>
                <c:pt idx="656">
                  <c:v>4.5917425262031797</c:v>
                </c:pt>
                <c:pt idx="657">
                  <c:v>4.5917425262031797</c:v>
                </c:pt>
                <c:pt idx="658">
                  <c:v>4.5917425262031797</c:v>
                </c:pt>
                <c:pt idx="659">
                  <c:v>4.5917425262031797</c:v>
                </c:pt>
                <c:pt idx="660">
                  <c:v>4.5917425262031797</c:v>
                </c:pt>
                <c:pt idx="661">
                  <c:v>4.5917425262031797</c:v>
                </c:pt>
                <c:pt idx="662">
                  <c:v>4.5917425262031797</c:v>
                </c:pt>
                <c:pt idx="663">
                  <c:v>4.5917425262031797</c:v>
                </c:pt>
                <c:pt idx="664">
                  <c:v>4.5917425262031797</c:v>
                </c:pt>
                <c:pt idx="665">
                  <c:v>4.5917425262031797</c:v>
                </c:pt>
                <c:pt idx="666">
                  <c:v>4.5917425262031797</c:v>
                </c:pt>
                <c:pt idx="667">
                  <c:v>4.5917425262031797</c:v>
                </c:pt>
                <c:pt idx="668">
                  <c:v>4.5917425262031797</c:v>
                </c:pt>
                <c:pt idx="669">
                  <c:v>4.5917425262031797</c:v>
                </c:pt>
                <c:pt idx="670">
                  <c:v>4.5917425262031797</c:v>
                </c:pt>
                <c:pt idx="671">
                  <c:v>4.5917425262031797</c:v>
                </c:pt>
                <c:pt idx="672">
                  <c:v>4.5917425262031797</c:v>
                </c:pt>
                <c:pt idx="673">
                  <c:v>4.5917425262031797</c:v>
                </c:pt>
                <c:pt idx="674">
                  <c:v>4.5917425262031797</c:v>
                </c:pt>
                <c:pt idx="675">
                  <c:v>4.5917425262031797</c:v>
                </c:pt>
                <c:pt idx="676">
                  <c:v>4.5917425262031797</c:v>
                </c:pt>
                <c:pt idx="677">
                  <c:v>4.5917425262031797</c:v>
                </c:pt>
                <c:pt idx="678">
                  <c:v>4.5917425262031797</c:v>
                </c:pt>
                <c:pt idx="679">
                  <c:v>4.5917425262031797</c:v>
                </c:pt>
                <c:pt idx="680">
                  <c:v>4.5917425262031797</c:v>
                </c:pt>
                <c:pt idx="681">
                  <c:v>4.5917425262031797</c:v>
                </c:pt>
                <c:pt idx="682">
                  <c:v>4.5917425262031797</c:v>
                </c:pt>
                <c:pt idx="683">
                  <c:v>4.5917425262031797</c:v>
                </c:pt>
                <c:pt idx="684">
                  <c:v>4.5917425262031797</c:v>
                </c:pt>
                <c:pt idx="685">
                  <c:v>4.5917425262031797</c:v>
                </c:pt>
                <c:pt idx="686">
                  <c:v>4.5917425262031797</c:v>
                </c:pt>
                <c:pt idx="687">
                  <c:v>4.5917425262031797</c:v>
                </c:pt>
                <c:pt idx="688">
                  <c:v>4.5917425262031797</c:v>
                </c:pt>
                <c:pt idx="689">
                  <c:v>4.5917425262031797</c:v>
                </c:pt>
                <c:pt idx="690">
                  <c:v>4.5917425262031797</c:v>
                </c:pt>
                <c:pt idx="691">
                  <c:v>4.5917425262031797</c:v>
                </c:pt>
                <c:pt idx="692">
                  <c:v>4.5917425262031797</c:v>
                </c:pt>
                <c:pt idx="693">
                  <c:v>4.5917425262031797</c:v>
                </c:pt>
                <c:pt idx="694">
                  <c:v>4.5917425262031797</c:v>
                </c:pt>
                <c:pt idx="695">
                  <c:v>4.5917425262031797</c:v>
                </c:pt>
                <c:pt idx="696">
                  <c:v>4.5917425262031797</c:v>
                </c:pt>
                <c:pt idx="697">
                  <c:v>4.5917425262031797</c:v>
                </c:pt>
                <c:pt idx="698">
                  <c:v>4.5917425262031797</c:v>
                </c:pt>
                <c:pt idx="699">
                  <c:v>4.5917425262031797</c:v>
                </c:pt>
                <c:pt idx="700">
                  <c:v>4.5917425262031797</c:v>
                </c:pt>
                <c:pt idx="701">
                  <c:v>4.5917425262031797</c:v>
                </c:pt>
                <c:pt idx="702">
                  <c:v>4.5917425262031797</c:v>
                </c:pt>
                <c:pt idx="703">
                  <c:v>4.5917425262031797</c:v>
                </c:pt>
                <c:pt idx="704">
                  <c:v>4.5917425262031797</c:v>
                </c:pt>
                <c:pt idx="705">
                  <c:v>4.5917425262031797</c:v>
                </c:pt>
                <c:pt idx="706">
                  <c:v>4.5917425262031797</c:v>
                </c:pt>
                <c:pt idx="707">
                  <c:v>4.5917425262031797</c:v>
                </c:pt>
                <c:pt idx="708">
                  <c:v>4.5917425262031797</c:v>
                </c:pt>
                <c:pt idx="709">
                  <c:v>4.5917425262031797</c:v>
                </c:pt>
                <c:pt idx="710">
                  <c:v>4.5917425262031797</c:v>
                </c:pt>
                <c:pt idx="711">
                  <c:v>4.5917425262031797</c:v>
                </c:pt>
                <c:pt idx="712">
                  <c:v>4.5917425262031797</c:v>
                </c:pt>
                <c:pt idx="713">
                  <c:v>4.5917425262031797</c:v>
                </c:pt>
                <c:pt idx="714">
                  <c:v>4.5917425262031797</c:v>
                </c:pt>
                <c:pt idx="715">
                  <c:v>4.5917425262031797</c:v>
                </c:pt>
                <c:pt idx="716">
                  <c:v>4.5917425262031797</c:v>
                </c:pt>
                <c:pt idx="717">
                  <c:v>4.5917425262031797</c:v>
                </c:pt>
                <c:pt idx="718">
                  <c:v>4.5917425262031797</c:v>
                </c:pt>
                <c:pt idx="719">
                  <c:v>4.5917425262031797</c:v>
                </c:pt>
                <c:pt idx="720">
                  <c:v>4.5917425262031797</c:v>
                </c:pt>
                <c:pt idx="721">
                  <c:v>4.5917425262031797</c:v>
                </c:pt>
                <c:pt idx="722">
                  <c:v>4.5917425262031797</c:v>
                </c:pt>
                <c:pt idx="723">
                  <c:v>4.5917425262031797</c:v>
                </c:pt>
                <c:pt idx="724">
                  <c:v>4.5917425262031797</c:v>
                </c:pt>
                <c:pt idx="725">
                  <c:v>4.5917425262031797</c:v>
                </c:pt>
                <c:pt idx="726">
                  <c:v>4.5917425262031797</c:v>
                </c:pt>
                <c:pt idx="727">
                  <c:v>4.5917425262031797</c:v>
                </c:pt>
                <c:pt idx="728">
                  <c:v>4.5917425262031797</c:v>
                </c:pt>
                <c:pt idx="729">
                  <c:v>4.5917425262031797</c:v>
                </c:pt>
                <c:pt idx="730">
                  <c:v>4.5917425262031797</c:v>
                </c:pt>
                <c:pt idx="731">
                  <c:v>4.5917425262031797</c:v>
                </c:pt>
                <c:pt idx="732">
                  <c:v>4.5917425262031797</c:v>
                </c:pt>
                <c:pt idx="733">
                  <c:v>4.5917425262031797</c:v>
                </c:pt>
                <c:pt idx="734">
                  <c:v>4.5917425262031797</c:v>
                </c:pt>
                <c:pt idx="735">
                  <c:v>4.5917425262031797</c:v>
                </c:pt>
                <c:pt idx="736">
                  <c:v>4.5917425262031797</c:v>
                </c:pt>
                <c:pt idx="737">
                  <c:v>4.5917425262031797</c:v>
                </c:pt>
                <c:pt idx="738">
                  <c:v>4.5917425262031797</c:v>
                </c:pt>
                <c:pt idx="739">
                  <c:v>4.5917425262031797</c:v>
                </c:pt>
                <c:pt idx="740">
                  <c:v>4.5917425262031797</c:v>
                </c:pt>
                <c:pt idx="741">
                  <c:v>4.5917425262031797</c:v>
                </c:pt>
                <c:pt idx="742">
                  <c:v>4.5917425262031797</c:v>
                </c:pt>
                <c:pt idx="743">
                  <c:v>4.5917425262031797</c:v>
                </c:pt>
                <c:pt idx="744">
                  <c:v>4.5917425262031797</c:v>
                </c:pt>
                <c:pt idx="745">
                  <c:v>4.5917425262031797</c:v>
                </c:pt>
                <c:pt idx="746">
                  <c:v>4.5917425262031797</c:v>
                </c:pt>
                <c:pt idx="747">
                  <c:v>4.5917425262031797</c:v>
                </c:pt>
                <c:pt idx="748">
                  <c:v>4.5917425262031797</c:v>
                </c:pt>
                <c:pt idx="749">
                  <c:v>4.5917425262031797</c:v>
                </c:pt>
                <c:pt idx="750">
                  <c:v>4.5917425262031797</c:v>
                </c:pt>
                <c:pt idx="751">
                  <c:v>4.5917425262031797</c:v>
                </c:pt>
                <c:pt idx="752">
                  <c:v>4.5917425262031797</c:v>
                </c:pt>
                <c:pt idx="753">
                  <c:v>4.6274621257085498</c:v>
                </c:pt>
                <c:pt idx="754">
                  <c:v>4.6274621257085498</c:v>
                </c:pt>
                <c:pt idx="755">
                  <c:v>4.6274621257085498</c:v>
                </c:pt>
                <c:pt idx="756">
                  <c:v>4.6274621257085498</c:v>
                </c:pt>
                <c:pt idx="757">
                  <c:v>4.6274621257085498</c:v>
                </c:pt>
                <c:pt idx="758">
                  <c:v>4.6274621257085498</c:v>
                </c:pt>
                <c:pt idx="759">
                  <c:v>4.6274621257085498</c:v>
                </c:pt>
                <c:pt idx="760">
                  <c:v>4.6274621257085498</c:v>
                </c:pt>
                <c:pt idx="761">
                  <c:v>4.6274621257085498</c:v>
                </c:pt>
                <c:pt idx="762">
                  <c:v>4.6632906264319098</c:v>
                </c:pt>
                <c:pt idx="763">
                  <c:v>4.6632906264319098</c:v>
                </c:pt>
                <c:pt idx="764">
                  <c:v>4.6632906264319098</c:v>
                </c:pt>
                <c:pt idx="765">
                  <c:v>4.6632906264319098</c:v>
                </c:pt>
                <c:pt idx="766">
                  <c:v>4.6632906264319098</c:v>
                </c:pt>
                <c:pt idx="767">
                  <c:v>4.6632906264319098</c:v>
                </c:pt>
                <c:pt idx="768">
                  <c:v>4.6632906264319098</c:v>
                </c:pt>
                <c:pt idx="769">
                  <c:v>4.6632906264319098</c:v>
                </c:pt>
                <c:pt idx="770">
                  <c:v>4.7351393706195299</c:v>
                </c:pt>
                <c:pt idx="771">
                  <c:v>4.7351393706195299</c:v>
                </c:pt>
                <c:pt idx="772">
                  <c:v>4.7351393706195299</c:v>
                </c:pt>
                <c:pt idx="773">
                  <c:v>4.7351393706195299</c:v>
                </c:pt>
                <c:pt idx="774">
                  <c:v>4.7711050192802897</c:v>
                </c:pt>
                <c:pt idx="775">
                  <c:v>4.7711050192802897</c:v>
                </c:pt>
                <c:pt idx="776">
                  <c:v>4.7711050192802897</c:v>
                </c:pt>
                <c:pt idx="777">
                  <c:v>4.7711050192802897</c:v>
                </c:pt>
                <c:pt idx="778">
                  <c:v>4.7711050192802897</c:v>
                </c:pt>
                <c:pt idx="779">
                  <c:v>4.7711050192802897</c:v>
                </c:pt>
                <c:pt idx="780">
                  <c:v>4.7711050192802897</c:v>
                </c:pt>
                <c:pt idx="781">
                  <c:v>4.7711050192802897</c:v>
                </c:pt>
                <c:pt idx="782">
                  <c:v>4.7711050192802897</c:v>
                </c:pt>
                <c:pt idx="783">
                  <c:v>4.7711050192802897</c:v>
                </c:pt>
                <c:pt idx="784">
                  <c:v>4.7711050192802897</c:v>
                </c:pt>
                <c:pt idx="785">
                  <c:v>4.7711050192802897</c:v>
                </c:pt>
                <c:pt idx="786">
                  <c:v>4.7711050192802897</c:v>
                </c:pt>
                <c:pt idx="787">
                  <c:v>4.7711050192802897</c:v>
                </c:pt>
                <c:pt idx="788">
                  <c:v>4.7711050192802897</c:v>
                </c:pt>
                <c:pt idx="789">
                  <c:v>4.7711050192802897</c:v>
                </c:pt>
                <c:pt idx="790">
                  <c:v>4.7711050192802897</c:v>
                </c:pt>
                <c:pt idx="791">
                  <c:v>4.7711050192802897</c:v>
                </c:pt>
                <c:pt idx="792">
                  <c:v>4.7711050192802897</c:v>
                </c:pt>
                <c:pt idx="793">
                  <c:v>4.80732042939007</c:v>
                </c:pt>
                <c:pt idx="794">
                  <c:v>4.80732042939007</c:v>
                </c:pt>
                <c:pt idx="795">
                  <c:v>4.80732042939007</c:v>
                </c:pt>
                <c:pt idx="796">
                  <c:v>4.80732042939007</c:v>
                </c:pt>
                <c:pt idx="797">
                  <c:v>4.80732042939007</c:v>
                </c:pt>
                <c:pt idx="798">
                  <c:v>4.80732042939007</c:v>
                </c:pt>
                <c:pt idx="799">
                  <c:v>4.80732042939007</c:v>
                </c:pt>
                <c:pt idx="800">
                  <c:v>4.80732042939007</c:v>
                </c:pt>
                <c:pt idx="801">
                  <c:v>4.80732042939007</c:v>
                </c:pt>
                <c:pt idx="802">
                  <c:v>4.80732042939007</c:v>
                </c:pt>
                <c:pt idx="803">
                  <c:v>4.80732042939007</c:v>
                </c:pt>
                <c:pt idx="804">
                  <c:v>4.80732042939007</c:v>
                </c:pt>
                <c:pt idx="805">
                  <c:v>4.80732042939007</c:v>
                </c:pt>
                <c:pt idx="806">
                  <c:v>4.80732042939007</c:v>
                </c:pt>
                <c:pt idx="807">
                  <c:v>4.80732042939007</c:v>
                </c:pt>
                <c:pt idx="808">
                  <c:v>4.80732042939007</c:v>
                </c:pt>
                <c:pt idx="809">
                  <c:v>4.80732042939007</c:v>
                </c:pt>
                <c:pt idx="810">
                  <c:v>4.80732042939007</c:v>
                </c:pt>
                <c:pt idx="811">
                  <c:v>4.80732042939007</c:v>
                </c:pt>
                <c:pt idx="812">
                  <c:v>4.80732042939007</c:v>
                </c:pt>
                <c:pt idx="813">
                  <c:v>4.80732042939007</c:v>
                </c:pt>
                <c:pt idx="814">
                  <c:v>4.80732042939007</c:v>
                </c:pt>
                <c:pt idx="815">
                  <c:v>4.80732042939007</c:v>
                </c:pt>
                <c:pt idx="816">
                  <c:v>4.80732042939007</c:v>
                </c:pt>
                <c:pt idx="817">
                  <c:v>4.80732042939007</c:v>
                </c:pt>
                <c:pt idx="818">
                  <c:v>4.80732042939007</c:v>
                </c:pt>
                <c:pt idx="819">
                  <c:v>4.80732042939007</c:v>
                </c:pt>
                <c:pt idx="820">
                  <c:v>4.80732042939007</c:v>
                </c:pt>
                <c:pt idx="821">
                  <c:v>4.80732042939007</c:v>
                </c:pt>
                <c:pt idx="822">
                  <c:v>4.80732042939007</c:v>
                </c:pt>
                <c:pt idx="823">
                  <c:v>4.80732042939007</c:v>
                </c:pt>
                <c:pt idx="824">
                  <c:v>4.80732042939007</c:v>
                </c:pt>
                <c:pt idx="825">
                  <c:v>4.80732042939007</c:v>
                </c:pt>
                <c:pt idx="826">
                  <c:v>4.80732042939007</c:v>
                </c:pt>
                <c:pt idx="827">
                  <c:v>4.80732042939007</c:v>
                </c:pt>
                <c:pt idx="828">
                  <c:v>4.80732042939007</c:v>
                </c:pt>
                <c:pt idx="829">
                  <c:v>4.80732042939007</c:v>
                </c:pt>
                <c:pt idx="830">
                  <c:v>4.80732042939007</c:v>
                </c:pt>
                <c:pt idx="831">
                  <c:v>4.80732042939007</c:v>
                </c:pt>
                <c:pt idx="832">
                  <c:v>4.80732042939007</c:v>
                </c:pt>
                <c:pt idx="833">
                  <c:v>4.80732042939007</c:v>
                </c:pt>
                <c:pt idx="834">
                  <c:v>4.80732042939007</c:v>
                </c:pt>
                <c:pt idx="835">
                  <c:v>4.80732042939007</c:v>
                </c:pt>
                <c:pt idx="836">
                  <c:v>4.80732042939007</c:v>
                </c:pt>
                <c:pt idx="837">
                  <c:v>4.80732042939007</c:v>
                </c:pt>
                <c:pt idx="838">
                  <c:v>4.80732042939007</c:v>
                </c:pt>
                <c:pt idx="839">
                  <c:v>4.80732042939007</c:v>
                </c:pt>
                <c:pt idx="840">
                  <c:v>4.80732042939007</c:v>
                </c:pt>
                <c:pt idx="841">
                  <c:v>4.80732042939007</c:v>
                </c:pt>
                <c:pt idx="842">
                  <c:v>4.80732042939007</c:v>
                </c:pt>
                <c:pt idx="843">
                  <c:v>4.80732042939007</c:v>
                </c:pt>
                <c:pt idx="844">
                  <c:v>4.80732042939007</c:v>
                </c:pt>
                <c:pt idx="845">
                  <c:v>4.80732042939007</c:v>
                </c:pt>
                <c:pt idx="846">
                  <c:v>4.80732042939007</c:v>
                </c:pt>
                <c:pt idx="847">
                  <c:v>4.80732042939007</c:v>
                </c:pt>
                <c:pt idx="848">
                  <c:v>4.80732042939007</c:v>
                </c:pt>
                <c:pt idx="849">
                  <c:v>4.80732042939007</c:v>
                </c:pt>
                <c:pt idx="850">
                  <c:v>4.80732042939007</c:v>
                </c:pt>
                <c:pt idx="851">
                  <c:v>4.80732042939007</c:v>
                </c:pt>
                <c:pt idx="852">
                  <c:v>4.80732042939007</c:v>
                </c:pt>
                <c:pt idx="853">
                  <c:v>4.80732042939007</c:v>
                </c:pt>
                <c:pt idx="854">
                  <c:v>4.80732042939007</c:v>
                </c:pt>
                <c:pt idx="855">
                  <c:v>4.80732042939007</c:v>
                </c:pt>
                <c:pt idx="856">
                  <c:v>4.80732042939007</c:v>
                </c:pt>
                <c:pt idx="857">
                  <c:v>4.80732042939007</c:v>
                </c:pt>
                <c:pt idx="858">
                  <c:v>4.80732042939007</c:v>
                </c:pt>
                <c:pt idx="859">
                  <c:v>4.80732042939007</c:v>
                </c:pt>
                <c:pt idx="860">
                  <c:v>4.80732042939007</c:v>
                </c:pt>
                <c:pt idx="861">
                  <c:v>4.80732042939007</c:v>
                </c:pt>
                <c:pt idx="862">
                  <c:v>4.80732042939007</c:v>
                </c:pt>
                <c:pt idx="863">
                  <c:v>4.80732042939007</c:v>
                </c:pt>
                <c:pt idx="864">
                  <c:v>4.80732042939007</c:v>
                </c:pt>
                <c:pt idx="865">
                  <c:v>4.80732042939007</c:v>
                </c:pt>
                <c:pt idx="866">
                  <c:v>4.80732042939007</c:v>
                </c:pt>
                <c:pt idx="867">
                  <c:v>4.80732042939007</c:v>
                </c:pt>
                <c:pt idx="868">
                  <c:v>4.80732042939007</c:v>
                </c:pt>
                <c:pt idx="869">
                  <c:v>4.80732042939007</c:v>
                </c:pt>
                <c:pt idx="870">
                  <c:v>4.80732042939007</c:v>
                </c:pt>
                <c:pt idx="871">
                  <c:v>4.80732042939007</c:v>
                </c:pt>
                <c:pt idx="872">
                  <c:v>4.80732042939007</c:v>
                </c:pt>
                <c:pt idx="873">
                  <c:v>4.80732042939007</c:v>
                </c:pt>
                <c:pt idx="874">
                  <c:v>4.80732042939007</c:v>
                </c:pt>
                <c:pt idx="875">
                  <c:v>4.80732042939007</c:v>
                </c:pt>
                <c:pt idx="876">
                  <c:v>4.80732042939007</c:v>
                </c:pt>
                <c:pt idx="877">
                  <c:v>4.80732042939007</c:v>
                </c:pt>
                <c:pt idx="878">
                  <c:v>4.80732042939007</c:v>
                </c:pt>
                <c:pt idx="879">
                  <c:v>4.80732042939007</c:v>
                </c:pt>
                <c:pt idx="880">
                  <c:v>4.80732042939007</c:v>
                </c:pt>
                <c:pt idx="881">
                  <c:v>4.80732042939007</c:v>
                </c:pt>
                <c:pt idx="882">
                  <c:v>4.80732042939007</c:v>
                </c:pt>
                <c:pt idx="883">
                  <c:v>4.80732042939007</c:v>
                </c:pt>
                <c:pt idx="884">
                  <c:v>4.80732042939007</c:v>
                </c:pt>
                <c:pt idx="885">
                  <c:v>4.80732042939007</c:v>
                </c:pt>
                <c:pt idx="886">
                  <c:v>4.80732042939007</c:v>
                </c:pt>
                <c:pt idx="887">
                  <c:v>4.80732042939007</c:v>
                </c:pt>
                <c:pt idx="888">
                  <c:v>4.80732042939007</c:v>
                </c:pt>
                <c:pt idx="889">
                  <c:v>4.80732042939007</c:v>
                </c:pt>
                <c:pt idx="890">
                  <c:v>4.80732042939007</c:v>
                </c:pt>
                <c:pt idx="891">
                  <c:v>4.80732042939007</c:v>
                </c:pt>
                <c:pt idx="892">
                  <c:v>4.80732042939007</c:v>
                </c:pt>
                <c:pt idx="893">
                  <c:v>4.80732042939007</c:v>
                </c:pt>
                <c:pt idx="894">
                  <c:v>4.80732042939007</c:v>
                </c:pt>
                <c:pt idx="895">
                  <c:v>4.80732042939007</c:v>
                </c:pt>
                <c:pt idx="896">
                  <c:v>4.80732042939007</c:v>
                </c:pt>
                <c:pt idx="897">
                  <c:v>4.80732042939007</c:v>
                </c:pt>
                <c:pt idx="898">
                  <c:v>4.80732042939007</c:v>
                </c:pt>
                <c:pt idx="899">
                  <c:v>4.80732042939007</c:v>
                </c:pt>
                <c:pt idx="900">
                  <c:v>4.80732042939007</c:v>
                </c:pt>
                <c:pt idx="901">
                  <c:v>4.80732042939007</c:v>
                </c:pt>
                <c:pt idx="902">
                  <c:v>4.80732042939007</c:v>
                </c:pt>
                <c:pt idx="903">
                  <c:v>4.80732042939007</c:v>
                </c:pt>
                <c:pt idx="904">
                  <c:v>4.80732042939007</c:v>
                </c:pt>
                <c:pt idx="905">
                  <c:v>4.80732042939007</c:v>
                </c:pt>
                <c:pt idx="906">
                  <c:v>4.80732042939007</c:v>
                </c:pt>
                <c:pt idx="907">
                  <c:v>4.80732042939007</c:v>
                </c:pt>
                <c:pt idx="908">
                  <c:v>4.80732042939007</c:v>
                </c:pt>
                <c:pt idx="909">
                  <c:v>4.80732042939007</c:v>
                </c:pt>
                <c:pt idx="910">
                  <c:v>4.80732042939007</c:v>
                </c:pt>
                <c:pt idx="911">
                  <c:v>4.80732042939007</c:v>
                </c:pt>
                <c:pt idx="912">
                  <c:v>4.80732042939007</c:v>
                </c:pt>
                <c:pt idx="913">
                  <c:v>4.80732042939007</c:v>
                </c:pt>
                <c:pt idx="914">
                  <c:v>4.80732042939007</c:v>
                </c:pt>
                <c:pt idx="915">
                  <c:v>4.80732042939007</c:v>
                </c:pt>
                <c:pt idx="916">
                  <c:v>4.80732042939007</c:v>
                </c:pt>
                <c:pt idx="917">
                  <c:v>4.80732042939007</c:v>
                </c:pt>
                <c:pt idx="918">
                  <c:v>4.80732042939007</c:v>
                </c:pt>
                <c:pt idx="919">
                  <c:v>4.80732042939007</c:v>
                </c:pt>
                <c:pt idx="920">
                  <c:v>4.80732042939007</c:v>
                </c:pt>
                <c:pt idx="921">
                  <c:v>4.80732042939007</c:v>
                </c:pt>
                <c:pt idx="922">
                  <c:v>4.80732042939007</c:v>
                </c:pt>
                <c:pt idx="923">
                  <c:v>4.80732042939007</c:v>
                </c:pt>
                <c:pt idx="924">
                  <c:v>4.80732042939007</c:v>
                </c:pt>
                <c:pt idx="925">
                  <c:v>4.80732042939007</c:v>
                </c:pt>
                <c:pt idx="926">
                  <c:v>4.80732042939007</c:v>
                </c:pt>
                <c:pt idx="927">
                  <c:v>4.80732042939007</c:v>
                </c:pt>
                <c:pt idx="928">
                  <c:v>4.80732042939007</c:v>
                </c:pt>
                <c:pt idx="929">
                  <c:v>4.80732042939007</c:v>
                </c:pt>
                <c:pt idx="930">
                  <c:v>4.80732042939007</c:v>
                </c:pt>
                <c:pt idx="931">
                  <c:v>4.80732042939007</c:v>
                </c:pt>
                <c:pt idx="932">
                  <c:v>4.80732042939007</c:v>
                </c:pt>
                <c:pt idx="933">
                  <c:v>4.80732042939007</c:v>
                </c:pt>
                <c:pt idx="934">
                  <c:v>4.80732042939007</c:v>
                </c:pt>
                <c:pt idx="935">
                  <c:v>4.80732042939007</c:v>
                </c:pt>
                <c:pt idx="936">
                  <c:v>4.80732042939007</c:v>
                </c:pt>
                <c:pt idx="937">
                  <c:v>4.80732042939007</c:v>
                </c:pt>
                <c:pt idx="938">
                  <c:v>4.80732042939007</c:v>
                </c:pt>
                <c:pt idx="939">
                  <c:v>4.80732042939007</c:v>
                </c:pt>
                <c:pt idx="940">
                  <c:v>4.80732042939007</c:v>
                </c:pt>
                <c:pt idx="941">
                  <c:v>4.80732042939007</c:v>
                </c:pt>
                <c:pt idx="942">
                  <c:v>4.80732042939007</c:v>
                </c:pt>
                <c:pt idx="943">
                  <c:v>4.80732042939007</c:v>
                </c:pt>
                <c:pt idx="944">
                  <c:v>4.80732042939007</c:v>
                </c:pt>
                <c:pt idx="945">
                  <c:v>4.80732042939007</c:v>
                </c:pt>
                <c:pt idx="946">
                  <c:v>4.80732042939007</c:v>
                </c:pt>
                <c:pt idx="947">
                  <c:v>4.80732042939007</c:v>
                </c:pt>
                <c:pt idx="948">
                  <c:v>4.80732042939007</c:v>
                </c:pt>
                <c:pt idx="949">
                  <c:v>4.80732042939007</c:v>
                </c:pt>
                <c:pt idx="950">
                  <c:v>4.80732042939007</c:v>
                </c:pt>
                <c:pt idx="951">
                  <c:v>4.80732042939007</c:v>
                </c:pt>
                <c:pt idx="952">
                  <c:v>4.80732042939007</c:v>
                </c:pt>
                <c:pt idx="953">
                  <c:v>4.80732042939007</c:v>
                </c:pt>
                <c:pt idx="954">
                  <c:v>4.80732042939007</c:v>
                </c:pt>
                <c:pt idx="955">
                  <c:v>4.80732042939007</c:v>
                </c:pt>
                <c:pt idx="956">
                  <c:v>4.80732042939007</c:v>
                </c:pt>
                <c:pt idx="957">
                  <c:v>4.80732042939007</c:v>
                </c:pt>
                <c:pt idx="958">
                  <c:v>4.80732042939007</c:v>
                </c:pt>
                <c:pt idx="959">
                  <c:v>4.80732042939007</c:v>
                </c:pt>
                <c:pt idx="960">
                  <c:v>4.80732042939007</c:v>
                </c:pt>
                <c:pt idx="961">
                  <c:v>4.80732042939007</c:v>
                </c:pt>
                <c:pt idx="962">
                  <c:v>4.80732042939007</c:v>
                </c:pt>
                <c:pt idx="963">
                  <c:v>4.80732042939007</c:v>
                </c:pt>
                <c:pt idx="964">
                  <c:v>4.80732042939007</c:v>
                </c:pt>
                <c:pt idx="965">
                  <c:v>4.80732042939007</c:v>
                </c:pt>
                <c:pt idx="966">
                  <c:v>4.80732042939007</c:v>
                </c:pt>
                <c:pt idx="967">
                  <c:v>4.80732042939007</c:v>
                </c:pt>
                <c:pt idx="968">
                  <c:v>4.80732042939007</c:v>
                </c:pt>
                <c:pt idx="969">
                  <c:v>4.80732042939007</c:v>
                </c:pt>
                <c:pt idx="970">
                  <c:v>4.80732042939007</c:v>
                </c:pt>
                <c:pt idx="971">
                  <c:v>4.80732042939007</c:v>
                </c:pt>
                <c:pt idx="972">
                  <c:v>4.80732042939007</c:v>
                </c:pt>
                <c:pt idx="973">
                  <c:v>4.80732042939007</c:v>
                </c:pt>
                <c:pt idx="974">
                  <c:v>4.80732042939007</c:v>
                </c:pt>
                <c:pt idx="975">
                  <c:v>4.80732042939007</c:v>
                </c:pt>
                <c:pt idx="976">
                  <c:v>4.80732042939007</c:v>
                </c:pt>
                <c:pt idx="977">
                  <c:v>4.80732042939007</c:v>
                </c:pt>
                <c:pt idx="978">
                  <c:v>4.80732042939007</c:v>
                </c:pt>
                <c:pt idx="979">
                  <c:v>4.80732042939007</c:v>
                </c:pt>
                <c:pt idx="980">
                  <c:v>4.80732042939007</c:v>
                </c:pt>
                <c:pt idx="981">
                  <c:v>4.80732042939007</c:v>
                </c:pt>
                <c:pt idx="982">
                  <c:v>4.80732042939007</c:v>
                </c:pt>
                <c:pt idx="983">
                  <c:v>4.80732042939007</c:v>
                </c:pt>
                <c:pt idx="984">
                  <c:v>4.80732042939007</c:v>
                </c:pt>
                <c:pt idx="985">
                  <c:v>4.80732042939007</c:v>
                </c:pt>
                <c:pt idx="986">
                  <c:v>4.80732042939007</c:v>
                </c:pt>
                <c:pt idx="987">
                  <c:v>4.80732042939007</c:v>
                </c:pt>
                <c:pt idx="988">
                  <c:v>4.80732042939007</c:v>
                </c:pt>
                <c:pt idx="989">
                  <c:v>4.80732042939007</c:v>
                </c:pt>
                <c:pt idx="990">
                  <c:v>4.80732042939007</c:v>
                </c:pt>
                <c:pt idx="991">
                  <c:v>4.80732042939007</c:v>
                </c:pt>
                <c:pt idx="992">
                  <c:v>4.80732042939007</c:v>
                </c:pt>
                <c:pt idx="993">
                  <c:v>4.80732042939007</c:v>
                </c:pt>
                <c:pt idx="994">
                  <c:v>4.80732042939007</c:v>
                </c:pt>
                <c:pt idx="995">
                  <c:v>4.8459035410654199</c:v>
                </c:pt>
                <c:pt idx="996">
                  <c:v>4.8459035410654199</c:v>
                </c:pt>
                <c:pt idx="997">
                  <c:v>4.8459035410654199</c:v>
                </c:pt>
                <c:pt idx="998">
                  <c:v>4.8459035410654199</c:v>
                </c:pt>
                <c:pt idx="999">
                  <c:v>4.8459035410654199</c:v>
                </c:pt>
                <c:pt idx="1000">
                  <c:v>4.8459035410654199</c:v>
                </c:pt>
                <c:pt idx="1001">
                  <c:v>4.8459035410654199</c:v>
                </c:pt>
                <c:pt idx="1002">
                  <c:v>4.8459035410654199</c:v>
                </c:pt>
                <c:pt idx="1003">
                  <c:v>4.8459035410654199</c:v>
                </c:pt>
                <c:pt idx="1004">
                  <c:v>4.8459035410654199</c:v>
                </c:pt>
                <c:pt idx="1005">
                  <c:v>4.8459035410654199</c:v>
                </c:pt>
                <c:pt idx="1006">
                  <c:v>4.8459035410654199</c:v>
                </c:pt>
                <c:pt idx="1007">
                  <c:v>4.8459035410654199</c:v>
                </c:pt>
                <c:pt idx="1008">
                  <c:v>4.8459035410654199</c:v>
                </c:pt>
                <c:pt idx="1009">
                  <c:v>4.8459035410654199</c:v>
                </c:pt>
                <c:pt idx="1010">
                  <c:v>4.8459035410654199</c:v>
                </c:pt>
                <c:pt idx="1011">
                  <c:v>4.8459035410654199</c:v>
                </c:pt>
                <c:pt idx="1012">
                  <c:v>4.8459035410654199</c:v>
                </c:pt>
                <c:pt idx="1013">
                  <c:v>4.8459035410654199</c:v>
                </c:pt>
                <c:pt idx="1014">
                  <c:v>4.8459035410654199</c:v>
                </c:pt>
                <c:pt idx="1015">
                  <c:v>4.8459035410654199</c:v>
                </c:pt>
                <c:pt idx="1016">
                  <c:v>4.8459035410654199</c:v>
                </c:pt>
                <c:pt idx="1017">
                  <c:v>4.8459035410654199</c:v>
                </c:pt>
                <c:pt idx="1018">
                  <c:v>4.8459035410654199</c:v>
                </c:pt>
                <c:pt idx="1019">
                  <c:v>4.8459035410654199</c:v>
                </c:pt>
                <c:pt idx="1020">
                  <c:v>4.8459035410654199</c:v>
                </c:pt>
                <c:pt idx="1021">
                  <c:v>4.8459035410654199</c:v>
                </c:pt>
                <c:pt idx="1022">
                  <c:v>4.8459035410654199</c:v>
                </c:pt>
                <c:pt idx="1023">
                  <c:v>4.8459035410654199</c:v>
                </c:pt>
                <c:pt idx="1024">
                  <c:v>4.8459035410654199</c:v>
                </c:pt>
                <c:pt idx="1025">
                  <c:v>4.8459035410654199</c:v>
                </c:pt>
                <c:pt idx="1026">
                  <c:v>4.8459035410654199</c:v>
                </c:pt>
                <c:pt idx="1027">
                  <c:v>4.8459035410654199</c:v>
                </c:pt>
                <c:pt idx="1028">
                  <c:v>4.8459035410654199</c:v>
                </c:pt>
                <c:pt idx="1029">
                  <c:v>4.8459035410654199</c:v>
                </c:pt>
                <c:pt idx="1030">
                  <c:v>4.8459035410654199</c:v>
                </c:pt>
                <c:pt idx="1031">
                  <c:v>4.8459035410654199</c:v>
                </c:pt>
                <c:pt idx="1032">
                  <c:v>4.8459035410654199</c:v>
                </c:pt>
                <c:pt idx="1033">
                  <c:v>4.8459035410654199</c:v>
                </c:pt>
                <c:pt idx="1034">
                  <c:v>4.8459035410654199</c:v>
                </c:pt>
                <c:pt idx="1035">
                  <c:v>4.8459035410654199</c:v>
                </c:pt>
                <c:pt idx="1036">
                  <c:v>4.8459035410654199</c:v>
                </c:pt>
                <c:pt idx="1037">
                  <c:v>4.8459035410654199</c:v>
                </c:pt>
                <c:pt idx="1038">
                  <c:v>4.8459035410654199</c:v>
                </c:pt>
                <c:pt idx="1039">
                  <c:v>4.8459035410654199</c:v>
                </c:pt>
                <c:pt idx="1040">
                  <c:v>4.8459035410654199</c:v>
                </c:pt>
                <c:pt idx="1041">
                  <c:v>4.8459035410654199</c:v>
                </c:pt>
                <c:pt idx="1042">
                  <c:v>4.8459035410654199</c:v>
                </c:pt>
                <c:pt idx="1043">
                  <c:v>4.8459035410654199</c:v>
                </c:pt>
                <c:pt idx="1044">
                  <c:v>4.8459035410654199</c:v>
                </c:pt>
                <c:pt idx="1045">
                  <c:v>4.8459035410654199</c:v>
                </c:pt>
                <c:pt idx="1046">
                  <c:v>4.8459035410654199</c:v>
                </c:pt>
                <c:pt idx="1047">
                  <c:v>4.8459035410654199</c:v>
                </c:pt>
                <c:pt idx="1048">
                  <c:v>4.8459035410654199</c:v>
                </c:pt>
                <c:pt idx="1049">
                  <c:v>4.8459035410654199</c:v>
                </c:pt>
                <c:pt idx="1050">
                  <c:v>4.8459035410654199</c:v>
                </c:pt>
                <c:pt idx="1051">
                  <c:v>4.8459035410654199</c:v>
                </c:pt>
                <c:pt idx="1052">
                  <c:v>4.8459035410654199</c:v>
                </c:pt>
                <c:pt idx="1053">
                  <c:v>4.8459035410654199</c:v>
                </c:pt>
                <c:pt idx="1054">
                  <c:v>4.8459035410654199</c:v>
                </c:pt>
                <c:pt idx="1055">
                  <c:v>4.8459035410654199</c:v>
                </c:pt>
                <c:pt idx="1056">
                  <c:v>4.8459035410654199</c:v>
                </c:pt>
                <c:pt idx="1057">
                  <c:v>4.8459035410654199</c:v>
                </c:pt>
                <c:pt idx="1058">
                  <c:v>4.8459035410654199</c:v>
                </c:pt>
                <c:pt idx="1059">
                  <c:v>4.8459035410654199</c:v>
                </c:pt>
                <c:pt idx="1060">
                  <c:v>4.8459035410654199</c:v>
                </c:pt>
                <c:pt idx="1061">
                  <c:v>4.8459035410654199</c:v>
                </c:pt>
                <c:pt idx="1062">
                  <c:v>4.8459035410654199</c:v>
                </c:pt>
                <c:pt idx="1063">
                  <c:v>4.8459035410654199</c:v>
                </c:pt>
                <c:pt idx="1064">
                  <c:v>4.8459035410654199</c:v>
                </c:pt>
                <c:pt idx="1065">
                  <c:v>4.8459035410654199</c:v>
                </c:pt>
                <c:pt idx="1066">
                  <c:v>4.8459035410654199</c:v>
                </c:pt>
                <c:pt idx="1067">
                  <c:v>4.8459035410654199</c:v>
                </c:pt>
                <c:pt idx="1068">
                  <c:v>4.8459035410654199</c:v>
                </c:pt>
                <c:pt idx="1069">
                  <c:v>4.8459035410654199</c:v>
                </c:pt>
                <c:pt idx="1070">
                  <c:v>4.8459035410654199</c:v>
                </c:pt>
                <c:pt idx="1071">
                  <c:v>4.8459035410654199</c:v>
                </c:pt>
                <c:pt idx="1072">
                  <c:v>4.8459035410654199</c:v>
                </c:pt>
                <c:pt idx="1073">
                  <c:v>4.8459035410654199</c:v>
                </c:pt>
                <c:pt idx="1074">
                  <c:v>4.8459035410654199</c:v>
                </c:pt>
                <c:pt idx="1075">
                  <c:v>4.8459035410654199</c:v>
                </c:pt>
                <c:pt idx="1076">
                  <c:v>4.8459035410654199</c:v>
                </c:pt>
                <c:pt idx="1077">
                  <c:v>4.8459035410654199</c:v>
                </c:pt>
                <c:pt idx="1078">
                  <c:v>4.8459035410654199</c:v>
                </c:pt>
                <c:pt idx="1079">
                  <c:v>4.8459035410654199</c:v>
                </c:pt>
                <c:pt idx="1080">
                  <c:v>4.8459035410654199</c:v>
                </c:pt>
                <c:pt idx="1081">
                  <c:v>4.8459035410654199</c:v>
                </c:pt>
                <c:pt idx="1082">
                  <c:v>4.8459035410654199</c:v>
                </c:pt>
                <c:pt idx="1083">
                  <c:v>4.8459035410654199</c:v>
                </c:pt>
                <c:pt idx="1084">
                  <c:v>4.8459035410654199</c:v>
                </c:pt>
                <c:pt idx="1085">
                  <c:v>4.8459035410654199</c:v>
                </c:pt>
                <c:pt idx="1086">
                  <c:v>4.8459035410654199</c:v>
                </c:pt>
                <c:pt idx="1087">
                  <c:v>4.8459035410654199</c:v>
                </c:pt>
                <c:pt idx="1088">
                  <c:v>4.8459035410654199</c:v>
                </c:pt>
                <c:pt idx="1089">
                  <c:v>4.8459035410654199</c:v>
                </c:pt>
                <c:pt idx="1090">
                  <c:v>4.8459035410654199</c:v>
                </c:pt>
                <c:pt idx="1091">
                  <c:v>4.8459035410654199</c:v>
                </c:pt>
                <c:pt idx="1092">
                  <c:v>4.8459035410654199</c:v>
                </c:pt>
                <c:pt idx="1093">
                  <c:v>4.8459035410654199</c:v>
                </c:pt>
                <c:pt idx="1094">
                  <c:v>4.8459035410654199</c:v>
                </c:pt>
                <c:pt idx="1095">
                  <c:v>4.8459035410654199</c:v>
                </c:pt>
                <c:pt idx="1096">
                  <c:v>4.8459035410654199</c:v>
                </c:pt>
                <c:pt idx="1097">
                  <c:v>4.8459035410654199</c:v>
                </c:pt>
                <c:pt idx="1098">
                  <c:v>4.8459035410654199</c:v>
                </c:pt>
                <c:pt idx="1099">
                  <c:v>4.8459035410654199</c:v>
                </c:pt>
                <c:pt idx="1100">
                  <c:v>4.8459035410654199</c:v>
                </c:pt>
                <c:pt idx="1101">
                  <c:v>4.8459035410654199</c:v>
                </c:pt>
                <c:pt idx="1102">
                  <c:v>4.8459035410654199</c:v>
                </c:pt>
                <c:pt idx="1103">
                  <c:v>4.8459035410654199</c:v>
                </c:pt>
                <c:pt idx="1104">
                  <c:v>4.8459035410654199</c:v>
                </c:pt>
                <c:pt idx="1105">
                  <c:v>4.8459035410654199</c:v>
                </c:pt>
                <c:pt idx="1106">
                  <c:v>4.8459035410654199</c:v>
                </c:pt>
                <c:pt idx="1107">
                  <c:v>4.8459035410654199</c:v>
                </c:pt>
                <c:pt idx="1108">
                  <c:v>4.8459035410654199</c:v>
                </c:pt>
                <c:pt idx="1109">
                  <c:v>4.8459035410654199</c:v>
                </c:pt>
                <c:pt idx="1110">
                  <c:v>4.8459035410654199</c:v>
                </c:pt>
                <c:pt idx="1111">
                  <c:v>4.8459035410654199</c:v>
                </c:pt>
                <c:pt idx="1112">
                  <c:v>4.8459035410654199</c:v>
                </c:pt>
                <c:pt idx="1113">
                  <c:v>4.8459035410654199</c:v>
                </c:pt>
                <c:pt idx="1114">
                  <c:v>4.8459035410654199</c:v>
                </c:pt>
                <c:pt idx="1115">
                  <c:v>4.8459035410654199</c:v>
                </c:pt>
                <c:pt idx="1116">
                  <c:v>4.8459035410654199</c:v>
                </c:pt>
                <c:pt idx="1117">
                  <c:v>4.8459035410654199</c:v>
                </c:pt>
                <c:pt idx="1118">
                  <c:v>4.8459035410654199</c:v>
                </c:pt>
                <c:pt idx="1119">
                  <c:v>4.8459035410654199</c:v>
                </c:pt>
                <c:pt idx="1120">
                  <c:v>4.8459035410654199</c:v>
                </c:pt>
                <c:pt idx="1121">
                  <c:v>4.8459035410654199</c:v>
                </c:pt>
                <c:pt idx="1122">
                  <c:v>4.8459035410654199</c:v>
                </c:pt>
                <c:pt idx="1123">
                  <c:v>4.8459035410654199</c:v>
                </c:pt>
                <c:pt idx="1124">
                  <c:v>4.8459035410654199</c:v>
                </c:pt>
                <c:pt idx="1125">
                  <c:v>4.8459035410654199</c:v>
                </c:pt>
                <c:pt idx="1126">
                  <c:v>4.8459035410654199</c:v>
                </c:pt>
                <c:pt idx="1127">
                  <c:v>4.8459035410654199</c:v>
                </c:pt>
                <c:pt idx="1128">
                  <c:v>4.8459035410654199</c:v>
                </c:pt>
                <c:pt idx="1129">
                  <c:v>4.8459035410654199</c:v>
                </c:pt>
                <c:pt idx="1130">
                  <c:v>4.8459035410654199</c:v>
                </c:pt>
                <c:pt idx="1131">
                  <c:v>4.8459035410654199</c:v>
                </c:pt>
                <c:pt idx="1132">
                  <c:v>4.8459035410654199</c:v>
                </c:pt>
                <c:pt idx="1133">
                  <c:v>4.8459035410654199</c:v>
                </c:pt>
                <c:pt idx="1134">
                  <c:v>4.8459035410654199</c:v>
                </c:pt>
                <c:pt idx="1135">
                  <c:v>4.8459035410654199</c:v>
                </c:pt>
                <c:pt idx="1136">
                  <c:v>4.8459035410654199</c:v>
                </c:pt>
                <c:pt idx="1137">
                  <c:v>4.8459035410654199</c:v>
                </c:pt>
                <c:pt idx="1138">
                  <c:v>4.8459035410654199</c:v>
                </c:pt>
                <c:pt idx="1139">
                  <c:v>4.8459035410654199</c:v>
                </c:pt>
                <c:pt idx="1140">
                  <c:v>4.8459035410654199</c:v>
                </c:pt>
                <c:pt idx="1141">
                  <c:v>4.8459035410654199</c:v>
                </c:pt>
                <c:pt idx="1142">
                  <c:v>4.8459035410654199</c:v>
                </c:pt>
                <c:pt idx="1143">
                  <c:v>4.8459035410654199</c:v>
                </c:pt>
                <c:pt idx="1144">
                  <c:v>4.8459035410654199</c:v>
                </c:pt>
                <c:pt idx="1145">
                  <c:v>4.8459035410654199</c:v>
                </c:pt>
                <c:pt idx="1146">
                  <c:v>4.8459035410654199</c:v>
                </c:pt>
                <c:pt idx="1147">
                  <c:v>4.8459035410654199</c:v>
                </c:pt>
                <c:pt idx="1148">
                  <c:v>4.8459035410654199</c:v>
                </c:pt>
                <c:pt idx="1149">
                  <c:v>4.8459035410654199</c:v>
                </c:pt>
                <c:pt idx="1150">
                  <c:v>4.8459035410654199</c:v>
                </c:pt>
                <c:pt idx="1151">
                  <c:v>4.8459035410654199</c:v>
                </c:pt>
                <c:pt idx="1152">
                  <c:v>4.8459035410654199</c:v>
                </c:pt>
                <c:pt idx="1153">
                  <c:v>4.8459035410654199</c:v>
                </c:pt>
                <c:pt idx="1154">
                  <c:v>4.8459035410654199</c:v>
                </c:pt>
                <c:pt idx="1155">
                  <c:v>4.8459035410654199</c:v>
                </c:pt>
                <c:pt idx="1156">
                  <c:v>4.8459035410654199</c:v>
                </c:pt>
                <c:pt idx="1157">
                  <c:v>4.8459035410654199</c:v>
                </c:pt>
                <c:pt idx="1158">
                  <c:v>4.8459035410654199</c:v>
                </c:pt>
                <c:pt idx="1159">
                  <c:v>4.8459035410654199</c:v>
                </c:pt>
                <c:pt idx="1160">
                  <c:v>4.8459035410654199</c:v>
                </c:pt>
                <c:pt idx="1161">
                  <c:v>4.8459035410654199</c:v>
                </c:pt>
                <c:pt idx="1162">
                  <c:v>4.8459035410654199</c:v>
                </c:pt>
                <c:pt idx="1163">
                  <c:v>4.8459035410654199</c:v>
                </c:pt>
                <c:pt idx="1164">
                  <c:v>4.8459035410654199</c:v>
                </c:pt>
                <c:pt idx="1165">
                  <c:v>4.8459035410654199</c:v>
                </c:pt>
                <c:pt idx="1166">
                  <c:v>4.8459035410654199</c:v>
                </c:pt>
                <c:pt idx="1167">
                  <c:v>4.8459035410654199</c:v>
                </c:pt>
                <c:pt idx="1168">
                  <c:v>4.8459035410654199</c:v>
                </c:pt>
                <c:pt idx="1169">
                  <c:v>4.8459035410654199</c:v>
                </c:pt>
                <c:pt idx="1170">
                  <c:v>4.8459035410654199</c:v>
                </c:pt>
                <c:pt idx="1171">
                  <c:v>4.8459035410654199</c:v>
                </c:pt>
                <c:pt idx="1172">
                  <c:v>4.8459035410654199</c:v>
                </c:pt>
                <c:pt idx="1173">
                  <c:v>4.8459035410654199</c:v>
                </c:pt>
                <c:pt idx="1174">
                  <c:v>4.8459035410654199</c:v>
                </c:pt>
                <c:pt idx="1175">
                  <c:v>4.8459035410654199</c:v>
                </c:pt>
                <c:pt idx="1176">
                  <c:v>4.8459035410654199</c:v>
                </c:pt>
                <c:pt idx="1177">
                  <c:v>4.8459035410654199</c:v>
                </c:pt>
                <c:pt idx="1178">
                  <c:v>4.8459035410654199</c:v>
                </c:pt>
                <c:pt idx="1179">
                  <c:v>4.8459035410654199</c:v>
                </c:pt>
                <c:pt idx="1180">
                  <c:v>4.8459035410654199</c:v>
                </c:pt>
                <c:pt idx="1181">
                  <c:v>4.8459035410654199</c:v>
                </c:pt>
                <c:pt idx="1182">
                  <c:v>4.8870780557637401</c:v>
                </c:pt>
                <c:pt idx="1183">
                  <c:v>4.8870780557637401</c:v>
                </c:pt>
                <c:pt idx="1184">
                  <c:v>4.8870780557637401</c:v>
                </c:pt>
                <c:pt idx="1185">
                  <c:v>4.8870780557637401</c:v>
                </c:pt>
                <c:pt idx="1186">
                  <c:v>4.8870780557637401</c:v>
                </c:pt>
                <c:pt idx="1187">
                  <c:v>4.8870780557637401</c:v>
                </c:pt>
                <c:pt idx="1188">
                  <c:v>4.8870780557637401</c:v>
                </c:pt>
                <c:pt idx="1189">
                  <c:v>4.8870780557637401</c:v>
                </c:pt>
                <c:pt idx="1190">
                  <c:v>4.8870780557637401</c:v>
                </c:pt>
                <c:pt idx="1191">
                  <c:v>4.8870780557637401</c:v>
                </c:pt>
                <c:pt idx="1192">
                  <c:v>4.8870780557637401</c:v>
                </c:pt>
                <c:pt idx="1193">
                  <c:v>4.8870780557637401</c:v>
                </c:pt>
                <c:pt idx="1194">
                  <c:v>4.8870780557637401</c:v>
                </c:pt>
                <c:pt idx="1195">
                  <c:v>4.8870780557637401</c:v>
                </c:pt>
                <c:pt idx="1196">
                  <c:v>4.8870780557637401</c:v>
                </c:pt>
                <c:pt idx="1197">
                  <c:v>4.8870780557637401</c:v>
                </c:pt>
                <c:pt idx="1198">
                  <c:v>4.8870780557637401</c:v>
                </c:pt>
                <c:pt idx="1199">
                  <c:v>4.8870780557637401</c:v>
                </c:pt>
                <c:pt idx="1200">
                  <c:v>4.8870780557637401</c:v>
                </c:pt>
                <c:pt idx="1201">
                  <c:v>4.8870780557637401</c:v>
                </c:pt>
                <c:pt idx="1202">
                  <c:v>4.8870780557637401</c:v>
                </c:pt>
                <c:pt idx="1203">
                  <c:v>4.8870780557637401</c:v>
                </c:pt>
                <c:pt idx="1204">
                  <c:v>4.8870780557637401</c:v>
                </c:pt>
                <c:pt idx="1205">
                  <c:v>4.8870780557637401</c:v>
                </c:pt>
                <c:pt idx="1206">
                  <c:v>4.8870780557637401</c:v>
                </c:pt>
                <c:pt idx="1207">
                  <c:v>4.8870780557637401</c:v>
                </c:pt>
                <c:pt idx="1208">
                  <c:v>4.9286174310264999</c:v>
                </c:pt>
                <c:pt idx="1209">
                  <c:v>4.9286174310264999</c:v>
                </c:pt>
                <c:pt idx="1210">
                  <c:v>4.9286174310264999</c:v>
                </c:pt>
                <c:pt idx="1211">
                  <c:v>4.9286174310264999</c:v>
                </c:pt>
                <c:pt idx="1212">
                  <c:v>4.9286174310264999</c:v>
                </c:pt>
                <c:pt idx="1213">
                  <c:v>4.9286174310264999</c:v>
                </c:pt>
                <c:pt idx="1214">
                  <c:v>4.9286174310264999</c:v>
                </c:pt>
                <c:pt idx="1215">
                  <c:v>4.9286174310264999</c:v>
                </c:pt>
                <c:pt idx="1216">
                  <c:v>4.9286174310264999</c:v>
                </c:pt>
                <c:pt idx="1217">
                  <c:v>4.9286174310264999</c:v>
                </c:pt>
                <c:pt idx="1218">
                  <c:v>4.9286174310264999</c:v>
                </c:pt>
                <c:pt idx="1219">
                  <c:v>4.9286174310264999</c:v>
                </c:pt>
                <c:pt idx="1220">
                  <c:v>4.9286174310264999</c:v>
                </c:pt>
                <c:pt idx="1221">
                  <c:v>4.9286174310264999</c:v>
                </c:pt>
                <c:pt idx="1222">
                  <c:v>4.9286174310264999</c:v>
                </c:pt>
                <c:pt idx="1223">
                  <c:v>4.9286174310264999</c:v>
                </c:pt>
                <c:pt idx="1224">
                  <c:v>4.9286174310264999</c:v>
                </c:pt>
                <c:pt idx="1225">
                  <c:v>4.9286174310264999</c:v>
                </c:pt>
                <c:pt idx="1226">
                  <c:v>4.9286174310264999</c:v>
                </c:pt>
                <c:pt idx="1227">
                  <c:v>4.9286174310264999</c:v>
                </c:pt>
                <c:pt idx="1228">
                  <c:v>4.9286174310264999</c:v>
                </c:pt>
                <c:pt idx="1229">
                  <c:v>4.9286174310264999</c:v>
                </c:pt>
                <c:pt idx="1230">
                  <c:v>4.9286174310264999</c:v>
                </c:pt>
                <c:pt idx="1231">
                  <c:v>4.9286174310264999</c:v>
                </c:pt>
                <c:pt idx="1232">
                  <c:v>4.9286174310264999</c:v>
                </c:pt>
                <c:pt idx="1233">
                  <c:v>4.9286174310264999</c:v>
                </c:pt>
                <c:pt idx="1234">
                  <c:v>4.9286174310264999</c:v>
                </c:pt>
                <c:pt idx="1235">
                  <c:v>4.9286174310264999</c:v>
                </c:pt>
                <c:pt idx="1236">
                  <c:v>4.9286174310264999</c:v>
                </c:pt>
                <c:pt idx="1237">
                  <c:v>4.9286174310264999</c:v>
                </c:pt>
                <c:pt idx="1238">
                  <c:v>4.9286174310264999</c:v>
                </c:pt>
                <c:pt idx="1239">
                  <c:v>4.9286174310264999</c:v>
                </c:pt>
                <c:pt idx="1240">
                  <c:v>4.9286174310264999</c:v>
                </c:pt>
                <c:pt idx="1241">
                  <c:v>4.9286174310264999</c:v>
                </c:pt>
                <c:pt idx="1242">
                  <c:v>4.9286174310264999</c:v>
                </c:pt>
                <c:pt idx="1243">
                  <c:v>4.9286174310264999</c:v>
                </c:pt>
                <c:pt idx="1244">
                  <c:v>4.9286174310264999</c:v>
                </c:pt>
                <c:pt idx="1245">
                  <c:v>4.9286174310264999</c:v>
                </c:pt>
                <c:pt idx="1246">
                  <c:v>4.9286174310264999</c:v>
                </c:pt>
                <c:pt idx="1247">
                  <c:v>4.9286174310264999</c:v>
                </c:pt>
                <c:pt idx="1248">
                  <c:v>4.9286174310264999</c:v>
                </c:pt>
                <c:pt idx="1249">
                  <c:v>4.9708494412080197</c:v>
                </c:pt>
                <c:pt idx="1250">
                  <c:v>4.9708494412080197</c:v>
                </c:pt>
                <c:pt idx="1251">
                  <c:v>4.9708494412080197</c:v>
                </c:pt>
                <c:pt idx="1252">
                  <c:v>4.9708494412080197</c:v>
                </c:pt>
                <c:pt idx="1253">
                  <c:v>4.9708494412080197</c:v>
                </c:pt>
                <c:pt idx="1254">
                  <c:v>4.9708494412080197</c:v>
                </c:pt>
                <c:pt idx="1255">
                  <c:v>4.9708494412080197</c:v>
                </c:pt>
                <c:pt idx="1256">
                  <c:v>4.9708494412080197</c:v>
                </c:pt>
                <c:pt idx="1257">
                  <c:v>4.9708494412080197</c:v>
                </c:pt>
                <c:pt idx="1258">
                  <c:v>4.9708494412080197</c:v>
                </c:pt>
                <c:pt idx="1259">
                  <c:v>4.9708494412080197</c:v>
                </c:pt>
                <c:pt idx="1260">
                  <c:v>4.9708494412080197</c:v>
                </c:pt>
                <c:pt idx="1261">
                  <c:v>4.9708494412080197</c:v>
                </c:pt>
                <c:pt idx="1262">
                  <c:v>4.9708494412080197</c:v>
                </c:pt>
                <c:pt idx="1263">
                  <c:v>4.9708494412080197</c:v>
                </c:pt>
                <c:pt idx="1264">
                  <c:v>4.9708494412080197</c:v>
                </c:pt>
                <c:pt idx="1265">
                  <c:v>4.9708494412080197</c:v>
                </c:pt>
                <c:pt idx="1266">
                  <c:v>4.9708494412080197</c:v>
                </c:pt>
                <c:pt idx="1267">
                  <c:v>4.9708494412080197</c:v>
                </c:pt>
                <c:pt idx="1268">
                  <c:v>4.9708494412080197</c:v>
                </c:pt>
                <c:pt idx="1269">
                  <c:v>4.9708494412080197</c:v>
                </c:pt>
                <c:pt idx="1270">
                  <c:v>4.9708494412080197</c:v>
                </c:pt>
                <c:pt idx="1271">
                  <c:v>4.9708494412080197</c:v>
                </c:pt>
                <c:pt idx="1272">
                  <c:v>4.9708494412080197</c:v>
                </c:pt>
                <c:pt idx="1273">
                  <c:v>4.9708494412080197</c:v>
                </c:pt>
                <c:pt idx="1274">
                  <c:v>4.9708494412080197</c:v>
                </c:pt>
                <c:pt idx="1275">
                  <c:v>4.9708494412080197</c:v>
                </c:pt>
                <c:pt idx="1276">
                  <c:v>4.9708494412080197</c:v>
                </c:pt>
                <c:pt idx="1277">
                  <c:v>4.9708494412080197</c:v>
                </c:pt>
                <c:pt idx="1278">
                  <c:v>4.9708494412080197</c:v>
                </c:pt>
                <c:pt idx="1279">
                  <c:v>4.9708494412080197</c:v>
                </c:pt>
                <c:pt idx="1280">
                  <c:v>4.9708494412080197</c:v>
                </c:pt>
                <c:pt idx="1281">
                  <c:v>4.9708494412080197</c:v>
                </c:pt>
                <c:pt idx="1282">
                  <c:v>4.9708494412080197</c:v>
                </c:pt>
                <c:pt idx="1283">
                  <c:v>4.9708494412080197</c:v>
                </c:pt>
                <c:pt idx="1284">
                  <c:v>4.9708494412080197</c:v>
                </c:pt>
                <c:pt idx="1285">
                  <c:v>4.9708494412080197</c:v>
                </c:pt>
                <c:pt idx="1286">
                  <c:v>4.9708494412080197</c:v>
                </c:pt>
                <c:pt idx="1287">
                  <c:v>4.9708494412080197</c:v>
                </c:pt>
                <c:pt idx="1288">
                  <c:v>4.9708494412080197</c:v>
                </c:pt>
                <c:pt idx="1289">
                  <c:v>4.9708494412080197</c:v>
                </c:pt>
                <c:pt idx="1290">
                  <c:v>4.9708494412080197</c:v>
                </c:pt>
                <c:pt idx="1291">
                  <c:v>4.9708494412080197</c:v>
                </c:pt>
                <c:pt idx="1292">
                  <c:v>4.9708494412080197</c:v>
                </c:pt>
                <c:pt idx="1293">
                  <c:v>4.9708494412080197</c:v>
                </c:pt>
                <c:pt idx="1294">
                  <c:v>4.9708494412080197</c:v>
                </c:pt>
                <c:pt idx="1295">
                  <c:v>4.9708494412080197</c:v>
                </c:pt>
                <c:pt idx="1296">
                  <c:v>4.9708494412080197</c:v>
                </c:pt>
                <c:pt idx="1297">
                  <c:v>4.9708494412080197</c:v>
                </c:pt>
                <c:pt idx="1298">
                  <c:v>4.9708494412080197</c:v>
                </c:pt>
                <c:pt idx="1299">
                  <c:v>4.9708494412080197</c:v>
                </c:pt>
                <c:pt idx="1300">
                  <c:v>4.9708494412080197</c:v>
                </c:pt>
                <c:pt idx="1301">
                  <c:v>4.9708494412080197</c:v>
                </c:pt>
                <c:pt idx="1302">
                  <c:v>4.9708494412080197</c:v>
                </c:pt>
                <c:pt idx="1303">
                  <c:v>4.9708494412080197</c:v>
                </c:pt>
                <c:pt idx="1304">
                  <c:v>4.9708494412080197</c:v>
                </c:pt>
                <c:pt idx="1305">
                  <c:v>4.9708494412080197</c:v>
                </c:pt>
                <c:pt idx="1306">
                  <c:v>4.9708494412080197</c:v>
                </c:pt>
                <c:pt idx="1307">
                  <c:v>4.9708494412080197</c:v>
                </c:pt>
                <c:pt idx="1308">
                  <c:v>4.9708494412080197</c:v>
                </c:pt>
                <c:pt idx="1309">
                  <c:v>4.9708494412080197</c:v>
                </c:pt>
                <c:pt idx="1310">
                  <c:v>4.9708494412080197</c:v>
                </c:pt>
                <c:pt idx="1311">
                  <c:v>4.9708494412080197</c:v>
                </c:pt>
                <c:pt idx="1312">
                  <c:v>4.9708494412080197</c:v>
                </c:pt>
                <c:pt idx="1313">
                  <c:v>4.9708494412080197</c:v>
                </c:pt>
                <c:pt idx="1314">
                  <c:v>4.9708494412080197</c:v>
                </c:pt>
                <c:pt idx="1315">
                  <c:v>4.9708494412080197</c:v>
                </c:pt>
                <c:pt idx="1316">
                  <c:v>4.9708494412080197</c:v>
                </c:pt>
                <c:pt idx="1317">
                  <c:v>4.9708494412080197</c:v>
                </c:pt>
                <c:pt idx="1318">
                  <c:v>4.9708494412080197</c:v>
                </c:pt>
                <c:pt idx="1319">
                  <c:v>4.9708494412080197</c:v>
                </c:pt>
                <c:pt idx="1320">
                  <c:v>4.9708494412080197</c:v>
                </c:pt>
                <c:pt idx="1321">
                  <c:v>5.0140953315970505</c:v>
                </c:pt>
                <c:pt idx="1322">
                  <c:v>5.0140953315970505</c:v>
                </c:pt>
                <c:pt idx="1323">
                  <c:v>5.0140953315970505</c:v>
                </c:pt>
                <c:pt idx="1324">
                  <c:v>5.0140953315970505</c:v>
                </c:pt>
                <c:pt idx="1325">
                  <c:v>5.0140953315970505</c:v>
                </c:pt>
                <c:pt idx="1326">
                  <c:v>5.0140953315970505</c:v>
                </c:pt>
                <c:pt idx="1327">
                  <c:v>5.0140953315970505</c:v>
                </c:pt>
                <c:pt idx="1328">
                  <c:v>5.0140953315970505</c:v>
                </c:pt>
                <c:pt idx="1329">
                  <c:v>5.0140953315970505</c:v>
                </c:pt>
                <c:pt idx="1330">
                  <c:v>5.0140953315970505</c:v>
                </c:pt>
                <c:pt idx="1331">
                  <c:v>5.0140953315970505</c:v>
                </c:pt>
                <c:pt idx="1332">
                  <c:v>5.0140953315970505</c:v>
                </c:pt>
                <c:pt idx="1333">
                  <c:v>5.0140953315970505</c:v>
                </c:pt>
                <c:pt idx="1334">
                  <c:v>5.0140953315970505</c:v>
                </c:pt>
                <c:pt idx="1335">
                  <c:v>5.0140953315970505</c:v>
                </c:pt>
                <c:pt idx="1336">
                  <c:v>5.0140953315970505</c:v>
                </c:pt>
                <c:pt idx="1337">
                  <c:v>5.0140953315970505</c:v>
                </c:pt>
                <c:pt idx="1338">
                  <c:v>5.0140953315970505</c:v>
                </c:pt>
                <c:pt idx="1339">
                  <c:v>5.0140953315970505</c:v>
                </c:pt>
                <c:pt idx="1340">
                  <c:v>5.0140953315970505</c:v>
                </c:pt>
                <c:pt idx="1341">
                  <c:v>5.0140953315970505</c:v>
                </c:pt>
                <c:pt idx="1342">
                  <c:v>5.0140953315970505</c:v>
                </c:pt>
                <c:pt idx="1343">
                  <c:v>5.0140953315970505</c:v>
                </c:pt>
                <c:pt idx="1344">
                  <c:v>5.0140953315970505</c:v>
                </c:pt>
                <c:pt idx="1345">
                  <c:v>5.0140953315970505</c:v>
                </c:pt>
                <c:pt idx="1346">
                  <c:v>5.0140953315970505</c:v>
                </c:pt>
                <c:pt idx="1347">
                  <c:v>5.0140953315970505</c:v>
                </c:pt>
                <c:pt idx="1348">
                  <c:v>5.0140953315970505</c:v>
                </c:pt>
                <c:pt idx="1349">
                  <c:v>5.0140953315970505</c:v>
                </c:pt>
                <c:pt idx="1350">
                  <c:v>5.0140953315970505</c:v>
                </c:pt>
                <c:pt idx="1351">
                  <c:v>5.0140953315970505</c:v>
                </c:pt>
                <c:pt idx="1352">
                  <c:v>5.0140953315970505</c:v>
                </c:pt>
                <c:pt idx="1353">
                  <c:v>5.0140953315970505</c:v>
                </c:pt>
                <c:pt idx="1354">
                  <c:v>5.0140953315970505</c:v>
                </c:pt>
                <c:pt idx="1355">
                  <c:v>5.0140953315970505</c:v>
                </c:pt>
                <c:pt idx="1356">
                  <c:v>5.0140953315970505</c:v>
                </c:pt>
                <c:pt idx="1357">
                  <c:v>5.0140953315970505</c:v>
                </c:pt>
                <c:pt idx="1358">
                  <c:v>5.0140953315970505</c:v>
                </c:pt>
                <c:pt idx="1359">
                  <c:v>5.0140953315970505</c:v>
                </c:pt>
                <c:pt idx="1360">
                  <c:v>5.0140953315970505</c:v>
                </c:pt>
                <c:pt idx="1361">
                  <c:v>5.0140953315970505</c:v>
                </c:pt>
                <c:pt idx="1362">
                  <c:v>5.0140953315970505</c:v>
                </c:pt>
                <c:pt idx="1363">
                  <c:v>5.0140953315970505</c:v>
                </c:pt>
                <c:pt idx="1364">
                  <c:v>5.0140953315970505</c:v>
                </c:pt>
                <c:pt idx="1365">
                  <c:v>5.0140953315970505</c:v>
                </c:pt>
                <c:pt idx="1366">
                  <c:v>5.0140953315970505</c:v>
                </c:pt>
                <c:pt idx="1367">
                  <c:v>5.0140953315970505</c:v>
                </c:pt>
                <c:pt idx="1368">
                  <c:v>5.0140953315970505</c:v>
                </c:pt>
                <c:pt idx="1369">
                  <c:v>5.0140953315970505</c:v>
                </c:pt>
                <c:pt idx="1370">
                  <c:v>5.0140953315970505</c:v>
                </c:pt>
                <c:pt idx="1371">
                  <c:v>5.0140953315970505</c:v>
                </c:pt>
                <c:pt idx="1372">
                  <c:v>5.0140953315970505</c:v>
                </c:pt>
                <c:pt idx="1373">
                  <c:v>5.0140953315970505</c:v>
                </c:pt>
                <c:pt idx="1374">
                  <c:v>5.0140953315970505</c:v>
                </c:pt>
                <c:pt idx="1375">
                  <c:v>5.0140953315970505</c:v>
                </c:pt>
                <c:pt idx="1376">
                  <c:v>5.0140953315970505</c:v>
                </c:pt>
                <c:pt idx="1377">
                  <c:v>5.0140953315970505</c:v>
                </c:pt>
                <c:pt idx="1378">
                  <c:v>5.0140953315970505</c:v>
                </c:pt>
                <c:pt idx="1379">
                  <c:v>5.0140953315970505</c:v>
                </c:pt>
                <c:pt idx="1380">
                  <c:v>5.0140953315970505</c:v>
                </c:pt>
                <c:pt idx="1381">
                  <c:v>5.0140953315970505</c:v>
                </c:pt>
                <c:pt idx="1382">
                  <c:v>5.0140953315970505</c:v>
                </c:pt>
                <c:pt idx="1383">
                  <c:v>5.0140953315970505</c:v>
                </c:pt>
                <c:pt idx="1384">
                  <c:v>5.0140953315970505</c:v>
                </c:pt>
                <c:pt idx="1385">
                  <c:v>5.0140953315970505</c:v>
                </c:pt>
                <c:pt idx="1386">
                  <c:v>5.0140953315970505</c:v>
                </c:pt>
                <c:pt idx="1387">
                  <c:v>5.0140953315970505</c:v>
                </c:pt>
                <c:pt idx="1388">
                  <c:v>5.0585316641515004</c:v>
                </c:pt>
                <c:pt idx="1389">
                  <c:v>5.0585316641515004</c:v>
                </c:pt>
                <c:pt idx="1390">
                  <c:v>5.0585316641515004</c:v>
                </c:pt>
                <c:pt idx="1391">
                  <c:v>5.0585316641515004</c:v>
                </c:pt>
                <c:pt idx="1392">
                  <c:v>5.0585316641515004</c:v>
                </c:pt>
                <c:pt idx="1393">
                  <c:v>5.0585316641515004</c:v>
                </c:pt>
                <c:pt idx="1394">
                  <c:v>5.0585316641515004</c:v>
                </c:pt>
                <c:pt idx="1395">
                  <c:v>5.0585316641515004</c:v>
                </c:pt>
                <c:pt idx="1396">
                  <c:v>5.0585316641515004</c:v>
                </c:pt>
                <c:pt idx="1397">
                  <c:v>5.0585316641515004</c:v>
                </c:pt>
                <c:pt idx="1398">
                  <c:v>5.0585316641515004</c:v>
                </c:pt>
                <c:pt idx="1399">
                  <c:v>5.0585316641515004</c:v>
                </c:pt>
                <c:pt idx="1400">
                  <c:v>5.0585316641515004</c:v>
                </c:pt>
                <c:pt idx="1401">
                  <c:v>5.0585316641515004</c:v>
                </c:pt>
                <c:pt idx="1402">
                  <c:v>5.0585316641515004</c:v>
                </c:pt>
                <c:pt idx="1403">
                  <c:v>5.0585316641515004</c:v>
                </c:pt>
                <c:pt idx="1404">
                  <c:v>5.0585316641515004</c:v>
                </c:pt>
                <c:pt idx="1405">
                  <c:v>5.0585316641515004</c:v>
                </c:pt>
                <c:pt idx="1406">
                  <c:v>5.0585316641515004</c:v>
                </c:pt>
                <c:pt idx="1407">
                  <c:v>5.0585316641515004</c:v>
                </c:pt>
                <c:pt idx="1408">
                  <c:v>5.0585316641515004</c:v>
                </c:pt>
                <c:pt idx="1409">
                  <c:v>5.0585316641515004</c:v>
                </c:pt>
                <c:pt idx="1410">
                  <c:v>5.0585316641515004</c:v>
                </c:pt>
                <c:pt idx="1411">
                  <c:v>5.0585316641515004</c:v>
                </c:pt>
                <c:pt idx="1412">
                  <c:v>5.1033940401628604</c:v>
                </c:pt>
                <c:pt idx="1413">
                  <c:v>5.1033940401628604</c:v>
                </c:pt>
                <c:pt idx="1414">
                  <c:v>5.1033940401628604</c:v>
                </c:pt>
                <c:pt idx="1415">
                  <c:v>5.1033940401628604</c:v>
                </c:pt>
                <c:pt idx="1416">
                  <c:v>5.1033940401628604</c:v>
                </c:pt>
                <c:pt idx="1417">
                  <c:v>5.1033940401628604</c:v>
                </c:pt>
                <c:pt idx="1418">
                  <c:v>5.1033940401628604</c:v>
                </c:pt>
                <c:pt idx="1419">
                  <c:v>5.1033940401628604</c:v>
                </c:pt>
                <c:pt idx="1420">
                  <c:v>5.1033940401628604</c:v>
                </c:pt>
                <c:pt idx="1421">
                  <c:v>5.1033940401628604</c:v>
                </c:pt>
                <c:pt idx="1422">
                  <c:v>5.1033940401628604</c:v>
                </c:pt>
                <c:pt idx="1423">
                  <c:v>5.1033940401628604</c:v>
                </c:pt>
                <c:pt idx="1424">
                  <c:v>5.1033940401628604</c:v>
                </c:pt>
                <c:pt idx="1425">
                  <c:v>5.1033940401628604</c:v>
                </c:pt>
                <c:pt idx="1426">
                  <c:v>5.1033940401628604</c:v>
                </c:pt>
                <c:pt idx="1427">
                  <c:v>5.1033940401628604</c:v>
                </c:pt>
                <c:pt idx="1428">
                  <c:v>5.1033940401628604</c:v>
                </c:pt>
                <c:pt idx="1429">
                  <c:v>5.1033940401628604</c:v>
                </c:pt>
                <c:pt idx="1430">
                  <c:v>5.1033940401628604</c:v>
                </c:pt>
                <c:pt idx="1431">
                  <c:v>5.1033940401628604</c:v>
                </c:pt>
                <c:pt idx="1432">
                  <c:v>5.1033940401628604</c:v>
                </c:pt>
                <c:pt idx="1433">
                  <c:v>5.1033940401628604</c:v>
                </c:pt>
                <c:pt idx="1434">
                  <c:v>5.1033940401628604</c:v>
                </c:pt>
                <c:pt idx="1435">
                  <c:v>5.1033940401628604</c:v>
                </c:pt>
                <c:pt idx="1436">
                  <c:v>5.1033940401628604</c:v>
                </c:pt>
                <c:pt idx="1437">
                  <c:v>5.1033940401628604</c:v>
                </c:pt>
                <c:pt idx="1438">
                  <c:v>5.1033940401628604</c:v>
                </c:pt>
                <c:pt idx="1439">
                  <c:v>5.1033940401628604</c:v>
                </c:pt>
                <c:pt idx="1440">
                  <c:v>5.1033940401628604</c:v>
                </c:pt>
                <c:pt idx="1441">
                  <c:v>5.1033940401628604</c:v>
                </c:pt>
                <c:pt idx="1442">
                  <c:v>5.1033940401628604</c:v>
                </c:pt>
                <c:pt idx="1443">
                  <c:v>5.1033940401628604</c:v>
                </c:pt>
                <c:pt idx="1444">
                  <c:v>5.1033940401628604</c:v>
                </c:pt>
                <c:pt idx="1445">
                  <c:v>5.1033940401628604</c:v>
                </c:pt>
                <c:pt idx="1446">
                  <c:v>5.1033940401628604</c:v>
                </c:pt>
                <c:pt idx="1447">
                  <c:v>5.1033940401628604</c:v>
                </c:pt>
                <c:pt idx="1448">
                  <c:v>5.1033940401628604</c:v>
                </c:pt>
                <c:pt idx="1449">
                  <c:v>5.1033940401628604</c:v>
                </c:pt>
                <c:pt idx="1450">
                  <c:v>5.1033940401628604</c:v>
                </c:pt>
                <c:pt idx="1451">
                  <c:v>5.1033940401628604</c:v>
                </c:pt>
                <c:pt idx="1452">
                  <c:v>5.1033940401628604</c:v>
                </c:pt>
                <c:pt idx="1453">
                  <c:v>5.1033940401628604</c:v>
                </c:pt>
                <c:pt idx="1454">
                  <c:v>5.1033940401628604</c:v>
                </c:pt>
                <c:pt idx="1455">
                  <c:v>5.1033940401628604</c:v>
                </c:pt>
                <c:pt idx="1456">
                  <c:v>5.1033940401628604</c:v>
                </c:pt>
                <c:pt idx="1457">
                  <c:v>5.1033940401628604</c:v>
                </c:pt>
                <c:pt idx="1458">
                  <c:v>5.1033940401628604</c:v>
                </c:pt>
                <c:pt idx="1459">
                  <c:v>5.1033940401628604</c:v>
                </c:pt>
                <c:pt idx="1460">
                  <c:v>5.1033940401628604</c:v>
                </c:pt>
                <c:pt idx="1461">
                  <c:v>5.1033940401628604</c:v>
                </c:pt>
                <c:pt idx="1462">
                  <c:v>5.1033940401628604</c:v>
                </c:pt>
                <c:pt idx="1463">
                  <c:v>5.1033940401628604</c:v>
                </c:pt>
                <c:pt idx="1464">
                  <c:v>5.1033940401628604</c:v>
                </c:pt>
                <c:pt idx="1465">
                  <c:v>5.1033940401628604</c:v>
                </c:pt>
                <c:pt idx="1466">
                  <c:v>5.1033940401628604</c:v>
                </c:pt>
                <c:pt idx="1467">
                  <c:v>5.1033940401628604</c:v>
                </c:pt>
                <c:pt idx="1468">
                  <c:v>5.1033940401628604</c:v>
                </c:pt>
                <c:pt idx="1469">
                  <c:v>5.1033940401628604</c:v>
                </c:pt>
                <c:pt idx="1470">
                  <c:v>5.1033940401628604</c:v>
                </c:pt>
                <c:pt idx="1471">
                  <c:v>5.1033940401628604</c:v>
                </c:pt>
                <c:pt idx="1472">
                  <c:v>5.1033940401628604</c:v>
                </c:pt>
                <c:pt idx="1473">
                  <c:v>5.1033940401628604</c:v>
                </c:pt>
                <c:pt idx="1474">
                  <c:v>5.1033940401628604</c:v>
                </c:pt>
                <c:pt idx="1475">
                  <c:v>5.1033940401628604</c:v>
                </c:pt>
                <c:pt idx="1476">
                  <c:v>5.1033940401628604</c:v>
                </c:pt>
                <c:pt idx="1477">
                  <c:v>5.1033940401628604</c:v>
                </c:pt>
                <c:pt idx="1478">
                  <c:v>5.1033940401628604</c:v>
                </c:pt>
                <c:pt idx="1479">
                  <c:v>5.1033940401628604</c:v>
                </c:pt>
                <c:pt idx="1480">
                  <c:v>5.1033940401628604</c:v>
                </c:pt>
                <c:pt idx="1481">
                  <c:v>5.1033940401628604</c:v>
                </c:pt>
                <c:pt idx="1482">
                  <c:v>5.1033940401628604</c:v>
                </c:pt>
                <c:pt idx="1483">
                  <c:v>5.1033940401628604</c:v>
                </c:pt>
                <c:pt idx="1484">
                  <c:v>5.1033940401628604</c:v>
                </c:pt>
                <c:pt idx="1485">
                  <c:v>5.1033940401628604</c:v>
                </c:pt>
                <c:pt idx="1486">
                  <c:v>5.1033940401628604</c:v>
                </c:pt>
                <c:pt idx="1487">
                  <c:v>5.1033940401628604</c:v>
                </c:pt>
                <c:pt idx="1488">
                  <c:v>5.1033940401628604</c:v>
                </c:pt>
                <c:pt idx="1489">
                  <c:v>5.1033940401628604</c:v>
                </c:pt>
                <c:pt idx="1490">
                  <c:v>5.1033940401628604</c:v>
                </c:pt>
                <c:pt idx="1491">
                  <c:v>5.1033940401628604</c:v>
                </c:pt>
                <c:pt idx="1492">
                  <c:v>5.1033940401628604</c:v>
                </c:pt>
                <c:pt idx="1493">
                  <c:v>5.1033940401628604</c:v>
                </c:pt>
                <c:pt idx="1494">
                  <c:v>5.1033940401628604</c:v>
                </c:pt>
                <c:pt idx="1495">
                  <c:v>5.1033940401628604</c:v>
                </c:pt>
                <c:pt idx="1496">
                  <c:v>5.1033940401628604</c:v>
                </c:pt>
                <c:pt idx="1497">
                  <c:v>5.1033940401628604</c:v>
                </c:pt>
                <c:pt idx="1498">
                  <c:v>5.1033940401628604</c:v>
                </c:pt>
                <c:pt idx="1499">
                  <c:v>5.1033940401628604</c:v>
                </c:pt>
                <c:pt idx="1500">
                  <c:v>5.1033940401628604</c:v>
                </c:pt>
                <c:pt idx="1501">
                  <c:v>5.1033940401628604</c:v>
                </c:pt>
                <c:pt idx="1502">
                  <c:v>5.1033940401628604</c:v>
                </c:pt>
                <c:pt idx="1503">
                  <c:v>5.1033940401628604</c:v>
                </c:pt>
                <c:pt idx="1504">
                  <c:v>5.1033940401628604</c:v>
                </c:pt>
                <c:pt idx="1505">
                  <c:v>5.1033940401628604</c:v>
                </c:pt>
                <c:pt idx="1506">
                  <c:v>5.1033940401628604</c:v>
                </c:pt>
                <c:pt idx="1507">
                  <c:v>5.1033940401628604</c:v>
                </c:pt>
                <c:pt idx="1508">
                  <c:v>5.1033940401628604</c:v>
                </c:pt>
                <c:pt idx="1509">
                  <c:v>5.1033940401628604</c:v>
                </c:pt>
                <c:pt idx="1510">
                  <c:v>5.1033940401628604</c:v>
                </c:pt>
                <c:pt idx="1511">
                  <c:v>5.1033940401628604</c:v>
                </c:pt>
                <c:pt idx="1512">
                  <c:v>5.1033940401628604</c:v>
                </c:pt>
                <c:pt idx="1513">
                  <c:v>5.1033940401628604</c:v>
                </c:pt>
                <c:pt idx="1514">
                  <c:v>5.1033940401628604</c:v>
                </c:pt>
                <c:pt idx="1515">
                  <c:v>5.1033940401628604</c:v>
                </c:pt>
                <c:pt idx="1516">
                  <c:v>5.1033940401628604</c:v>
                </c:pt>
                <c:pt idx="1517">
                  <c:v>5.1033940401628604</c:v>
                </c:pt>
                <c:pt idx="1518">
                  <c:v>5.1033940401628604</c:v>
                </c:pt>
                <c:pt idx="1519">
                  <c:v>5.1033940401628604</c:v>
                </c:pt>
                <c:pt idx="1520">
                  <c:v>5.1033940401628604</c:v>
                </c:pt>
                <c:pt idx="1521">
                  <c:v>5.1033940401628604</c:v>
                </c:pt>
                <c:pt idx="1522">
                  <c:v>5.1033940401628604</c:v>
                </c:pt>
                <c:pt idx="1523">
                  <c:v>5.1033940401628604</c:v>
                </c:pt>
                <c:pt idx="1524">
                  <c:v>5.1033940401628604</c:v>
                </c:pt>
                <c:pt idx="1525">
                  <c:v>5.1033940401628604</c:v>
                </c:pt>
                <c:pt idx="1526">
                  <c:v>5.1033940401628604</c:v>
                </c:pt>
                <c:pt idx="1527">
                  <c:v>5.1033940401628604</c:v>
                </c:pt>
                <c:pt idx="1528">
                  <c:v>5.1033940401628604</c:v>
                </c:pt>
                <c:pt idx="1529">
                  <c:v>5.1033940401628604</c:v>
                </c:pt>
                <c:pt idx="1530">
                  <c:v>5.1503273336820099</c:v>
                </c:pt>
                <c:pt idx="1531">
                  <c:v>5.1503273336820099</c:v>
                </c:pt>
                <c:pt idx="1532">
                  <c:v>5.1503273336820099</c:v>
                </c:pt>
                <c:pt idx="1533">
                  <c:v>5.1503273336820099</c:v>
                </c:pt>
                <c:pt idx="1534">
                  <c:v>5.1503273336820099</c:v>
                </c:pt>
                <c:pt idx="1535">
                  <c:v>5.1503273336820099</c:v>
                </c:pt>
                <c:pt idx="1536">
                  <c:v>5.1503273336820099</c:v>
                </c:pt>
                <c:pt idx="1537">
                  <c:v>5.1503273336820099</c:v>
                </c:pt>
                <c:pt idx="1538">
                  <c:v>5.1503273336820099</c:v>
                </c:pt>
                <c:pt idx="1539">
                  <c:v>5.1503273336820099</c:v>
                </c:pt>
                <c:pt idx="1540">
                  <c:v>5.1503273336820099</c:v>
                </c:pt>
                <c:pt idx="1541">
                  <c:v>5.1503273336820099</c:v>
                </c:pt>
                <c:pt idx="1542">
                  <c:v>5.1503273336820099</c:v>
                </c:pt>
                <c:pt idx="1543">
                  <c:v>5.1503273336820099</c:v>
                </c:pt>
                <c:pt idx="1544">
                  <c:v>5.1503273336820099</c:v>
                </c:pt>
                <c:pt idx="1545">
                  <c:v>5.1503273336820099</c:v>
                </c:pt>
                <c:pt idx="1546">
                  <c:v>5.1503273336820099</c:v>
                </c:pt>
                <c:pt idx="1547">
                  <c:v>5.1503273336820099</c:v>
                </c:pt>
                <c:pt idx="1548">
                  <c:v>5.1503273336820099</c:v>
                </c:pt>
                <c:pt idx="1549">
                  <c:v>5.1503273336820099</c:v>
                </c:pt>
                <c:pt idx="1550">
                  <c:v>5.1503273336820099</c:v>
                </c:pt>
                <c:pt idx="1551">
                  <c:v>5.1503273336820099</c:v>
                </c:pt>
                <c:pt idx="1552">
                  <c:v>5.1503273336820099</c:v>
                </c:pt>
                <c:pt idx="1553">
                  <c:v>5.1503273336820099</c:v>
                </c:pt>
                <c:pt idx="1554">
                  <c:v>5.1503273336820099</c:v>
                </c:pt>
                <c:pt idx="1555">
                  <c:v>5.1503273336820099</c:v>
                </c:pt>
                <c:pt idx="1556">
                  <c:v>5.1503273336820099</c:v>
                </c:pt>
                <c:pt idx="1557">
                  <c:v>5.2452903816151304</c:v>
                </c:pt>
                <c:pt idx="1558">
                  <c:v>5.2452903816151304</c:v>
                </c:pt>
                <c:pt idx="1559">
                  <c:v>5.2452903816151304</c:v>
                </c:pt>
                <c:pt idx="1560">
                  <c:v>5.2452903816151304</c:v>
                </c:pt>
                <c:pt idx="1561">
                  <c:v>5.2452903816151304</c:v>
                </c:pt>
                <c:pt idx="1562">
                  <c:v>5.2452903816151304</c:v>
                </c:pt>
                <c:pt idx="1563">
                  <c:v>5.2452903816151304</c:v>
                </c:pt>
                <c:pt idx="1564">
                  <c:v>5.2452903816151304</c:v>
                </c:pt>
                <c:pt idx="1565">
                  <c:v>5.2452903816151304</c:v>
                </c:pt>
                <c:pt idx="1566">
                  <c:v>5.2452903816151304</c:v>
                </c:pt>
                <c:pt idx="1567">
                  <c:v>5.2452903816151304</c:v>
                </c:pt>
                <c:pt idx="1568">
                  <c:v>5.2930145296183104</c:v>
                </c:pt>
                <c:pt idx="1569">
                  <c:v>5.2930145296183104</c:v>
                </c:pt>
                <c:pt idx="1570">
                  <c:v>5.2930145296183104</c:v>
                </c:pt>
                <c:pt idx="1571">
                  <c:v>5.2930145296183104</c:v>
                </c:pt>
                <c:pt idx="1572">
                  <c:v>5.2930145296183104</c:v>
                </c:pt>
                <c:pt idx="1573">
                  <c:v>5.2930145296183104</c:v>
                </c:pt>
                <c:pt idx="1574">
                  <c:v>5.2930145296183104</c:v>
                </c:pt>
                <c:pt idx="1575">
                  <c:v>5.2930145296183104</c:v>
                </c:pt>
                <c:pt idx="1576">
                  <c:v>5.2930145296183104</c:v>
                </c:pt>
                <c:pt idx="1577">
                  <c:v>5.2930145296183104</c:v>
                </c:pt>
                <c:pt idx="1578">
                  <c:v>5.2930145296183104</c:v>
                </c:pt>
                <c:pt idx="1579">
                  <c:v>5.2930145296183104</c:v>
                </c:pt>
                <c:pt idx="1580">
                  <c:v>5.2930145296183104</c:v>
                </c:pt>
                <c:pt idx="1581">
                  <c:v>5.2930145296183104</c:v>
                </c:pt>
                <c:pt idx="1582">
                  <c:v>5.2930145296183104</c:v>
                </c:pt>
                <c:pt idx="1583">
                  <c:v>5.2930145296183104</c:v>
                </c:pt>
                <c:pt idx="1584">
                  <c:v>5.2930145296183104</c:v>
                </c:pt>
                <c:pt idx="1585">
                  <c:v>5.3411322788421298</c:v>
                </c:pt>
                <c:pt idx="1586">
                  <c:v>5.3411322788421298</c:v>
                </c:pt>
                <c:pt idx="1587">
                  <c:v>5.3411322788421298</c:v>
                </c:pt>
                <c:pt idx="1588">
                  <c:v>5.3411322788421298</c:v>
                </c:pt>
                <c:pt idx="1589">
                  <c:v>5.3411322788421298</c:v>
                </c:pt>
                <c:pt idx="1590">
                  <c:v>5.3893245906938798</c:v>
                </c:pt>
                <c:pt idx="1591">
                  <c:v>5.3893245906938798</c:v>
                </c:pt>
                <c:pt idx="1592">
                  <c:v>5.3893245906938798</c:v>
                </c:pt>
                <c:pt idx="1593">
                  <c:v>5.3893245906938798</c:v>
                </c:pt>
                <c:pt idx="1594">
                  <c:v>5.3893245906938798</c:v>
                </c:pt>
                <c:pt idx="1595">
                  <c:v>5.3893245906938798</c:v>
                </c:pt>
                <c:pt idx="1596">
                  <c:v>5.3893245906938798</c:v>
                </c:pt>
                <c:pt idx="1597">
                  <c:v>5.3893245906938798</c:v>
                </c:pt>
                <c:pt idx="1598">
                  <c:v>5.3893245906938798</c:v>
                </c:pt>
                <c:pt idx="1599">
                  <c:v>5.3893245906938798</c:v>
                </c:pt>
                <c:pt idx="1600">
                  <c:v>5.3893245906938798</c:v>
                </c:pt>
                <c:pt idx="1601">
                  <c:v>5.3893245906938798</c:v>
                </c:pt>
                <c:pt idx="1602">
                  <c:v>5.3893245906938798</c:v>
                </c:pt>
                <c:pt idx="1603">
                  <c:v>5.3893245906938798</c:v>
                </c:pt>
                <c:pt idx="1604">
                  <c:v>5.3893245906938798</c:v>
                </c:pt>
                <c:pt idx="1605">
                  <c:v>5.3893245906938798</c:v>
                </c:pt>
                <c:pt idx="1606">
                  <c:v>5.3893245906938798</c:v>
                </c:pt>
                <c:pt idx="1607">
                  <c:v>5.3893245906938798</c:v>
                </c:pt>
                <c:pt idx="1608">
                  <c:v>5.3893245906938798</c:v>
                </c:pt>
                <c:pt idx="1609">
                  <c:v>5.3893245906938798</c:v>
                </c:pt>
                <c:pt idx="1610">
                  <c:v>5.3893245906938798</c:v>
                </c:pt>
                <c:pt idx="1611">
                  <c:v>5.3893245906938798</c:v>
                </c:pt>
                <c:pt idx="1612">
                  <c:v>5.3893245906938798</c:v>
                </c:pt>
                <c:pt idx="1613">
                  <c:v>5.3893245906938798</c:v>
                </c:pt>
                <c:pt idx="1614">
                  <c:v>5.3893245906938798</c:v>
                </c:pt>
                <c:pt idx="1615">
                  <c:v>5.3893245906938798</c:v>
                </c:pt>
                <c:pt idx="1616">
                  <c:v>5.3893245906938798</c:v>
                </c:pt>
                <c:pt idx="1617">
                  <c:v>5.3893245906938798</c:v>
                </c:pt>
                <c:pt idx="1618">
                  <c:v>5.3893245906938798</c:v>
                </c:pt>
                <c:pt idx="1619">
                  <c:v>5.3893245906938798</c:v>
                </c:pt>
                <c:pt idx="1620">
                  <c:v>5.3893245906938798</c:v>
                </c:pt>
                <c:pt idx="1621">
                  <c:v>5.3893245906938798</c:v>
                </c:pt>
                <c:pt idx="1622">
                  <c:v>5.3893245906938798</c:v>
                </c:pt>
                <c:pt idx="1623">
                  <c:v>5.3893245906938798</c:v>
                </c:pt>
                <c:pt idx="1624">
                  <c:v>5.3893245906938798</c:v>
                </c:pt>
                <c:pt idx="1625">
                  <c:v>5.3893245906938798</c:v>
                </c:pt>
                <c:pt idx="1626">
                  <c:v>5.3893245906938798</c:v>
                </c:pt>
                <c:pt idx="1627">
                  <c:v>5.3893245906938798</c:v>
                </c:pt>
                <c:pt idx="1628">
                  <c:v>5.3893245906938798</c:v>
                </c:pt>
                <c:pt idx="1629">
                  <c:v>5.3893245906938798</c:v>
                </c:pt>
                <c:pt idx="1630">
                  <c:v>5.3893245906938798</c:v>
                </c:pt>
                <c:pt idx="1631">
                  <c:v>5.3893245906938798</c:v>
                </c:pt>
                <c:pt idx="1632">
                  <c:v>5.3893245906938798</c:v>
                </c:pt>
                <c:pt idx="1633">
                  <c:v>5.3893245906938798</c:v>
                </c:pt>
                <c:pt idx="1634">
                  <c:v>5.3893245906938798</c:v>
                </c:pt>
                <c:pt idx="1635">
                  <c:v>5.3893245906938798</c:v>
                </c:pt>
                <c:pt idx="1636">
                  <c:v>5.3893245906938798</c:v>
                </c:pt>
                <c:pt idx="1637">
                  <c:v>5.3893245906938798</c:v>
                </c:pt>
                <c:pt idx="1638">
                  <c:v>5.3893245906938798</c:v>
                </c:pt>
                <c:pt idx="1639">
                  <c:v>5.3893245906938798</c:v>
                </c:pt>
                <c:pt idx="1640">
                  <c:v>5.3893245906938798</c:v>
                </c:pt>
                <c:pt idx="1641">
                  <c:v>5.3893245906938798</c:v>
                </c:pt>
                <c:pt idx="1642">
                  <c:v>5.3893245906938798</c:v>
                </c:pt>
                <c:pt idx="1643">
                  <c:v>5.3893245906938798</c:v>
                </c:pt>
                <c:pt idx="1644">
                  <c:v>5.3893245906938798</c:v>
                </c:pt>
                <c:pt idx="1645">
                  <c:v>5.3893245906938798</c:v>
                </c:pt>
                <c:pt idx="1646">
                  <c:v>5.3893245906938798</c:v>
                </c:pt>
                <c:pt idx="1647">
                  <c:v>5.3893245906938798</c:v>
                </c:pt>
                <c:pt idx="1648">
                  <c:v>5.3893245906938798</c:v>
                </c:pt>
                <c:pt idx="1649">
                  <c:v>5.3893245906938798</c:v>
                </c:pt>
                <c:pt idx="1650">
                  <c:v>5.3893245906938798</c:v>
                </c:pt>
                <c:pt idx="1651">
                  <c:v>5.3893245906938798</c:v>
                </c:pt>
                <c:pt idx="1652">
                  <c:v>5.3893245906938798</c:v>
                </c:pt>
                <c:pt idx="1653">
                  <c:v>5.3893245906938798</c:v>
                </c:pt>
                <c:pt idx="1654">
                  <c:v>5.3893245906938798</c:v>
                </c:pt>
                <c:pt idx="1655">
                  <c:v>5.3893245906938798</c:v>
                </c:pt>
                <c:pt idx="1656">
                  <c:v>5.3893245906938798</c:v>
                </c:pt>
                <c:pt idx="1657">
                  <c:v>5.3893245906938798</c:v>
                </c:pt>
                <c:pt idx="1658">
                  <c:v>5.3893245906938798</c:v>
                </c:pt>
                <c:pt idx="1659">
                  <c:v>5.3893245906938798</c:v>
                </c:pt>
                <c:pt idx="1660">
                  <c:v>5.3893245906938798</c:v>
                </c:pt>
                <c:pt idx="1661">
                  <c:v>5.3893245906938798</c:v>
                </c:pt>
                <c:pt idx="1662">
                  <c:v>5.3893245906938798</c:v>
                </c:pt>
                <c:pt idx="1663">
                  <c:v>5.3893245906938798</c:v>
                </c:pt>
                <c:pt idx="1664">
                  <c:v>5.3893245906938798</c:v>
                </c:pt>
                <c:pt idx="1665">
                  <c:v>5.3893245906938798</c:v>
                </c:pt>
                <c:pt idx="1666">
                  <c:v>5.3893245906938798</c:v>
                </c:pt>
                <c:pt idx="1667">
                  <c:v>5.3893245906938798</c:v>
                </c:pt>
                <c:pt idx="1668">
                  <c:v>5.3893245906938798</c:v>
                </c:pt>
                <c:pt idx="1669">
                  <c:v>5.3893245906938798</c:v>
                </c:pt>
                <c:pt idx="1670">
                  <c:v>5.3893245906938798</c:v>
                </c:pt>
                <c:pt idx="1671">
                  <c:v>5.3893245906938798</c:v>
                </c:pt>
                <c:pt idx="1672">
                  <c:v>5.3893245906938798</c:v>
                </c:pt>
                <c:pt idx="1673">
                  <c:v>5.3893245906938798</c:v>
                </c:pt>
                <c:pt idx="1674">
                  <c:v>5.3893245906938798</c:v>
                </c:pt>
                <c:pt idx="1675">
                  <c:v>5.3893245906938798</c:v>
                </c:pt>
                <c:pt idx="1676">
                  <c:v>5.3893245906938798</c:v>
                </c:pt>
                <c:pt idx="1677">
                  <c:v>5.3893245906938798</c:v>
                </c:pt>
                <c:pt idx="1678">
                  <c:v>5.3893245906938798</c:v>
                </c:pt>
                <c:pt idx="1679">
                  <c:v>5.3893245906938798</c:v>
                </c:pt>
                <c:pt idx="1680">
                  <c:v>5.3893245906938798</c:v>
                </c:pt>
                <c:pt idx="1681">
                  <c:v>5.3893245906938798</c:v>
                </c:pt>
                <c:pt idx="1682">
                  <c:v>5.3893245906938798</c:v>
                </c:pt>
                <c:pt idx="1683">
                  <c:v>5.3893245906938798</c:v>
                </c:pt>
                <c:pt idx="1684">
                  <c:v>5.3893245906938798</c:v>
                </c:pt>
                <c:pt idx="1685">
                  <c:v>5.3893245906938798</c:v>
                </c:pt>
                <c:pt idx="1686">
                  <c:v>5.3893245906938798</c:v>
                </c:pt>
                <c:pt idx="1687">
                  <c:v>5.3893245906938798</c:v>
                </c:pt>
                <c:pt idx="1688">
                  <c:v>5.3893245906938798</c:v>
                </c:pt>
                <c:pt idx="1689">
                  <c:v>5.3893245906938798</c:v>
                </c:pt>
                <c:pt idx="1690">
                  <c:v>5.3893245906938798</c:v>
                </c:pt>
                <c:pt idx="1691">
                  <c:v>5.3893245906938798</c:v>
                </c:pt>
                <c:pt idx="1692">
                  <c:v>5.3893245906938798</c:v>
                </c:pt>
                <c:pt idx="1693">
                  <c:v>5.3893245906938798</c:v>
                </c:pt>
                <c:pt idx="1694">
                  <c:v>5.3893245906938798</c:v>
                </c:pt>
                <c:pt idx="1695">
                  <c:v>5.3893245906938798</c:v>
                </c:pt>
                <c:pt idx="1696">
                  <c:v>5.3893245906938798</c:v>
                </c:pt>
                <c:pt idx="1697">
                  <c:v>5.3893245906938798</c:v>
                </c:pt>
                <c:pt idx="1698">
                  <c:v>5.3893245906938798</c:v>
                </c:pt>
                <c:pt idx="1699">
                  <c:v>5.3893245906938798</c:v>
                </c:pt>
                <c:pt idx="1700">
                  <c:v>5.3893245906938798</c:v>
                </c:pt>
                <c:pt idx="1701">
                  <c:v>5.3893245906938798</c:v>
                </c:pt>
                <c:pt idx="1702">
                  <c:v>5.3893245906938798</c:v>
                </c:pt>
                <c:pt idx="1703">
                  <c:v>5.3893245906938798</c:v>
                </c:pt>
                <c:pt idx="1704">
                  <c:v>5.3893245906938798</c:v>
                </c:pt>
                <c:pt idx="1705">
                  <c:v>5.3893245906938798</c:v>
                </c:pt>
                <c:pt idx="1706">
                  <c:v>5.3893245906938798</c:v>
                </c:pt>
                <c:pt idx="1707">
                  <c:v>5.3893245906938798</c:v>
                </c:pt>
                <c:pt idx="1708">
                  <c:v>5.3893245906938798</c:v>
                </c:pt>
                <c:pt idx="1709">
                  <c:v>5.3893245906938798</c:v>
                </c:pt>
                <c:pt idx="1710">
                  <c:v>5.3893245906938798</c:v>
                </c:pt>
                <c:pt idx="1711">
                  <c:v>5.3893245906938798</c:v>
                </c:pt>
                <c:pt idx="1712">
                  <c:v>5.3893245906938798</c:v>
                </c:pt>
                <c:pt idx="1713">
                  <c:v>5.3893245906938798</c:v>
                </c:pt>
                <c:pt idx="1714">
                  <c:v>5.3893245906938798</c:v>
                </c:pt>
                <c:pt idx="1715">
                  <c:v>5.3893245906938798</c:v>
                </c:pt>
                <c:pt idx="1716">
                  <c:v>5.3893245906938798</c:v>
                </c:pt>
                <c:pt idx="1717">
                  <c:v>5.3893245906938798</c:v>
                </c:pt>
                <c:pt idx="1718">
                  <c:v>5.3893245906938798</c:v>
                </c:pt>
                <c:pt idx="1719">
                  <c:v>5.3893245906938798</c:v>
                </c:pt>
                <c:pt idx="1720">
                  <c:v>5.3893245906938798</c:v>
                </c:pt>
                <c:pt idx="1721">
                  <c:v>5.3893245906938798</c:v>
                </c:pt>
                <c:pt idx="1722">
                  <c:v>5.3893245906938798</c:v>
                </c:pt>
                <c:pt idx="1723">
                  <c:v>5.3893245906938798</c:v>
                </c:pt>
                <c:pt idx="1724">
                  <c:v>5.3893245906938798</c:v>
                </c:pt>
                <c:pt idx="1725">
                  <c:v>5.3893245906938798</c:v>
                </c:pt>
                <c:pt idx="1726">
                  <c:v>5.3893245906938798</c:v>
                </c:pt>
                <c:pt idx="1727">
                  <c:v>5.3893245906938798</c:v>
                </c:pt>
                <c:pt idx="1728">
                  <c:v>5.3893245906938798</c:v>
                </c:pt>
                <c:pt idx="1729">
                  <c:v>5.3893245906938798</c:v>
                </c:pt>
                <c:pt idx="1730">
                  <c:v>5.3893245906938798</c:v>
                </c:pt>
                <c:pt idx="1731">
                  <c:v>5.3893245906938798</c:v>
                </c:pt>
                <c:pt idx="1732">
                  <c:v>5.3893245906938798</c:v>
                </c:pt>
                <c:pt idx="1733">
                  <c:v>5.3893245906938798</c:v>
                </c:pt>
                <c:pt idx="1734">
                  <c:v>5.3893245906938798</c:v>
                </c:pt>
                <c:pt idx="1735">
                  <c:v>5.3893245906938798</c:v>
                </c:pt>
                <c:pt idx="1736">
                  <c:v>5.3893245906938798</c:v>
                </c:pt>
                <c:pt idx="1737">
                  <c:v>5.3893245906938798</c:v>
                </c:pt>
                <c:pt idx="1738">
                  <c:v>5.3893245906938798</c:v>
                </c:pt>
                <c:pt idx="1739">
                  <c:v>5.3893245906938798</c:v>
                </c:pt>
                <c:pt idx="1740">
                  <c:v>5.3893245906938798</c:v>
                </c:pt>
                <c:pt idx="1741">
                  <c:v>5.3893245906938798</c:v>
                </c:pt>
                <c:pt idx="1742">
                  <c:v>5.3893245906938798</c:v>
                </c:pt>
                <c:pt idx="1743">
                  <c:v>5.3893245906938798</c:v>
                </c:pt>
                <c:pt idx="1744">
                  <c:v>5.3893245906938798</c:v>
                </c:pt>
                <c:pt idx="1745">
                  <c:v>5.3893245906938798</c:v>
                </c:pt>
                <c:pt idx="1746">
                  <c:v>5.3893245906938798</c:v>
                </c:pt>
                <c:pt idx="1747">
                  <c:v>5.3893245906938798</c:v>
                </c:pt>
                <c:pt idx="1748">
                  <c:v>5.3893245906938798</c:v>
                </c:pt>
                <c:pt idx="1749">
                  <c:v>5.3893245906938798</c:v>
                </c:pt>
                <c:pt idx="1750">
                  <c:v>5.3893245906938798</c:v>
                </c:pt>
                <c:pt idx="1751">
                  <c:v>5.3893245906938798</c:v>
                </c:pt>
                <c:pt idx="1752">
                  <c:v>5.3893245906938798</c:v>
                </c:pt>
                <c:pt idx="1753">
                  <c:v>5.3893245906938798</c:v>
                </c:pt>
                <c:pt idx="1754">
                  <c:v>5.3893245906938798</c:v>
                </c:pt>
                <c:pt idx="1755">
                  <c:v>5.3893245906938798</c:v>
                </c:pt>
                <c:pt idx="1756">
                  <c:v>5.3893245906938798</c:v>
                </c:pt>
                <c:pt idx="1757">
                  <c:v>5.3893245906938798</c:v>
                </c:pt>
                <c:pt idx="1758">
                  <c:v>5.3893245906938798</c:v>
                </c:pt>
                <c:pt idx="1759">
                  <c:v>5.3893245906938798</c:v>
                </c:pt>
                <c:pt idx="1760">
                  <c:v>5.3893245906938798</c:v>
                </c:pt>
                <c:pt idx="1761">
                  <c:v>5.3893245906938798</c:v>
                </c:pt>
                <c:pt idx="1762">
                  <c:v>5.3893245906938798</c:v>
                </c:pt>
                <c:pt idx="1763">
                  <c:v>5.3893245906938798</c:v>
                </c:pt>
                <c:pt idx="1764">
                  <c:v>5.3893245906938798</c:v>
                </c:pt>
                <c:pt idx="1765">
                  <c:v>5.3893245906938798</c:v>
                </c:pt>
                <c:pt idx="1766">
                  <c:v>5.3893245906938798</c:v>
                </c:pt>
                <c:pt idx="1767">
                  <c:v>5.3893245906938798</c:v>
                </c:pt>
                <c:pt idx="1768">
                  <c:v>5.3893245906938798</c:v>
                </c:pt>
                <c:pt idx="1769">
                  <c:v>5.3893245906938798</c:v>
                </c:pt>
                <c:pt idx="1770">
                  <c:v>5.3893245906938798</c:v>
                </c:pt>
                <c:pt idx="1771">
                  <c:v>5.3893245906938798</c:v>
                </c:pt>
                <c:pt idx="1772">
                  <c:v>5.3893245906938798</c:v>
                </c:pt>
                <c:pt idx="1773">
                  <c:v>5.3893245906938798</c:v>
                </c:pt>
                <c:pt idx="1774">
                  <c:v>5.3893245906938798</c:v>
                </c:pt>
                <c:pt idx="1775">
                  <c:v>5.3893245906938798</c:v>
                </c:pt>
                <c:pt idx="1776">
                  <c:v>5.3893245906938798</c:v>
                </c:pt>
                <c:pt idx="1777">
                  <c:v>5.3893245906938798</c:v>
                </c:pt>
                <c:pt idx="1778">
                  <c:v>5.3893245906938798</c:v>
                </c:pt>
                <c:pt idx="1779">
                  <c:v>5.3893245906938798</c:v>
                </c:pt>
                <c:pt idx="1780">
                  <c:v>5.3893245906938798</c:v>
                </c:pt>
                <c:pt idx="1781">
                  <c:v>5.3893245906938798</c:v>
                </c:pt>
                <c:pt idx="1782">
                  <c:v>5.3893245906938798</c:v>
                </c:pt>
                <c:pt idx="1783">
                  <c:v>5.3893245906938798</c:v>
                </c:pt>
                <c:pt idx="1784">
                  <c:v>5.3893245906938798</c:v>
                </c:pt>
                <c:pt idx="1785">
                  <c:v>5.3893245906938798</c:v>
                </c:pt>
                <c:pt idx="1786">
                  <c:v>5.3893245906938798</c:v>
                </c:pt>
                <c:pt idx="1787">
                  <c:v>5.3893245906938798</c:v>
                </c:pt>
                <c:pt idx="1788">
                  <c:v>5.3893245906938798</c:v>
                </c:pt>
                <c:pt idx="1789">
                  <c:v>5.3893245906938798</c:v>
                </c:pt>
                <c:pt idx="1790">
                  <c:v>5.3893245906938798</c:v>
                </c:pt>
                <c:pt idx="1791">
                  <c:v>5.3893245906938798</c:v>
                </c:pt>
                <c:pt idx="1792">
                  <c:v>5.3893245906938798</c:v>
                </c:pt>
                <c:pt idx="1793">
                  <c:v>5.3893245906938798</c:v>
                </c:pt>
                <c:pt idx="1794">
                  <c:v>5.3893245906938798</c:v>
                </c:pt>
                <c:pt idx="1795">
                  <c:v>5.3893245906938798</c:v>
                </c:pt>
                <c:pt idx="1796">
                  <c:v>5.3893245906938798</c:v>
                </c:pt>
                <c:pt idx="1797">
                  <c:v>5.3893245906938798</c:v>
                </c:pt>
                <c:pt idx="1798">
                  <c:v>5.3893245906938798</c:v>
                </c:pt>
                <c:pt idx="1799">
                  <c:v>5.3893245906938798</c:v>
                </c:pt>
                <c:pt idx="1800">
                  <c:v>5.3893245906938798</c:v>
                </c:pt>
                <c:pt idx="1801">
                  <c:v>5.3893245906938798</c:v>
                </c:pt>
                <c:pt idx="1802">
                  <c:v>5.3893245906938798</c:v>
                </c:pt>
                <c:pt idx="1803">
                  <c:v>5.3893245906938798</c:v>
                </c:pt>
                <c:pt idx="1804">
                  <c:v>5.3893245906938798</c:v>
                </c:pt>
                <c:pt idx="1805">
                  <c:v>5.3893245906938798</c:v>
                </c:pt>
                <c:pt idx="1806">
                  <c:v>5.3893245906938798</c:v>
                </c:pt>
                <c:pt idx="1807">
                  <c:v>5.3893245906938798</c:v>
                </c:pt>
                <c:pt idx="1808">
                  <c:v>5.3893245906938798</c:v>
                </c:pt>
                <c:pt idx="1809">
                  <c:v>5.3893245906938798</c:v>
                </c:pt>
                <c:pt idx="1810">
                  <c:v>5.3893245906938798</c:v>
                </c:pt>
                <c:pt idx="1811">
                  <c:v>5.3893245906938798</c:v>
                </c:pt>
                <c:pt idx="1812">
                  <c:v>5.3893245906938798</c:v>
                </c:pt>
                <c:pt idx="1813">
                  <c:v>5.3893245906938798</c:v>
                </c:pt>
                <c:pt idx="1814">
                  <c:v>5.3893245906938798</c:v>
                </c:pt>
                <c:pt idx="1815">
                  <c:v>5.3893245906938798</c:v>
                </c:pt>
                <c:pt idx="1816">
                  <c:v>5.3893245906938798</c:v>
                </c:pt>
                <c:pt idx="1817">
                  <c:v>5.3893245906938798</c:v>
                </c:pt>
                <c:pt idx="1818">
                  <c:v>5.3893245906938798</c:v>
                </c:pt>
                <c:pt idx="1819">
                  <c:v>5.3893245906938798</c:v>
                </c:pt>
                <c:pt idx="1820">
                  <c:v>5.3893245906938798</c:v>
                </c:pt>
                <c:pt idx="1821">
                  <c:v>5.3893245906938798</c:v>
                </c:pt>
                <c:pt idx="1822">
                  <c:v>5.3893245906938798</c:v>
                </c:pt>
                <c:pt idx="1823">
                  <c:v>5.3893245906938798</c:v>
                </c:pt>
                <c:pt idx="1824">
                  <c:v>5.3893245906938798</c:v>
                </c:pt>
                <c:pt idx="1825">
                  <c:v>5.3893245906938798</c:v>
                </c:pt>
                <c:pt idx="1826">
                  <c:v>5.3893245906938798</c:v>
                </c:pt>
                <c:pt idx="1827">
                  <c:v>5.3893245906938798</c:v>
                </c:pt>
                <c:pt idx="1828">
                  <c:v>5.3893245906938798</c:v>
                </c:pt>
                <c:pt idx="1829">
                  <c:v>5.3893245906938798</c:v>
                </c:pt>
                <c:pt idx="1830">
                  <c:v>5.3893245906938798</c:v>
                </c:pt>
                <c:pt idx="1831">
                  <c:v>5.3893245906938798</c:v>
                </c:pt>
                <c:pt idx="1832">
                  <c:v>5.3893245906938798</c:v>
                </c:pt>
                <c:pt idx="1833">
                  <c:v>5.3893245906938798</c:v>
                </c:pt>
                <c:pt idx="1834">
                  <c:v>5.3893245906938798</c:v>
                </c:pt>
                <c:pt idx="1835">
                  <c:v>5.3893245906938798</c:v>
                </c:pt>
                <c:pt idx="1836">
                  <c:v>5.3893245906938798</c:v>
                </c:pt>
                <c:pt idx="1837">
                  <c:v>5.3893245906938798</c:v>
                </c:pt>
                <c:pt idx="1838">
                  <c:v>5.3893245906938798</c:v>
                </c:pt>
                <c:pt idx="1839">
                  <c:v>5.3893245906938798</c:v>
                </c:pt>
                <c:pt idx="1840">
                  <c:v>5.3893245906938798</c:v>
                </c:pt>
                <c:pt idx="1841">
                  <c:v>5.3893245906938798</c:v>
                </c:pt>
                <c:pt idx="1842">
                  <c:v>5.3893245906938798</c:v>
                </c:pt>
                <c:pt idx="1843">
                  <c:v>5.3893245906938798</c:v>
                </c:pt>
                <c:pt idx="1844">
                  <c:v>5.3893245906938798</c:v>
                </c:pt>
                <c:pt idx="1845">
                  <c:v>5.3893245906938798</c:v>
                </c:pt>
                <c:pt idx="1846">
                  <c:v>5.3893245906938798</c:v>
                </c:pt>
                <c:pt idx="1847">
                  <c:v>5.3893245906938798</c:v>
                </c:pt>
                <c:pt idx="1848">
                  <c:v>5.3893245906938798</c:v>
                </c:pt>
                <c:pt idx="1849">
                  <c:v>5.3893245906938798</c:v>
                </c:pt>
                <c:pt idx="1850">
                  <c:v>5.3893245906938798</c:v>
                </c:pt>
                <c:pt idx="1851">
                  <c:v>5.3893245906938798</c:v>
                </c:pt>
                <c:pt idx="1852">
                  <c:v>5.3893245906938798</c:v>
                </c:pt>
                <c:pt idx="1853">
                  <c:v>5.3893245906938798</c:v>
                </c:pt>
                <c:pt idx="1854">
                  <c:v>5.3893245906938798</c:v>
                </c:pt>
                <c:pt idx="1855">
                  <c:v>5.3893245906938798</c:v>
                </c:pt>
                <c:pt idx="1856">
                  <c:v>5.3893245906938798</c:v>
                </c:pt>
                <c:pt idx="1857">
                  <c:v>5.3893245906938798</c:v>
                </c:pt>
                <c:pt idx="1858">
                  <c:v>5.3893245906938798</c:v>
                </c:pt>
                <c:pt idx="1859">
                  <c:v>5.3893245906938798</c:v>
                </c:pt>
                <c:pt idx="1860">
                  <c:v>5.3893245906938798</c:v>
                </c:pt>
                <c:pt idx="1861">
                  <c:v>5.3893245906938798</c:v>
                </c:pt>
                <c:pt idx="1862">
                  <c:v>5.3893245906938798</c:v>
                </c:pt>
                <c:pt idx="1863">
                  <c:v>5.3893245906938798</c:v>
                </c:pt>
                <c:pt idx="1864">
                  <c:v>5.3893245906938798</c:v>
                </c:pt>
                <c:pt idx="1865">
                  <c:v>5.3893245906938798</c:v>
                </c:pt>
                <c:pt idx="1866">
                  <c:v>5.3893245906938798</c:v>
                </c:pt>
                <c:pt idx="1867">
                  <c:v>5.3893245906938798</c:v>
                </c:pt>
                <c:pt idx="1868">
                  <c:v>5.3893245906938798</c:v>
                </c:pt>
                <c:pt idx="1869">
                  <c:v>5.3893245906938798</c:v>
                </c:pt>
                <c:pt idx="1870">
                  <c:v>5.3893245906938798</c:v>
                </c:pt>
                <c:pt idx="1871">
                  <c:v>5.3893245906938798</c:v>
                </c:pt>
                <c:pt idx="1872">
                  <c:v>5.3893245906938798</c:v>
                </c:pt>
                <c:pt idx="1873">
                  <c:v>5.3893245906938798</c:v>
                </c:pt>
                <c:pt idx="1874">
                  <c:v>5.3893245906938798</c:v>
                </c:pt>
                <c:pt idx="1875">
                  <c:v>5.3893245906938798</c:v>
                </c:pt>
                <c:pt idx="1876">
                  <c:v>5.3893245906938798</c:v>
                </c:pt>
                <c:pt idx="1877">
                  <c:v>5.3893245906938798</c:v>
                </c:pt>
                <c:pt idx="1878">
                  <c:v>5.3893245906938798</c:v>
                </c:pt>
                <c:pt idx="1879">
                  <c:v>5.3893245906938798</c:v>
                </c:pt>
                <c:pt idx="1880">
                  <c:v>5.3893245906938798</c:v>
                </c:pt>
                <c:pt idx="1881">
                  <c:v>5.3893245906938798</c:v>
                </c:pt>
                <c:pt idx="1882">
                  <c:v>5.3893245906938798</c:v>
                </c:pt>
                <c:pt idx="1883">
                  <c:v>5.3893245906938798</c:v>
                </c:pt>
                <c:pt idx="1884">
                  <c:v>5.3893245906938798</c:v>
                </c:pt>
                <c:pt idx="1885">
                  <c:v>5.3893245906938798</c:v>
                </c:pt>
                <c:pt idx="1886">
                  <c:v>5.3893245906938798</c:v>
                </c:pt>
                <c:pt idx="1887">
                  <c:v>5.3893245906938798</c:v>
                </c:pt>
                <c:pt idx="1888">
                  <c:v>5.3893245906938798</c:v>
                </c:pt>
                <c:pt idx="1889">
                  <c:v>5.3893245906938798</c:v>
                </c:pt>
                <c:pt idx="1890">
                  <c:v>5.3893245906938798</c:v>
                </c:pt>
                <c:pt idx="1891">
                  <c:v>5.3893245906938798</c:v>
                </c:pt>
                <c:pt idx="1892">
                  <c:v>5.3893245906938798</c:v>
                </c:pt>
                <c:pt idx="1893">
                  <c:v>5.3893245906938798</c:v>
                </c:pt>
                <c:pt idx="1894">
                  <c:v>5.3893245906938798</c:v>
                </c:pt>
                <c:pt idx="1895">
                  <c:v>5.3893245906938798</c:v>
                </c:pt>
                <c:pt idx="1896">
                  <c:v>5.3893245906938798</c:v>
                </c:pt>
                <c:pt idx="1897">
                  <c:v>5.3893245906938798</c:v>
                </c:pt>
                <c:pt idx="1898">
                  <c:v>5.3893245906938798</c:v>
                </c:pt>
                <c:pt idx="1899">
                  <c:v>5.3893245906938798</c:v>
                </c:pt>
                <c:pt idx="1900">
                  <c:v>5.3893245906938798</c:v>
                </c:pt>
                <c:pt idx="1901">
                  <c:v>5.3893245906938798</c:v>
                </c:pt>
                <c:pt idx="1902">
                  <c:v>5.3893245906938798</c:v>
                </c:pt>
                <c:pt idx="1903">
                  <c:v>5.3893245906938798</c:v>
                </c:pt>
                <c:pt idx="1904">
                  <c:v>5.3893245906938798</c:v>
                </c:pt>
                <c:pt idx="1905">
                  <c:v>5.3893245906938798</c:v>
                </c:pt>
                <c:pt idx="1906">
                  <c:v>5.3893245906938798</c:v>
                </c:pt>
                <c:pt idx="1907">
                  <c:v>5.3893245906938798</c:v>
                </c:pt>
                <c:pt idx="1908">
                  <c:v>5.3893245906938798</c:v>
                </c:pt>
                <c:pt idx="1909">
                  <c:v>5.3893245906938798</c:v>
                </c:pt>
                <c:pt idx="1910">
                  <c:v>5.3893245906938798</c:v>
                </c:pt>
                <c:pt idx="1911">
                  <c:v>5.3893245906938798</c:v>
                </c:pt>
                <c:pt idx="1912">
                  <c:v>5.3893245906938798</c:v>
                </c:pt>
                <c:pt idx="1913">
                  <c:v>5.3893245906938798</c:v>
                </c:pt>
                <c:pt idx="1914">
                  <c:v>5.3893245906938798</c:v>
                </c:pt>
                <c:pt idx="1915">
                  <c:v>5.3893245906938798</c:v>
                </c:pt>
                <c:pt idx="1916">
                  <c:v>5.3893245906938798</c:v>
                </c:pt>
                <c:pt idx="1917">
                  <c:v>5.3893245906938798</c:v>
                </c:pt>
                <c:pt idx="1918">
                  <c:v>5.3893245906938798</c:v>
                </c:pt>
                <c:pt idx="1919">
                  <c:v>5.3893245906938798</c:v>
                </c:pt>
                <c:pt idx="1920">
                  <c:v>5.3893245906938798</c:v>
                </c:pt>
                <c:pt idx="1921">
                  <c:v>5.3893245906938798</c:v>
                </c:pt>
                <c:pt idx="1922">
                  <c:v>5.3893245906938798</c:v>
                </c:pt>
                <c:pt idx="1923">
                  <c:v>5.3893245906938798</c:v>
                </c:pt>
                <c:pt idx="1924">
                  <c:v>5.3893245906938798</c:v>
                </c:pt>
                <c:pt idx="1925">
                  <c:v>5.3893245906938798</c:v>
                </c:pt>
                <c:pt idx="1926">
                  <c:v>5.3893245906938798</c:v>
                </c:pt>
                <c:pt idx="1927">
                  <c:v>5.3893245906938798</c:v>
                </c:pt>
                <c:pt idx="1928">
                  <c:v>5.3893245906938798</c:v>
                </c:pt>
                <c:pt idx="1929">
                  <c:v>5.3893245906938798</c:v>
                </c:pt>
                <c:pt idx="1930">
                  <c:v>5.3893245906938798</c:v>
                </c:pt>
                <c:pt idx="1931">
                  <c:v>5.3893245906938798</c:v>
                </c:pt>
                <c:pt idx="1932">
                  <c:v>5.3893245906938798</c:v>
                </c:pt>
                <c:pt idx="1933">
                  <c:v>5.3893245906938798</c:v>
                </c:pt>
                <c:pt idx="1934">
                  <c:v>5.3893245906938798</c:v>
                </c:pt>
                <c:pt idx="1935">
                  <c:v>5.3893245906938798</c:v>
                </c:pt>
                <c:pt idx="1936">
                  <c:v>5.3893245906938798</c:v>
                </c:pt>
                <c:pt idx="1937">
                  <c:v>5.3893245906938798</c:v>
                </c:pt>
                <c:pt idx="1938">
                  <c:v>5.3893245906938798</c:v>
                </c:pt>
                <c:pt idx="1939">
                  <c:v>5.3893245906938798</c:v>
                </c:pt>
                <c:pt idx="1940">
                  <c:v>5.3893245906938798</c:v>
                </c:pt>
                <c:pt idx="1941">
                  <c:v>5.3893245906938798</c:v>
                </c:pt>
                <c:pt idx="1942">
                  <c:v>5.3893245906938798</c:v>
                </c:pt>
                <c:pt idx="1943">
                  <c:v>5.3893245906938798</c:v>
                </c:pt>
                <c:pt idx="1944">
                  <c:v>5.3893245906938798</c:v>
                </c:pt>
                <c:pt idx="1945">
                  <c:v>5.3893245906938798</c:v>
                </c:pt>
                <c:pt idx="1946">
                  <c:v>5.3893245906938798</c:v>
                </c:pt>
                <c:pt idx="1947">
                  <c:v>5.3893245906938798</c:v>
                </c:pt>
                <c:pt idx="1948">
                  <c:v>5.3893245906938798</c:v>
                </c:pt>
                <c:pt idx="1949">
                  <c:v>5.3893245906938798</c:v>
                </c:pt>
                <c:pt idx="1950">
                  <c:v>5.3893245906938798</c:v>
                </c:pt>
                <c:pt idx="1951">
                  <c:v>5.3893245906938798</c:v>
                </c:pt>
                <c:pt idx="1952">
                  <c:v>5.3893245906938798</c:v>
                </c:pt>
                <c:pt idx="1953">
                  <c:v>5.3893245906938798</c:v>
                </c:pt>
                <c:pt idx="1954">
                  <c:v>5.3893245906938798</c:v>
                </c:pt>
                <c:pt idx="1955">
                  <c:v>5.3893245906938798</c:v>
                </c:pt>
                <c:pt idx="1956">
                  <c:v>5.3893245906938798</c:v>
                </c:pt>
                <c:pt idx="1957">
                  <c:v>5.3893245906938798</c:v>
                </c:pt>
                <c:pt idx="1958">
                  <c:v>5.3893245906938798</c:v>
                </c:pt>
                <c:pt idx="1959">
                  <c:v>5.3893245906938798</c:v>
                </c:pt>
                <c:pt idx="1960">
                  <c:v>5.3893245906938798</c:v>
                </c:pt>
                <c:pt idx="1961">
                  <c:v>5.3893245906938798</c:v>
                </c:pt>
                <c:pt idx="1962">
                  <c:v>5.3893245906938798</c:v>
                </c:pt>
                <c:pt idx="1963">
                  <c:v>5.3893245906938798</c:v>
                </c:pt>
                <c:pt idx="1964">
                  <c:v>5.3893245906938798</c:v>
                </c:pt>
                <c:pt idx="1965">
                  <c:v>5.3893245906938798</c:v>
                </c:pt>
                <c:pt idx="1966">
                  <c:v>5.3893245906938798</c:v>
                </c:pt>
                <c:pt idx="1967">
                  <c:v>5.44563625943369</c:v>
                </c:pt>
                <c:pt idx="1968">
                  <c:v>5.44563625943369</c:v>
                </c:pt>
                <c:pt idx="1969">
                  <c:v>5.44563625943369</c:v>
                </c:pt>
                <c:pt idx="1970">
                  <c:v>5.44563625943369</c:v>
                </c:pt>
                <c:pt idx="1971">
                  <c:v>5.44563625943369</c:v>
                </c:pt>
                <c:pt idx="1972">
                  <c:v>5.44563625943369</c:v>
                </c:pt>
                <c:pt idx="1973">
                  <c:v>5.44563625943369</c:v>
                </c:pt>
                <c:pt idx="1974">
                  <c:v>5.44563625943369</c:v>
                </c:pt>
                <c:pt idx="1975">
                  <c:v>5.44563625943369</c:v>
                </c:pt>
                <c:pt idx="1976">
                  <c:v>5.44563625943369</c:v>
                </c:pt>
                <c:pt idx="1977">
                  <c:v>5.44563625943369</c:v>
                </c:pt>
                <c:pt idx="1978">
                  <c:v>5.44563625943369</c:v>
                </c:pt>
                <c:pt idx="1979">
                  <c:v>5.44563625943369</c:v>
                </c:pt>
                <c:pt idx="1980">
                  <c:v>5.44563625943369</c:v>
                </c:pt>
                <c:pt idx="1981">
                  <c:v>5.44563625943369</c:v>
                </c:pt>
                <c:pt idx="1982">
                  <c:v>5.44563625943369</c:v>
                </c:pt>
                <c:pt idx="1983">
                  <c:v>5.44563625943369</c:v>
                </c:pt>
                <c:pt idx="1984">
                  <c:v>5.44563625943369</c:v>
                </c:pt>
                <c:pt idx="1985">
                  <c:v>5.44563625943369</c:v>
                </c:pt>
                <c:pt idx="1986">
                  <c:v>5.44563625943369</c:v>
                </c:pt>
                <c:pt idx="1987">
                  <c:v>5.44563625943369</c:v>
                </c:pt>
                <c:pt idx="1988">
                  <c:v>5.44563625943369</c:v>
                </c:pt>
                <c:pt idx="1989">
                  <c:v>5.44563625943369</c:v>
                </c:pt>
                <c:pt idx="1990">
                  <c:v>5.44563625943369</c:v>
                </c:pt>
                <c:pt idx="1991">
                  <c:v>5.44563625943369</c:v>
                </c:pt>
                <c:pt idx="1992">
                  <c:v>5.44563625943369</c:v>
                </c:pt>
                <c:pt idx="1993">
                  <c:v>5.44563625943369</c:v>
                </c:pt>
                <c:pt idx="1994">
                  <c:v>5.44563625943369</c:v>
                </c:pt>
                <c:pt idx="1995">
                  <c:v>5.44563625943369</c:v>
                </c:pt>
                <c:pt idx="1996">
                  <c:v>5.44563625943369</c:v>
                </c:pt>
                <c:pt idx="1997">
                  <c:v>5.44563625943369</c:v>
                </c:pt>
                <c:pt idx="1998">
                  <c:v>5.44563625943369</c:v>
                </c:pt>
                <c:pt idx="1999">
                  <c:v>5.44563625943369</c:v>
                </c:pt>
                <c:pt idx="2000">
                  <c:v>5.44563625943369</c:v>
                </c:pt>
                <c:pt idx="2001">
                  <c:v>5.44563625943369</c:v>
                </c:pt>
                <c:pt idx="2002">
                  <c:v>5.44563625943369</c:v>
                </c:pt>
                <c:pt idx="2003">
                  <c:v>5.44563625943369</c:v>
                </c:pt>
                <c:pt idx="2004">
                  <c:v>5.44563625943369</c:v>
                </c:pt>
                <c:pt idx="2005">
                  <c:v>5.44563625943369</c:v>
                </c:pt>
                <c:pt idx="2006">
                  <c:v>5.44563625943369</c:v>
                </c:pt>
                <c:pt idx="2007">
                  <c:v>5.44563625943369</c:v>
                </c:pt>
                <c:pt idx="2008">
                  <c:v>5.44563625943369</c:v>
                </c:pt>
                <c:pt idx="2009">
                  <c:v>5.44563625943369</c:v>
                </c:pt>
                <c:pt idx="2010">
                  <c:v>5.44563625943369</c:v>
                </c:pt>
                <c:pt idx="2011">
                  <c:v>5.44563625943369</c:v>
                </c:pt>
                <c:pt idx="2012">
                  <c:v>5.44563625943369</c:v>
                </c:pt>
                <c:pt idx="2013">
                  <c:v>5.44563625943369</c:v>
                </c:pt>
                <c:pt idx="2014">
                  <c:v>5.44563625943369</c:v>
                </c:pt>
                <c:pt idx="2015">
                  <c:v>5.44563625943369</c:v>
                </c:pt>
                <c:pt idx="2016">
                  <c:v>5.44563625943369</c:v>
                </c:pt>
                <c:pt idx="2017">
                  <c:v>5.44563625943369</c:v>
                </c:pt>
                <c:pt idx="2018">
                  <c:v>5.44563625943369</c:v>
                </c:pt>
                <c:pt idx="2019">
                  <c:v>5.44563625943369</c:v>
                </c:pt>
                <c:pt idx="2020">
                  <c:v>5.44563625943369</c:v>
                </c:pt>
                <c:pt idx="2021">
                  <c:v>5.44563625943369</c:v>
                </c:pt>
                <c:pt idx="2022">
                  <c:v>5.5036299195235401</c:v>
                </c:pt>
                <c:pt idx="2023">
                  <c:v>5.5036299195235401</c:v>
                </c:pt>
                <c:pt idx="2024">
                  <c:v>5.5036299195235401</c:v>
                </c:pt>
                <c:pt idx="2025">
                  <c:v>5.5036299195235401</c:v>
                </c:pt>
                <c:pt idx="2026">
                  <c:v>5.5036299195235401</c:v>
                </c:pt>
                <c:pt idx="2027">
                  <c:v>5.5036299195235401</c:v>
                </c:pt>
                <c:pt idx="2028">
                  <c:v>5.5036299195235401</c:v>
                </c:pt>
                <c:pt idx="2029">
                  <c:v>5.5036299195235401</c:v>
                </c:pt>
                <c:pt idx="2030">
                  <c:v>5.5036299195235401</c:v>
                </c:pt>
                <c:pt idx="2031">
                  <c:v>5.5036299195235401</c:v>
                </c:pt>
                <c:pt idx="2032">
                  <c:v>5.5036299195235401</c:v>
                </c:pt>
                <c:pt idx="2033">
                  <c:v>5.5036299195235401</c:v>
                </c:pt>
                <c:pt idx="2034">
                  <c:v>5.5036299195235401</c:v>
                </c:pt>
                <c:pt idx="2035">
                  <c:v>5.5619869484109596</c:v>
                </c:pt>
                <c:pt idx="2036">
                  <c:v>5.5619869484109596</c:v>
                </c:pt>
                <c:pt idx="2037">
                  <c:v>5.5619869484109596</c:v>
                </c:pt>
                <c:pt idx="2038">
                  <c:v>5.5619869484109596</c:v>
                </c:pt>
                <c:pt idx="2039">
                  <c:v>5.5619869484109596</c:v>
                </c:pt>
                <c:pt idx="2040">
                  <c:v>5.5619869484109596</c:v>
                </c:pt>
                <c:pt idx="2041">
                  <c:v>5.5619869484109596</c:v>
                </c:pt>
                <c:pt idx="2042">
                  <c:v>5.5619869484109596</c:v>
                </c:pt>
                <c:pt idx="2043">
                  <c:v>5.5619869484109596</c:v>
                </c:pt>
                <c:pt idx="2044">
                  <c:v>5.5619869484109596</c:v>
                </c:pt>
                <c:pt idx="2045">
                  <c:v>5.5619869484109596</c:v>
                </c:pt>
                <c:pt idx="2046">
                  <c:v>5.6207121604459305</c:v>
                </c:pt>
                <c:pt idx="2047">
                  <c:v>5.6207121604459305</c:v>
                </c:pt>
                <c:pt idx="2048">
                  <c:v>5.6207121604459305</c:v>
                </c:pt>
                <c:pt idx="2049">
                  <c:v>5.6207121604459305</c:v>
                </c:pt>
                <c:pt idx="2050">
                  <c:v>5.6207121604459305</c:v>
                </c:pt>
                <c:pt idx="2051">
                  <c:v>5.6207121604459305</c:v>
                </c:pt>
                <c:pt idx="2052">
                  <c:v>5.6207121604459305</c:v>
                </c:pt>
                <c:pt idx="2053">
                  <c:v>5.6207121604459305</c:v>
                </c:pt>
                <c:pt idx="2054">
                  <c:v>5.6207121604459305</c:v>
                </c:pt>
                <c:pt idx="2055">
                  <c:v>5.6207121604459305</c:v>
                </c:pt>
                <c:pt idx="2056">
                  <c:v>5.6207121604459305</c:v>
                </c:pt>
                <c:pt idx="2057">
                  <c:v>5.6207121604459305</c:v>
                </c:pt>
                <c:pt idx="2058">
                  <c:v>5.6207121604459305</c:v>
                </c:pt>
                <c:pt idx="2059">
                  <c:v>5.6207121604459305</c:v>
                </c:pt>
                <c:pt idx="2060">
                  <c:v>5.6207121604459305</c:v>
                </c:pt>
                <c:pt idx="2061">
                  <c:v>5.6207121604459305</c:v>
                </c:pt>
                <c:pt idx="2062">
                  <c:v>5.6207121604459305</c:v>
                </c:pt>
                <c:pt idx="2063">
                  <c:v>5.6207121604459305</c:v>
                </c:pt>
                <c:pt idx="2064">
                  <c:v>5.6207121604459305</c:v>
                </c:pt>
                <c:pt idx="2065">
                  <c:v>5.6207121604459305</c:v>
                </c:pt>
                <c:pt idx="2066">
                  <c:v>5.6207121604459305</c:v>
                </c:pt>
                <c:pt idx="2067">
                  <c:v>5.6207121604459305</c:v>
                </c:pt>
                <c:pt idx="2068">
                  <c:v>5.6207121604459305</c:v>
                </c:pt>
                <c:pt idx="2069">
                  <c:v>5.6207121604459305</c:v>
                </c:pt>
                <c:pt idx="2070">
                  <c:v>5.6207121604459305</c:v>
                </c:pt>
                <c:pt idx="2071">
                  <c:v>5.6207121604459305</c:v>
                </c:pt>
                <c:pt idx="2072">
                  <c:v>5.6207121604459305</c:v>
                </c:pt>
                <c:pt idx="2073">
                  <c:v>5.6207121604459305</c:v>
                </c:pt>
                <c:pt idx="2074">
                  <c:v>5.6800366093383898</c:v>
                </c:pt>
                <c:pt idx="2075">
                  <c:v>5.6800366093383898</c:v>
                </c:pt>
                <c:pt idx="2076">
                  <c:v>5.6800366093383898</c:v>
                </c:pt>
                <c:pt idx="2077">
                  <c:v>5.6800366093383898</c:v>
                </c:pt>
                <c:pt idx="2078">
                  <c:v>5.6800366093383898</c:v>
                </c:pt>
                <c:pt idx="2079">
                  <c:v>5.6800366093383898</c:v>
                </c:pt>
                <c:pt idx="2080">
                  <c:v>5.6800366093383898</c:v>
                </c:pt>
                <c:pt idx="2081">
                  <c:v>5.6800366093383898</c:v>
                </c:pt>
                <c:pt idx="2082">
                  <c:v>5.6800366093383898</c:v>
                </c:pt>
                <c:pt idx="2083">
                  <c:v>5.6800366093383898</c:v>
                </c:pt>
                <c:pt idx="2084">
                  <c:v>5.6800366093383898</c:v>
                </c:pt>
                <c:pt idx="2085">
                  <c:v>5.6800366093383898</c:v>
                </c:pt>
                <c:pt idx="2086">
                  <c:v>5.6800366093383898</c:v>
                </c:pt>
                <c:pt idx="2087">
                  <c:v>5.6800366093383898</c:v>
                </c:pt>
                <c:pt idx="2088">
                  <c:v>5.6800366093383898</c:v>
                </c:pt>
                <c:pt idx="2089">
                  <c:v>5.6800366093383898</c:v>
                </c:pt>
                <c:pt idx="2090">
                  <c:v>5.6800366093383898</c:v>
                </c:pt>
                <c:pt idx="2091">
                  <c:v>5.6800366093383898</c:v>
                </c:pt>
                <c:pt idx="2092">
                  <c:v>5.6800366093383898</c:v>
                </c:pt>
                <c:pt idx="2093">
                  <c:v>5.6800366093383898</c:v>
                </c:pt>
                <c:pt idx="2094">
                  <c:v>5.6800366093383898</c:v>
                </c:pt>
                <c:pt idx="2095">
                  <c:v>5.6800366093383898</c:v>
                </c:pt>
                <c:pt idx="2096">
                  <c:v>5.6800366093383898</c:v>
                </c:pt>
                <c:pt idx="2097">
                  <c:v>5.6800366093383898</c:v>
                </c:pt>
                <c:pt idx="2098">
                  <c:v>5.6800366093383898</c:v>
                </c:pt>
                <c:pt idx="2099">
                  <c:v>5.6800366093383898</c:v>
                </c:pt>
                <c:pt idx="2100">
                  <c:v>5.6800366093383898</c:v>
                </c:pt>
                <c:pt idx="2101">
                  <c:v>5.6800366093383898</c:v>
                </c:pt>
                <c:pt idx="2102">
                  <c:v>5.6800366093383898</c:v>
                </c:pt>
                <c:pt idx="2103">
                  <c:v>5.6800366093383898</c:v>
                </c:pt>
                <c:pt idx="2104">
                  <c:v>5.6800366093383898</c:v>
                </c:pt>
                <c:pt idx="2105">
                  <c:v>5.6800366093383898</c:v>
                </c:pt>
                <c:pt idx="2106">
                  <c:v>5.6800366093383898</c:v>
                </c:pt>
                <c:pt idx="2107">
                  <c:v>5.6800366093383898</c:v>
                </c:pt>
                <c:pt idx="2108">
                  <c:v>5.6800366093383898</c:v>
                </c:pt>
                <c:pt idx="2109">
                  <c:v>5.6800366093383898</c:v>
                </c:pt>
                <c:pt idx="2110">
                  <c:v>5.6800366093383898</c:v>
                </c:pt>
                <c:pt idx="2111">
                  <c:v>5.6800366093383898</c:v>
                </c:pt>
                <c:pt idx="2112">
                  <c:v>5.6800366093383898</c:v>
                </c:pt>
                <c:pt idx="2113">
                  <c:v>5.6800366093383898</c:v>
                </c:pt>
                <c:pt idx="2114">
                  <c:v>5.6800366093383898</c:v>
                </c:pt>
                <c:pt idx="2115">
                  <c:v>5.6800366093383898</c:v>
                </c:pt>
                <c:pt idx="2116">
                  <c:v>5.6800366093383898</c:v>
                </c:pt>
                <c:pt idx="2117">
                  <c:v>5.6800366093383898</c:v>
                </c:pt>
                <c:pt idx="2118">
                  <c:v>5.6800366093383898</c:v>
                </c:pt>
                <c:pt idx="2119">
                  <c:v>5.6800366093383898</c:v>
                </c:pt>
                <c:pt idx="2120">
                  <c:v>5.6800366093383898</c:v>
                </c:pt>
                <c:pt idx="2121">
                  <c:v>5.6800366093383898</c:v>
                </c:pt>
                <c:pt idx="2122">
                  <c:v>5.6800366093383898</c:v>
                </c:pt>
                <c:pt idx="2123">
                  <c:v>5.6800366093383898</c:v>
                </c:pt>
                <c:pt idx="2124">
                  <c:v>5.6800366093383898</c:v>
                </c:pt>
                <c:pt idx="2125">
                  <c:v>5.6800366093383898</c:v>
                </c:pt>
                <c:pt idx="2126">
                  <c:v>5.6800366093383898</c:v>
                </c:pt>
                <c:pt idx="2127">
                  <c:v>5.6800366093383898</c:v>
                </c:pt>
                <c:pt idx="2128">
                  <c:v>5.6800366093383898</c:v>
                </c:pt>
                <c:pt idx="2129">
                  <c:v>5.6800366093383898</c:v>
                </c:pt>
                <c:pt idx="2130">
                  <c:v>5.6800366093383898</c:v>
                </c:pt>
                <c:pt idx="2131">
                  <c:v>5.6800366093383898</c:v>
                </c:pt>
                <c:pt idx="2132">
                  <c:v>5.6800366093383898</c:v>
                </c:pt>
                <c:pt idx="2133">
                  <c:v>5.6800366093383898</c:v>
                </c:pt>
                <c:pt idx="2134">
                  <c:v>5.6800366093383898</c:v>
                </c:pt>
                <c:pt idx="2135">
                  <c:v>5.6800366093383898</c:v>
                </c:pt>
                <c:pt idx="2136">
                  <c:v>5.6800366093383898</c:v>
                </c:pt>
                <c:pt idx="2137">
                  <c:v>5.6800366093383898</c:v>
                </c:pt>
                <c:pt idx="2138">
                  <c:v>5.6800366093383898</c:v>
                </c:pt>
                <c:pt idx="2139">
                  <c:v>5.6800366093383898</c:v>
                </c:pt>
                <c:pt idx="2140">
                  <c:v>5.6800366093383898</c:v>
                </c:pt>
                <c:pt idx="2141">
                  <c:v>5.6800366093383898</c:v>
                </c:pt>
                <c:pt idx="2142">
                  <c:v>5.6800366093383898</c:v>
                </c:pt>
                <c:pt idx="2143">
                  <c:v>5.6800366093383898</c:v>
                </c:pt>
                <c:pt idx="2144">
                  <c:v>5.6800366093383898</c:v>
                </c:pt>
                <c:pt idx="2145">
                  <c:v>5.6800366093383898</c:v>
                </c:pt>
                <c:pt idx="2146">
                  <c:v>5.6800366093383898</c:v>
                </c:pt>
                <c:pt idx="2147">
                  <c:v>5.6800366093383898</c:v>
                </c:pt>
                <c:pt idx="2148">
                  <c:v>5.6800366093383898</c:v>
                </c:pt>
                <c:pt idx="2149">
                  <c:v>5.6800366093383898</c:v>
                </c:pt>
                <c:pt idx="2150">
                  <c:v>5.6800366093383898</c:v>
                </c:pt>
                <c:pt idx="2151">
                  <c:v>5.6800366093383898</c:v>
                </c:pt>
                <c:pt idx="2152">
                  <c:v>5.6800366093383898</c:v>
                </c:pt>
                <c:pt idx="2153">
                  <c:v>5.6800366093383898</c:v>
                </c:pt>
                <c:pt idx="2154">
                  <c:v>5.6800366093383898</c:v>
                </c:pt>
                <c:pt idx="2155">
                  <c:v>5.6800366093383898</c:v>
                </c:pt>
                <c:pt idx="2156">
                  <c:v>5.6800366093383898</c:v>
                </c:pt>
                <c:pt idx="2157">
                  <c:v>5.6800366093383898</c:v>
                </c:pt>
                <c:pt idx="2158">
                  <c:v>5.6800366093383898</c:v>
                </c:pt>
                <c:pt idx="2159">
                  <c:v>5.6800366093383898</c:v>
                </c:pt>
                <c:pt idx="2160">
                  <c:v>5.6800366093383898</c:v>
                </c:pt>
                <c:pt idx="2161">
                  <c:v>5.6800366093383898</c:v>
                </c:pt>
                <c:pt idx="2162">
                  <c:v>5.6800366093383898</c:v>
                </c:pt>
                <c:pt idx="2163">
                  <c:v>5.6800366093383898</c:v>
                </c:pt>
                <c:pt idx="2164">
                  <c:v>5.6800366093383898</c:v>
                </c:pt>
                <c:pt idx="2165">
                  <c:v>5.6800366093383898</c:v>
                </c:pt>
                <c:pt idx="2166">
                  <c:v>5.6800366093383898</c:v>
                </c:pt>
                <c:pt idx="2167">
                  <c:v>5.6800366093383898</c:v>
                </c:pt>
                <c:pt idx="2168">
                  <c:v>5.6800366093383898</c:v>
                </c:pt>
                <c:pt idx="2169">
                  <c:v>5.6800366093383898</c:v>
                </c:pt>
                <c:pt idx="2170">
                  <c:v>5.6800366093383898</c:v>
                </c:pt>
                <c:pt idx="2171">
                  <c:v>5.6800366093383898</c:v>
                </c:pt>
                <c:pt idx="2172">
                  <c:v>5.6800366093383898</c:v>
                </c:pt>
                <c:pt idx="2173">
                  <c:v>5.6800366093383898</c:v>
                </c:pt>
                <c:pt idx="2174">
                  <c:v>5.6800366093383898</c:v>
                </c:pt>
                <c:pt idx="2175">
                  <c:v>5.6800366093383898</c:v>
                </c:pt>
                <c:pt idx="2176">
                  <c:v>5.6800366093383898</c:v>
                </c:pt>
                <c:pt idx="2177">
                  <c:v>5.6800366093383898</c:v>
                </c:pt>
                <c:pt idx="2178">
                  <c:v>5.6800366093383898</c:v>
                </c:pt>
                <c:pt idx="2179">
                  <c:v>5.6800366093383898</c:v>
                </c:pt>
                <c:pt idx="2180">
                  <c:v>5.6800366093383898</c:v>
                </c:pt>
                <c:pt idx="2181">
                  <c:v>5.6800366093383898</c:v>
                </c:pt>
                <c:pt idx="2182">
                  <c:v>5.6800366093383898</c:v>
                </c:pt>
                <c:pt idx="2183">
                  <c:v>5.6800366093383898</c:v>
                </c:pt>
                <c:pt idx="2184">
                  <c:v>5.6800366093383898</c:v>
                </c:pt>
                <c:pt idx="2185">
                  <c:v>5.6800366093383898</c:v>
                </c:pt>
                <c:pt idx="2186">
                  <c:v>5.6800366093383898</c:v>
                </c:pt>
                <c:pt idx="2187">
                  <c:v>5.6800366093383898</c:v>
                </c:pt>
                <c:pt idx="2188">
                  <c:v>5.6800366093383898</c:v>
                </c:pt>
                <c:pt idx="2189">
                  <c:v>5.6800366093383898</c:v>
                </c:pt>
                <c:pt idx="2190">
                  <c:v>5.6800366093383898</c:v>
                </c:pt>
                <c:pt idx="2191">
                  <c:v>5.6800366093383898</c:v>
                </c:pt>
                <c:pt idx="2192">
                  <c:v>5.6800366093383898</c:v>
                </c:pt>
                <c:pt idx="2193">
                  <c:v>5.6800366093383898</c:v>
                </c:pt>
                <c:pt idx="2194">
                  <c:v>5.6800366093383898</c:v>
                </c:pt>
                <c:pt idx="2195">
                  <c:v>5.6800366093383898</c:v>
                </c:pt>
                <c:pt idx="2196">
                  <c:v>5.6800366093383898</c:v>
                </c:pt>
                <c:pt idx="2197">
                  <c:v>5.6800366093383898</c:v>
                </c:pt>
                <c:pt idx="2198">
                  <c:v>5.6800366093383898</c:v>
                </c:pt>
                <c:pt idx="2199">
                  <c:v>5.6800366093383898</c:v>
                </c:pt>
                <c:pt idx="2200">
                  <c:v>5.6800366093383898</c:v>
                </c:pt>
                <c:pt idx="2201">
                  <c:v>5.6800366093383898</c:v>
                </c:pt>
                <c:pt idx="2202">
                  <c:v>5.6800366093383898</c:v>
                </c:pt>
                <c:pt idx="2203">
                  <c:v>5.6800366093383898</c:v>
                </c:pt>
                <c:pt idx="2204">
                  <c:v>5.6800366093383898</c:v>
                </c:pt>
                <c:pt idx="2205">
                  <c:v>5.6800366093383898</c:v>
                </c:pt>
                <c:pt idx="2206">
                  <c:v>5.6800366093383898</c:v>
                </c:pt>
                <c:pt idx="2207">
                  <c:v>5.6800366093383898</c:v>
                </c:pt>
                <c:pt idx="2208">
                  <c:v>5.6800366093383898</c:v>
                </c:pt>
                <c:pt idx="2209">
                  <c:v>5.6800366093383898</c:v>
                </c:pt>
                <c:pt idx="2210">
                  <c:v>5.6800366093383898</c:v>
                </c:pt>
                <c:pt idx="2211">
                  <c:v>5.6800366093383898</c:v>
                </c:pt>
                <c:pt idx="2212">
                  <c:v>5.6800366093383898</c:v>
                </c:pt>
                <c:pt idx="2213">
                  <c:v>5.6800366093383898</c:v>
                </c:pt>
                <c:pt idx="2214">
                  <c:v>5.6800366093383898</c:v>
                </c:pt>
                <c:pt idx="2215">
                  <c:v>5.6800366093383898</c:v>
                </c:pt>
                <c:pt idx="2216">
                  <c:v>5.6800366093383898</c:v>
                </c:pt>
                <c:pt idx="2217">
                  <c:v>5.6800366093383898</c:v>
                </c:pt>
                <c:pt idx="2218">
                  <c:v>5.6800366093383898</c:v>
                </c:pt>
                <c:pt idx="2219">
                  <c:v>5.6800366093383898</c:v>
                </c:pt>
                <c:pt idx="2220">
                  <c:v>5.6800366093383898</c:v>
                </c:pt>
                <c:pt idx="2221">
                  <c:v>5.6800366093383898</c:v>
                </c:pt>
                <c:pt idx="2222">
                  <c:v>5.6800366093383898</c:v>
                </c:pt>
                <c:pt idx="2223">
                  <c:v>5.6800366093383898</c:v>
                </c:pt>
                <c:pt idx="2224">
                  <c:v>5.6800366093383898</c:v>
                </c:pt>
                <c:pt idx="2225">
                  <c:v>5.6800366093383898</c:v>
                </c:pt>
                <c:pt idx="2226">
                  <c:v>5.6800366093383898</c:v>
                </c:pt>
                <c:pt idx="2227">
                  <c:v>5.6800366093383898</c:v>
                </c:pt>
                <c:pt idx="2228">
                  <c:v>5.6800366093383898</c:v>
                </c:pt>
                <c:pt idx="2229">
                  <c:v>5.6800366093383898</c:v>
                </c:pt>
                <c:pt idx="2230">
                  <c:v>5.6800366093383898</c:v>
                </c:pt>
                <c:pt idx="2231">
                  <c:v>5.6800366093383898</c:v>
                </c:pt>
                <c:pt idx="2232">
                  <c:v>5.6800366093383898</c:v>
                </c:pt>
                <c:pt idx="2233">
                  <c:v>5.6800366093383898</c:v>
                </c:pt>
                <c:pt idx="2234">
                  <c:v>5.6800366093383898</c:v>
                </c:pt>
                <c:pt idx="2235">
                  <c:v>5.6800366093383898</c:v>
                </c:pt>
                <c:pt idx="2236">
                  <c:v>5.6800366093383898</c:v>
                </c:pt>
                <c:pt idx="2237">
                  <c:v>5.6800366093383898</c:v>
                </c:pt>
                <c:pt idx="2238">
                  <c:v>5.6800366093383898</c:v>
                </c:pt>
                <c:pt idx="2239">
                  <c:v>5.6800366093383898</c:v>
                </c:pt>
                <c:pt idx="2240">
                  <c:v>5.6800366093383898</c:v>
                </c:pt>
                <c:pt idx="2241">
                  <c:v>5.6800366093383898</c:v>
                </c:pt>
                <c:pt idx="2242">
                  <c:v>5.6800366093383898</c:v>
                </c:pt>
                <c:pt idx="2243">
                  <c:v>5.6800366093383898</c:v>
                </c:pt>
                <c:pt idx="2244">
                  <c:v>5.6800366093383898</c:v>
                </c:pt>
                <c:pt idx="2245">
                  <c:v>5.6800366093383898</c:v>
                </c:pt>
                <c:pt idx="2246">
                  <c:v>5.6800366093383898</c:v>
                </c:pt>
                <c:pt idx="2247">
                  <c:v>5.6800366093383898</c:v>
                </c:pt>
                <c:pt idx="2248">
                  <c:v>5.6800366093383898</c:v>
                </c:pt>
                <c:pt idx="2249">
                  <c:v>5.6800366093383898</c:v>
                </c:pt>
                <c:pt idx="2250">
                  <c:v>5.6800366093383898</c:v>
                </c:pt>
                <c:pt idx="2251">
                  <c:v>5.6800366093383898</c:v>
                </c:pt>
                <c:pt idx="2252">
                  <c:v>5.6800366093383898</c:v>
                </c:pt>
                <c:pt idx="2253">
                  <c:v>5.6800366093383898</c:v>
                </c:pt>
                <c:pt idx="2254">
                  <c:v>5.6800366093383898</c:v>
                </c:pt>
                <c:pt idx="2255">
                  <c:v>5.6800366093383898</c:v>
                </c:pt>
                <c:pt idx="2256">
                  <c:v>5.6800366093383898</c:v>
                </c:pt>
                <c:pt idx="2257">
                  <c:v>5.6800366093383898</c:v>
                </c:pt>
                <c:pt idx="2258">
                  <c:v>5.6800366093383898</c:v>
                </c:pt>
                <c:pt idx="2259">
                  <c:v>5.6800366093383898</c:v>
                </c:pt>
                <c:pt idx="2260">
                  <c:v>5.6800366093383898</c:v>
                </c:pt>
                <c:pt idx="2261">
                  <c:v>5.6800366093383898</c:v>
                </c:pt>
                <c:pt idx="2262">
                  <c:v>5.6800366093383898</c:v>
                </c:pt>
                <c:pt idx="2263">
                  <c:v>5.6800366093383898</c:v>
                </c:pt>
                <c:pt idx="2264">
                  <c:v>5.6800366093383898</c:v>
                </c:pt>
                <c:pt idx="2265">
                  <c:v>5.6800366093383898</c:v>
                </c:pt>
                <c:pt idx="2266">
                  <c:v>5.6800366093383898</c:v>
                </c:pt>
                <c:pt idx="2267">
                  <c:v>5.6800366093383898</c:v>
                </c:pt>
                <c:pt idx="2268">
                  <c:v>5.6800366093383898</c:v>
                </c:pt>
                <c:pt idx="2269">
                  <c:v>5.6800366093383898</c:v>
                </c:pt>
                <c:pt idx="2270">
                  <c:v>5.6800366093383898</c:v>
                </c:pt>
                <c:pt idx="2271">
                  <c:v>5.6800366093383898</c:v>
                </c:pt>
                <c:pt idx="2272">
                  <c:v>5.6800366093383898</c:v>
                </c:pt>
                <c:pt idx="2273">
                  <c:v>5.6800366093383898</c:v>
                </c:pt>
                <c:pt idx="2274">
                  <c:v>5.6800366093383898</c:v>
                </c:pt>
                <c:pt idx="2275">
                  <c:v>5.6800366093383898</c:v>
                </c:pt>
                <c:pt idx="2276">
                  <c:v>5.6800366093383898</c:v>
                </c:pt>
                <c:pt idx="2277">
                  <c:v>5.6800366093383898</c:v>
                </c:pt>
                <c:pt idx="2278">
                  <c:v>5.6800366093383898</c:v>
                </c:pt>
                <c:pt idx="2279">
                  <c:v>5.6800366093383898</c:v>
                </c:pt>
                <c:pt idx="2280">
                  <c:v>5.6800366093383898</c:v>
                </c:pt>
                <c:pt idx="2281">
                  <c:v>5.6800366093383898</c:v>
                </c:pt>
                <c:pt idx="2282">
                  <c:v>5.6800366093383898</c:v>
                </c:pt>
                <c:pt idx="2283">
                  <c:v>5.6800366093383898</c:v>
                </c:pt>
                <c:pt idx="2284">
                  <c:v>5.6800366093383898</c:v>
                </c:pt>
                <c:pt idx="2285">
                  <c:v>5.6800366093383898</c:v>
                </c:pt>
                <c:pt idx="2286">
                  <c:v>5.6800366093383898</c:v>
                </c:pt>
                <c:pt idx="2287">
                  <c:v>5.6800366093383898</c:v>
                </c:pt>
                <c:pt idx="2288">
                  <c:v>5.6800366093383898</c:v>
                </c:pt>
                <c:pt idx="2289">
                  <c:v>5.6800366093383898</c:v>
                </c:pt>
                <c:pt idx="2290">
                  <c:v>5.6800366093383898</c:v>
                </c:pt>
                <c:pt idx="2291">
                  <c:v>5.6800366093383898</c:v>
                </c:pt>
                <c:pt idx="2292">
                  <c:v>5.6800366093383898</c:v>
                </c:pt>
                <c:pt idx="2293">
                  <c:v>5.6800366093383898</c:v>
                </c:pt>
                <c:pt idx="2294">
                  <c:v>5.6800366093383898</c:v>
                </c:pt>
                <c:pt idx="2295">
                  <c:v>5.6800366093383898</c:v>
                </c:pt>
                <c:pt idx="2296">
                  <c:v>5.6800366093383898</c:v>
                </c:pt>
                <c:pt idx="2297">
                  <c:v>5.6800366093383898</c:v>
                </c:pt>
                <c:pt idx="2298">
                  <c:v>5.6800366093383898</c:v>
                </c:pt>
                <c:pt idx="2299">
                  <c:v>5.6800366093383898</c:v>
                </c:pt>
                <c:pt idx="2300">
                  <c:v>5.6800366093383898</c:v>
                </c:pt>
                <c:pt idx="2301">
                  <c:v>5.6800366093383898</c:v>
                </c:pt>
                <c:pt idx="2302">
                  <c:v>5.6800366093383898</c:v>
                </c:pt>
                <c:pt idx="2303">
                  <c:v>5.6800366093383898</c:v>
                </c:pt>
                <c:pt idx="2304">
                  <c:v>5.6800366093383898</c:v>
                </c:pt>
                <c:pt idx="2305">
                  <c:v>5.6800366093383898</c:v>
                </c:pt>
                <c:pt idx="2306">
                  <c:v>5.6800366093383898</c:v>
                </c:pt>
                <c:pt idx="2307">
                  <c:v>5.6800366093383898</c:v>
                </c:pt>
                <c:pt idx="2308">
                  <c:v>5.6800366093383898</c:v>
                </c:pt>
                <c:pt idx="2309">
                  <c:v>5.6800366093383898</c:v>
                </c:pt>
                <c:pt idx="2310">
                  <c:v>5.6800366093383898</c:v>
                </c:pt>
                <c:pt idx="2311">
                  <c:v>5.6800366093383898</c:v>
                </c:pt>
                <c:pt idx="2312">
                  <c:v>5.6800366093383898</c:v>
                </c:pt>
                <c:pt idx="2313">
                  <c:v>5.6800366093383898</c:v>
                </c:pt>
                <c:pt idx="2314">
                  <c:v>5.6800366093383898</c:v>
                </c:pt>
                <c:pt idx="2315">
                  <c:v>5.6800366093383898</c:v>
                </c:pt>
                <c:pt idx="2316">
                  <c:v>5.6800366093383898</c:v>
                </c:pt>
                <c:pt idx="2317">
                  <c:v>5.6800366093383898</c:v>
                </c:pt>
                <c:pt idx="2318">
                  <c:v>5.6800366093383898</c:v>
                </c:pt>
                <c:pt idx="2319">
                  <c:v>5.6800366093383898</c:v>
                </c:pt>
                <c:pt idx="2320">
                  <c:v>5.6800366093383898</c:v>
                </c:pt>
                <c:pt idx="2321">
                  <c:v>5.6800366093383898</c:v>
                </c:pt>
                <c:pt idx="2322">
                  <c:v>5.6800366093383898</c:v>
                </c:pt>
                <c:pt idx="2323">
                  <c:v>5.6800366093383898</c:v>
                </c:pt>
                <c:pt idx="2324">
                  <c:v>5.6800366093383898</c:v>
                </c:pt>
                <c:pt idx="2325">
                  <c:v>5.6800366093383898</c:v>
                </c:pt>
                <c:pt idx="2326">
                  <c:v>5.6800366093383898</c:v>
                </c:pt>
                <c:pt idx="2327">
                  <c:v>5.6800366093383898</c:v>
                </c:pt>
                <c:pt idx="2328">
                  <c:v>5.6800366093383898</c:v>
                </c:pt>
                <c:pt idx="2329">
                  <c:v>5.6800366093383898</c:v>
                </c:pt>
                <c:pt idx="2330">
                  <c:v>5.6800366093383898</c:v>
                </c:pt>
                <c:pt idx="2331">
                  <c:v>5.6800366093383898</c:v>
                </c:pt>
                <c:pt idx="2332">
                  <c:v>5.6800366093383898</c:v>
                </c:pt>
                <c:pt idx="2333">
                  <c:v>5.6800366093383898</c:v>
                </c:pt>
                <c:pt idx="2334">
                  <c:v>5.6800366093383898</c:v>
                </c:pt>
                <c:pt idx="2335">
                  <c:v>5.6800366093383898</c:v>
                </c:pt>
                <c:pt idx="2336">
                  <c:v>5.6800366093383898</c:v>
                </c:pt>
                <c:pt idx="2337">
                  <c:v>5.6800366093383898</c:v>
                </c:pt>
                <c:pt idx="2338">
                  <c:v>5.6800366093383898</c:v>
                </c:pt>
                <c:pt idx="2339">
                  <c:v>5.6800366093383898</c:v>
                </c:pt>
                <c:pt idx="2340">
                  <c:v>5.6800366093383898</c:v>
                </c:pt>
                <c:pt idx="2341">
                  <c:v>5.6800366093383898</c:v>
                </c:pt>
                <c:pt idx="2342">
                  <c:v>5.6800366093383898</c:v>
                </c:pt>
                <c:pt idx="2343">
                  <c:v>5.6800366093383898</c:v>
                </c:pt>
                <c:pt idx="2344">
                  <c:v>5.6800366093383898</c:v>
                </c:pt>
                <c:pt idx="2345">
                  <c:v>5.6800366093383898</c:v>
                </c:pt>
                <c:pt idx="2346">
                  <c:v>5.6800366093383898</c:v>
                </c:pt>
                <c:pt idx="2347">
                  <c:v>5.6800366093383898</c:v>
                </c:pt>
                <c:pt idx="2348">
                  <c:v>5.6800366093383898</c:v>
                </c:pt>
                <c:pt idx="2349">
                  <c:v>5.6800366093383898</c:v>
                </c:pt>
                <c:pt idx="2350">
                  <c:v>5.6800366093383898</c:v>
                </c:pt>
                <c:pt idx="2351">
                  <c:v>5.6800366093383898</c:v>
                </c:pt>
                <c:pt idx="2352">
                  <c:v>5.6800366093383898</c:v>
                </c:pt>
                <c:pt idx="2353">
                  <c:v>5.6800366093383898</c:v>
                </c:pt>
                <c:pt idx="2354">
                  <c:v>5.6800366093383898</c:v>
                </c:pt>
                <c:pt idx="2355">
                  <c:v>5.6800366093383898</c:v>
                </c:pt>
                <c:pt idx="2356">
                  <c:v>5.6800366093383898</c:v>
                </c:pt>
                <c:pt idx="2357">
                  <c:v>5.6800366093383898</c:v>
                </c:pt>
                <c:pt idx="2358">
                  <c:v>5.6800366093383898</c:v>
                </c:pt>
                <c:pt idx="2359">
                  <c:v>5.6800366093383898</c:v>
                </c:pt>
                <c:pt idx="2360">
                  <c:v>5.6800366093383898</c:v>
                </c:pt>
                <c:pt idx="2361">
                  <c:v>5.6800366093383898</c:v>
                </c:pt>
                <c:pt idx="2362">
                  <c:v>5.6800366093383898</c:v>
                </c:pt>
                <c:pt idx="2363">
                  <c:v>5.6800366093383898</c:v>
                </c:pt>
                <c:pt idx="2364">
                  <c:v>5.6800366093383898</c:v>
                </c:pt>
                <c:pt idx="2365">
                  <c:v>5.6800366093383898</c:v>
                </c:pt>
                <c:pt idx="2366">
                  <c:v>5.6800366093383898</c:v>
                </c:pt>
                <c:pt idx="2367">
                  <c:v>5.6800366093383898</c:v>
                </c:pt>
                <c:pt idx="2368">
                  <c:v>5.6800366093383898</c:v>
                </c:pt>
                <c:pt idx="2369">
                  <c:v>5.6800366093383898</c:v>
                </c:pt>
                <c:pt idx="2370">
                  <c:v>5.6800366093383898</c:v>
                </c:pt>
                <c:pt idx="2371">
                  <c:v>5.6800366093383898</c:v>
                </c:pt>
                <c:pt idx="2372">
                  <c:v>5.6800366093383898</c:v>
                </c:pt>
                <c:pt idx="2373">
                  <c:v>5.6800366093383898</c:v>
                </c:pt>
                <c:pt idx="2374">
                  <c:v>5.6800366093383898</c:v>
                </c:pt>
                <c:pt idx="2375">
                  <c:v>5.6800366093383898</c:v>
                </c:pt>
                <c:pt idx="2376">
                  <c:v>5.6800366093383898</c:v>
                </c:pt>
                <c:pt idx="2377">
                  <c:v>5.6800366093383898</c:v>
                </c:pt>
                <c:pt idx="2378">
                  <c:v>5.6800366093383898</c:v>
                </c:pt>
                <c:pt idx="2379">
                  <c:v>5.6800366093383898</c:v>
                </c:pt>
                <c:pt idx="2380">
                  <c:v>5.6800366093383898</c:v>
                </c:pt>
                <c:pt idx="2381">
                  <c:v>5.6800366093383898</c:v>
                </c:pt>
                <c:pt idx="2382">
                  <c:v>5.6800366093383898</c:v>
                </c:pt>
                <c:pt idx="2383">
                  <c:v>5.6800366093383898</c:v>
                </c:pt>
                <c:pt idx="2384">
                  <c:v>5.6800366093383898</c:v>
                </c:pt>
                <c:pt idx="2385">
                  <c:v>5.6800366093383898</c:v>
                </c:pt>
                <c:pt idx="2386">
                  <c:v>5.6800366093383898</c:v>
                </c:pt>
                <c:pt idx="2387">
                  <c:v>5.6800366093383898</c:v>
                </c:pt>
                <c:pt idx="2388">
                  <c:v>5.6800366093383898</c:v>
                </c:pt>
                <c:pt idx="2389">
                  <c:v>5.6800366093383898</c:v>
                </c:pt>
                <c:pt idx="2390">
                  <c:v>5.6800366093383898</c:v>
                </c:pt>
                <c:pt idx="2391">
                  <c:v>5.6800366093383898</c:v>
                </c:pt>
                <c:pt idx="2392">
                  <c:v>5.6800366093383898</c:v>
                </c:pt>
                <c:pt idx="2393">
                  <c:v>5.6800366093383898</c:v>
                </c:pt>
                <c:pt idx="2394">
                  <c:v>5.6800366093383898</c:v>
                </c:pt>
                <c:pt idx="2395">
                  <c:v>5.6800366093383898</c:v>
                </c:pt>
                <c:pt idx="2396">
                  <c:v>5.6800366093383898</c:v>
                </c:pt>
                <c:pt idx="2397">
                  <c:v>5.6800366093383898</c:v>
                </c:pt>
                <c:pt idx="2398">
                  <c:v>5.6800366093383898</c:v>
                </c:pt>
                <c:pt idx="2399">
                  <c:v>5.6800366093383898</c:v>
                </c:pt>
                <c:pt idx="2400">
                  <c:v>5.6800366093383898</c:v>
                </c:pt>
                <c:pt idx="2401">
                  <c:v>5.6800366093383898</c:v>
                </c:pt>
                <c:pt idx="2402">
                  <c:v>5.6800366093383898</c:v>
                </c:pt>
                <c:pt idx="2403">
                  <c:v>5.6800366093383898</c:v>
                </c:pt>
                <c:pt idx="2404">
                  <c:v>5.6800366093383898</c:v>
                </c:pt>
                <c:pt idx="2405">
                  <c:v>5.6800366093383898</c:v>
                </c:pt>
                <c:pt idx="2406">
                  <c:v>5.6800366093383898</c:v>
                </c:pt>
                <c:pt idx="2407">
                  <c:v>5.6800366093383898</c:v>
                </c:pt>
                <c:pt idx="2408">
                  <c:v>5.6800366093383898</c:v>
                </c:pt>
                <c:pt idx="2409">
                  <c:v>5.6800366093383898</c:v>
                </c:pt>
                <c:pt idx="2410">
                  <c:v>5.6800366093383898</c:v>
                </c:pt>
                <c:pt idx="2411">
                  <c:v>5.6800366093383898</c:v>
                </c:pt>
                <c:pt idx="2412">
                  <c:v>5.6800366093383898</c:v>
                </c:pt>
                <c:pt idx="2413">
                  <c:v>5.6800366093383898</c:v>
                </c:pt>
                <c:pt idx="2414">
                  <c:v>5.6800366093383898</c:v>
                </c:pt>
                <c:pt idx="2415">
                  <c:v>5.6800366093383898</c:v>
                </c:pt>
                <c:pt idx="2416">
                  <c:v>5.6800366093383898</c:v>
                </c:pt>
                <c:pt idx="2417">
                  <c:v>5.6800366093383898</c:v>
                </c:pt>
                <c:pt idx="2418">
                  <c:v>5.6800366093383898</c:v>
                </c:pt>
                <c:pt idx="2419">
                  <c:v>5.6800366093383898</c:v>
                </c:pt>
                <c:pt idx="2420">
                  <c:v>5.6800366093383898</c:v>
                </c:pt>
                <c:pt idx="2421">
                  <c:v>5.6800366093383898</c:v>
                </c:pt>
                <c:pt idx="2422">
                  <c:v>5.6800366093383898</c:v>
                </c:pt>
                <c:pt idx="2423">
                  <c:v>5.6800366093383898</c:v>
                </c:pt>
                <c:pt idx="2424">
                  <c:v>5.6800366093383898</c:v>
                </c:pt>
                <c:pt idx="2425">
                  <c:v>5.6800366093383898</c:v>
                </c:pt>
                <c:pt idx="2426">
                  <c:v>5.6800366093383898</c:v>
                </c:pt>
                <c:pt idx="2427">
                  <c:v>5.6800366093383898</c:v>
                </c:pt>
                <c:pt idx="2428">
                  <c:v>5.6800366093383898</c:v>
                </c:pt>
                <c:pt idx="2429">
                  <c:v>5.6800366093383898</c:v>
                </c:pt>
                <c:pt idx="2430">
                  <c:v>5.6800366093383898</c:v>
                </c:pt>
                <c:pt idx="2431">
                  <c:v>5.6800366093383898</c:v>
                </c:pt>
                <c:pt idx="2432">
                  <c:v>5.6800366093383898</c:v>
                </c:pt>
                <c:pt idx="2433">
                  <c:v>5.6800366093383898</c:v>
                </c:pt>
                <c:pt idx="2434">
                  <c:v>5.6800366093383898</c:v>
                </c:pt>
                <c:pt idx="2435">
                  <c:v>5.6800366093383898</c:v>
                </c:pt>
                <c:pt idx="2436">
                  <c:v>5.6800366093383898</c:v>
                </c:pt>
                <c:pt idx="2437">
                  <c:v>5.6800366093383898</c:v>
                </c:pt>
                <c:pt idx="2438">
                  <c:v>5.6800366093383898</c:v>
                </c:pt>
                <c:pt idx="2439">
                  <c:v>5.6800366093383898</c:v>
                </c:pt>
                <c:pt idx="2440">
                  <c:v>5.6800366093383898</c:v>
                </c:pt>
                <c:pt idx="2441">
                  <c:v>5.6800366093383898</c:v>
                </c:pt>
                <c:pt idx="2442">
                  <c:v>5.6800366093383898</c:v>
                </c:pt>
                <c:pt idx="2443">
                  <c:v>5.6800366093383898</c:v>
                </c:pt>
                <c:pt idx="2444">
                  <c:v>5.6800366093383898</c:v>
                </c:pt>
                <c:pt idx="2445">
                  <c:v>5.6800366093383898</c:v>
                </c:pt>
                <c:pt idx="2446">
                  <c:v>5.6800366093383898</c:v>
                </c:pt>
                <c:pt idx="2447">
                  <c:v>5.6800366093383898</c:v>
                </c:pt>
                <c:pt idx="2448">
                  <c:v>5.6800366093383898</c:v>
                </c:pt>
                <c:pt idx="2449">
                  <c:v>5.6800366093383898</c:v>
                </c:pt>
                <c:pt idx="2450">
                  <c:v>5.6800366093383898</c:v>
                </c:pt>
                <c:pt idx="2451">
                  <c:v>5.6800366093383898</c:v>
                </c:pt>
                <c:pt idx="2452">
                  <c:v>5.6800366093383898</c:v>
                </c:pt>
                <c:pt idx="2453">
                  <c:v>5.6800366093383898</c:v>
                </c:pt>
                <c:pt idx="2454">
                  <c:v>5.6800366093383898</c:v>
                </c:pt>
                <c:pt idx="2455">
                  <c:v>5.6800366093383898</c:v>
                </c:pt>
                <c:pt idx="2456">
                  <c:v>5.6800366093383898</c:v>
                </c:pt>
                <c:pt idx="2457">
                  <c:v>5.6800366093383898</c:v>
                </c:pt>
                <c:pt idx="2458">
                  <c:v>5.6800366093383898</c:v>
                </c:pt>
                <c:pt idx="2459">
                  <c:v>5.6800366093383898</c:v>
                </c:pt>
                <c:pt idx="2460">
                  <c:v>5.6800366093383898</c:v>
                </c:pt>
                <c:pt idx="2461">
                  <c:v>5.6800366093383898</c:v>
                </c:pt>
                <c:pt idx="2462">
                  <c:v>5.6800366093383898</c:v>
                </c:pt>
                <c:pt idx="2463">
                  <c:v>5.6800366093383898</c:v>
                </c:pt>
                <c:pt idx="2464">
                  <c:v>5.6800366093383898</c:v>
                </c:pt>
                <c:pt idx="2465">
                  <c:v>5.6800366093383898</c:v>
                </c:pt>
                <c:pt idx="2466">
                  <c:v>5.6800366093383898</c:v>
                </c:pt>
                <c:pt idx="2467">
                  <c:v>5.6800366093383898</c:v>
                </c:pt>
                <c:pt idx="2468">
                  <c:v>5.6800366093383898</c:v>
                </c:pt>
                <c:pt idx="2469">
                  <c:v>5.6800366093383898</c:v>
                </c:pt>
                <c:pt idx="2470">
                  <c:v>5.6800366093383898</c:v>
                </c:pt>
                <c:pt idx="2471">
                  <c:v>5.6800366093383898</c:v>
                </c:pt>
                <c:pt idx="2472">
                  <c:v>5.6800366093383898</c:v>
                </c:pt>
                <c:pt idx="2473">
                  <c:v>5.6800366093383898</c:v>
                </c:pt>
                <c:pt idx="2474">
                  <c:v>5.6800366093383898</c:v>
                </c:pt>
                <c:pt idx="2475">
                  <c:v>5.6800366093383898</c:v>
                </c:pt>
                <c:pt idx="2476">
                  <c:v>5.6800366093383898</c:v>
                </c:pt>
                <c:pt idx="2477">
                  <c:v>5.6800366093383898</c:v>
                </c:pt>
                <c:pt idx="2478">
                  <c:v>5.6800366093383898</c:v>
                </c:pt>
                <c:pt idx="2479">
                  <c:v>5.6800366093383898</c:v>
                </c:pt>
                <c:pt idx="2480">
                  <c:v>5.6800366093383898</c:v>
                </c:pt>
                <c:pt idx="2481">
                  <c:v>5.6800366093383898</c:v>
                </c:pt>
                <c:pt idx="2482">
                  <c:v>5.6800366093383898</c:v>
                </c:pt>
                <c:pt idx="2483">
                  <c:v>5.6800366093383898</c:v>
                </c:pt>
                <c:pt idx="2484">
                  <c:v>5.6800366093383898</c:v>
                </c:pt>
                <c:pt idx="2485">
                  <c:v>5.6800366093383898</c:v>
                </c:pt>
                <c:pt idx="2486">
                  <c:v>5.6800366093383898</c:v>
                </c:pt>
                <c:pt idx="2487">
                  <c:v>5.6800366093383898</c:v>
                </c:pt>
                <c:pt idx="2488">
                  <c:v>5.6800366093383898</c:v>
                </c:pt>
                <c:pt idx="2489">
                  <c:v>5.6800366093383898</c:v>
                </c:pt>
                <c:pt idx="2490">
                  <c:v>5.6800366093383898</c:v>
                </c:pt>
                <c:pt idx="2491">
                  <c:v>5.6800366093383898</c:v>
                </c:pt>
                <c:pt idx="2492">
                  <c:v>5.6800366093383898</c:v>
                </c:pt>
                <c:pt idx="2493">
                  <c:v>5.6800366093383898</c:v>
                </c:pt>
                <c:pt idx="2494">
                  <c:v>5.6800366093383898</c:v>
                </c:pt>
                <c:pt idx="2495">
                  <c:v>5.6800366093383898</c:v>
                </c:pt>
                <c:pt idx="2496">
                  <c:v>5.6800366093383898</c:v>
                </c:pt>
                <c:pt idx="2497">
                  <c:v>5.6800366093383898</c:v>
                </c:pt>
                <c:pt idx="2498">
                  <c:v>5.6800366093383898</c:v>
                </c:pt>
                <c:pt idx="2499">
                  <c:v>5.6800366093383898</c:v>
                </c:pt>
                <c:pt idx="2500">
                  <c:v>5.6800366093383898</c:v>
                </c:pt>
                <c:pt idx="2501">
                  <c:v>5.6800366093383898</c:v>
                </c:pt>
                <c:pt idx="2502">
                  <c:v>5.6800366093383898</c:v>
                </c:pt>
                <c:pt idx="2503">
                  <c:v>5.6800366093383898</c:v>
                </c:pt>
                <c:pt idx="2504">
                  <c:v>5.6800366093383898</c:v>
                </c:pt>
                <c:pt idx="2505">
                  <c:v>5.6800366093383898</c:v>
                </c:pt>
                <c:pt idx="2506">
                  <c:v>5.6800366093383898</c:v>
                </c:pt>
                <c:pt idx="2507">
                  <c:v>5.6800366093383898</c:v>
                </c:pt>
                <c:pt idx="2508">
                  <c:v>5.6800366093383898</c:v>
                </c:pt>
                <c:pt idx="2509">
                  <c:v>5.6800366093383898</c:v>
                </c:pt>
                <c:pt idx="2510">
                  <c:v>5.6800366093383898</c:v>
                </c:pt>
                <c:pt idx="2511">
                  <c:v>5.6800366093383898</c:v>
                </c:pt>
                <c:pt idx="2512">
                  <c:v>5.6800366093383898</c:v>
                </c:pt>
                <c:pt idx="2513">
                  <c:v>5.6800366093383898</c:v>
                </c:pt>
                <c:pt idx="2514">
                  <c:v>5.6800366093383898</c:v>
                </c:pt>
                <c:pt idx="2515">
                  <c:v>5.6800366093383898</c:v>
                </c:pt>
                <c:pt idx="2516">
                  <c:v>5.6800366093383898</c:v>
                </c:pt>
                <c:pt idx="2517">
                  <c:v>5.6800366093383898</c:v>
                </c:pt>
                <c:pt idx="2518">
                  <c:v>5.6800366093383898</c:v>
                </c:pt>
                <c:pt idx="2519">
                  <c:v>5.6800366093383898</c:v>
                </c:pt>
                <c:pt idx="2520">
                  <c:v>5.6800366093383898</c:v>
                </c:pt>
                <c:pt idx="2521">
                  <c:v>5.6800366093383898</c:v>
                </c:pt>
                <c:pt idx="2522">
                  <c:v>5.6800366093383898</c:v>
                </c:pt>
                <c:pt idx="2523">
                  <c:v>5.6800366093383898</c:v>
                </c:pt>
                <c:pt idx="2524">
                  <c:v>5.6800366093383898</c:v>
                </c:pt>
                <c:pt idx="2525">
                  <c:v>5.6800366093383898</c:v>
                </c:pt>
                <c:pt idx="2526">
                  <c:v>5.7584850577894402</c:v>
                </c:pt>
                <c:pt idx="2527">
                  <c:v>5.7584850577894402</c:v>
                </c:pt>
                <c:pt idx="2528">
                  <c:v>5.7584850577894402</c:v>
                </c:pt>
                <c:pt idx="2529">
                  <c:v>5.7584850577894402</c:v>
                </c:pt>
                <c:pt idx="2530">
                  <c:v>5.7584850577894402</c:v>
                </c:pt>
                <c:pt idx="2531">
                  <c:v>5.7584850577894402</c:v>
                </c:pt>
                <c:pt idx="2532">
                  <c:v>5.7584850577894402</c:v>
                </c:pt>
                <c:pt idx="2533">
                  <c:v>5.7584850577894402</c:v>
                </c:pt>
                <c:pt idx="2534">
                  <c:v>5.7584850577894402</c:v>
                </c:pt>
                <c:pt idx="2535">
                  <c:v>5.7584850577894402</c:v>
                </c:pt>
                <c:pt idx="2536">
                  <c:v>5.7584850577894402</c:v>
                </c:pt>
                <c:pt idx="2537">
                  <c:v>5.7584850577894402</c:v>
                </c:pt>
                <c:pt idx="2538">
                  <c:v>5.7584850577894402</c:v>
                </c:pt>
                <c:pt idx="2539">
                  <c:v>5.7584850577894402</c:v>
                </c:pt>
                <c:pt idx="2540">
                  <c:v>5.7584850577894402</c:v>
                </c:pt>
                <c:pt idx="2541">
                  <c:v>5.7584850577894402</c:v>
                </c:pt>
                <c:pt idx="2542">
                  <c:v>5.7584850577894402</c:v>
                </c:pt>
                <c:pt idx="2543">
                  <c:v>5.7584850577894402</c:v>
                </c:pt>
                <c:pt idx="2544">
                  <c:v>5.7584850577894402</c:v>
                </c:pt>
                <c:pt idx="2545">
                  <c:v>5.7584850577894402</c:v>
                </c:pt>
                <c:pt idx="2546">
                  <c:v>5.7584850577894402</c:v>
                </c:pt>
                <c:pt idx="2547">
                  <c:v>5.7584850577894402</c:v>
                </c:pt>
                <c:pt idx="2548">
                  <c:v>5.7584850577894402</c:v>
                </c:pt>
                <c:pt idx="2549">
                  <c:v>5.7584850577894402</c:v>
                </c:pt>
                <c:pt idx="2550">
                  <c:v>5.7584850577894402</c:v>
                </c:pt>
                <c:pt idx="2551">
                  <c:v>5.7584850577894402</c:v>
                </c:pt>
                <c:pt idx="2552">
                  <c:v>5.7584850577894402</c:v>
                </c:pt>
                <c:pt idx="2553">
                  <c:v>5.7584850577894402</c:v>
                </c:pt>
                <c:pt idx="2554">
                  <c:v>5.7584850577894402</c:v>
                </c:pt>
                <c:pt idx="2555">
                  <c:v>5.7584850577894402</c:v>
                </c:pt>
                <c:pt idx="2556">
                  <c:v>5.7584850577894402</c:v>
                </c:pt>
                <c:pt idx="2557">
                  <c:v>5.7584850577894402</c:v>
                </c:pt>
                <c:pt idx="2558">
                  <c:v>5.7584850577894402</c:v>
                </c:pt>
                <c:pt idx="2559">
                  <c:v>5.7584850577894402</c:v>
                </c:pt>
                <c:pt idx="2560">
                  <c:v>5.7584850577894402</c:v>
                </c:pt>
                <c:pt idx="2561">
                  <c:v>5.7584850577894402</c:v>
                </c:pt>
                <c:pt idx="2562">
                  <c:v>5.7584850577894402</c:v>
                </c:pt>
                <c:pt idx="2563">
                  <c:v>5.7584850577894402</c:v>
                </c:pt>
                <c:pt idx="2564">
                  <c:v>5.7584850577894402</c:v>
                </c:pt>
                <c:pt idx="2565">
                  <c:v>5.7584850577894402</c:v>
                </c:pt>
                <c:pt idx="2566">
                  <c:v>5.7584850577894402</c:v>
                </c:pt>
                <c:pt idx="2567">
                  <c:v>5.7584850577894402</c:v>
                </c:pt>
                <c:pt idx="2568">
                  <c:v>5.7584850577894402</c:v>
                </c:pt>
                <c:pt idx="2569">
                  <c:v>5.7584850577894402</c:v>
                </c:pt>
                <c:pt idx="2570">
                  <c:v>5.7584850577894402</c:v>
                </c:pt>
                <c:pt idx="2571">
                  <c:v>5.7584850577894402</c:v>
                </c:pt>
                <c:pt idx="2572">
                  <c:v>5.7584850577894402</c:v>
                </c:pt>
                <c:pt idx="2573">
                  <c:v>5.7584850577894402</c:v>
                </c:pt>
                <c:pt idx="2574">
                  <c:v>5.7584850577894402</c:v>
                </c:pt>
                <c:pt idx="2575">
                  <c:v>5.7584850577894402</c:v>
                </c:pt>
                <c:pt idx="2576">
                  <c:v>5.7584850577894402</c:v>
                </c:pt>
                <c:pt idx="2577">
                  <c:v>5.7584850577894402</c:v>
                </c:pt>
                <c:pt idx="2578">
                  <c:v>5.7584850577894402</c:v>
                </c:pt>
                <c:pt idx="2579">
                  <c:v>5.7584850577894402</c:v>
                </c:pt>
                <c:pt idx="2580">
                  <c:v>5.7584850577894402</c:v>
                </c:pt>
                <c:pt idx="2581">
                  <c:v>5.7584850577894402</c:v>
                </c:pt>
                <c:pt idx="2582">
                  <c:v>5.7584850577894402</c:v>
                </c:pt>
                <c:pt idx="2583">
                  <c:v>5.7584850577894402</c:v>
                </c:pt>
                <c:pt idx="2584">
                  <c:v>5.7584850577894402</c:v>
                </c:pt>
                <c:pt idx="2585">
                  <c:v>5.7584850577894402</c:v>
                </c:pt>
                <c:pt idx="2586">
                  <c:v>5.7584850577894402</c:v>
                </c:pt>
                <c:pt idx="2587">
                  <c:v>5.7584850577894402</c:v>
                </c:pt>
                <c:pt idx="2588">
                  <c:v>5.7584850577894402</c:v>
                </c:pt>
                <c:pt idx="2589">
                  <c:v>5.7584850577894402</c:v>
                </c:pt>
                <c:pt idx="2590">
                  <c:v>5.7584850577894402</c:v>
                </c:pt>
                <c:pt idx="2591">
                  <c:v>5.7584850577894402</c:v>
                </c:pt>
                <c:pt idx="2592">
                  <c:v>5.7584850577894402</c:v>
                </c:pt>
                <c:pt idx="2593">
                  <c:v>5.7584850577894402</c:v>
                </c:pt>
                <c:pt idx="2594">
                  <c:v>5.7584850577894402</c:v>
                </c:pt>
                <c:pt idx="2595">
                  <c:v>5.7584850577894402</c:v>
                </c:pt>
                <c:pt idx="2596">
                  <c:v>5.7584850577894402</c:v>
                </c:pt>
                <c:pt idx="2597">
                  <c:v>5.7584850577894402</c:v>
                </c:pt>
                <c:pt idx="2598">
                  <c:v>5.7584850577894402</c:v>
                </c:pt>
                <c:pt idx="2599">
                  <c:v>5.7584850577894402</c:v>
                </c:pt>
                <c:pt idx="2600">
                  <c:v>5.7584850577894402</c:v>
                </c:pt>
                <c:pt idx="2601">
                  <c:v>5.7584850577894402</c:v>
                </c:pt>
                <c:pt idx="2602">
                  <c:v>5.7584850577894402</c:v>
                </c:pt>
                <c:pt idx="2603">
                  <c:v>5.7584850577894402</c:v>
                </c:pt>
                <c:pt idx="2604">
                  <c:v>5.7584850577894402</c:v>
                </c:pt>
                <c:pt idx="2605">
                  <c:v>5.7584850577894402</c:v>
                </c:pt>
                <c:pt idx="2606">
                  <c:v>5.7584850577894402</c:v>
                </c:pt>
                <c:pt idx="2607">
                  <c:v>5.7584850577894402</c:v>
                </c:pt>
                <c:pt idx="2608">
                  <c:v>5.7584850577894402</c:v>
                </c:pt>
                <c:pt idx="2609">
                  <c:v>5.7584850577894402</c:v>
                </c:pt>
                <c:pt idx="2610">
                  <c:v>5.7584850577894402</c:v>
                </c:pt>
                <c:pt idx="2611">
                  <c:v>5.7584850577894402</c:v>
                </c:pt>
                <c:pt idx="2612">
                  <c:v>5.7584850577894402</c:v>
                </c:pt>
                <c:pt idx="2613">
                  <c:v>5.7584850577894402</c:v>
                </c:pt>
                <c:pt idx="2614">
                  <c:v>5.7584850577894402</c:v>
                </c:pt>
                <c:pt idx="2615">
                  <c:v>5.7584850577894402</c:v>
                </c:pt>
                <c:pt idx="2616">
                  <c:v>5.7584850577894402</c:v>
                </c:pt>
                <c:pt idx="2617">
                  <c:v>5.7584850577894402</c:v>
                </c:pt>
                <c:pt idx="2618">
                  <c:v>5.7584850577894402</c:v>
                </c:pt>
                <c:pt idx="2619">
                  <c:v>5.7584850577894402</c:v>
                </c:pt>
                <c:pt idx="2620">
                  <c:v>5.7584850577894402</c:v>
                </c:pt>
                <c:pt idx="2621">
                  <c:v>5.7584850577894402</c:v>
                </c:pt>
                <c:pt idx="2622">
                  <c:v>5.7584850577894402</c:v>
                </c:pt>
                <c:pt idx="2623">
                  <c:v>5.7584850577894402</c:v>
                </c:pt>
                <c:pt idx="2624">
                  <c:v>5.7584850577894402</c:v>
                </c:pt>
                <c:pt idx="2625">
                  <c:v>5.7584850577894402</c:v>
                </c:pt>
                <c:pt idx="2626">
                  <c:v>5.7584850577894402</c:v>
                </c:pt>
                <c:pt idx="2627">
                  <c:v>5.7584850577894402</c:v>
                </c:pt>
                <c:pt idx="2628">
                  <c:v>5.7584850577894402</c:v>
                </c:pt>
                <c:pt idx="2629">
                  <c:v>5.7584850577894402</c:v>
                </c:pt>
                <c:pt idx="2630">
                  <c:v>5.7584850577894402</c:v>
                </c:pt>
                <c:pt idx="2631">
                  <c:v>5.7584850577894402</c:v>
                </c:pt>
                <c:pt idx="2632">
                  <c:v>5.7584850577894402</c:v>
                </c:pt>
                <c:pt idx="2633">
                  <c:v>5.7584850577894402</c:v>
                </c:pt>
                <c:pt idx="2634">
                  <c:v>5.7584850577894402</c:v>
                </c:pt>
                <c:pt idx="2635">
                  <c:v>5.7584850577894402</c:v>
                </c:pt>
                <c:pt idx="2636">
                  <c:v>5.7584850577894402</c:v>
                </c:pt>
                <c:pt idx="2637">
                  <c:v>5.7584850577894402</c:v>
                </c:pt>
                <c:pt idx="2638">
                  <c:v>5.7584850577894402</c:v>
                </c:pt>
                <c:pt idx="2639">
                  <c:v>5.7584850577894402</c:v>
                </c:pt>
                <c:pt idx="2640">
                  <c:v>5.7584850577894402</c:v>
                </c:pt>
                <c:pt idx="2641">
                  <c:v>5.7584850577894402</c:v>
                </c:pt>
                <c:pt idx="2642">
                  <c:v>5.7584850577894402</c:v>
                </c:pt>
                <c:pt idx="2643">
                  <c:v>5.7584850577894402</c:v>
                </c:pt>
                <c:pt idx="2644">
                  <c:v>5.7584850577894402</c:v>
                </c:pt>
                <c:pt idx="2645">
                  <c:v>5.7584850577894402</c:v>
                </c:pt>
                <c:pt idx="2646">
                  <c:v>5.7584850577894402</c:v>
                </c:pt>
                <c:pt idx="2647">
                  <c:v>5.7584850577894402</c:v>
                </c:pt>
                <c:pt idx="2648">
                  <c:v>5.7584850577894402</c:v>
                </c:pt>
                <c:pt idx="2649">
                  <c:v>5.7584850577894402</c:v>
                </c:pt>
                <c:pt idx="2650">
                  <c:v>5.7584850577894402</c:v>
                </c:pt>
                <c:pt idx="2651">
                  <c:v>5.7584850577894402</c:v>
                </c:pt>
                <c:pt idx="2652">
                  <c:v>5.7584850577894402</c:v>
                </c:pt>
                <c:pt idx="2653">
                  <c:v>5.7584850577894402</c:v>
                </c:pt>
                <c:pt idx="2654">
                  <c:v>5.7584850577894402</c:v>
                </c:pt>
                <c:pt idx="2655">
                  <c:v>5.7584850577894402</c:v>
                </c:pt>
                <c:pt idx="2656">
                  <c:v>5.7584850577894402</c:v>
                </c:pt>
                <c:pt idx="2657">
                  <c:v>5.7584850577894402</c:v>
                </c:pt>
                <c:pt idx="2658">
                  <c:v>5.7584850577894402</c:v>
                </c:pt>
                <c:pt idx="2659">
                  <c:v>5.7584850577894402</c:v>
                </c:pt>
                <c:pt idx="2660">
                  <c:v>5.7584850577894402</c:v>
                </c:pt>
                <c:pt idx="2661">
                  <c:v>5.7584850577894402</c:v>
                </c:pt>
                <c:pt idx="2662">
                  <c:v>5.7584850577894402</c:v>
                </c:pt>
                <c:pt idx="2663">
                  <c:v>5.7584850577894402</c:v>
                </c:pt>
                <c:pt idx="2664">
                  <c:v>5.7584850577894402</c:v>
                </c:pt>
                <c:pt idx="2665">
                  <c:v>5.7584850577894402</c:v>
                </c:pt>
                <c:pt idx="2666">
                  <c:v>5.7584850577894402</c:v>
                </c:pt>
                <c:pt idx="2667">
                  <c:v>5.7584850577894402</c:v>
                </c:pt>
                <c:pt idx="2668">
                  <c:v>5.7584850577894402</c:v>
                </c:pt>
                <c:pt idx="2669">
                  <c:v>5.7584850577894402</c:v>
                </c:pt>
                <c:pt idx="2670">
                  <c:v>5.7584850577894402</c:v>
                </c:pt>
                <c:pt idx="2671">
                  <c:v>5.7584850577894402</c:v>
                </c:pt>
                <c:pt idx="2672">
                  <c:v>5.7584850577894402</c:v>
                </c:pt>
                <c:pt idx="2673">
                  <c:v>5.7584850577894402</c:v>
                </c:pt>
                <c:pt idx="2674">
                  <c:v>5.7584850577894402</c:v>
                </c:pt>
                <c:pt idx="2675">
                  <c:v>5.7584850577894402</c:v>
                </c:pt>
                <c:pt idx="2676">
                  <c:v>5.7584850577894402</c:v>
                </c:pt>
                <c:pt idx="2677">
                  <c:v>5.7584850577894402</c:v>
                </c:pt>
                <c:pt idx="2678">
                  <c:v>5.7584850577894402</c:v>
                </c:pt>
                <c:pt idx="2679">
                  <c:v>5.7584850577894402</c:v>
                </c:pt>
                <c:pt idx="2680">
                  <c:v>5.7584850577894402</c:v>
                </c:pt>
                <c:pt idx="2681">
                  <c:v>5.7584850577894402</c:v>
                </c:pt>
                <c:pt idx="2682">
                  <c:v>5.7584850577894402</c:v>
                </c:pt>
                <c:pt idx="2683">
                  <c:v>5.7584850577894402</c:v>
                </c:pt>
                <c:pt idx="2684">
                  <c:v>5.7584850577894402</c:v>
                </c:pt>
                <c:pt idx="2685">
                  <c:v>5.7584850577894402</c:v>
                </c:pt>
                <c:pt idx="2686">
                  <c:v>5.7584850577894402</c:v>
                </c:pt>
                <c:pt idx="2687">
                  <c:v>5.7584850577894402</c:v>
                </c:pt>
                <c:pt idx="2688">
                  <c:v>5.7584850577894402</c:v>
                </c:pt>
                <c:pt idx="2689">
                  <c:v>5.7584850577894402</c:v>
                </c:pt>
                <c:pt idx="2690">
                  <c:v>5.7584850577894402</c:v>
                </c:pt>
                <c:pt idx="2691">
                  <c:v>5.7584850577894402</c:v>
                </c:pt>
                <c:pt idx="2692">
                  <c:v>5.7584850577894402</c:v>
                </c:pt>
                <c:pt idx="2693">
                  <c:v>5.7584850577894402</c:v>
                </c:pt>
                <c:pt idx="2694">
                  <c:v>5.7584850577894402</c:v>
                </c:pt>
                <c:pt idx="2695">
                  <c:v>5.7584850577894402</c:v>
                </c:pt>
                <c:pt idx="2696">
                  <c:v>5.7584850577894402</c:v>
                </c:pt>
                <c:pt idx="2697">
                  <c:v>5.7584850577894402</c:v>
                </c:pt>
                <c:pt idx="2698">
                  <c:v>5.7584850577894402</c:v>
                </c:pt>
                <c:pt idx="2699">
                  <c:v>5.7584850577894402</c:v>
                </c:pt>
                <c:pt idx="2700">
                  <c:v>5.7584850577894402</c:v>
                </c:pt>
                <c:pt idx="2701">
                  <c:v>5.7584850577894402</c:v>
                </c:pt>
                <c:pt idx="2702">
                  <c:v>5.7584850577894402</c:v>
                </c:pt>
                <c:pt idx="2703">
                  <c:v>5.7584850577894402</c:v>
                </c:pt>
                <c:pt idx="2704">
                  <c:v>5.7584850577894402</c:v>
                </c:pt>
                <c:pt idx="2705">
                  <c:v>5.7584850577894402</c:v>
                </c:pt>
                <c:pt idx="2706">
                  <c:v>5.7584850577894402</c:v>
                </c:pt>
                <c:pt idx="2707">
                  <c:v>5.7584850577894402</c:v>
                </c:pt>
                <c:pt idx="2708">
                  <c:v>5.7584850577894402</c:v>
                </c:pt>
                <c:pt idx="2709">
                  <c:v>5.7584850577894402</c:v>
                </c:pt>
                <c:pt idx="2710">
                  <c:v>5.7584850577894402</c:v>
                </c:pt>
                <c:pt idx="2711">
                  <c:v>5.7584850577894402</c:v>
                </c:pt>
                <c:pt idx="2712">
                  <c:v>5.7584850577894402</c:v>
                </c:pt>
                <c:pt idx="2713">
                  <c:v>5.7584850577894402</c:v>
                </c:pt>
                <c:pt idx="2714">
                  <c:v>5.7584850577894402</c:v>
                </c:pt>
                <c:pt idx="2715">
                  <c:v>5.7584850577894402</c:v>
                </c:pt>
                <c:pt idx="2716">
                  <c:v>5.7584850577894402</c:v>
                </c:pt>
                <c:pt idx="2717">
                  <c:v>5.7584850577894402</c:v>
                </c:pt>
                <c:pt idx="2718">
                  <c:v>5.7584850577894402</c:v>
                </c:pt>
                <c:pt idx="2719">
                  <c:v>5.7584850577894402</c:v>
                </c:pt>
                <c:pt idx="2720">
                  <c:v>5.7584850577894402</c:v>
                </c:pt>
                <c:pt idx="2721">
                  <c:v>5.7584850577894402</c:v>
                </c:pt>
                <c:pt idx="2722">
                  <c:v>5.7584850577894402</c:v>
                </c:pt>
                <c:pt idx="2723">
                  <c:v>5.7584850577894402</c:v>
                </c:pt>
                <c:pt idx="2724">
                  <c:v>5.7584850577894402</c:v>
                </c:pt>
                <c:pt idx="2725">
                  <c:v>5.7584850577894402</c:v>
                </c:pt>
                <c:pt idx="2726">
                  <c:v>5.7584850577894402</c:v>
                </c:pt>
                <c:pt idx="2727">
                  <c:v>5.7584850577894402</c:v>
                </c:pt>
                <c:pt idx="2728">
                  <c:v>5.7584850577894402</c:v>
                </c:pt>
                <c:pt idx="2729">
                  <c:v>5.7584850577894402</c:v>
                </c:pt>
                <c:pt idx="2730">
                  <c:v>5.7584850577894402</c:v>
                </c:pt>
                <c:pt idx="2731">
                  <c:v>5.7584850577894402</c:v>
                </c:pt>
                <c:pt idx="2732">
                  <c:v>5.7584850577894402</c:v>
                </c:pt>
                <c:pt idx="2733">
                  <c:v>5.7584850577894402</c:v>
                </c:pt>
                <c:pt idx="2734">
                  <c:v>5.7584850577894402</c:v>
                </c:pt>
                <c:pt idx="2735">
                  <c:v>5.7584850577894402</c:v>
                </c:pt>
                <c:pt idx="2736">
                  <c:v>5.7584850577894402</c:v>
                </c:pt>
                <c:pt idx="2737">
                  <c:v>5.7584850577894402</c:v>
                </c:pt>
                <c:pt idx="2738">
                  <c:v>5.7584850577894402</c:v>
                </c:pt>
                <c:pt idx="2739">
                  <c:v>5.7584850577894402</c:v>
                </c:pt>
                <c:pt idx="2740">
                  <c:v>5.7584850577894402</c:v>
                </c:pt>
                <c:pt idx="2741">
                  <c:v>5.7584850577894402</c:v>
                </c:pt>
                <c:pt idx="2742">
                  <c:v>5.7584850577894402</c:v>
                </c:pt>
                <c:pt idx="2743">
                  <c:v>5.7584850577894402</c:v>
                </c:pt>
                <c:pt idx="2744">
                  <c:v>5.7584850577894402</c:v>
                </c:pt>
                <c:pt idx="2745">
                  <c:v>5.7584850577894402</c:v>
                </c:pt>
                <c:pt idx="2746">
                  <c:v>5.7584850577894402</c:v>
                </c:pt>
                <c:pt idx="2747">
                  <c:v>5.7584850577894402</c:v>
                </c:pt>
                <c:pt idx="2748">
                  <c:v>5.7584850577894402</c:v>
                </c:pt>
                <c:pt idx="2749">
                  <c:v>5.7584850577894402</c:v>
                </c:pt>
                <c:pt idx="2750">
                  <c:v>5.7584850577894402</c:v>
                </c:pt>
                <c:pt idx="2751">
                  <c:v>5.7584850577894402</c:v>
                </c:pt>
                <c:pt idx="2752">
                  <c:v>5.7584850577894402</c:v>
                </c:pt>
                <c:pt idx="2753">
                  <c:v>5.7584850577894402</c:v>
                </c:pt>
                <c:pt idx="2754">
                  <c:v>5.7584850577894402</c:v>
                </c:pt>
                <c:pt idx="2755">
                  <c:v>5.7584850577894402</c:v>
                </c:pt>
                <c:pt idx="2756">
                  <c:v>5.8505395305010897</c:v>
                </c:pt>
                <c:pt idx="2757">
                  <c:v>5.8505395305010897</c:v>
                </c:pt>
                <c:pt idx="2758">
                  <c:v>5.8505395305010897</c:v>
                </c:pt>
                <c:pt idx="2759">
                  <c:v>5.8505395305010897</c:v>
                </c:pt>
                <c:pt idx="2760">
                  <c:v>5.8505395305010897</c:v>
                </c:pt>
                <c:pt idx="2761">
                  <c:v>5.8505395305010897</c:v>
                </c:pt>
                <c:pt idx="2762">
                  <c:v>5.8505395305010897</c:v>
                </c:pt>
                <c:pt idx="2763">
                  <c:v>5.8505395305010897</c:v>
                </c:pt>
                <c:pt idx="2764">
                  <c:v>5.8505395305010897</c:v>
                </c:pt>
                <c:pt idx="2765">
                  <c:v>5.8505395305010897</c:v>
                </c:pt>
                <c:pt idx="2766">
                  <c:v>5.8505395305010897</c:v>
                </c:pt>
                <c:pt idx="2767">
                  <c:v>5.8505395305010897</c:v>
                </c:pt>
                <c:pt idx="2768">
                  <c:v>5.8505395305010897</c:v>
                </c:pt>
                <c:pt idx="2769">
                  <c:v>5.8505395305010897</c:v>
                </c:pt>
                <c:pt idx="2770">
                  <c:v>5.8505395305010897</c:v>
                </c:pt>
                <c:pt idx="2771">
                  <c:v>5.8505395305010897</c:v>
                </c:pt>
                <c:pt idx="2772">
                  <c:v>5.8505395305010897</c:v>
                </c:pt>
                <c:pt idx="2773">
                  <c:v>5.8505395305010897</c:v>
                </c:pt>
                <c:pt idx="2774">
                  <c:v>5.8505395305010897</c:v>
                </c:pt>
                <c:pt idx="2775">
                  <c:v>5.8505395305010897</c:v>
                </c:pt>
                <c:pt idx="2776">
                  <c:v>5.8505395305010897</c:v>
                </c:pt>
                <c:pt idx="2777">
                  <c:v>5.8505395305010897</c:v>
                </c:pt>
                <c:pt idx="2778">
                  <c:v>5.8505395305010897</c:v>
                </c:pt>
                <c:pt idx="2779">
                  <c:v>5.8505395305010897</c:v>
                </c:pt>
                <c:pt idx="2780">
                  <c:v>5.8505395305010897</c:v>
                </c:pt>
                <c:pt idx="2781">
                  <c:v>5.8505395305010897</c:v>
                </c:pt>
                <c:pt idx="2782">
                  <c:v>5.8505395305010897</c:v>
                </c:pt>
                <c:pt idx="2783">
                  <c:v>5.8505395305010897</c:v>
                </c:pt>
                <c:pt idx="2784">
                  <c:v>5.8505395305010897</c:v>
                </c:pt>
                <c:pt idx="2785">
                  <c:v>5.8505395305010897</c:v>
                </c:pt>
                <c:pt idx="2786">
                  <c:v>5.8505395305010897</c:v>
                </c:pt>
                <c:pt idx="2787">
                  <c:v>5.8505395305010897</c:v>
                </c:pt>
                <c:pt idx="2788">
                  <c:v>5.8505395305010897</c:v>
                </c:pt>
                <c:pt idx="2789">
                  <c:v>5.8505395305010897</c:v>
                </c:pt>
                <c:pt idx="2790">
                  <c:v>5.8505395305010897</c:v>
                </c:pt>
                <c:pt idx="2791">
                  <c:v>5.8505395305010897</c:v>
                </c:pt>
                <c:pt idx="2792">
                  <c:v>5.8505395305010897</c:v>
                </c:pt>
                <c:pt idx="2793">
                  <c:v>5.8505395305010897</c:v>
                </c:pt>
                <c:pt idx="2794">
                  <c:v>5.8505395305010897</c:v>
                </c:pt>
                <c:pt idx="2795">
                  <c:v>5.8505395305010897</c:v>
                </c:pt>
                <c:pt idx="2796">
                  <c:v>5.8505395305010897</c:v>
                </c:pt>
                <c:pt idx="2797">
                  <c:v>5.8505395305010897</c:v>
                </c:pt>
                <c:pt idx="2798">
                  <c:v>5.8505395305010897</c:v>
                </c:pt>
                <c:pt idx="2799">
                  <c:v>5.8505395305010897</c:v>
                </c:pt>
                <c:pt idx="2800">
                  <c:v>5.8505395305010897</c:v>
                </c:pt>
                <c:pt idx="2801">
                  <c:v>5.8505395305010897</c:v>
                </c:pt>
                <c:pt idx="2802">
                  <c:v>5.8505395305010897</c:v>
                </c:pt>
                <c:pt idx="2803">
                  <c:v>5.8505395305010897</c:v>
                </c:pt>
                <c:pt idx="2804">
                  <c:v>5.8505395305010897</c:v>
                </c:pt>
                <c:pt idx="2805">
                  <c:v>5.8505395305010897</c:v>
                </c:pt>
                <c:pt idx="2806">
                  <c:v>5.8505395305010897</c:v>
                </c:pt>
                <c:pt idx="2807">
                  <c:v>5.8505395305010897</c:v>
                </c:pt>
                <c:pt idx="2808">
                  <c:v>5.8505395305010897</c:v>
                </c:pt>
                <c:pt idx="2809">
                  <c:v>5.8505395305010897</c:v>
                </c:pt>
                <c:pt idx="2810">
                  <c:v>5.8505395305010897</c:v>
                </c:pt>
                <c:pt idx="2811">
                  <c:v>5.8505395305010897</c:v>
                </c:pt>
                <c:pt idx="2812">
                  <c:v>5.8505395305010897</c:v>
                </c:pt>
                <c:pt idx="2813">
                  <c:v>5.8505395305010897</c:v>
                </c:pt>
                <c:pt idx="2814">
                  <c:v>5.8505395305010897</c:v>
                </c:pt>
                <c:pt idx="2815">
                  <c:v>5.8505395305010897</c:v>
                </c:pt>
                <c:pt idx="2816">
                  <c:v>5.8505395305010897</c:v>
                </c:pt>
                <c:pt idx="2817">
                  <c:v>5.8505395305010897</c:v>
                </c:pt>
                <c:pt idx="2818">
                  <c:v>5.8505395305010897</c:v>
                </c:pt>
                <c:pt idx="2819">
                  <c:v>5.8505395305010897</c:v>
                </c:pt>
                <c:pt idx="2820">
                  <c:v>5.9464970366989505</c:v>
                </c:pt>
                <c:pt idx="2821">
                  <c:v>5.9464970366989505</c:v>
                </c:pt>
                <c:pt idx="2822">
                  <c:v>5.9464970366989505</c:v>
                </c:pt>
                <c:pt idx="2823">
                  <c:v>5.9464970366989505</c:v>
                </c:pt>
                <c:pt idx="2824">
                  <c:v>5.9464970366989505</c:v>
                </c:pt>
                <c:pt idx="2825">
                  <c:v>5.9464970366989505</c:v>
                </c:pt>
                <c:pt idx="2826">
                  <c:v>5.9464970366989505</c:v>
                </c:pt>
                <c:pt idx="2827">
                  <c:v>5.9464970366989505</c:v>
                </c:pt>
                <c:pt idx="2828">
                  <c:v>5.9464970366989505</c:v>
                </c:pt>
                <c:pt idx="2829">
                  <c:v>5.9464970366989505</c:v>
                </c:pt>
                <c:pt idx="2830">
                  <c:v>5.9464970366989505</c:v>
                </c:pt>
                <c:pt idx="2831">
                  <c:v>5.9464970366989505</c:v>
                </c:pt>
                <c:pt idx="2832">
                  <c:v>5.9464970366989505</c:v>
                </c:pt>
                <c:pt idx="2833">
                  <c:v>5.9464970366989505</c:v>
                </c:pt>
                <c:pt idx="2834">
                  <c:v>5.9464970366989505</c:v>
                </c:pt>
                <c:pt idx="2835">
                  <c:v>5.9464970366989505</c:v>
                </c:pt>
                <c:pt idx="2836">
                  <c:v>5.9464970366989505</c:v>
                </c:pt>
                <c:pt idx="2837">
                  <c:v>5.9464970366989505</c:v>
                </c:pt>
                <c:pt idx="2838">
                  <c:v>5.9464970366989505</c:v>
                </c:pt>
                <c:pt idx="2839">
                  <c:v>5.9464970366989505</c:v>
                </c:pt>
                <c:pt idx="2840">
                  <c:v>5.9464970366989505</c:v>
                </c:pt>
                <c:pt idx="2841">
                  <c:v>5.9464970366989505</c:v>
                </c:pt>
                <c:pt idx="2842">
                  <c:v>5.9464970366989505</c:v>
                </c:pt>
                <c:pt idx="2843">
                  <c:v>5.9464970366989505</c:v>
                </c:pt>
                <c:pt idx="2844">
                  <c:v>5.9464970366989505</c:v>
                </c:pt>
                <c:pt idx="2845">
                  <c:v>5.9464970366989505</c:v>
                </c:pt>
                <c:pt idx="2846">
                  <c:v>5.9464970366989505</c:v>
                </c:pt>
                <c:pt idx="2847">
                  <c:v>5.9464970366989505</c:v>
                </c:pt>
                <c:pt idx="2848">
                  <c:v>5.9464970366989505</c:v>
                </c:pt>
                <c:pt idx="2849">
                  <c:v>5.9464970366989505</c:v>
                </c:pt>
                <c:pt idx="2850">
                  <c:v>5.9464970366989505</c:v>
                </c:pt>
                <c:pt idx="2851">
                  <c:v>5.9464970366989505</c:v>
                </c:pt>
                <c:pt idx="2852">
                  <c:v>5.9464970366989505</c:v>
                </c:pt>
                <c:pt idx="2853">
                  <c:v>5.9464970366989505</c:v>
                </c:pt>
                <c:pt idx="2854">
                  <c:v>5.9464970366989505</c:v>
                </c:pt>
                <c:pt idx="2855">
                  <c:v>5.9464970366989505</c:v>
                </c:pt>
                <c:pt idx="2856">
                  <c:v>5.9464970366989505</c:v>
                </c:pt>
                <c:pt idx="2857">
                  <c:v>5.9464970366989505</c:v>
                </c:pt>
                <c:pt idx="2858">
                  <c:v>5.9464970366989505</c:v>
                </c:pt>
                <c:pt idx="2859">
                  <c:v>5.9464970366989505</c:v>
                </c:pt>
                <c:pt idx="2860">
                  <c:v>5.9464970366989505</c:v>
                </c:pt>
                <c:pt idx="2861">
                  <c:v>5.9464970366989505</c:v>
                </c:pt>
                <c:pt idx="2862">
                  <c:v>5.9464970366989505</c:v>
                </c:pt>
                <c:pt idx="2863">
                  <c:v>5.9464970366989505</c:v>
                </c:pt>
                <c:pt idx="2864">
                  <c:v>5.9464970366989505</c:v>
                </c:pt>
                <c:pt idx="2865">
                  <c:v>5.9464970366989505</c:v>
                </c:pt>
                <c:pt idx="2866">
                  <c:v>5.9464970366989505</c:v>
                </c:pt>
                <c:pt idx="2867">
                  <c:v>5.9464970366989505</c:v>
                </c:pt>
                <c:pt idx="2868">
                  <c:v>5.9464970366989505</c:v>
                </c:pt>
                <c:pt idx="2869">
                  <c:v>5.9464970366989505</c:v>
                </c:pt>
                <c:pt idx="2870">
                  <c:v>5.9464970366989505</c:v>
                </c:pt>
                <c:pt idx="2871">
                  <c:v>5.9464970366989505</c:v>
                </c:pt>
                <c:pt idx="2872">
                  <c:v>5.9464970366989505</c:v>
                </c:pt>
                <c:pt idx="2873">
                  <c:v>5.9464970366989505</c:v>
                </c:pt>
                <c:pt idx="2874">
                  <c:v>5.9464970366989505</c:v>
                </c:pt>
                <c:pt idx="2875">
                  <c:v>5.9464970366989505</c:v>
                </c:pt>
                <c:pt idx="2876">
                  <c:v>5.9464970366989505</c:v>
                </c:pt>
                <c:pt idx="2877">
                  <c:v>5.9464970366989505</c:v>
                </c:pt>
                <c:pt idx="2878">
                  <c:v>5.9464970366989505</c:v>
                </c:pt>
                <c:pt idx="2879">
                  <c:v>5.9464970366989505</c:v>
                </c:pt>
                <c:pt idx="2880">
                  <c:v>5.9464970366989505</c:v>
                </c:pt>
                <c:pt idx="2881">
                  <c:v>5.9464970366989505</c:v>
                </c:pt>
                <c:pt idx="2882">
                  <c:v>5.9464970366989505</c:v>
                </c:pt>
                <c:pt idx="2883">
                  <c:v>5.9464970366989505</c:v>
                </c:pt>
                <c:pt idx="2884">
                  <c:v>5.9464970366989505</c:v>
                </c:pt>
                <c:pt idx="2885">
                  <c:v>5.9464970366989505</c:v>
                </c:pt>
                <c:pt idx="2886">
                  <c:v>5.9464970366989505</c:v>
                </c:pt>
                <c:pt idx="2887">
                  <c:v>5.9464970366989505</c:v>
                </c:pt>
                <c:pt idx="2888">
                  <c:v>5.9464970366989505</c:v>
                </c:pt>
                <c:pt idx="2889">
                  <c:v>5.9464970366989505</c:v>
                </c:pt>
                <c:pt idx="2890">
                  <c:v>5.9464970366989505</c:v>
                </c:pt>
                <c:pt idx="2891">
                  <c:v>5.9464970366989505</c:v>
                </c:pt>
                <c:pt idx="2892">
                  <c:v>5.9464970366989505</c:v>
                </c:pt>
                <c:pt idx="2893">
                  <c:v>5.9464970366989505</c:v>
                </c:pt>
                <c:pt idx="2894">
                  <c:v>5.9464970366989505</c:v>
                </c:pt>
                <c:pt idx="2895">
                  <c:v>5.9464970366989505</c:v>
                </c:pt>
                <c:pt idx="2896">
                  <c:v>5.9464970366989505</c:v>
                </c:pt>
                <c:pt idx="2897">
                  <c:v>5.9464970366989505</c:v>
                </c:pt>
                <c:pt idx="2898">
                  <c:v>5.9464970366989505</c:v>
                </c:pt>
                <c:pt idx="2899">
                  <c:v>5.9464970366989505</c:v>
                </c:pt>
                <c:pt idx="2900">
                  <c:v>5.9464970366989505</c:v>
                </c:pt>
                <c:pt idx="2901">
                  <c:v>5.9464970366989505</c:v>
                </c:pt>
                <c:pt idx="2902">
                  <c:v>5.9464970366989505</c:v>
                </c:pt>
                <c:pt idx="2903">
                  <c:v>5.9464970366989505</c:v>
                </c:pt>
                <c:pt idx="2904">
                  <c:v>5.9464970366989505</c:v>
                </c:pt>
                <c:pt idx="2905">
                  <c:v>5.9464970366989505</c:v>
                </c:pt>
                <c:pt idx="2906">
                  <c:v>5.9464970366989505</c:v>
                </c:pt>
                <c:pt idx="2907">
                  <c:v>5.9464970366989505</c:v>
                </c:pt>
                <c:pt idx="2908">
                  <c:v>5.9464970366989505</c:v>
                </c:pt>
                <c:pt idx="2909">
                  <c:v>5.9464970366989505</c:v>
                </c:pt>
                <c:pt idx="2910">
                  <c:v>5.9464970366989505</c:v>
                </c:pt>
                <c:pt idx="2911">
                  <c:v>5.9464970366989505</c:v>
                </c:pt>
                <c:pt idx="2912">
                  <c:v>5.9464970366989505</c:v>
                </c:pt>
                <c:pt idx="2913">
                  <c:v>5.9464970366989505</c:v>
                </c:pt>
                <c:pt idx="2914">
                  <c:v>5.9464970366989505</c:v>
                </c:pt>
                <c:pt idx="2915">
                  <c:v>5.9464970366989505</c:v>
                </c:pt>
                <c:pt idx="2916">
                  <c:v>5.9464970366989505</c:v>
                </c:pt>
                <c:pt idx="2917">
                  <c:v>5.9464970366989505</c:v>
                </c:pt>
                <c:pt idx="2918">
                  <c:v>5.9464970366989505</c:v>
                </c:pt>
                <c:pt idx="2919">
                  <c:v>5.9464970366989505</c:v>
                </c:pt>
                <c:pt idx="2920">
                  <c:v>5.9464970366989505</c:v>
                </c:pt>
                <c:pt idx="2921">
                  <c:v>5.9464970366989505</c:v>
                </c:pt>
                <c:pt idx="2922">
                  <c:v>5.9464970366989505</c:v>
                </c:pt>
                <c:pt idx="2923">
                  <c:v>5.9464970366989505</c:v>
                </c:pt>
                <c:pt idx="2924">
                  <c:v>5.9464970366989505</c:v>
                </c:pt>
                <c:pt idx="2925">
                  <c:v>5.9464970366989505</c:v>
                </c:pt>
                <c:pt idx="2926">
                  <c:v>5.9464970366989505</c:v>
                </c:pt>
                <c:pt idx="2927">
                  <c:v>5.9464970366989505</c:v>
                </c:pt>
                <c:pt idx="2928">
                  <c:v>5.9464970366989505</c:v>
                </c:pt>
                <c:pt idx="2929">
                  <c:v>5.9464970366989505</c:v>
                </c:pt>
                <c:pt idx="2930">
                  <c:v>5.9464970366989505</c:v>
                </c:pt>
                <c:pt idx="2931">
                  <c:v>5.9464970366989505</c:v>
                </c:pt>
                <c:pt idx="2932">
                  <c:v>5.9464970366989505</c:v>
                </c:pt>
                <c:pt idx="2933">
                  <c:v>5.9464970366989505</c:v>
                </c:pt>
                <c:pt idx="2934">
                  <c:v>5.9464970366989505</c:v>
                </c:pt>
                <c:pt idx="2935">
                  <c:v>5.9464970366989505</c:v>
                </c:pt>
                <c:pt idx="2936">
                  <c:v>5.9464970366989505</c:v>
                </c:pt>
                <c:pt idx="2937">
                  <c:v>5.9464970366989505</c:v>
                </c:pt>
                <c:pt idx="2938">
                  <c:v>5.9464970366989505</c:v>
                </c:pt>
                <c:pt idx="2939">
                  <c:v>5.9464970366989505</c:v>
                </c:pt>
                <c:pt idx="2940">
                  <c:v>5.9464970366989505</c:v>
                </c:pt>
                <c:pt idx="2941">
                  <c:v>5.9464970366989505</c:v>
                </c:pt>
                <c:pt idx="2942">
                  <c:v>5.9464970366989505</c:v>
                </c:pt>
                <c:pt idx="2943">
                  <c:v>5.9464970366989505</c:v>
                </c:pt>
                <c:pt idx="2944">
                  <c:v>5.9464970366989505</c:v>
                </c:pt>
                <c:pt idx="2945">
                  <c:v>5.9464970366989505</c:v>
                </c:pt>
                <c:pt idx="2946">
                  <c:v>5.9464970366989505</c:v>
                </c:pt>
                <c:pt idx="2947">
                  <c:v>5.9464970366989505</c:v>
                </c:pt>
                <c:pt idx="2948">
                  <c:v>5.9464970366989505</c:v>
                </c:pt>
                <c:pt idx="2949">
                  <c:v>5.9464970366989505</c:v>
                </c:pt>
                <c:pt idx="2950">
                  <c:v>5.9464970366989505</c:v>
                </c:pt>
                <c:pt idx="2951">
                  <c:v>5.9464970366989505</c:v>
                </c:pt>
                <c:pt idx="2952">
                  <c:v>5.9464970366989505</c:v>
                </c:pt>
                <c:pt idx="2953">
                  <c:v>5.9464970366989505</c:v>
                </c:pt>
                <c:pt idx="2954">
                  <c:v>5.9464970366989505</c:v>
                </c:pt>
                <c:pt idx="2955">
                  <c:v>5.9464970366989505</c:v>
                </c:pt>
                <c:pt idx="2956">
                  <c:v>5.9464970366989505</c:v>
                </c:pt>
                <c:pt idx="2957">
                  <c:v>5.9464970366989505</c:v>
                </c:pt>
                <c:pt idx="2958">
                  <c:v>5.9464970366989505</c:v>
                </c:pt>
                <c:pt idx="2959">
                  <c:v>5.9464970366989505</c:v>
                </c:pt>
                <c:pt idx="2960">
                  <c:v>5.9464970366989505</c:v>
                </c:pt>
                <c:pt idx="2961">
                  <c:v>5.9464970366989505</c:v>
                </c:pt>
                <c:pt idx="2962">
                  <c:v>5.9464970366989505</c:v>
                </c:pt>
                <c:pt idx="2963">
                  <c:v>5.9464970366989505</c:v>
                </c:pt>
                <c:pt idx="2964">
                  <c:v>5.9464970366989505</c:v>
                </c:pt>
                <c:pt idx="2965">
                  <c:v>5.9464970366989505</c:v>
                </c:pt>
                <c:pt idx="2966">
                  <c:v>5.9464970366989505</c:v>
                </c:pt>
                <c:pt idx="2967">
                  <c:v>5.9464970366989505</c:v>
                </c:pt>
                <c:pt idx="2968">
                  <c:v>5.9464970366989505</c:v>
                </c:pt>
                <c:pt idx="2969">
                  <c:v>5.9464970366989505</c:v>
                </c:pt>
                <c:pt idx="2970">
                  <c:v>5.9464970366989505</c:v>
                </c:pt>
                <c:pt idx="2971">
                  <c:v>5.9464970366989505</c:v>
                </c:pt>
                <c:pt idx="2972">
                  <c:v>5.9464970366989505</c:v>
                </c:pt>
                <c:pt idx="2973">
                  <c:v>5.9464970366989505</c:v>
                </c:pt>
                <c:pt idx="2974">
                  <c:v>5.9464970366989505</c:v>
                </c:pt>
                <c:pt idx="2975">
                  <c:v>5.9464970366989505</c:v>
                </c:pt>
                <c:pt idx="2976">
                  <c:v>5.9464970366989505</c:v>
                </c:pt>
                <c:pt idx="2977">
                  <c:v>5.9464970366989505</c:v>
                </c:pt>
                <c:pt idx="2978">
                  <c:v>5.9464970366989505</c:v>
                </c:pt>
                <c:pt idx="2979">
                  <c:v>5.9464970366989505</c:v>
                </c:pt>
                <c:pt idx="2980">
                  <c:v>5.9464970366989505</c:v>
                </c:pt>
                <c:pt idx="2981">
                  <c:v>5.9464970366989505</c:v>
                </c:pt>
                <c:pt idx="2982">
                  <c:v>5.9464970366989505</c:v>
                </c:pt>
                <c:pt idx="2983">
                  <c:v>5.9464970366989505</c:v>
                </c:pt>
                <c:pt idx="2984">
                  <c:v>5.9464970366989505</c:v>
                </c:pt>
                <c:pt idx="2985">
                  <c:v>5.9464970366989505</c:v>
                </c:pt>
                <c:pt idx="2986">
                  <c:v>5.9464970366989505</c:v>
                </c:pt>
                <c:pt idx="2987">
                  <c:v>5.9464970366989505</c:v>
                </c:pt>
                <c:pt idx="2988">
                  <c:v>5.9464970366989505</c:v>
                </c:pt>
                <c:pt idx="2989">
                  <c:v>5.9464970366989505</c:v>
                </c:pt>
                <c:pt idx="2990">
                  <c:v>5.9464970366989505</c:v>
                </c:pt>
                <c:pt idx="2991">
                  <c:v>5.9464970366989505</c:v>
                </c:pt>
                <c:pt idx="2992">
                  <c:v>5.9464970366989505</c:v>
                </c:pt>
                <c:pt idx="2993">
                  <c:v>5.9464970366989505</c:v>
                </c:pt>
                <c:pt idx="2994">
                  <c:v>5.9464970366989505</c:v>
                </c:pt>
                <c:pt idx="2995">
                  <c:v>5.9464970366989505</c:v>
                </c:pt>
                <c:pt idx="2996">
                  <c:v>5.9464970366989505</c:v>
                </c:pt>
                <c:pt idx="2997">
                  <c:v>5.9464970366989505</c:v>
                </c:pt>
                <c:pt idx="2998">
                  <c:v>5.9464970366989505</c:v>
                </c:pt>
                <c:pt idx="2999">
                  <c:v>5.9464970366989505</c:v>
                </c:pt>
                <c:pt idx="3000">
                  <c:v>5.9464970366989505</c:v>
                </c:pt>
                <c:pt idx="3001">
                  <c:v>5.9464970366989505</c:v>
                </c:pt>
                <c:pt idx="3002">
                  <c:v>5.9464970366989505</c:v>
                </c:pt>
                <c:pt idx="3003">
                  <c:v>5.9464970366989505</c:v>
                </c:pt>
                <c:pt idx="3004">
                  <c:v>5.9464970366989505</c:v>
                </c:pt>
                <c:pt idx="3005">
                  <c:v>5.9464970366989505</c:v>
                </c:pt>
                <c:pt idx="3006">
                  <c:v>5.9464970366989505</c:v>
                </c:pt>
                <c:pt idx="3007">
                  <c:v>5.9464970366989505</c:v>
                </c:pt>
                <c:pt idx="3008">
                  <c:v>5.9464970366989505</c:v>
                </c:pt>
                <c:pt idx="3009">
                  <c:v>5.9464970366989505</c:v>
                </c:pt>
                <c:pt idx="3010">
                  <c:v>5.9464970366989505</c:v>
                </c:pt>
                <c:pt idx="3011">
                  <c:v>5.9464970366989505</c:v>
                </c:pt>
                <c:pt idx="3012">
                  <c:v>5.9464970366989505</c:v>
                </c:pt>
                <c:pt idx="3013">
                  <c:v>5.9464970366989505</c:v>
                </c:pt>
                <c:pt idx="3014">
                  <c:v>5.9464970366989505</c:v>
                </c:pt>
                <c:pt idx="3015">
                  <c:v>5.9464970366989505</c:v>
                </c:pt>
                <c:pt idx="3016">
                  <c:v>5.9464970366989505</c:v>
                </c:pt>
                <c:pt idx="3017">
                  <c:v>5.9464970366989505</c:v>
                </c:pt>
                <c:pt idx="3018">
                  <c:v>5.9464970366989505</c:v>
                </c:pt>
                <c:pt idx="3019">
                  <c:v>5.9464970366989505</c:v>
                </c:pt>
                <c:pt idx="3020">
                  <c:v>5.9464970366989505</c:v>
                </c:pt>
                <c:pt idx="3021">
                  <c:v>5.9464970366989505</c:v>
                </c:pt>
                <c:pt idx="3022">
                  <c:v>5.9464970366989505</c:v>
                </c:pt>
                <c:pt idx="3023">
                  <c:v>5.9464970366989505</c:v>
                </c:pt>
                <c:pt idx="3024">
                  <c:v>5.9464970366989505</c:v>
                </c:pt>
                <c:pt idx="3025">
                  <c:v>5.9464970366989505</c:v>
                </c:pt>
                <c:pt idx="3026">
                  <c:v>5.9464970366989505</c:v>
                </c:pt>
                <c:pt idx="3027">
                  <c:v>5.9464970366989505</c:v>
                </c:pt>
                <c:pt idx="3028">
                  <c:v>5.9464970366989505</c:v>
                </c:pt>
                <c:pt idx="3029">
                  <c:v>5.9464970366989505</c:v>
                </c:pt>
                <c:pt idx="3030">
                  <c:v>5.9464970366989505</c:v>
                </c:pt>
                <c:pt idx="3031">
                  <c:v>5.9464970366989505</c:v>
                </c:pt>
                <c:pt idx="3032">
                  <c:v>5.9464970366989505</c:v>
                </c:pt>
                <c:pt idx="3033">
                  <c:v>5.9464970366989505</c:v>
                </c:pt>
                <c:pt idx="3034">
                  <c:v>5.9464970366989505</c:v>
                </c:pt>
                <c:pt idx="3035">
                  <c:v>5.9464970366989505</c:v>
                </c:pt>
                <c:pt idx="3036">
                  <c:v>5.9464970366989505</c:v>
                </c:pt>
                <c:pt idx="3037">
                  <c:v>5.9464970366989505</c:v>
                </c:pt>
                <c:pt idx="3038">
                  <c:v>5.9464970366989505</c:v>
                </c:pt>
                <c:pt idx="3039">
                  <c:v>5.9464970366989505</c:v>
                </c:pt>
                <c:pt idx="3040">
                  <c:v>5.9464970366989505</c:v>
                </c:pt>
                <c:pt idx="3041">
                  <c:v>5.9464970366989505</c:v>
                </c:pt>
                <c:pt idx="3042">
                  <c:v>5.9464970366989505</c:v>
                </c:pt>
                <c:pt idx="3043">
                  <c:v>5.9464970366989505</c:v>
                </c:pt>
                <c:pt idx="3044">
                  <c:v>5.9464970366989505</c:v>
                </c:pt>
                <c:pt idx="3045">
                  <c:v>5.9464970366989505</c:v>
                </c:pt>
                <c:pt idx="3046">
                  <c:v>5.9464970366989505</c:v>
                </c:pt>
                <c:pt idx="3047">
                  <c:v>5.9464970366989505</c:v>
                </c:pt>
                <c:pt idx="3048">
                  <c:v>5.9464970366989505</c:v>
                </c:pt>
                <c:pt idx="3049">
                  <c:v>5.9464970366989505</c:v>
                </c:pt>
                <c:pt idx="3050">
                  <c:v>5.9464970366989505</c:v>
                </c:pt>
                <c:pt idx="3051">
                  <c:v>5.9464970366989505</c:v>
                </c:pt>
                <c:pt idx="3052">
                  <c:v>5.9464970366989505</c:v>
                </c:pt>
                <c:pt idx="3053">
                  <c:v>5.9464970366989505</c:v>
                </c:pt>
                <c:pt idx="3054">
                  <c:v>5.9464970366989505</c:v>
                </c:pt>
                <c:pt idx="3055">
                  <c:v>5.9464970366989505</c:v>
                </c:pt>
                <c:pt idx="3056">
                  <c:v>5.9464970366989505</c:v>
                </c:pt>
                <c:pt idx="3057">
                  <c:v>5.9464970366989505</c:v>
                </c:pt>
                <c:pt idx="3058">
                  <c:v>5.9464970366989505</c:v>
                </c:pt>
                <c:pt idx="3059">
                  <c:v>5.9464970366989505</c:v>
                </c:pt>
                <c:pt idx="3060">
                  <c:v>5.9464970366989505</c:v>
                </c:pt>
                <c:pt idx="3061">
                  <c:v>5.9464970366989505</c:v>
                </c:pt>
                <c:pt idx="3062">
                  <c:v>5.9464970366989505</c:v>
                </c:pt>
                <c:pt idx="3063">
                  <c:v>5.9464970366989505</c:v>
                </c:pt>
                <c:pt idx="3064">
                  <c:v>5.9464970366989505</c:v>
                </c:pt>
                <c:pt idx="3065">
                  <c:v>5.9464970366989505</c:v>
                </c:pt>
                <c:pt idx="3066">
                  <c:v>5.9464970366989505</c:v>
                </c:pt>
                <c:pt idx="3067">
                  <c:v>5.9464970366989505</c:v>
                </c:pt>
                <c:pt idx="3068">
                  <c:v>5.9464970366989505</c:v>
                </c:pt>
                <c:pt idx="3069">
                  <c:v>5.9464970366989505</c:v>
                </c:pt>
                <c:pt idx="3070">
                  <c:v>5.9464970366989505</c:v>
                </c:pt>
                <c:pt idx="3071">
                  <c:v>5.9464970366989505</c:v>
                </c:pt>
                <c:pt idx="3072">
                  <c:v>5.9464970366989505</c:v>
                </c:pt>
                <c:pt idx="3073">
                  <c:v>5.9464970366989505</c:v>
                </c:pt>
                <c:pt idx="3074">
                  <c:v>5.9464970366989505</c:v>
                </c:pt>
                <c:pt idx="3075">
                  <c:v>5.9464970366989505</c:v>
                </c:pt>
                <c:pt idx="3076">
                  <c:v>5.9464970366989505</c:v>
                </c:pt>
                <c:pt idx="3077">
                  <c:v>5.9464970366989505</c:v>
                </c:pt>
                <c:pt idx="3078">
                  <c:v>5.9464970366989505</c:v>
                </c:pt>
                <c:pt idx="3079">
                  <c:v>5.9464970366989505</c:v>
                </c:pt>
                <c:pt idx="3080">
                  <c:v>5.9464970366989505</c:v>
                </c:pt>
                <c:pt idx="3081">
                  <c:v>5.9464970366989505</c:v>
                </c:pt>
                <c:pt idx="3082">
                  <c:v>5.9464970366989505</c:v>
                </c:pt>
                <c:pt idx="3083">
                  <c:v>5.9464970366989505</c:v>
                </c:pt>
                <c:pt idx="3084">
                  <c:v>5.9464970366989505</c:v>
                </c:pt>
                <c:pt idx="3085">
                  <c:v>5.9464970366989505</c:v>
                </c:pt>
                <c:pt idx="3086">
                  <c:v>5.9464970366989505</c:v>
                </c:pt>
                <c:pt idx="3087">
                  <c:v>5.9464970366989505</c:v>
                </c:pt>
                <c:pt idx="3088">
                  <c:v>5.9464970366989505</c:v>
                </c:pt>
                <c:pt idx="3089">
                  <c:v>5.9464970366989505</c:v>
                </c:pt>
                <c:pt idx="3090">
                  <c:v>5.9464970366989505</c:v>
                </c:pt>
                <c:pt idx="3091">
                  <c:v>5.9464970366989505</c:v>
                </c:pt>
                <c:pt idx="3092">
                  <c:v>5.9464970366989505</c:v>
                </c:pt>
                <c:pt idx="3093">
                  <c:v>5.9464970366989505</c:v>
                </c:pt>
                <c:pt idx="3094">
                  <c:v>5.9464970366989505</c:v>
                </c:pt>
                <c:pt idx="3095">
                  <c:v>5.9464970366989505</c:v>
                </c:pt>
                <c:pt idx="3096">
                  <c:v>5.9464970366989505</c:v>
                </c:pt>
                <c:pt idx="3097">
                  <c:v>5.9464970366989505</c:v>
                </c:pt>
                <c:pt idx="3098">
                  <c:v>5.9464970366989505</c:v>
                </c:pt>
                <c:pt idx="3099">
                  <c:v>5.9464970366989505</c:v>
                </c:pt>
                <c:pt idx="3100">
                  <c:v>5.9464970366989505</c:v>
                </c:pt>
                <c:pt idx="3101">
                  <c:v>5.9464970366989505</c:v>
                </c:pt>
                <c:pt idx="3102">
                  <c:v>5.9464970366989505</c:v>
                </c:pt>
                <c:pt idx="3103">
                  <c:v>5.9464970366989505</c:v>
                </c:pt>
                <c:pt idx="3104">
                  <c:v>5.9464970366989505</c:v>
                </c:pt>
                <c:pt idx="3105">
                  <c:v>5.9464970366989505</c:v>
                </c:pt>
                <c:pt idx="3106">
                  <c:v>5.9464970366989505</c:v>
                </c:pt>
                <c:pt idx="3107">
                  <c:v>5.9464970366989505</c:v>
                </c:pt>
                <c:pt idx="3108">
                  <c:v>5.9464970366989505</c:v>
                </c:pt>
                <c:pt idx="3109">
                  <c:v>5.9464970366989505</c:v>
                </c:pt>
                <c:pt idx="3110">
                  <c:v>5.9464970366989505</c:v>
                </c:pt>
                <c:pt idx="3111">
                  <c:v>5.9464970366989505</c:v>
                </c:pt>
                <c:pt idx="3112">
                  <c:v>5.9464970366989505</c:v>
                </c:pt>
                <c:pt idx="3113">
                  <c:v>5.9464970366989505</c:v>
                </c:pt>
                <c:pt idx="3114">
                  <c:v>5.9464970366989505</c:v>
                </c:pt>
                <c:pt idx="3115">
                  <c:v>5.9464970366989505</c:v>
                </c:pt>
                <c:pt idx="3116">
                  <c:v>5.9464970366989505</c:v>
                </c:pt>
                <c:pt idx="3117">
                  <c:v>5.9464970366989505</c:v>
                </c:pt>
                <c:pt idx="3118">
                  <c:v>5.9464970366989505</c:v>
                </c:pt>
                <c:pt idx="3119">
                  <c:v>5.9464970366989505</c:v>
                </c:pt>
                <c:pt idx="3120">
                  <c:v>5.9464970366989505</c:v>
                </c:pt>
                <c:pt idx="3121">
                  <c:v>5.9464970366989505</c:v>
                </c:pt>
                <c:pt idx="3122">
                  <c:v>5.9464970366989505</c:v>
                </c:pt>
                <c:pt idx="3123">
                  <c:v>5.9464970366989505</c:v>
                </c:pt>
                <c:pt idx="3124">
                  <c:v>5.9464970366989505</c:v>
                </c:pt>
                <c:pt idx="3125">
                  <c:v>5.9464970366989505</c:v>
                </c:pt>
                <c:pt idx="3126">
                  <c:v>5.9464970366989505</c:v>
                </c:pt>
                <c:pt idx="3127">
                  <c:v>5.9464970366989505</c:v>
                </c:pt>
                <c:pt idx="3128">
                  <c:v>5.9464970366989505</c:v>
                </c:pt>
                <c:pt idx="3129">
                  <c:v>5.9464970366989505</c:v>
                </c:pt>
                <c:pt idx="3130">
                  <c:v>5.9464970366989505</c:v>
                </c:pt>
                <c:pt idx="3131">
                  <c:v>5.9464970366989505</c:v>
                </c:pt>
                <c:pt idx="3132">
                  <c:v>5.9464970366989505</c:v>
                </c:pt>
                <c:pt idx="3133">
                  <c:v>5.9464970366989505</c:v>
                </c:pt>
                <c:pt idx="3134">
                  <c:v>5.9464970366989505</c:v>
                </c:pt>
                <c:pt idx="3135">
                  <c:v>5.9464970366989505</c:v>
                </c:pt>
                <c:pt idx="3136">
                  <c:v>5.9464970366989505</c:v>
                </c:pt>
                <c:pt idx="3137">
                  <c:v>5.9464970366989505</c:v>
                </c:pt>
                <c:pt idx="3138">
                  <c:v>5.9464970366989505</c:v>
                </c:pt>
                <c:pt idx="3139">
                  <c:v>5.9464970366989505</c:v>
                </c:pt>
                <c:pt idx="3140">
                  <c:v>5.9464970366989505</c:v>
                </c:pt>
                <c:pt idx="3141">
                  <c:v>5.9464970366989505</c:v>
                </c:pt>
                <c:pt idx="3142">
                  <c:v>5.9464970366989505</c:v>
                </c:pt>
                <c:pt idx="3143">
                  <c:v>5.9464970366989505</c:v>
                </c:pt>
                <c:pt idx="3144">
                  <c:v>5.9464970366989505</c:v>
                </c:pt>
                <c:pt idx="3145">
                  <c:v>5.9464970366989505</c:v>
                </c:pt>
                <c:pt idx="3146">
                  <c:v>5.9464970366989505</c:v>
                </c:pt>
                <c:pt idx="3147">
                  <c:v>5.9464970366989505</c:v>
                </c:pt>
              </c:numCache>
            </c:numRef>
          </c:val>
          <c:smooth val="0"/>
          <c:extLst>
            <c:ext xmlns:c16="http://schemas.microsoft.com/office/drawing/2014/chart" uri="{C3380CC4-5D6E-409C-BE32-E72D297353CC}">
              <c16:uniqueId val="{00000000-9DDD-49EB-A7AE-82973CBF72C5}"/>
            </c:ext>
          </c:extLst>
        </c:ser>
        <c:ser>
          <c:idx val="2"/>
          <c:order val="1"/>
          <c:tx>
            <c:v>Placebo</c:v>
          </c:tx>
          <c:spPr>
            <a:ln w="38100" cap="rnd">
              <a:solidFill>
                <a:srgbClr val="C00000"/>
              </a:solidFill>
              <a:round/>
            </a:ln>
            <a:effectLst/>
          </c:spPr>
          <c:marker>
            <c:symbol val="none"/>
          </c:marker>
          <c:cat>
            <c:numRef>
              <c:f>'90 Day Data'!$H$5:$H$3152</c:f>
              <c:numCache>
                <c:formatCode>########0</c:formatCode>
                <c:ptCount val="3148"/>
                <c:pt idx="0">
                  <c:v>90</c:v>
                </c:pt>
                <c:pt idx="1">
                  <c:v>91</c:v>
                </c:pt>
                <c:pt idx="2">
                  <c:v>91</c:v>
                </c:pt>
                <c:pt idx="3">
                  <c:v>91</c:v>
                </c:pt>
                <c:pt idx="4">
                  <c:v>91</c:v>
                </c:pt>
                <c:pt idx="5">
                  <c:v>92</c:v>
                </c:pt>
                <c:pt idx="6">
                  <c:v>92</c:v>
                </c:pt>
                <c:pt idx="7">
                  <c:v>92</c:v>
                </c:pt>
                <c:pt idx="8">
                  <c:v>93</c:v>
                </c:pt>
                <c:pt idx="9">
                  <c:v>94</c:v>
                </c:pt>
                <c:pt idx="10">
                  <c:v>95</c:v>
                </c:pt>
                <c:pt idx="11">
                  <c:v>96</c:v>
                </c:pt>
                <c:pt idx="12">
                  <c:v>97</c:v>
                </c:pt>
                <c:pt idx="13">
                  <c:v>97</c:v>
                </c:pt>
                <c:pt idx="14">
                  <c:v>98</c:v>
                </c:pt>
                <c:pt idx="15">
                  <c:v>98</c:v>
                </c:pt>
                <c:pt idx="16">
                  <c:v>99</c:v>
                </c:pt>
                <c:pt idx="17">
                  <c:v>100</c:v>
                </c:pt>
                <c:pt idx="18">
                  <c:v>102</c:v>
                </c:pt>
                <c:pt idx="19">
                  <c:v>105</c:v>
                </c:pt>
                <c:pt idx="20">
                  <c:v>106</c:v>
                </c:pt>
                <c:pt idx="21">
                  <c:v>106</c:v>
                </c:pt>
                <c:pt idx="22">
                  <c:v>106</c:v>
                </c:pt>
                <c:pt idx="23">
                  <c:v>107</c:v>
                </c:pt>
                <c:pt idx="24">
                  <c:v>108</c:v>
                </c:pt>
                <c:pt idx="25">
                  <c:v>109</c:v>
                </c:pt>
                <c:pt idx="26">
                  <c:v>110</c:v>
                </c:pt>
                <c:pt idx="27">
                  <c:v>114</c:v>
                </c:pt>
                <c:pt idx="28">
                  <c:v>115</c:v>
                </c:pt>
                <c:pt idx="29">
                  <c:v>116</c:v>
                </c:pt>
                <c:pt idx="30">
                  <c:v>117</c:v>
                </c:pt>
                <c:pt idx="31">
                  <c:v>119</c:v>
                </c:pt>
                <c:pt idx="32">
                  <c:v>119</c:v>
                </c:pt>
                <c:pt idx="33">
                  <c:v>120</c:v>
                </c:pt>
                <c:pt idx="34">
                  <c:v>121</c:v>
                </c:pt>
                <c:pt idx="35">
                  <c:v>122</c:v>
                </c:pt>
                <c:pt idx="36">
                  <c:v>122</c:v>
                </c:pt>
                <c:pt idx="37">
                  <c:v>124</c:v>
                </c:pt>
                <c:pt idx="38">
                  <c:v>125</c:v>
                </c:pt>
                <c:pt idx="39">
                  <c:v>126</c:v>
                </c:pt>
                <c:pt idx="40">
                  <c:v>127</c:v>
                </c:pt>
                <c:pt idx="41">
                  <c:v>131</c:v>
                </c:pt>
                <c:pt idx="42">
                  <c:v>132</c:v>
                </c:pt>
                <c:pt idx="43">
                  <c:v>134</c:v>
                </c:pt>
                <c:pt idx="44">
                  <c:v>136</c:v>
                </c:pt>
                <c:pt idx="45">
                  <c:v>137</c:v>
                </c:pt>
                <c:pt idx="46">
                  <c:v>138</c:v>
                </c:pt>
                <c:pt idx="47">
                  <c:v>138</c:v>
                </c:pt>
                <c:pt idx="48">
                  <c:v>140</c:v>
                </c:pt>
                <c:pt idx="49">
                  <c:v>142</c:v>
                </c:pt>
                <c:pt idx="50">
                  <c:v>144</c:v>
                </c:pt>
                <c:pt idx="51">
                  <c:v>146</c:v>
                </c:pt>
                <c:pt idx="52">
                  <c:v>147</c:v>
                </c:pt>
                <c:pt idx="53">
                  <c:v>148</c:v>
                </c:pt>
                <c:pt idx="54">
                  <c:v>150</c:v>
                </c:pt>
                <c:pt idx="55">
                  <c:v>154</c:v>
                </c:pt>
                <c:pt idx="56">
                  <c:v>155</c:v>
                </c:pt>
                <c:pt idx="57">
                  <c:v>156</c:v>
                </c:pt>
                <c:pt idx="58">
                  <c:v>157</c:v>
                </c:pt>
                <c:pt idx="59">
                  <c:v>157</c:v>
                </c:pt>
                <c:pt idx="60">
                  <c:v>157</c:v>
                </c:pt>
                <c:pt idx="61">
                  <c:v>158</c:v>
                </c:pt>
                <c:pt idx="62">
                  <c:v>159</c:v>
                </c:pt>
                <c:pt idx="63">
                  <c:v>160</c:v>
                </c:pt>
                <c:pt idx="64">
                  <c:v>162</c:v>
                </c:pt>
                <c:pt idx="65">
                  <c:v>162</c:v>
                </c:pt>
                <c:pt idx="66">
                  <c:v>166</c:v>
                </c:pt>
                <c:pt idx="67">
                  <c:v>167</c:v>
                </c:pt>
                <c:pt idx="68">
                  <c:v>168</c:v>
                </c:pt>
                <c:pt idx="69">
                  <c:v>168</c:v>
                </c:pt>
                <c:pt idx="70">
                  <c:v>169</c:v>
                </c:pt>
                <c:pt idx="71">
                  <c:v>169</c:v>
                </c:pt>
                <c:pt idx="72">
                  <c:v>169</c:v>
                </c:pt>
                <c:pt idx="73">
                  <c:v>170</c:v>
                </c:pt>
                <c:pt idx="74">
                  <c:v>170</c:v>
                </c:pt>
                <c:pt idx="75">
                  <c:v>170</c:v>
                </c:pt>
                <c:pt idx="76">
                  <c:v>171</c:v>
                </c:pt>
                <c:pt idx="77">
                  <c:v>171</c:v>
                </c:pt>
                <c:pt idx="78">
                  <c:v>171</c:v>
                </c:pt>
                <c:pt idx="79">
                  <c:v>172</c:v>
                </c:pt>
                <c:pt idx="80">
                  <c:v>173</c:v>
                </c:pt>
                <c:pt idx="81">
                  <c:v>174</c:v>
                </c:pt>
                <c:pt idx="82">
                  <c:v>175</c:v>
                </c:pt>
                <c:pt idx="83">
                  <c:v>176</c:v>
                </c:pt>
                <c:pt idx="84">
                  <c:v>177</c:v>
                </c:pt>
                <c:pt idx="85">
                  <c:v>177</c:v>
                </c:pt>
                <c:pt idx="86">
                  <c:v>178</c:v>
                </c:pt>
                <c:pt idx="87">
                  <c:v>179</c:v>
                </c:pt>
                <c:pt idx="88">
                  <c:v>180</c:v>
                </c:pt>
                <c:pt idx="89">
                  <c:v>180</c:v>
                </c:pt>
                <c:pt idx="90">
                  <c:v>181</c:v>
                </c:pt>
                <c:pt idx="91">
                  <c:v>181</c:v>
                </c:pt>
                <c:pt idx="92">
                  <c:v>182</c:v>
                </c:pt>
                <c:pt idx="93">
                  <c:v>182</c:v>
                </c:pt>
                <c:pt idx="94">
                  <c:v>182</c:v>
                </c:pt>
                <c:pt idx="95">
                  <c:v>183</c:v>
                </c:pt>
                <c:pt idx="96">
                  <c:v>183</c:v>
                </c:pt>
                <c:pt idx="97">
                  <c:v>183</c:v>
                </c:pt>
                <c:pt idx="98">
                  <c:v>183</c:v>
                </c:pt>
                <c:pt idx="99">
                  <c:v>183</c:v>
                </c:pt>
                <c:pt idx="100">
                  <c:v>183</c:v>
                </c:pt>
                <c:pt idx="101">
                  <c:v>184</c:v>
                </c:pt>
                <c:pt idx="102">
                  <c:v>184</c:v>
                </c:pt>
                <c:pt idx="103">
                  <c:v>184</c:v>
                </c:pt>
                <c:pt idx="104">
                  <c:v>184</c:v>
                </c:pt>
                <c:pt idx="105">
                  <c:v>184</c:v>
                </c:pt>
                <c:pt idx="106">
                  <c:v>184</c:v>
                </c:pt>
                <c:pt idx="107">
                  <c:v>185</c:v>
                </c:pt>
                <c:pt idx="108">
                  <c:v>185</c:v>
                </c:pt>
                <c:pt idx="109">
                  <c:v>185</c:v>
                </c:pt>
                <c:pt idx="110">
                  <c:v>185</c:v>
                </c:pt>
                <c:pt idx="111">
                  <c:v>185</c:v>
                </c:pt>
                <c:pt idx="112">
                  <c:v>186</c:v>
                </c:pt>
                <c:pt idx="113">
                  <c:v>186</c:v>
                </c:pt>
                <c:pt idx="114">
                  <c:v>186</c:v>
                </c:pt>
                <c:pt idx="115">
                  <c:v>186</c:v>
                </c:pt>
                <c:pt idx="116">
                  <c:v>188</c:v>
                </c:pt>
                <c:pt idx="117">
                  <c:v>188</c:v>
                </c:pt>
                <c:pt idx="118">
                  <c:v>188</c:v>
                </c:pt>
                <c:pt idx="119">
                  <c:v>189</c:v>
                </c:pt>
                <c:pt idx="120">
                  <c:v>190</c:v>
                </c:pt>
                <c:pt idx="121">
                  <c:v>190</c:v>
                </c:pt>
                <c:pt idx="122">
                  <c:v>190</c:v>
                </c:pt>
                <c:pt idx="123">
                  <c:v>191</c:v>
                </c:pt>
                <c:pt idx="124">
                  <c:v>193</c:v>
                </c:pt>
                <c:pt idx="125">
                  <c:v>194</c:v>
                </c:pt>
                <c:pt idx="126">
                  <c:v>194</c:v>
                </c:pt>
                <c:pt idx="127">
                  <c:v>195</c:v>
                </c:pt>
                <c:pt idx="128">
                  <c:v>196</c:v>
                </c:pt>
                <c:pt idx="129">
                  <c:v>199</c:v>
                </c:pt>
                <c:pt idx="130">
                  <c:v>199</c:v>
                </c:pt>
                <c:pt idx="131">
                  <c:v>200</c:v>
                </c:pt>
                <c:pt idx="132">
                  <c:v>200</c:v>
                </c:pt>
                <c:pt idx="133">
                  <c:v>201</c:v>
                </c:pt>
                <c:pt idx="134">
                  <c:v>202</c:v>
                </c:pt>
                <c:pt idx="135">
                  <c:v>203</c:v>
                </c:pt>
                <c:pt idx="136">
                  <c:v>204</c:v>
                </c:pt>
                <c:pt idx="137">
                  <c:v>204</c:v>
                </c:pt>
                <c:pt idx="138">
                  <c:v>205</c:v>
                </c:pt>
                <c:pt idx="139">
                  <c:v>205</c:v>
                </c:pt>
                <c:pt idx="140">
                  <c:v>206</c:v>
                </c:pt>
                <c:pt idx="141">
                  <c:v>207</c:v>
                </c:pt>
                <c:pt idx="142">
                  <c:v>208</c:v>
                </c:pt>
                <c:pt idx="143">
                  <c:v>208</c:v>
                </c:pt>
                <c:pt idx="144">
                  <c:v>208</c:v>
                </c:pt>
                <c:pt idx="145">
                  <c:v>208</c:v>
                </c:pt>
                <c:pt idx="146">
                  <c:v>211</c:v>
                </c:pt>
                <c:pt idx="147">
                  <c:v>212</c:v>
                </c:pt>
                <c:pt idx="148">
                  <c:v>212</c:v>
                </c:pt>
                <c:pt idx="149">
                  <c:v>214</c:v>
                </c:pt>
                <c:pt idx="150">
                  <c:v>215</c:v>
                </c:pt>
                <c:pt idx="151">
                  <c:v>219</c:v>
                </c:pt>
                <c:pt idx="152">
                  <c:v>220</c:v>
                </c:pt>
                <c:pt idx="153">
                  <c:v>222</c:v>
                </c:pt>
                <c:pt idx="154">
                  <c:v>225</c:v>
                </c:pt>
                <c:pt idx="155">
                  <c:v>227</c:v>
                </c:pt>
                <c:pt idx="156">
                  <c:v>228</c:v>
                </c:pt>
                <c:pt idx="157">
                  <c:v>229</c:v>
                </c:pt>
                <c:pt idx="158">
                  <c:v>230</c:v>
                </c:pt>
                <c:pt idx="159">
                  <c:v>230</c:v>
                </c:pt>
                <c:pt idx="160">
                  <c:v>231</c:v>
                </c:pt>
                <c:pt idx="161">
                  <c:v>233</c:v>
                </c:pt>
                <c:pt idx="162">
                  <c:v>234</c:v>
                </c:pt>
                <c:pt idx="163">
                  <c:v>235</c:v>
                </c:pt>
                <c:pt idx="164">
                  <c:v>236</c:v>
                </c:pt>
                <c:pt idx="165">
                  <c:v>237</c:v>
                </c:pt>
                <c:pt idx="166">
                  <c:v>239</c:v>
                </c:pt>
                <c:pt idx="167">
                  <c:v>240</c:v>
                </c:pt>
                <c:pt idx="168">
                  <c:v>240</c:v>
                </c:pt>
                <c:pt idx="169">
                  <c:v>241</c:v>
                </c:pt>
                <c:pt idx="170">
                  <c:v>242</c:v>
                </c:pt>
                <c:pt idx="171">
                  <c:v>246</c:v>
                </c:pt>
                <c:pt idx="172">
                  <c:v>247</c:v>
                </c:pt>
                <c:pt idx="173">
                  <c:v>247</c:v>
                </c:pt>
                <c:pt idx="174">
                  <c:v>248</c:v>
                </c:pt>
                <c:pt idx="175">
                  <c:v>249</c:v>
                </c:pt>
                <c:pt idx="176">
                  <c:v>250</c:v>
                </c:pt>
                <c:pt idx="177">
                  <c:v>251</c:v>
                </c:pt>
                <c:pt idx="178">
                  <c:v>253</c:v>
                </c:pt>
                <c:pt idx="179">
                  <c:v>254</c:v>
                </c:pt>
                <c:pt idx="180">
                  <c:v>254</c:v>
                </c:pt>
                <c:pt idx="181">
                  <c:v>255</c:v>
                </c:pt>
                <c:pt idx="182">
                  <c:v>256</c:v>
                </c:pt>
                <c:pt idx="183">
                  <c:v>257</c:v>
                </c:pt>
                <c:pt idx="184">
                  <c:v>258</c:v>
                </c:pt>
                <c:pt idx="185">
                  <c:v>259</c:v>
                </c:pt>
                <c:pt idx="186">
                  <c:v>260</c:v>
                </c:pt>
                <c:pt idx="187">
                  <c:v>262</c:v>
                </c:pt>
                <c:pt idx="188">
                  <c:v>263</c:v>
                </c:pt>
                <c:pt idx="189">
                  <c:v>265</c:v>
                </c:pt>
                <c:pt idx="190">
                  <c:v>267</c:v>
                </c:pt>
                <c:pt idx="191">
                  <c:v>267</c:v>
                </c:pt>
                <c:pt idx="192">
                  <c:v>269</c:v>
                </c:pt>
                <c:pt idx="193">
                  <c:v>270</c:v>
                </c:pt>
                <c:pt idx="194">
                  <c:v>270</c:v>
                </c:pt>
                <c:pt idx="195">
                  <c:v>271</c:v>
                </c:pt>
                <c:pt idx="196">
                  <c:v>272</c:v>
                </c:pt>
                <c:pt idx="197">
                  <c:v>274</c:v>
                </c:pt>
                <c:pt idx="198">
                  <c:v>275</c:v>
                </c:pt>
                <c:pt idx="199">
                  <c:v>275</c:v>
                </c:pt>
                <c:pt idx="200">
                  <c:v>281</c:v>
                </c:pt>
                <c:pt idx="201">
                  <c:v>282</c:v>
                </c:pt>
                <c:pt idx="202">
                  <c:v>283</c:v>
                </c:pt>
                <c:pt idx="203">
                  <c:v>284</c:v>
                </c:pt>
                <c:pt idx="204">
                  <c:v>285</c:v>
                </c:pt>
                <c:pt idx="205">
                  <c:v>288</c:v>
                </c:pt>
                <c:pt idx="206">
                  <c:v>290</c:v>
                </c:pt>
                <c:pt idx="207">
                  <c:v>292</c:v>
                </c:pt>
                <c:pt idx="208">
                  <c:v>293</c:v>
                </c:pt>
                <c:pt idx="209">
                  <c:v>293</c:v>
                </c:pt>
                <c:pt idx="210">
                  <c:v>296</c:v>
                </c:pt>
                <c:pt idx="211">
                  <c:v>297</c:v>
                </c:pt>
                <c:pt idx="212">
                  <c:v>298</c:v>
                </c:pt>
                <c:pt idx="213">
                  <c:v>301</c:v>
                </c:pt>
                <c:pt idx="214">
                  <c:v>302</c:v>
                </c:pt>
                <c:pt idx="215">
                  <c:v>303</c:v>
                </c:pt>
                <c:pt idx="216">
                  <c:v>304</c:v>
                </c:pt>
                <c:pt idx="217">
                  <c:v>305</c:v>
                </c:pt>
                <c:pt idx="218">
                  <c:v>307</c:v>
                </c:pt>
                <c:pt idx="219">
                  <c:v>308</c:v>
                </c:pt>
                <c:pt idx="220">
                  <c:v>309</c:v>
                </c:pt>
                <c:pt idx="221">
                  <c:v>314</c:v>
                </c:pt>
                <c:pt idx="222">
                  <c:v>314</c:v>
                </c:pt>
                <c:pt idx="223">
                  <c:v>315</c:v>
                </c:pt>
                <c:pt idx="224">
                  <c:v>315</c:v>
                </c:pt>
                <c:pt idx="225">
                  <c:v>316</c:v>
                </c:pt>
                <c:pt idx="226">
                  <c:v>317</c:v>
                </c:pt>
                <c:pt idx="227">
                  <c:v>318</c:v>
                </c:pt>
                <c:pt idx="228">
                  <c:v>321</c:v>
                </c:pt>
                <c:pt idx="229">
                  <c:v>322</c:v>
                </c:pt>
                <c:pt idx="230">
                  <c:v>324</c:v>
                </c:pt>
                <c:pt idx="231">
                  <c:v>325</c:v>
                </c:pt>
                <c:pt idx="232">
                  <c:v>327</c:v>
                </c:pt>
                <c:pt idx="233">
                  <c:v>328</c:v>
                </c:pt>
                <c:pt idx="234">
                  <c:v>329</c:v>
                </c:pt>
                <c:pt idx="235">
                  <c:v>332</c:v>
                </c:pt>
                <c:pt idx="236">
                  <c:v>333</c:v>
                </c:pt>
                <c:pt idx="237">
                  <c:v>334</c:v>
                </c:pt>
                <c:pt idx="238">
                  <c:v>335</c:v>
                </c:pt>
                <c:pt idx="239">
                  <c:v>337</c:v>
                </c:pt>
                <c:pt idx="240">
                  <c:v>339</c:v>
                </c:pt>
                <c:pt idx="241">
                  <c:v>342</c:v>
                </c:pt>
                <c:pt idx="242">
                  <c:v>343</c:v>
                </c:pt>
                <c:pt idx="243">
                  <c:v>344</c:v>
                </c:pt>
                <c:pt idx="244">
                  <c:v>345</c:v>
                </c:pt>
                <c:pt idx="245">
                  <c:v>348</c:v>
                </c:pt>
                <c:pt idx="246">
                  <c:v>349</c:v>
                </c:pt>
                <c:pt idx="247">
                  <c:v>350</c:v>
                </c:pt>
                <c:pt idx="248">
                  <c:v>351</c:v>
                </c:pt>
                <c:pt idx="249">
                  <c:v>351</c:v>
                </c:pt>
                <c:pt idx="250">
                  <c:v>352</c:v>
                </c:pt>
                <c:pt idx="251">
                  <c:v>352</c:v>
                </c:pt>
                <c:pt idx="252">
                  <c:v>352</c:v>
                </c:pt>
                <c:pt idx="253">
                  <c:v>353</c:v>
                </c:pt>
                <c:pt idx="254">
                  <c:v>353</c:v>
                </c:pt>
                <c:pt idx="255">
                  <c:v>354</c:v>
                </c:pt>
                <c:pt idx="256">
                  <c:v>358</c:v>
                </c:pt>
                <c:pt idx="257">
                  <c:v>358</c:v>
                </c:pt>
                <c:pt idx="258">
                  <c:v>359</c:v>
                </c:pt>
                <c:pt idx="259">
                  <c:v>361</c:v>
                </c:pt>
                <c:pt idx="260">
                  <c:v>361</c:v>
                </c:pt>
                <c:pt idx="261">
                  <c:v>362</c:v>
                </c:pt>
                <c:pt idx="262">
                  <c:v>363</c:v>
                </c:pt>
                <c:pt idx="263">
                  <c:v>363</c:v>
                </c:pt>
                <c:pt idx="264">
                  <c:v>364</c:v>
                </c:pt>
                <c:pt idx="265">
                  <c:v>365</c:v>
                </c:pt>
                <c:pt idx="266">
                  <c:v>365</c:v>
                </c:pt>
                <c:pt idx="267">
                  <c:v>365</c:v>
                </c:pt>
                <c:pt idx="268">
                  <c:v>365</c:v>
                </c:pt>
                <c:pt idx="269">
                  <c:v>365</c:v>
                </c:pt>
                <c:pt idx="270">
                  <c:v>366</c:v>
                </c:pt>
                <c:pt idx="271">
                  <c:v>366</c:v>
                </c:pt>
                <c:pt idx="272">
                  <c:v>366</c:v>
                </c:pt>
                <c:pt idx="273">
                  <c:v>366</c:v>
                </c:pt>
                <c:pt idx="274">
                  <c:v>366</c:v>
                </c:pt>
                <c:pt idx="275">
                  <c:v>367</c:v>
                </c:pt>
                <c:pt idx="276">
                  <c:v>367</c:v>
                </c:pt>
                <c:pt idx="277">
                  <c:v>368</c:v>
                </c:pt>
                <c:pt idx="278">
                  <c:v>369</c:v>
                </c:pt>
                <c:pt idx="279">
                  <c:v>369</c:v>
                </c:pt>
                <c:pt idx="280">
                  <c:v>369</c:v>
                </c:pt>
                <c:pt idx="281">
                  <c:v>370</c:v>
                </c:pt>
                <c:pt idx="282">
                  <c:v>370</c:v>
                </c:pt>
                <c:pt idx="283">
                  <c:v>371</c:v>
                </c:pt>
                <c:pt idx="284">
                  <c:v>372</c:v>
                </c:pt>
                <c:pt idx="285">
                  <c:v>372</c:v>
                </c:pt>
                <c:pt idx="286">
                  <c:v>373</c:v>
                </c:pt>
                <c:pt idx="287">
                  <c:v>374</c:v>
                </c:pt>
                <c:pt idx="288">
                  <c:v>375</c:v>
                </c:pt>
                <c:pt idx="289">
                  <c:v>376</c:v>
                </c:pt>
                <c:pt idx="290">
                  <c:v>377</c:v>
                </c:pt>
                <c:pt idx="291">
                  <c:v>377</c:v>
                </c:pt>
                <c:pt idx="292">
                  <c:v>378</c:v>
                </c:pt>
                <c:pt idx="293">
                  <c:v>379</c:v>
                </c:pt>
                <c:pt idx="294">
                  <c:v>380</c:v>
                </c:pt>
                <c:pt idx="295">
                  <c:v>381</c:v>
                </c:pt>
                <c:pt idx="296">
                  <c:v>381</c:v>
                </c:pt>
                <c:pt idx="297">
                  <c:v>383</c:v>
                </c:pt>
                <c:pt idx="298">
                  <c:v>385</c:v>
                </c:pt>
                <c:pt idx="299">
                  <c:v>386</c:v>
                </c:pt>
                <c:pt idx="300">
                  <c:v>386</c:v>
                </c:pt>
                <c:pt idx="301">
                  <c:v>386</c:v>
                </c:pt>
                <c:pt idx="302">
                  <c:v>392</c:v>
                </c:pt>
                <c:pt idx="303">
                  <c:v>393</c:v>
                </c:pt>
                <c:pt idx="304">
                  <c:v>394</c:v>
                </c:pt>
                <c:pt idx="305">
                  <c:v>396</c:v>
                </c:pt>
                <c:pt idx="306">
                  <c:v>399</c:v>
                </c:pt>
                <c:pt idx="307">
                  <c:v>400</c:v>
                </c:pt>
                <c:pt idx="308">
                  <c:v>401</c:v>
                </c:pt>
                <c:pt idx="309">
                  <c:v>401</c:v>
                </c:pt>
                <c:pt idx="310">
                  <c:v>402</c:v>
                </c:pt>
                <c:pt idx="311">
                  <c:v>404</c:v>
                </c:pt>
                <c:pt idx="312">
                  <c:v>405</c:v>
                </c:pt>
                <c:pt idx="313">
                  <c:v>407</c:v>
                </c:pt>
                <c:pt idx="314">
                  <c:v>410</c:v>
                </c:pt>
                <c:pt idx="315">
                  <c:v>411</c:v>
                </c:pt>
                <c:pt idx="316">
                  <c:v>411</c:v>
                </c:pt>
                <c:pt idx="317">
                  <c:v>412</c:v>
                </c:pt>
                <c:pt idx="318">
                  <c:v>413</c:v>
                </c:pt>
                <c:pt idx="319">
                  <c:v>414</c:v>
                </c:pt>
                <c:pt idx="320">
                  <c:v>416</c:v>
                </c:pt>
                <c:pt idx="321">
                  <c:v>417</c:v>
                </c:pt>
                <c:pt idx="322">
                  <c:v>420</c:v>
                </c:pt>
                <c:pt idx="323">
                  <c:v>424</c:v>
                </c:pt>
                <c:pt idx="324">
                  <c:v>426</c:v>
                </c:pt>
                <c:pt idx="325">
                  <c:v>427</c:v>
                </c:pt>
                <c:pt idx="326">
                  <c:v>427</c:v>
                </c:pt>
                <c:pt idx="327">
                  <c:v>429</c:v>
                </c:pt>
                <c:pt idx="328">
                  <c:v>430</c:v>
                </c:pt>
                <c:pt idx="329">
                  <c:v>435</c:v>
                </c:pt>
                <c:pt idx="330">
                  <c:v>435</c:v>
                </c:pt>
                <c:pt idx="331">
                  <c:v>436</c:v>
                </c:pt>
                <c:pt idx="332">
                  <c:v>439</c:v>
                </c:pt>
                <c:pt idx="333">
                  <c:v>441</c:v>
                </c:pt>
                <c:pt idx="334">
                  <c:v>442</c:v>
                </c:pt>
                <c:pt idx="335">
                  <c:v>443</c:v>
                </c:pt>
                <c:pt idx="336">
                  <c:v>445</c:v>
                </c:pt>
                <c:pt idx="337">
                  <c:v>446</c:v>
                </c:pt>
                <c:pt idx="338">
                  <c:v>449</c:v>
                </c:pt>
                <c:pt idx="339">
                  <c:v>449</c:v>
                </c:pt>
                <c:pt idx="340">
                  <c:v>450</c:v>
                </c:pt>
                <c:pt idx="341">
                  <c:v>451</c:v>
                </c:pt>
                <c:pt idx="342">
                  <c:v>456</c:v>
                </c:pt>
                <c:pt idx="343">
                  <c:v>458</c:v>
                </c:pt>
                <c:pt idx="344">
                  <c:v>459</c:v>
                </c:pt>
                <c:pt idx="345">
                  <c:v>461</c:v>
                </c:pt>
                <c:pt idx="346">
                  <c:v>467</c:v>
                </c:pt>
                <c:pt idx="347">
                  <c:v>468</c:v>
                </c:pt>
                <c:pt idx="348">
                  <c:v>469</c:v>
                </c:pt>
                <c:pt idx="349">
                  <c:v>469</c:v>
                </c:pt>
                <c:pt idx="350">
                  <c:v>471</c:v>
                </c:pt>
                <c:pt idx="351">
                  <c:v>472</c:v>
                </c:pt>
                <c:pt idx="352">
                  <c:v>474</c:v>
                </c:pt>
                <c:pt idx="353">
                  <c:v>476</c:v>
                </c:pt>
                <c:pt idx="354">
                  <c:v>477</c:v>
                </c:pt>
                <c:pt idx="355">
                  <c:v>481</c:v>
                </c:pt>
                <c:pt idx="356">
                  <c:v>483</c:v>
                </c:pt>
                <c:pt idx="357">
                  <c:v>483</c:v>
                </c:pt>
                <c:pt idx="358">
                  <c:v>485</c:v>
                </c:pt>
                <c:pt idx="359">
                  <c:v>486</c:v>
                </c:pt>
                <c:pt idx="360">
                  <c:v>487</c:v>
                </c:pt>
                <c:pt idx="361">
                  <c:v>488</c:v>
                </c:pt>
                <c:pt idx="362">
                  <c:v>490</c:v>
                </c:pt>
                <c:pt idx="363">
                  <c:v>491</c:v>
                </c:pt>
                <c:pt idx="364">
                  <c:v>491</c:v>
                </c:pt>
                <c:pt idx="365">
                  <c:v>494</c:v>
                </c:pt>
                <c:pt idx="366">
                  <c:v>497</c:v>
                </c:pt>
                <c:pt idx="367">
                  <c:v>499</c:v>
                </c:pt>
                <c:pt idx="368">
                  <c:v>500</c:v>
                </c:pt>
                <c:pt idx="369">
                  <c:v>507</c:v>
                </c:pt>
                <c:pt idx="370">
                  <c:v>508</c:v>
                </c:pt>
                <c:pt idx="371">
                  <c:v>511</c:v>
                </c:pt>
                <c:pt idx="372">
                  <c:v>516</c:v>
                </c:pt>
                <c:pt idx="373">
                  <c:v>519</c:v>
                </c:pt>
                <c:pt idx="374">
                  <c:v>520</c:v>
                </c:pt>
                <c:pt idx="375">
                  <c:v>521</c:v>
                </c:pt>
                <c:pt idx="376">
                  <c:v>523</c:v>
                </c:pt>
                <c:pt idx="377">
                  <c:v>524</c:v>
                </c:pt>
                <c:pt idx="378">
                  <c:v>526</c:v>
                </c:pt>
                <c:pt idx="379">
                  <c:v>527</c:v>
                </c:pt>
                <c:pt idx="380">
                  <c:v>528</c:v>
                </c:pt>
                <c:pt idx="381">
                  <c:v>531</c:v>
                </c:pt>
                <c:pt idx="382">
                  <c:v>532</c:v>
                </c:pt>
                <c:pt idx="383">
                  <c:v>533</c:v>
                </c:pt>
                <c:pt idx="384">
                  <c:v>535</c:v>
                </c:pt>
                <c:pt idx="385">
                  <c:v>536</c:v>
                </c:pt>
                <c:pt idx="386">
                  <c:v>538</c:v>
                </c:pt>
                <c:pt idx="387">
                  <c:v>539</c:v>
                </c:pt>
                <c:pt idx="388">
                  <c:v>540</c:v>
                </c:pt>
                <c:pt idx="389">
                  <c:v>541</c:v>
                </c:pt>
                <c:pt idx="390">
                  <c:v>541</c:v>
                </c:pt>
                <c:pt idx="391">
                  <c:v>541</c:v>
                </c:pt>
                <c:pt idx="392">
                  <c:v>542</c:v>
                </c:pt>
                <c:pt idx="393">
                  <c:v>543</c:v>
                </c:pt>
                <c:pt idx="394">
                  <c:v>543</c:v>
                </c:pt>
                <c:pt idx="395">
                  <c:v>544</c:v>
                </c:pt>
                <c:pt idx="396">
                  <c:v>545</c:v>
                </c:pt>
                <c:pt idx="397">
                  <c:v>546</c:v>
                </c:pt>
                <c:pt idx="398">
                  <c:v>547</c:v>
                </c:pt>
                <c:pt idx="399">
                  <c:v>548</c:v>
                </c:pt>
                <c:pt idx="400">
                  <c:v>549</c:v>
                </c:pt>
                <c:pt idx="401">
                  <c:v>549</c:v>
                </c:pt>
                <c:pt idx="402">
                  <c:v>549</c:v>
                </c:pt>
                <c:pt idx="403">
                  <c:v>549</c:v>
                </c:pt>
                <c:pt idx="404">
                  <c:v>550</c:v>
                </c:pt>
                <c:pt idx="405">
                  <c:v>551</c:v>
                </c:pt>
                <c:pt idx="406">
                  <c:v>551</c:v>
                </c:pt>
                <c:pt idx="407">
                  <c:v>551</c:v>
                </c:pt>
                <c:pt idx="408">
                  <c:v>552</c:v>
                </c:pt>
                <c:pt idx="409">
                  <c:v>552</c:v>
                </c:pt>
                <c:pt idx="410">
                  <c:v>552</c:v>
                </c:pt>
                <c:pt idx="411">
                  <c:v>554</c:v>
                </c:pt>
                <c:pt idx="412">
                  <c:v>554</c:v>
                </c:pt>
                <c:pt idx="413">
                  <c:v>556</c:v>
                </c:pt>
                <c:pt idx="414">
                  <c:v>556</c:v>
                </c:pt>
                <c:pt idx="415">
                  <c:v>556</c:v>
                </c:pt>
                <c:pt idx="416">
                  <c:v>557</c:v>
                </c:pt>
                <c:pt idx="417">
                  <c:v>557</c:v>
                </c:pt>
                <c:pt idx="418">
                  <c:v>558</c:v>
                </c:pt>
                <c:pt idx="419">
                  <c:v>558</c:v>
                </c:pt>
                <c:pt idx="420">
                  <c:v>558</c:v>
                </c:pt>
                <c:pt idx="421">
                  <c:v>559</c:v>
                </c:pt>
                <c:pt idx="422">
                  <c:v>560</c:v>
                </c:pt>
                <c:pt idx="423">
                  <c:v>561</c:v>
                </c:pt>
                <c:pt idx="424">
                  <c:v>562</c:v>
                </c:pt>
                <c:pt idx="425">
                  <c:v>563</c:v>
                </c:pt>
                <c:pt idx="426">
                  <c:v>564</c:v>
                </c:pt>
                <c:pt idx="427">
                  <c:v>565</c:v>
                </c:pt>
                <c:pt idx="428">
                  <c:v>566</c:v>
                </c:pt>
                <c:pt idx="429">
                  <c:v>567</c:v>
                </c:pt>
                <c:pt idx="430">
                  <c:v>568</c:v>
                </c:pt>
                <c:pt idx="431">
                  <c:v>569</c:v>
                </c:pt>
                <c:pt idx="432">
                  <c:v>569</c:v>
                </c:pt>
                <c:pt idx="433">
                  <c:v>573</c:v>
                </c:pt>
                <c:pt idx="434">
                  <c:v>577</c:v>
                </c:pt>
                <c:pt idx="435">
                  <c:v>578</c:v>
                </c:pt>
                <c:pt idx="436">
                  <c:v>579</c:v>
                </c:pt>
                <c:pt idx="437">
                  <c:v>579</c:v>
                </c:pt>
                <c:pt idx="438">
                  <c:v>580</c:v>
                </c:pt>
                <c:pt idx="439">
                  <c:v>581</c:v>
                </c:pt>
                <c:pt idx="440">
                  <c:v>584</c:v>
                </c:pt>
                <c:pt idx="441">
                  <c:v>584</c:v>
                </c:pt>
                <c:pt idx="442">
                  <c:v>587</c:v>
                </c:pt>
                <c:pt idx="443">
                  <c:v>589</c:v>
                </c:pt>
                <c:pt idx="444">
                  <c:v>591</c:v>
                </c:pt>
                <c:pt idx="445">
                  <c:v>591</c:v>
                </c:pt>
                <c:pt idx="446">
                  <c:v>592</c:v>
                </c:pt>
                <c:pt idx="447">
                  <c:v>594</c:v>
                </c:pt>
                <c:pt idx="448">
                  <c:v>597</c:v>
                </c:pt>
                <c:pt idx="449">
                  <c:v>598</c:v>
                </c:pt>
                <c:pt idx="450">
                  <c:v>601</c:v>
                </c:pt>
                <c:pt idx="451">
                  <c:v>601</c:v>
                </c:pt>
                <c:pt idx="452">
                  <c:v>602</c:v>
                </c:pt>
                <c:pt idx="453">
                  <c:v>604</c:v>
                </c:pt>
                <c:pt idx="454">
                  <c:v>604</c:v>
                </c:pt>
                <c:pt idx="455">
                  <c:v>605</c:v>
                </c:pt>
                <c:pt idx="456">
                  <c:v>605</c:v>
                </c:pt>
                <c:pt idx="457">
                  <c:v>610</c:v>
                </c:pt>
                <c:pt idx="458">
                  <c:v>616</c:v>
                </c:pt>
                <c:pt idx="459">
                  <c:v>617</c:v>
                </c:pt>
                <c:pt idx="460">
                  <c:v>618</c:v>
                </c:pt>
                <c:pt idx="461">
                  <c:v>619</c:v>
                </c:pt>
                <c:pt idx="462">
                  <c:v>619</c:v>
                </c:pt>
                <c:pt idx="463">
                  <c:v>619</c:v>
                </c:pt>
                <c:pt idx="464">
                  <c:v>619</c:v>
                </c:pt>
                <c:pt idx="465">
                  <c:v>620</c:v>
                </c:pt>
                <c:pt idx="466">
                  <c:v>620</c:v>
                </c:pt>
                <c:pt idx="467">
                  <c:v>621</c:v>
                </c:pt>
                <c:pt idx="468">
                  <c:v>621</c:v>
                </c:pt>
                <c:pt idx="469">
                  <c:v>621</c:v>
                </c:pt>
                <c:pt idx="470">
                  <c:v>622</c:v>
                </c:pt>
                <c:pt idx="471">
                  <c:v>623</c:v>
                </c:pt>
                <c:pt idx="472">
                  <c:v>624</c:v>
                </c:pt>
                <c:pt idx="473">
                  <c:v>626</c:v>
                </c:pt>
                <c:pt idx="474">
                  <c:v>626</c:v>
                </c:pt>
                <c:pt idx="475">
                  <c:v>626</c:v>
                </c:pt>
                <c:pt idx="476">
                  <c:v>627</c:v>
                </c:pt>
                <c:pt idx="477">
                  <c:v>627</c:v>
                </c:pt>
                <c:pt idx="478">
                  <c:v>627</c:v>
                </c:pt>
                <c:pt idx="479">
                  <c:v>627</c:v>
                </c:pt>
                <c:pt idx="480">
                  <c:v>628</c:v>
                </c:pt>
                <c:pt idx="481">
                  <c:v>628</c:v>
                </c:pt>
                <c:pt idx="482">
                  <c:v>629</c:v>
                </c:pt>
                <c:pt idx="483">
                  <c:v>630</c:v>
                </c:pt>
                <c:pt idx="484">
                  <c:v>630</c:v>
                </c:pt>
                <c:pt idx="485">
                  <c:v>630</c:v>
                </c:pt>
                <c:pt idx="486">
                  <c:v>631</c:v>
                </c:pt>
                <c:pt idx="487">
                  <c:v>633</c:v>
                </c:pt>
                <c:pt idx="488">
                  <c:v>633</c:v>
                </c:pt>
                <c:pt idx="489">
                  <c:v>633</c:v>
                </c:pt>
                <c:pt idx="490">
                  <c:v>633</c:v>
                </c:pt>
                <c:pt idx="491">
                  <c:v>633</c:v>
                </c:pt>
                <c:pt idx="492">
                  <c:v>634</c:v>
                </c:pt>
                <c:pt idx="493">
                  <c:v>634</c:v>
                </c:pt>
                <c:pt idx="494">
                  <c:v>634</c:v>
                </c:pt>
                <c:pt idx="495">
                  <c:v>634</c:v>
                </c:pt>
                <c:pt idx="496">
                  <c:v>634</c:v>
                </c:pt>
                <c:pt idx="497">
                  <c:v>634</c:v>
                </c:pt>
                <c:pt idx="498">
                  <c:v>634</c:v>
                </c:pt>
                <c:pt idx="499">
                  <c:v>634</c:v>
                </c:pt>
                <c:pt idx="500">
                  <c:v>635</c:v>
                </c:pt>
                <c:pt idx="501">
                  <c:v>635</c:v>
                </c:pt>
                <c:pt idx="502">
                  <c:v>635</c:v>
                </c:pt>
                <c:pt idx="503">
                  <c:v>635</c:v>
                </c:pt>
                <c:pt idx="504">
                  <c:v>635</c:v>
                </c:pt>
                <c:pt idx="505">
                  <c:v>635</c:v>
                </c:pt>
                <c:pt idx="506">
                  <c:v>635</c:v>
                </c:pt>
                <c:pt idx="507">
                  <c:v>636</c:v>
                </c:pt>
                <c:pt idx="508">
                  <c:v>636</c:v>
                </c:pt>
                <c:pt idx="509">
                  <c:v>636</c:v>
                </c:pt>
                <c:pt idx="510">
                  <c:v>636</c:v>
                </c:pt>
                <c:pt idx="511">
                  <c:v>636</c:v>
                </c:pt>
                <c:pt idx="512">
                  <c:v>636</c:v>
                </c:pt>
                <c:pt idx="513">
                  <c:v>636</c:v>
                </c:pt>
                <c:pt idx="514">
                  <c:v>637</c:v>
                </c:pt>
                <c:pt idx="515">
                  <c:v>637</c:v>
                </c:pt>
                <c:pt idx="516">
                  <c:v>637</c:v>
                </c:pt>
                <c:pt idx="517">
                  <c:v>637</c:v>
                </c:pt>
                <c:pt idx="518">
                  <c:v>637</c:v>
                </c:pt>
                <c:pt idx="519">
                  <c:v>637</c:v>
                </c:pt>
                <c:pt idx="520">
                  <c:v>637</c:v>
                </c:pt>
                <c:pt idx="521">
                  <c:v>639</c:v>
                </c:pt>
                <c:pt idx="522">
                  <c:v>640</c:v>
                </c:pt>
                <c:pt idx="523">
                  <c:v>640</c:v>
                </c:pt>
                <c:pt idx="524">
                  <c:v>640</c:v>
                </c:pt>
                <c:pt idx="525">
                  <c:v>640</c:v>
                </c:pt>
                <c:pt idx="526">
                  <c:v>640</c:v>
                </c:pt>
                <c:pt idx="527">
                  <c:v>640</c:v>
                </c:pt>
                <c:pt idx="528">
                  <c:v>640</c:v>
                </c:pt>
                <c:pt idx="529">
                  <c:v>640</c:v>
                </c:pt>
                <c:pt idx="530">
                  <c:v>640</c:v>
                </c:pt>
                <c:pt idx="531">
                  <c:v>640</c:v>
                </c:pt>
                <c:pt idx="532">
                  <c:v>640</c:v>
                </c:pt>
                <c:pt idx="533">
                  <c:v>640</c:v>
                </c:pt>
                <c:pt idx="534">
                  <c:v>640</c:v>
                </c:pt>
                <c:pt idx="535">
                  <c:v>640</c:v>
                </c:pt>
                <c:pt idx="536">
                  <c:v>640</c:v>
                </c:pt>
                <c:pt idx="537">
                  <c:v>640</c:v>
                </c:pt>
                <c:pt idx="538">
                  <c:v>640</c:v>
                </c:pt>
                <c:pt idx="539">
                  <c:v>640</c:v>
                </c:pt>
                <c:pt idx="540">
                  <c:v>641</c:v>
                </c:pt>
                <c:pt idx="541">
                  <c:v>641</c:v>
                </c:pt>
                <c:pt idx="542">
                  <c:v>641</c:v>
                </c:pt>
                <c:pt idx="543">
                  <c:v>641</c:v>
                </c:pt>
                <c:pt idx="544">
                  <c:v>641</c:v>
                </c:pt>
                <c:pt idx="545">
                  <c:v>641</c:v>
                </c:pt>
                <c:pt idx="546">
                  <c:v>641</c:v>
                </c:pt>
                <c:pt idx="547">
                  <c:v>641</c:v>
                </c:pt>
                <c:pt idx="548">
                  <c:v>641</c:v>
                </c:pt>
                <c:pt idx="549">
                  <c:v>641</c:v>
                </c:pt>
                <c:pt idx="550">
                  <c:v>641</c:v>
                </c:pt>
                <c:pt idx="551">
                  <c:v>641</c:v>
                </c:pt>
                <c:pt idx="552">
                  <c:v>641</c:v>
                </c:pt>
                <c:pt idx="553">
                  <c:v>641</c:v>
                </c:pt>
                <c:pt idx="554">
                  <c:v>641</c:v>
                </c:pt>
                <c:pt idx="555">
                  <c:v>641</c:v>
                </c:pt>
                <c:pt idx="556">
                  <c:v>642</c:v>
                </c:pt>
                <c:pt idx="557">
                  <c:v>642</c:v>
                </c:pt>
                <c:pt idx="558">
                  <c:v>642</c:v>
                </c:pt>
                <c:pt idx="559">
                  <c:v>642</c:v>
                </c:pt>
                <c:pt idx="560">
                  <c:v>642</c:v>
                </c:pt>
                <c:pt idx="561">
                  <c:v>642</c:v>
                </c:pt>
                <c:pt idx="562">
                  <c:v>642</c:v>
                </c:pt>
                <c:pt idx="563">
                  <c:v>642</c:v>
                </c:pt>
                <c:pt idx="564">
                  <c:v>642</c:v>
                </c:pt>
                <c:pt idx="565">
                  <c:v>642</c:v>
                </c:pt>
                <c:pt idx="566">
                  <c:v>642</c:v>
                </c:pt>
                <c:pt idx="567">
                  <c:v>642</c:v>
                </c:pt>
                <c:pt idx="568">
                  <c:v>642</c:v>
                </c:pt>
                <c:pt idx="569">
                  <c:v>643</c:v>
                </c:pt>
                <c:pt idx="570">
                  <c:v>643</c:v>
                </c:pt>
                <c:pt idx="571">
                  <c:v>643</c:v>
                </c:pt>
                <c:pt idx="572">
                  <c:v>643</c:v>
                </c:pt>
                <c:pt idx="573">
                  <c:v>643</c:v>
                </c:pt>
                <c:pt idx="574">
                  <c:v>643</c:v>
                </c:pt>
                <c:pt idx="575">
                  <c:v>643</c:v>
                </c:pt>
                <c:pt idx="576">
                  <c:v>643</c:v>
                </c:pt>
                <c:pt idx="577">
                  <c:v>643</c:v>
                </c:pt>
                <c:pt idx="578">
                  <c:v>643</c:v>
                </c:pt>
                <c:pt idx="579">
                  <c:v>643</c:v>
                </c:pt>
                <c:pt idx="580">
                  <c:v>643</c:v>
                </c:pt>
                <c:pt idx="581">
                  <c:v>643</c:v>
                </c:pt>
                <c:pt idx="582">
                  <c:v>644</c:v>
                </c:pt>
                <c:pt idx="583">
                  <c:v>644</c:v>
                </c:pt>
                <c:pt idx="584">
                  <c:v>644</c:v>
                </c:pt>
                <c:pt idx="585">
                  <c:v>644</c:v>
                </c:pt>
                <c:pt idx="586">
                  <c:v>644</c:v>
                </c:pt>
                <c:pt idx="587">
                  <c:v>644</c:v>
                </c:pt>
                <c:pt idx="588">
                  <c:v>644</c:v>
                </c:pt>
                <c:pt idx="589">
                  <c:v>644</c:v>
                </c:pt>
                <c:pt idx="590">
                  <c:v>645</c:v>
                </c:pt>
                <c:pt idx="591">
                  <c:v>646</c:v>
                </c:pt>
                <c:pt idx="592">
                  <c:v>646</c:v>
                </c:pt>
                <c:pt idx="593">
                  <c:v>646</c:v>
                </c:pt>
                <c:pt idx="594">
                  <c:v>647</c:v>
                </c:pt>
                <c:pt idx="595">
                  <c:v>647</c:v>
                </c:pt>
                <c:pt idx="596">
                  <c:v>647</c:v>
                </c:pt>
                <c:pt idx="597">
                  <c:v>647</c:v>
                </c:pt>
                <c:pt idx="598">
                  <c:v>647</c:v>
                </c:pt>
                <c:pt idx="599">
                  <c:v>647</c:v>
                </c:pt>
                <c:pt idx="600">
                  <c:v>647</c:v>
                </c:pt>
                <c:pt idx="601">
                  <c:v>647</c:v>
                </c:pt>
                <c:pt idx="602">
                  <c:v>647</c:v>
                </c:pt>
                <c:pt idx="603">
                  <c:v>647</c:v>
                </c:pt>
                <c:pt idx="604">
                  <c:v>647</c:v>
                </c:pt>
                <c:pt idx="605">
                  <c:v>647</c:v>
                </c:pt>
                <c:pt idx="606">
                  <c:v>647</c:v>
                </c:pt>
                <c:pt idx="607">
                  <c:v>648</c:v>
                </c:pt>
                <c:pt idx="608">
                  <c:v>648</c:v>
                </c:pt>
                <c:pt idx="609">
                  <c:v>648</c:v>
                </c:pt>
                <c:pt idx="610">
                  <c:v>648</c:v>
                </c:pt>
                <c:pt idx="611">
                  <c:v>648</c:v>
                </c:pt>
                <c:pt idx="612">
                  <c:v>648</c:v>
                </c:pt>
                <c:pt idx="613">
                  <c:v>648</c:v>
                </c:pt>
                <c:pt idx="614">
                  <c:v>649</c:v>
                </c:pt>
                <c:pt idx="615">
                  <c:v>649</c:v>
                </c:pt>
                <c:pt idx="616">
                  <c:v>649</c:v>
                </c:pt>
                <c:pt idx="617">
                  <c:v>649</c:v>
                </c:pt>
                <c:pt idx="618">
                  <c:v>649</c:v>
                </c:pt>
                <c:pt idx="619">
                  <c:v>649</c:v>
                </c:pt>
                <c:pt idx="620">
                  <c:v>649</c:v>
                </c:pt>
                <c:pt idx="621">
                  <c:v>649</c:v>
                </c:pt>
                <c:pt idx="622">
                  <c:v>649</c:v>
                </c:pt>
                <c:pt idx="623">
                  <c:v>649</c:v>
                </c:pt>
                <c:pt idx="624">
                  <c:v>650</c:v>
                </c:pt>
                <c:pt idx="625">
                  <c:v>650</c:v>
                </c:pt>
                <c:pt idx="626">
                  <c:v>650</c:v>
                </c:pt>
                <c:pt idx="627">
                  <c:v>650</c:v>
                </c:pt>
                <c:pt idx="628">
                  <c:v>650</c:v>
                </c:pt>
                <c:pt idx="629">
                  <c:v>651</c:v>
                </c:pt>
                <c:pt idx="630">
                  <c:v>651</c:v>
                </c:pt>
                <c:pt idx="631">
                  <c:v>651</c:v>
                </c:pt>
                <c:pt idx="632">
                  <c:v>651</c:v>
                </c:pt>
                <c:pt idx="633">
                  <c:v>651</c:v>
                </c:pt>
                <c:pt idx="634">
                  <c:v>651</c:v>
                </c:pt>
                <c:pt idx="635">
                  <c:v>651</c:v>
                </c:pt>
                <c:pt idx="636">
                  <c:v>651</c:v>
                </c:pt>
                <c:pt idx="637">
                  <c:v>651</c:v>
                </c:pt>
                <c:pt idx="638">
                  <c:v>651</c:v>
                </c:pt>
                <c:pt idx="639">
                  <c:v>652</c:v>
                </c:pt>
                <c:pt idx="640">
                  <c:v>652</c:v>
                </c:pt>
                <c:pt idx="641">
                  <c:v>653</c:v>
                </c:pt>
                <c:pt idx="642">
                  <c:v>654</c:v>
                </c:pt>
                <c:pt idx="643">
                  <c:v>654</c:v>
                </c:pt>
                <c:pt idx="644">
                  <c:v>654</c:v>
                </c:pt>
                <c:pt idx="645">
                  <c:v>654</c:v>
                </c:pt>
                <c:pt idx="646">
                  <c:v>654</c:v>
                </c:pt>
                <c:pt idx="647">
                  <c:v>654</c:v>
                </c:pt>
                <c:pt idx="648">
                  <c:v>654</c:v>
                </c:pt>
                <c:pt idx="649">
                  <c:v>654</c:v>
                </c:pt>
                <c:pt idx="650">
                  <c:v>655</c:v>
                </c:pt>
                <c:pt idx="651">
                  <c:v>655</c:v>
                </c:pt>
                <c:pt idx="652">
                  <c:v>655</c:v>
                </c:pt>
                <c:pt idx="653">
                  <c:v>655</c:v>
                </c:pt>
                <c:pt idx="654">
                  <c:v>655</c:v>
                </c:pt>
                <c:pt idx="655">
                  <c:v>655</c:v>
                </c:pt>
                <c:pt idx="656">
                  <c:v>656</c:v>
                </c:pt>
                <c:pt idx="657">
                  <c:v>656</c:v>
                </c:pt>
                <c:pt idx="658">
                  <c:v>656</c:v>
                </c:pt>
                <c:pt idx="659">
                  <c:v>656</c:v>
                </c:pt>
                <c:pt idx="660">
                  <c:v>657</c:v>
                </c:pt>
                <c:pt idx="661">
                  <c:v>657</c:v>
                </c:pt>
                <c:pt idx="662">
                  <c:v>657</c:v>
                </c:pt>
                <c:pt idx="663">
                  <c:v>657</c:v>
                </c:pt>
                <c:pt idx="664">
                  <c:v>657</c:v>
                </c:pt>
                <c:pt idx="665">
                  <c:v>657</c:v>
                </c:pt>
                <c:pt idx="666">
                  <c:v>657</c:v>
                </c:pt>
                <c:pt idx="667">
                  <c:v>657</c:v>
                </c:pt>
                <c:pt idx="668">
                  <c:v>657</c:v>
                </c:pt>
                <c:pt idx="669">
                  <c:v>657</c:v>
                </c:pt>
                <c:pt idx="670">
                  <c:v>658</c:v>
                </c:pt>
                <c:pt idx="671">
                  <c:v>658</c:v>
                </c:pt>
                <c:pt idx="672">
                  <c:v>658</c:v>
                </c:pt>
                <c:pt idx="673">
                  <c:v>658</c:v>
                </c:pt>
                <c:pt idx="674">
                  <c:v>658</c:v>
                </c:pt>
                <c:pt idx="675">
                  <c:v>658</c:v>
                </c:pt>
                <c:pt idx="676">
                  <c:v>658</c:v>
                </c:pt>
                <c:pt idx="677">
                  <c:v>659</c:v>
                </c:pt>
                <c:pt idx="678">
                  <c:v>660</c:v>
                </c:pt>
                <c:pt idx="679">
                  <c:v>661</c:v>
                </c:pt>
                <c:pt idx="680">
                  <c:v>661</c:v>
                </c:pt>
                <c:pt idx="681">
                  <c:v>661</c:v>
                </c:pt>
                <c:pt idx="682">
                  <c:v>661</c:v>
                </c:pt>
                <c:pt idx="683">
                  <c:v>661</c:v>
                </c:pt>
                <c:pt idx="684">
                  <c:v>661</c:v>
                </c:pt>
                <c:pt idx="685">
                  <c:v>661</c:v>
                </c:pt>
                <c:pt idx="686">
                  <c:v>661</c:v>
                </c:pt>
                <c:pt idx="687">
                  <c:v>661</c:v>
                </c:pt>
                <c:pt idx="688">
                  <c:v>661</c:v>
                </c:pt>
                <c:pt idx="689">
                  <c:v>661</c:v>
                </c:pt>
                <c:pt idx="690">
                  <c:v>661</c:v>
                </c:pt>
                <c:pt idx="691">
                  <c:v>661</c:v>
                </c:pt>
                <c:pt idx="692">
                  <c:v>661</c:v>
                </c:pt>
                <c:pt idx="693">
                  <c:v>662</c:v>
                </c:pt>
                <c:pt idx="694">
                  <c:v>662</c:v>
                </c:pt>
                <c:pt idx="695">
                  <c:v>662</c:v>
                </c:pt>
                <c:pt idx="696">
                  <c:v>662</c:v>
                </c:pt>
                <c:pt idx="697">
                  <c:v>662</c:v>
                </c:pt>
                <c:pt idx="698">
                  <c:v>662</c:v>
                </c:pt>
                <c:pt idx="699">
                  <c:v>662</c:v>
                </c:pt>
                <c:pt idx="700">
                  <c:v>662</c:v>
                </c:pt>
                <c:pt idx="701">
                  <c:v>662</c:v>
                </c:pt>
                <c:pt idx="702">
                  <c:v>663</c:v>
                </c:pt>
                <c:pt idx="703">
                  <c:v>663</c:v>
                </c:pt>
                <c:pt idx="704">
                  <c:v>663</c:v>
                </c:pt>
                <c:pt idx="705">
                  <c:v>663</c:v>
                </c:pt>
                <c:pt idx="706">
                  <c:v>663</c:v>
                </c:pt>
                <c:pt idx="707">
                  <c:v>663</c:v>
                </c:pt>
                <c:pt idx="708">
                  <c:v>663</c:v>
                </c:pt>
                <c:pt idx="709">
                  <c:v>664</c:v>
                </c:pt>
                <c:pt idx="710">
                  <c:v>664</c:v>
                </c:pt>
                <c:pt idx="711">
                  <c:v>664</c:v>
                </c:pt>
                <c:pt idx="712">
                  <c:v>664</c:v>
                </c:pt>
                <c:pt idx="713">
                  <c:v>664</c:v>
                </c:pt>
                <c:pt idx="714">
                  <c:v>664</c:v>
                </c:pt>
                <c:pt idx="715">
                  <c:v>664</c:v>
                </c:pt>
                <c:pt idx="716">
                  <c:v>664</c:v>
                </c:pt>
                <c:pt idx="717">
                  <c:v>665</c:v>
                </c:pt>
                <c:pt idx="718">
                  <c:v>665</c:v>
                </c:pt>
                <c:pt idx="719">
                  <c:v>665</c:v>
                </c:pt>
                <c:pt idx="720">
                  <c:v>665</c:v>
                </c:pt>
                <c:pt idx="721">
                  <c:v>665</c:v>
                </c:pt>
                <c:pt idx="722">
                  <c:v>665</c:v>
                </c:pt>
                <c:pt idx="723">
                  <c:v>665</c:v>
                </c:pt>
                <c:pt idx="724">
                  <c:v>665</c:v>
                </c:pt>
                <c:pt idx="725">
                  <c:v>665</c:v>
                </c:pt>
                <c:pt idx="726">
                  <c:v>666</c:v>
                </c:pt>
                <c:pt idx="727">
                  <c:v>667</c:v>
                </c:pt>
                <c:pt idx="728">
                  <c:v>668</c:v>
                </c:pt>
                <c:pt idx="729">
                  <c:v>668</c:v>
                </c:pt>
                <c:pt idx="730">
                  <c:v>668</c:v>
                </c:pt>
                <c:pt idx="731">
                  <c:v>668</c:v>
                </c:pt>
                <c:pt idx="732">
                  <c:v>668</c:v>
                </c:pt>
                <c:pt idx="733">
                  <c:v>668</c:v>
                </c:pt>
                <c:pt idx="734">
                  <c:v>668</c:v>
                </c:pt>
                <c:pt idx="735">
                  <c:v>668</c:v>
                </c:pt>
                <c:pt idx="736">
                  <c:v>668</c:v>
                </c:pt>
                <c:pt idx="737">
                  <c:v>668</c:v>
                </c:pt>
                <c:pt idx="738">
                  <c:v>668</c:v>
                </c:pt>
                <c:pt idx="739">
                  <c:v>668</c:v>
                </c:pt>
                <c:pt idx="740">
                  <c:v>668</c:v>
                </c:pt>
                <c:pt idx="741">
                  <c:v>669</c:v>
                </c:pt>
                <c:pt idx="742">
                  <c:v>669</c:v>
                </c:pt>
                <c:pt idx="743">
                  <c:v>669</c:v>
                </c:pt>
                <c:pt idx="744">
                  <c:v>669</c:v>
                </c:pt>
                <c:pt idx="745">
                  <c:v>669</c:v>
                </c:pt>
                <c:pt idx="746">
                  <c:v>670</c:v>
                </c:pt>
                <c:pt idx="747">
                  <c:v>670</c:v>
                </c:pt>
                <c:pt idx="748">
                  <c:v>670</c:v>
                </c:pt>
                <c:pt idx="749">
                  <c:v>670</c:v>
                </c:pt>
                <c:pt idx="750">
                  <c:v>670</c:v>
                </c:pt>
                <c:pt idx="751">
                  <c:v>670</c:v>
                </c:pt>
                <c:pt idx="752">
                  <c:v>670</c:v>
                </c:pt>
                <c:pt idx="753">
                  <c:v>671</c:v>
                </c:pt>
                <c:pt idx="754">
                  <c:v>671</c:v>
                </c:pt>
                <c:pt idx="755">
                  <c:v>671</c:v>
                </c:pt>
                <c:pt idx="756">
                  <c:v>671</c:v>
                </c:pt>
                <c:pt idx="757">
                  <c:v>671</c:v>
                </c:pt>
                <c:pt idx="758">
                  <c:v>671</c:v>
                </c:pt>
                <c:pt idx="759">
                  <c:v>671</c:v>
                </c:pt>
                <c:pt idx="760">
                  <c:v>671</c:v>
                </c:pt>
                <c:pt idx="761">
                  <c:v>671</c:v>
                </c:pt>
                <c:pt idx="762">
                  <c:v>672</c:v>
                </c:pt>
                <c:pt idx="763">
                  <c:v>672</c:v>
                </c:pt>
                <c:pt idx="764">
                  <c:v>672</c:v>
                </c:pt>
                <c:pt idx="765">
                  <c:v>672</c:v>
                </c:pt>
                <c:pt idx="766">
                  <c:v>672</c:v>
                </c:pt>
                <c:pt idx="767">
                  <c:v>672</c:v>
                </c:pt>
                <c:pt idx="768">
                  <c:v>672</c:v>
                </c:pt>
                <c:pt idx="769">
                  <c:v>672</c:v>
                </c:pt>
                <c:pt idx="770">
                  <c:v>674</c:v>
                </c:pt>
                <c:pt idx="771">
                  <c:v>674</c:v>
                </c:pt>
                <c:pt idx="772">
                  <c:v>674</c:v>
                </c:pt>
                <c:pt idx="773">
                  <c:v>674</c:v>
                </c:pt>
                <c:pt idx="774">
                  <c:v>675</c:v>
                </c:pt>
                <c:pt idx="775">
                  <c:v>675</c:v>
                </c:pt>
                <c:pt idx="776">
                  <c:v>675</c:v>
                </c:pt>
                <c:pt idx="777">
                  <c:v>675</c:v>
                </c:pt>
                <c:pt idx="778">
                  <c:v>675</c:v>
                </c:pt>
                <c:pt idx="779">
                  <c:v>675</c:v>
                </c:pt>
                <c:pt idx="780">
                  <c:v>675</c:v>
                </c:pt>
                <c:pt idx="781">
                  <c:v>675</c:v>
                </c:pt>
                <c:pt idx="782">
                  <c:v>675</c:v>
                </c:pt>
                <c:pt idx="783">
                  <c:v>675</c:v>
                </c:pt>
                <c:pt idx="784">
                  <c:v>675</c:v>
                </c:pt>
                <c:pt idx="785">
                  <c:v>676</c:v>
                </c:pt>
                <c:pt idx="786">
                  <c:v>676</c:v>
                </c:pt>
                <c:pt idx="787">
                  <c:v>676</c:v>
                </c:pt>
                <c:pt idx="788">
                  <c:v>676</c:v>
                </c:pt>
                <c:pt idx="789">
                  <c:v>676</c:v>
                </c:pt>
                <c:pt idx="790">
                  <c:v>676</c:v>
                </c:pt>
                <c:pt idx="791">
                  <c:v>676</c:v>
                </c:pt>
                <c:pt idx="792">
                  <c:v>676</c:v>
                </c:pt>
                <c:pt idx="793">
                  <c:v>677</c:v>
                </c:pt>
                <c:pt idx="794">
                  <c:v>677</c:v>
                </c:pt>
                <c:pt idx="795">
                  <c:v>677</c:v>
                </c:pt>
                <c:pt idx="796">
                  <c:v>677</c:v>
                </c:pt>
                <c:pt idx="797">
                  <c:v>677</c:v>
                </c:pt>
                <c:pt idx="798">
                  <c:v>677</c:v>
                </c:pt>
                <c:pt idx="799">
                  <c:v>677</c:v>
                </c:pt>
                <c:pt idx="800">
                  <c:v>678</c:v>
                </c:pt>
                <c:pt idx="801">
                  <c:v>678</c:v>
                </c:pt>
                <c:pt idx="802">
                  <c:v>678</c:v>
                </c:pt>
                <c:pt idx="803">
                  <c:v>678</c:v>
                </c:pt>
                <c:pt idx="804">
                  <c:v>678</c:v>
                </c:pt>
                <c:pt idx="805">
                  <c:v>678</c:v>
                </c:pt>
                <c:pt idx="806">
                  <c:v>678</c:v>
                </c:pt>
                <c:pt idx="807">
                  <c:v>678</c:v>
                </c:pt>
                <c:pt idx="808">
                  <c:v>678</c:v>
                </c:pt>
                <c:pt idx="809">
                  <c:v>679</c:v>
                </c:pt>
                <c:pt idx="810">
                  <c:v>679</c:v>
                </c:pt>
                <c:pt idx="811">
                  <c:v>679</c:v>
                </c:pt>
                <c:pt idx="812">
                  <c:v>679</c:v>
                </c:pt>
                <c:pt idx="813">
                  <c:v>679</c:v>
                </c:pt>
                <c:pt idx="814">
                  <c:v>679</c:v>
                </c:pt>
                <c:pt idx="815">
                  <c:v>679</c:v>
                </c:pt>
                <c:pt idx="816">
                  <c:v>679</c:v>
                </c:pt>
                <c:pt idx="817">
                  <c:v>679</c:v>
                </c:pt>
                <c:pt idx="818">
                  <c:v>679</c:v>
                </c:pt>
                <c:pt idx="819">
                  <c:v>679</c:v>
                </c:pt>
                <c:pt idx="820">
                  <c:v>679</c:v>
                </c:pt>
                <c:pt idx="821">
                  <c:v>679</c:v>
                </c:pt>
                <c:pt idx="822">
                  <c:v>680</c:v>
                </c:pt>
                <c:pt idx="823">
                  <c:v>680</c:v>
                </c:pt>
                <c:pt idx="824">
                  <c:v>681</c:v>
                </c:pt>
                <c:pt idx="825">
                  <c:v>681</c:v>
                </c:pt>
                <c:pt idx="826">
                  <c:v>682</c:v>
                </c:pt>
                <c:pt idx="827">
                  <c:v>682</c:v>
                </c:pt>
                <c:pt idx="828">
                  <c:v>682</c:v>
                </c:pt>
                <c:pt idx="829">
                  <c:v>682</c:v>
                </c:pt>
                <c:pt idx="830">
                  <c:v>682</c:v>
                </c:pt>
                <c:pt idx="831">
                  <c:v>682</c:v>
                </c:pt>
                <c:pt idx="832">
                  <c:v>682</c:v>
                </c:pt>
                <c:pt idx="833">
                  <c:v>682</c:v>
                </c:pt>
                <c:pt idx="834">
                  <c:v>682</c:v>
                </c:pt>
                <c:pt idx="835">
                  <c:v>682</c:v>
                </c:pt>
                <c:pt idx="836">
                  <c:v>682</c:v>
                </c:pt>
                <c:pt idx="837">
                  <c:v>682</c:v>
                </c:pt>
                <c:pt idx="838">
                  <c:v>682</c:v>
                </c:pt>
                <c:pt idx="839">
                  <c:v>682</c:v>
                </c:pt>
                <c:pt idx="840">
                  <c:v>682</c:v>
                </c:pt>
                <c:pt idx="841">
                  <c:v>682</c:v>
                </c:pt>
                <c:pt idx="842">
                  <c:v>682</c:v>
                </c:pt>
                <c:pt idx="843">
                  <c:v>682</c:v>
                </c:pt>
                <c:pt idx="844">
                  <c:v>683</c:v>
                </c:pt>
                <c:pt idx="845">
                  <c:v>683</c:v>
                </c:pt>
                <c:pt idx="846">
                  <c:v>683</c:v>
                </c:pt>
                <c:pt idx="847">
                  <c:v>683</c:v>
                </c:pt>
                <c:pt idx="848">
                  <c:v>683</c:v>
                </c:pt>
                <c:pt idx="849">
                  <c:v>683</c:v>
                </c:pt>
                <c:pt idx="850">
                  <c:v>683</c:v>
                </c:pt>
                <c:pt idx="851">
                  <c:v>683</c:v>
                </c:pt>
                <c:pt idx="852">
                  <c:v>683</c:v>
                </c:pt>
                <c:pt idx="853">
                  <c:v>684</c:v>
                </c:pt>
                <c:pt idx="854">
                  <c:v>684</c:v>
                </c:pt>
                <c:pt idx="855">
                  <c:v>684</c:v>
                </c:pt>
                <c:pt idx="856">
                  <c:v>684</c:v>
                </c:pt>
                <c:pt idx="857">
                  <c:v>684</c:v>
                </c:pt>
                <c:pt idx="858">
                  <c:v>684</c:v>
                </c:pt>
                <c:pt idx="859">
                  <c:v>684</c:v>
                </c:pt>
                <c:pt idx="860">
                  <c:v>684</c:v>
                </c:pt>
                <c:pt idx="861">
                  <c:v>684</c:v>
                </c:pt>
                <c:pt idx="862">
                  <c:v>684</c:v>
                </c:pt>
                <c:pt idx="863">
                  <c:v>684</c:v>
                </c:pt>
                <c:pt idx="864">
                  <c:v>684</c:v>
                </c:pt>
                <c:pt idx="865">
                  <c:v>684</c:v>
                </c:pt>
                <c:pt idx="866">
                  <c:v>685</c:v>
                </c:pt>
                <c:pt idx="867">
                  <c:v>685</c:v>
                </c:pt>
                <c:pt idx="868">
                  <c:v>685</c:v>
                </c:pt>
                <c:pt idx="869">
                  <c:v>685</c:v>
                </c:pt>
                <c:pt idx="870">
                  <c:v>685</c:v>
                </c:pt>
                <c:pt idx="871">
                  <c:v>686</c:v>
                </c:pt>
                <c:pt idx="872">
                  <c:v>686</c:v>
                </c:pt>
                <c:pt idx="873">
                  <c:v>686</c:v>
                </c:pt>
                <c:pt idx="874">
                  <c:v>686</c:v>
                </c:pt>
                <c:pt idx="875">
                  <c:v>686</c:v>
                </c:pt>
                <c:pt idx="876">
                  <c:v>686</c:v>
                </c:pt>
                <c:pt idx="877">
                  <c:v>686</c:v>
                </c:pt>
                <c:pt idx="878">
                  <c:v>686</c:v>
                </c:pt>
                <c:pt idx="879">
                  <c:v>686</c:v>
                </c:pt>
                <c:pt idx="880">
                  <c:v>686</c:v>
                </c:pt>
                <c:pt idx="881">
                  <c:v>686</c:v>
                </c:pt>
                <c:pt idx="882">
                  <c:v>687</c:v>
                </c:pt>
                <c:pt idx="883">
                  <c:v>688</c:v>
                </c:pt>
                <c:pt idx="884">
                  <c:v>688</c:v>
                </c:pt>
                <c:pt idx="885">
                  <c:v>689</c:v>
                </c:pt>
                <c:pt idx="886">
                  <c:v>689</c:v>
                </c:pt>
                <c:pt idx="887">
                  <c:v>689</c:v>
                </c:pt>
                <c:pt idx="888">
                  <c:v>689</c:v>
                </c:pt>
                <c:pt idx="889">
                  <c:v>689</c:v>
                </c:pt>
                <c:pt idx="890">
                  <c:v>689</c:v>
                </c:pt>
                <c:pt idx="891">
                  <c:v>689</c:v>
                </c:pt>
                <c:pt idx="892">
                  <c:v>689</c:v>
                </c:pt>
                <c:pt idx="893">
                  <c:v>689</c:v>
                </c:pt>
                <c:pt idx="894">
                  <c:v>689</c:v>
                </c:pt>
                <c:pt idx="895">
                  <c:v>690</c:v>
                </c:pt>
                <c:pt idx="896">
                  <c:v>690</c:v>
                </c:pt>
                <c:pt idx="897">
                  <c:v>690</c:v>
                </c:pt>
                <c:pt idx="898">
                  <c:v>690</c:v>
                </c:pt>
                <c:pt idx="899">
                  <c:v>690</c:v>
                </c:pt>
                <c:pt idx="900">
                  <c:v>690</c:v>
                </c:pt>
                <c:pt idx="901">
                  <c:v>690</c:v>
                </c:pt>
                <c:pt idx="902">
                  <c:v>690</c:v>
                </c:pt>
                <c:pt idx="903">
                  <c:v>691</c:v>
                </c:pt>
                <c:pt idx="904">
                  <c:v>691</c:v>
                </c:pt>
                <c:pt idx="905">
                  <c:v>691</c:v>
                </c:pt>
                <c:pt idx="906">
                  <c:v>691</c:v>
                </c:pt>
                <c:pt idx="907">
                  <c:v>691</c:v>
                </c:pt>
                <c:pt idx="908">
                  <c:v>691</c:v>
                </c:pt>
                <c:pt idx="909">
                  <c:v>692</c:v>
                </c:pt>
                <c:pt idx="910">
                  <c:v>692</c:v>
                </c:pt>
                <c:pt idx="911">
                  <c:v>692</c:v>
                </c:pt>
                <c:pt idx="912">
                  <c:v>692</c:v>
                </c:pt>
                <c:pt idx="913">
                  <c:v>692</c:v>
                </c:pt>
                <c:pt idx="914">
                  <c:v>692</c:v>
                </c:pt>
                <c:pt idx="915">
                  <c:v>692</c:v>
                </c:pt>
                <c:pt idx="916">
                  <c:v>692</c:v>
                </c:pt>
                <c:pt idx="917">
                  <c:v>693</c:v>
                </c:pt>
                <c:pt idx="918">
                  <c:v>693</c:v>
                </c:pt>
                <c:pt idx="919">
                  <c:v>693</c:v>
                </c:pt>
                <c:pt idx="920">
                  <c:v>693</c:v>
                </c:pt>
                <c:pt idx="921">
                  <c:v>693</c:v>
                </c:pt>
                <c:pt idx="922">
                  <c:v>693</c:v>
                </c:pt>
                <c:pt idx="923">
                  <c:v>693</c:v>
                </c:pt>
                <c:pt idx="924">
                  <c:v>693</c:v>
                </c:pt>
                <c:pt idx="925">
                  <c:v>694</c:v>
                </c:pt>
                <c:pt idx="926">
                  <c:v>696</c:v>
                </c:pt>
                <c:pt idx="927">
                  <c:v>696</c:v>
                </c:pt>
                <c:pt idx="928">
                  <c:v>696</c:v>
                </c:pt>
                <c:pt idx="929">
                  <c:v>696</c:v>
                </c:pt>
                <c:pt idx="930">
                  <c:v>696</c:v>
                </c:pt>
                <c:pt idx="931">
                  <c:v>696</c:v>
                </c:pt>
                <c:pt idx="932">
                  <c:v>696</c:v>
                </c:pt>
                <c:pt idx="933">
                  <c:v>696</c:v>
                </c:pt>
                <c:pt idx="934">
                  <c:v>696</c:v>
                </c:pt>
                <c:pt idx="935">
                  <c:v>696</c:v>
                </c:pt>
                <c:pt idx="936">
                  <c:v>697</c:v>
                </c:pt>
                <c:pt idx="937">
                  <c:v>697</c:v>
                </c:pt>
                <c:pt idx="938">
                  <c:v>697</c:v>
                </c:pt>
                <c:pt idx="939">
                  <c:v>697</c:v>
                </c:pt>
                <c:pt idx="940">
                  <c:v>697</c:v>
                </c:pt>
                <c:pt idx="941">
                  <c:v>697</c:v>
                </c:pt>
                <c:pt idx="942">
                  <c:v>697</c:v>
                </c:pt>
                <c:pt idx="943">
                  <c:v>697</c:v>
                </c:pt>
                <c:pt idx="944">
                  <c:v>697</c:v>
                </c:pt>
                <c:pt idx="945">
                  <c:v>698</c:v>
                </c:pt>
                <c:pt idx="946">
                  <c:v>698</c:v>
                </c:pt>
                <c:pt idx="947">
                  <c:v>698</c:v>
                </c:pt>
                <c:pt idx="948">
                  <c:v>698</c:v>
                </c:pt>
                <c:pt idx="949">
                  <c:v>698</c:v>
                </c:pt>
                <c:pt idx="950">
                  <c:v>698</c:v>
                </c:pt>
                <c:pt idx="951">
                  <c:v>698</c:v>
                </c:pt>
                <c:pt idx="952">
                  <c:v>698</c:v>
                </c:pt>
                <c:pt idx="953">
                  <c:v>699</c:v>
                </c:pt>
                <c:pt idx="954">
                  <c:v>699</c:v>
                </c:pt>
                <c:pt idx="955">
                  <c:v>699</c:v>
                </c:pt>
                <c:pt idx="956">
                  <c:v>699</c:v>
                </c:pt>
                <c:pt idx="957">
                  <c:v>699</c:v>
                </c:pt>
                <c:pt idx="958">
                  <c:v>699</c:v>
                </c:pt>
                <c:pt idx="959">
                  <c:v>699</c:v>
                </c:pt>
                <c:pt idx="960">
                  <c:v>699</c:v>
                </c:pt>
                <c:pt idx="961">
                  <c:v>699</c:v>
                </c:pt>
                <c:pt idx="962">
                  <c:v>700</c:v>
                </c:pt>
                <c:pt idx="963">
                  <c:v>700</c:v>
                </c:pt>
                <c:pt idx="964">
                  <c:v>700</c:v>
                </c:pt>
                <c:pt idx="965">
                  <c:v>700</c:v>
                </c:pt>
                <c:pt idx="966">
                  <c:v>700</c:v>
                </c:pt>
                <c:pt idx="967">
                  <c:v>700</c:v>
                </c:pt>
                <c:pt idx="968">
                  <c:v>700</c:v>
                </c:pt>
                <c:pt idx="969">
                  <c:v>701</c:v>
                </c:pt>
                <c:pt idx="970">
                  <c:v>701</c:v>
                </c:pt>
                <c:pt idx="971">
                  <c:v>701</c:v>
                </c:pt>
                <c:pt idx="972">
                  <c:v>703</c:v>
                </c:pt>
                <c:pt idx="973">
                  <c:v>703</c:v>
                </c:pt>
                <c:pt idx="974">
                  <c:v>703</c:v>
                </c:pt>
                <c:pt idx="975">
                  <c:v>703</c:v>
                </c:pt>
                <c:pt idx="976">
                  <c:v>703</c:v>
                </c:pt>
                <c:pt idx="977">
                  <c:v>703</c:v>
                </c:pt>
                <c:pt idx="978">
                  <c:v>703</c:v>
                </c:pt>
                <c:pt idx="979">
                  <c:v>703</c:v>
                </c:pt>
                <c:pt idx="980">
                  <c:v>703</c:v>
                </c:pt>
                <c:pt idx="981">
                  <c:v>703</c:v>
                </c:pt>
                <c:pt idx="982">
                  <c:v>703</c:v>
                </c:pt>
                <c:pt idx="983">
                  <c:v>704</c:v>
                </c:pt>
                <c:pt idx="984">
                  <c:v>704</c:v>
                </c:pt>
                <c:pt idx="985">
                  <c:v>704</c:v>
                </c:pt>
                <c:pt idx="986">
                  <c:v>704</c:v>
                </c:pt>
                <c:pt idx="987">
                  <c:v>704</c:v>
                </c:pt>
                <c:pt idx="988">
                  <c:v>704</c:v>
                </c:pt>
                <c:pt idx="989">
                  <c:v>704</c:v>
                </c:pt>
                <c:pt idx="990">
                  <c:v>704</c:v>
                </c:pt>
                <c:pt idx="991">
                  <c:v>704</c:v>
                </c:pt>
                <c:pt idx="992">
                  <c:v>704</c:v>
                </c:pt>
                <c:pt idx="993">
                  <c:v>704</c:v>
                </c:pt>
                <c:pt idx="994">
                  <c:v>704</c:v>
                </c:pt>
                <c:pt idx="995">
                  <c:v>705</c:v>
                </c:pt>
                <c:pt idx="996">
                  <c:v>705</c:v>
                </c:pt>
                <c:pt idx="997">
                  <c:v>705</c:v>
                </c:pt>
                <c:pt idx="998">
                  <c:v>705</c:v>
                </c:pt>
                <c:pt idx="999">
                  <c:v>705</c:v>
                </c:pt>
                <c:pt idx="1000">
                  <c:v>705</c:v>
                </c:pt>
                <c:pt idx="1001">
                  <c:v>705</c:v>
                </c:pt>
                <c:pt idx="1002">
                  <c:v>706</c:v>
                </c:pt>
                <c:pt idx="1003">
                  <c:v>706</c:v>
                </c:pt>
                <c:pt idx="1004">
                  <c:v>706</c:v>
                </c:pt>
                <c:pt idx="1005">
                  <c:v>706</c:v>
                </c:pt>
                <c:pt idx="1006">
                  <c:v>706</c:v>
                </c:pt>
                <c:pt idx="1007">
                  <c:v>706</c:v>
                </c:pt>
                <c:pt idx="1008">
                  <c:v>706</c:v>
                </c:pt>
                <c:pt idx="1009">
                  <c:v>706</c:v>
                </c:pt>
                <c:pt idx="1010">
                  <c:v>707</c:v>
                </c:pt>
                <c:pt idx="1011">
                  <c:v>707</c:v>
                </c:pt>
                <c:pt idx="1012">
                  <c:v>707</c:v>
                </c:pt>
                <c:pt idx="1013">
                  <c:v>707</c:v>
                </c:pt>
                <c:pt idx="1014">
                  <c:v>707</c:v>
                </c:pt>
                <c:pt idx="1015">
                  <c:v>707</c:v>
                </c:pt>
                <c:pt idx="1016">
                  <c:v>707</c:v>
                </c:pt>
                <c:pt idx="1017">
                  <c:v>707</c:v>
                </c:pt>
                <c:pt idx="1018">
                  <c:v>707</c:v>
                </c:pt>
                <c:pt idx="1019">
                  <c:v>707</c:v>
                </c:pt>
                <c:pt idx="1020">
                  <c:v>707</c:v>
                </c:pt>
                <c:pt idx="1021">
                  <c:v>708</c:v>
                </c:pt>
                <c:pt idx="1022">
                  <c:v>708</c:v>
                </c:pt>
                <c:pt idx="1023">
                  <c:v>708</c:v>
                </c:pt>
                <c:pt idx="1024">
                  <c:v>709</c:v>
                </c:pt>
                <c:pt idx="1025">
                  <c:v>710</c:v>
                </c:pt>
                <c:pt idx="1026">
                  <c:v>710</c:v>
                </c:pt>
                <c:pt idx="1027">
                  <c:v>710</c:v>
                </c:pt>
                <c:pt idx="1028">
                  <c:v>710</c:v>
                </c:pt>
                <c:pt idx="1029">
                  <c:v>710</c:v>
                </c:pt>
                <c:pt idx="1030">
                  <c:v>710</c:v>
                </c:pt>
                <c:pt idx="1031">
                  <c:v>710</c:v>
                </c:pt>
                <c:pt idx="1032">
                  <c:v>710</c:v>
                </c:pt>
                <c:pt idx="1033">
                  <c:v>710</c:v>
                </c:pt>
                <c:pt idx="1034">
                  <c:v>710</c:v>
                </c:pt>
                <c:pt idx="1035">
                  <c:v>710</c:v>
                </c:pt>
                <c:pt idx="1036">
                  <c:v>710</c:v>
                </c:pt>
                <c:pt idx="1037">
                  <c:v>710</c:v>
                </c:pt>
                <c:pt idx="1038">
                  <c:v>710</c:v>
                </c:pt>
                <c:pt idx="1039">
                  <c:v>710</c:v>
                </c:pt>
                <c:pt idx="1040">
                  <c:v>711</c:v>
                </c:pt>
                <c:pt idx="1041">
                  <c:v>711</c:v>
                </c:pt>
                <c:pt idx="1042">
                  <c:v>711</c:v>
                </c:pt>
                <c:pt idx="1043">
                  <c:v>711</c:v>
                </c:pt>
                <c:pt idx="1044">
                  <c:v>711</c:v>
                </c:pt>
                <c:pt idx="1045">
                  <c:v>711</c:v>
                </c:pt>
                <c:pt idx="1046">
                  <c:v>711</c:v>
                </c:pt>
                <c:pt idx="1047">
                  <c:v>712</c:v>
                </c:pt>
                <c:pt idx="1048">
                  <c:v>712</c:v>
                </c:pt>
                <c:pt idx="1049">
                  <c:v>712</c:v>
                </c:pt>
                <c:pt idx="1050">
                  <c:v>712</c:v>
                </c:pt>
                <c:pt idx="1051">
                  <c:v>712</c:v>
                </c:pt>
                <c:pt idx="1052">
                  <c:v>712</c:v>
                </c:pt>
                <c:pt idx="1053">
                  <c:v>712</c:v>
                </c:pt>
                <c:pt idx="1054">
                  <c:v>712</c:v>
                </c:pt>
                <c:pt idx="1055">
                  <c:v>713</c:v>
                </c:pt>
                <c:pt idx="1056">
                  <c:v>713</c:v>
                </c:pt>
                <c:pt idx="1057">
                  <c:v>713</c:v>
                </c:pt>
                <c:pt idx="1058">
                  <c:v>713</c:v>
                </c:pt>
                <c:pt idx="1059">
                  <c:v>713</c:v>
                </c:pt>
                <c:pt idx="1060">
                  <c:v>713</c:v>
                </c:pt>
                <c:pt idx="1061">
                  <c:v>713</c:v>
                </c:pt>
                <c:pt idx="1062">
                  <c:v>713</c:v>
                </c:pt>
                <c:pt idx="1063">
                  <c:v>713</c:v>
                </c:pt>
                <c:pt idx="1064">
                  <c:v>713</c:v>
                </c:pt>
                <c:pt idx="1065">
                  <c:v>714</c:v>
                </c:pt>
                <c:pt idx="1066">
                  <c:v>714</c:v>
                </c:pt>
                <c:pt idx="1067">
                  <c:v>714</c:v>
                </c:pt>
                <c:pt idx="1068">
                  <c:v>714</c:v>
                </c:pt>
                <c:pt idx="1069">
                  <c:v>714</c:v>
                </c:pt>
                <c:pt idx="1070">
                  <c:v>714</c:v>
                </c:pt>
                <c:pt idx="1071">
                  <c:v>714</c:v>
                </c:pt>
                <c:pt idx="1072">
                  <c:v>714</c:v>
                </c:pt>
                <c:pt idx="1073">
                  <c:v>714</c:v>
                </c:pt>
                <c:pt idx="1074">
                  <c:v>715</c:v>
                </c:pt>
                <c:pt idx="1075">
                  <c:v>715</c:v>
                </c:pt>
                <c:pt idx="1076">
                  <c:v>717</c:v>
                </c:pt>
                <c:pt idx="1077">
                  <c:v>717</c:v>
                </c:pt>
                <c:pt idx="1078">
                  <c:v>717</c:v>
                </c:pt>
                <c:pt idx="1079">
                  <c:v>717</c:v>
                </c:pt>
                <c:pt idx="1080">
                  <c:v>717</c:v>
                </c:pt>
                <c:pt idx="1081">
                  <c:v>717</c:v>
                </c:pt>
                <c:pt idx="1082">
                  <c:v>717</c:v>
                </c:pt>
                <c:pt idx="1083">
                  <c:v>717</c:v>
                </c:pt>
                <c:pt idx="1084">
                  <c:v>717</c:v>
                </c:pt>
                <c:pt idx="1085">
                  <c:v>717</c:v>
                </c:pt>
                <c:pt idx="1086">
                  <c:v>717</c:v>
                </c:pt>
                <c:pt idx="1087">
                  <c:v>718</c:v>
                </c:pt>
                <c:pt idx="1088">
                  <c:v>718</c:v>
                </c:pt>
                <c:pt idx="1089">
                  <c:v>718</c:v>
                </c:pt>
                <c:pt idx="1090">
                  <c:v>718</c:v>
                </c:pt>
                <c:pt idx="1091">
                  <c:v>718</c:v>
                </c:pt>
                <c:pt idx="1092">
                  <c:v>718</c:v>
                </c:pt>
                <c:pt idx="1093">
                  <c:v>718</c:v>
                </c:pt>
                <c:pt idx="1094">
                  <c:v>718</c:v>
                </c:pt>
                <c:pt idx="1095">
                  <c:v>718</c:v>
                </c:pt>
                <c:pt idx="1096">
                  <c:v>718</c:v>
                </c:pt>
                <c:pt idx="1097">
                  <c:v>718</c:v>
                </c:pt>
                <c:pt idx="1098">
                  <c:v>719</c:v>
                </c:pt>
                <c:pt idx="1099">
                  <c:v>719</c:v>
                </c:pt>
                <c:pt idx="1100">
                  <c:v>719</c:v>
                </c:pt>
                <c:pt idx="1101">
                  <c:v>719</c:v>
                </c:pt>
                <c:pt idx="1102">
                  <c:v>719</c:v>
                </c:pt>
                <c:pt idx="1103">
                  <c:v>719</c:v>
                </c:pt>
                <c:pt idx="1104">
                  <c:v>719</c:v>
                </c:pt>
                <c:pt idx="1105">
                  <c:v>719</c:v>
                </c:pt>
                <c:pt idx="1106">
                  <c:v>719</c:v>
                </c:pt>
                <c:pt idx="1107">
                  <c:v>720</c:v>
                </c:pt>
                <c:pt idx="1108">
                  <c:v>720</c:v>
                </c:pt>
                <c:pt idx="1109">
                  <c:v>720</c:v>
                </c:pt>
                <c:pt idx="1110">
                  <c:v>720</c:v>
                </c:pt>
                <c:pt idx="1111">
                  <c:v>720</c:v>
                </c:pt>
                <c:pt idx="1112">
                  <c:v>720</c:v>
                </c:pt>
                <c:pt idx="1113">
                  <c:v>720</c:v>
                </c:pt>
                <c:pt idx="1114">
                  <c:v>720</c:v>
                </c:pt>
                <c:pt idx="1115">
                  <c:v>721</c:v>
                </c:pt>
                <c:pt idx="1116">
                  <c:v>721</c:v>
                </c:pt>
                <c:pt idx="1117">
                  <c:v>721</c:v>
                </c:pt>
                <c:pt idx="1118">
                  <c:v>721</c:v>
                </c:pt>
                <c:pt idx="1119">
                  <c:v>721</c:v>
                </c:pt>
                <c:pt idx="1120">
                  <c:v>721</c:v>
                </c:pt>
                <c:pt idx="1121">
                  <c:v>721</c:v>
                </c:pt>
                <c:pt idx="1122">
                  <c:v>721</c:v>
                </c:pt>
                <c:pt idx="1123">
                  <c:v>721</c:v>
                </c:pt>
                <c:pt idx="1124">
                  <c:v>722</c:v>
                </c:pt>
                <c:pt idx="1125">
                  <c:v>722</c:v>
                </c:pt>
                <c:pt idx="1126">
                  <c:v>722</c:v>
                </c:pt>
                <c:pt idx="1127">
                  <c:v>722</c:v>
                </c:pt>
                <c:pt idx="1128">
                  <c:v>723</c:v>
                </c:pt>
                <c:pt idx="1129">
                  <c:v>723</c:v>
                </c:pt>
                <c:pt idx="1130">
                  <c:v>723</c:v>
                </c:pt>
                <c:pt idx="1131">
                  <c:v>724</c:v>
                </c:pt>
                <c:pt idx="1132">
                  <c:v>724</c:v>
                </c:pt>
                <c:pt idx="1133">
                  <c:v>724</c:v>
                </c:pt>
                <c:pt idx="1134">
                  <c:v>724</c:v>
                </c:pt>
                <c:pt idx="1135">
                  <c:v>724</c:v>
                </c:pt>
                <c:pt idx="1136">
                  <c:v>724</c:v>
                </c:pt>
                <c:pt idx="1137">
                  <c:v>724</c:v>
                </c:pt>
                <c:pt idx="1138">
                  <c:v>724</c:v>
                </c:pt>
                <c:pt idx="1139">
                  <c:v>725</c:v>
                </c:pt>
                <c:pt idx="1140">
                  <c:v>725</c:v>
                </c:pt>
                <c:pt idx="1141">
                  <c:v>725</c:v>
                </c:pt>
                <c:pt idx="1142">
                  <c:v>725</c:v>
                </c:pt>
                <c:pt idx="1143">
                  <c:v>725</c:v>
                </c:pt>
                <c:pt idx="1144">
                  <c:v>725</c:v>
                </c:pt>
                <c:pt idx="1145">
                  <c:v>725</c:v>
                </c:pt>
                <c:pt idx="1146">
                  <c:v>726</c:v>
                </c:pt>
                <c:pt idx="1147">
                  <c:v>726</c:v>
                </c:pt>
                <c:pt idx="1148">
                  <c:v>726</c:v>
                </c:pt>
                <c:pt idx="1149">
                  <c:v>726</c:v>
                </c:pt>
                <c:pt idx="1150">
                  <c:v>726</c:v>
                </c:pt>
                <c:pt idx="1151">
                  <c:v>726</c:v>
                </c:pt>
                <c:pt idx="1152">
                  <c:v>726</c:v>
                </c:pt>
                <c:pt idx="1153">
                  <c:v>726</c:v>
                </c:pt>
                <c:pt idx="1154">
                  <c:v>726</c:v>
                </c:pt>
                <c:pt idx="1155">
                  <c:v>727</c:v>
                </c:pt>
                <c:pt idx="1156">
                  <c:v>727</c:v>
                </c:pt>
                <c:pt idx="1157">
                  <c:v>727</c:v>
                </c:pt>
                <c:pt idx="1158">
                  <c:v>727</c:v>
                </c:pt>
                <c:pt idx="1159">
                  <c:v>727</c:v>
                </c:pt>
                <c:pt idx="1160">
                  <c:v>727</c:v>
                </c:pt>
                <c:pt idx="1161">
                  <c:v>727</c:v>
                </c:pt>
                <c:pt idx="1162">
                  <c:v>727</c:v>
                </c:pt>
                <c:pt idx="1163">
                  <c:v>727</c:v>
                </c:pt>
                <c:pt idx="1164">
                  <c:v>727</c:v>
                </c:pt>
                <c:pt idx="1165">
                  <c:v>728</c:v>
                </c:pt>
                <c:pt idx="1166">
                  <c:v>728</c:v>
                </c:pt>
                <c:pt idx="1167">
                  <c:v>728</c:v>
                </c:pt>
                <c:pt idx="1168">
                  <c:v>728</c:v>
                </c:pt>
                <c:pt idx="1169">
                  <c:v>728</c:v>
                </c:pt>
                <c:pt idx="1170">
                  <c:v>729</c:v>
                </c:pt>
                <c:pt idx="1171">
                  <c:v>729</c:v>
                </c:pt>
                <c:pt idx="1172">
                  <c:v>730</c:v>
                </c:pt>
                <c:pt idx="1173">
                  <c:v>730</c:v>
                </c:pt>
                <c:pt idx="1174">
                  <c:v>731</c:v>
                </c:pt>
                <c:pt idx="1175">
                  <c:v>731</c:v>
                </c:pt>
                <c:pt idx="1176">
                  <c:v>731</c:v>
                </c:pt>
                <c:pt idx="1177">
                  <c:v>731</c:v>
                </c:pt>
                <c:pt idx="1178">
                  <c:v>731</c:v>
                </c:pt>
                <c:pt idx="1179">
                  <c:v>731</c:v>
                </c:pt>
                <c:pt idx="1180">
                  <c:v>731</c:v>
                </c:pt>
                <c:pt idx="1181">
                  <c:v>731</c:v>
                </c:pt>
                <c:pt idx="1182">
                  <c:v>732</c:v>
                </c:pt>
                <c:pt idx="1183">
                  <c:v>732</c:v>
                </c:pt>
                <c:pt idx="1184">
                  <c:v>732</c:v>
                </c:pt>
                <c:pt idx="1185">
                  <c:v>732</c:v>
                </c:pt>
                <c:pt idx="1186">
                  <c:v>732</c:v>
                </c:pt>
                <c:pt idx="1187">
                  <c:v>732</c:v>
                </c:pt>
                <c:pt idx="1188">
                  <c:v>732</c:v>
                </c:pt>
                <c:pt idx="1189">
                  <c:v>733</c:v>
                </c:pt>
                <c:pt idx="1190">
                  <c:v>733</c:v>
                </c:pt>
                <c:pt idx="1191">
                  <c:v>733</c:v>
                </c:pt>
                <c:pt idx="1192">
                  <c:v>733</c:v>
                </c:pt>
                <c:pt idx="1193">
                  <c:v>733</c:v>
                </c:pt>
                <c:pt idx="1194">
                  <c:v>733</c:v>
                </c:pt>
                <c:pt idx="1195">
                  <c:v>733</c:v>
                </c:pt>
                <c:pt idx="1196">
                  <c:v>733</c:v>
                </c:pt>
                <c:pt idx="1197">
                  <c:v>733</c:v>
                </c:pt>
                <c:pt idx="1198">
                  <c:v>733</c:v>
                </c:pt>
                <c:pt idx="1199">
                  <c:v>733</c:v>
                </c:pt>
                <c:pt idx="1200">
                  <c:v>734</c:v>
                </c:pt>
                <c:pt idx="1201">
                  <c:v>734</c:v>
                </c:pt>
                <c:pt idx="1202">
                  <c:v>734</c:v>
                </c:pt>
                <c:pt idx="1203">
                  <c:v>734</c:v>
                </c:pt>
                <c:pt idx="1204">
                  <c:v>734</c:v>
                </c:pt>
                <c:pt idx="1205">
                  <c:v>734</c:v>
                </c:pt>
                <c:pt idx="1206">
                  <c:v>734</c:v>
                </c:pt>
                <c:pt idx="1207">
                  <c:v>734</c:v>
                </c:pt>
                <c:pt idx="1208">
                  <c:v>735</c:v>
                </c:pt>
                <c:pt idx="1209">
                  <c:v>735</c:v>
                </c:pt>
                <c:pt idx="1210">
                  <c:v>735</c:v>
                </c:pt>
                <c:pt idx="1211">
                  <c:v>735</c:v>
                </c:pt>
                <c:pt idx="1212">
                  <c:v>735</c:v>
                </c:pt>
                <c:pt idx="1213">
                  <c:v>735</c:v>
                </c:pt>
                <c:pt idx="1214">
                  <c:v>735</c:v>
                </c:pt>
                <c:pt idx="1215">
                  <c:v>735</c:v>
                </c:pt>
                <c:pt idx="1216">
                  <c:v>735</c:v>
                </c:pt>
                <c:pt idx="1217">
                  <c:v>735</c:v>
                </c:pt>
                <c:pt idx="1218">
                  <c:v>736</c:v>
                </c:pt>
                <c:pt idx="1219">
                  <c:v>737</c:v>
                </c:pt>
                <c:pt idx="1220">
                  <c:v>738</c:v>
                </c:pt>
                <c:pt idx="1221">
                  <c:v>738</c:v>
                </c:pt>
                <c:pt idx="1222">
                  <c:v>738</c:v>
                </c:pt>
                <c:pt idx="1223">
                  <c:v>738</c:v>
                </c:pt>
                <c:pt idx="1224">
                  <c:v>738</c:v>
                </c:pt>
                <c:pt idx="1225">
                  <c:v>738</c:v>
                </c:pt>
                <c:pt idx="1226">
                  <c:v>738</c:v>
                </c:pt>
                <c:pt idx="1227">
                  <c:v>739</c:v>
                </c:pt>
                <c:pt idx="1228">
                  <c:v>739</c:v>
                </c:pt>
                <c:pt idx="1229">
                  <c:v>739</c:v>
                </c:pt>
                <c:pt idx="1230">
                  <c:v>739</c:v>
                </c:pt>
                <c:pt idx="1231">
                  <c:v>739</c:v>
                </c:pt>
                <c:pt idx="1232">
                  <c:v>739</c:v>
                </c:pt>
                <c:pt idx="1233">
                  <c:v>739</c:v>
                </c:pt>
                <c:pt idx="1234">
                  <c:v>740</c:v>
                </c:pt>
                <c:pt idx="1235">
                  <c:v>740</c:v>
                </c:pt>
                <c:pt idx="1236">
                  <c:v>740</c:v>
                </c:pt>
                <c:pt idx="1237">
                  <c:v>740</c:v>
                </c:pt>
                <c:pt idx="1238">
                  <c:v>740</c:v>
                </c:pt>
                <c:pt idx="1239">
                  <c:v>740</c:v>
                </c:pt>
                <c:pt idx="1240">
                  <c:v>740</c:v>
                </c:pt>
                <c:pt idx="1241">
                  <c:v>740</c:v>
                </c:pt>
                <c:pt idx="1242">
                  <c:v>740</c:v>
                </c:pt>
                <c:pt idx="1243">
                  <c:v>740</c:v>
                </c:pt>
                <c:pt idx="1244">
                  <c:v>741</c:v>
                </c:pt>
                <c:pt idx="1245">
                  <c:v>741</c:v>
                </c:pt>
                <c:pt idx="1246">
                  <c:v>741</c:v>
                </c:pt>
                <c:pt idx="1247">
                  <c:v>741</c:v>
                </c:pt>
                <c:pt idx="1248">
                  <c:v>741</c:v>
                </c:pt>
                <c:pt idx="1249">
                  <c:v>742</c:v>
                </c:pt>
                <c:pt idx="1250">
                  <c:v>742</c:v>
                </c:pt>
                <c:pt idx="1251">
                  <c:v>742</c:v>
                </c:pt>
                <c:pt idx="1252">
                  <c:v>742</c:v>
                </c:pt>
                <c:pt idx="1253">
                  <c:v>742</c:v>
                </c:pt>
                <c:pt idx="1254">
                  <c:v>742</c:v>
                </c:pt>
                <c:pt idx="1255">
                  <c:v>742</c:v>
                </c:pt>
                <c:pt idx="1256">
                  <c:v>742</c:v>
                </c:pt>
                <c:pt idx="1257">
                  <c:v>742</c:v>
                </c:pt>
                <c:pt idx="1258">
                  <c:v>744</c:v>
                </c:pt>
                <c:pt idx="1259">
                  <c:v>745</c:v>
                </c:pt>
                <c:pt idx="1260">
                  <c:v>745</c:v>
                </c:pt>
                <c:pt idx="1261">
                  <c:v>745</c:v>
                </c:pt>
                <c:pt idx="1262">
                  <c:v>745</c:v>
                </c:pt>
                <c:pt idx="1263">
                  <c:v>745</c:v>
                </c:pt>
                <c:pt idx="1264">
                  <c:v>745</c:v>
                </c:pt>
                <c:pt idx="1265">
                  <c:v>746</c:v>
                </c:pt>
                <c:pt idx="1266">
                  <c:v>746</c:v>
                </c:pt>
                <c:pt idx="1267">
                  <c:v>746</c:v>
                </c:pt>
                <c:pt idx="1268">
                  <c:v>746</c:v>
                </c:pt>
                <c:pt idx="1269">
                  <c:v>746</c:v>
                </c:pt>
                <c:pt idx="1270">
                  <c:v>746</c:v>
                </c:pt>
                <c:pt idx="1271">
                  <c:v>746</c:v>
                </c:pt>
                <c:pt idx="1272">
                  <c:v>746</c:v>
                </c:pt>
                <c:pt idx="1273">
                  <c:v>747</c:v>
                </c:pt>
                <c:pt idx="1274">
                  <c:v>747</c:v>
                </c:pt>
                <c:pt idx="1275">
                  <c:v>747</c:v>
                </c:pt>
                <c:pt idx="1276">
                  <c:v>747</c:v>
                </c:pt>
                <c:pt idx="1277">
                  <c:v>747</c:v>
                </c:pt>
                <c:pt idx="1278">
                  <c:v>747</c:v>
                </c:pt>
                <c:pt idx="1279">
                  <c:v>747</c:v>
                </c:pt>
                <c:pt idx="1280">
                  <c:v>747</c:v>
                </c:pt>
                <c:pt idx="1281">
                  <c:v>747</c:v>
                </c:pt>
                <c:pt idx="1282">
                  <c:v>748</c:v>
                </c:pt>
                <c:pt idx="1283">
                  <c:v>748</c:v>
                </c:pt>
                <c:pt idx="1284">
                  <c:v>748</c:v>
                </c:pt>
                <c:pt idx="1285">
                  <c:v>748</c:v>
                </c:pt>
                <c:pt idx="1286">
                  <c:v>748</c:v>
                </c:pt>
                <c:pt idx="1287">
                  <c:v>749</c:v>
                </c:pt>
                <c:pt idx="1288">
                  <c:v>749</c:v>
                </c:pt>
                <c:pt idx="1289">
                  <c:v>749</c:v>
                </c:pt>
                <c:pt idx="1290">
                  <c:v>749</c:v>
                </c:pt>
                <c:pt idx="1291">
                  <c:v>750</c:v>
                </c:pt>
                <c:pt idx="1292">
                  <c:v>750</c:v>
                </c:pt>
                <c:pt idx="1293">
                  <c:v>752</c:v>
                </c:pt>
                <c:pt idx="1294">
                  <c:v>752</c:v>
                </c:pt>
                <c:pt idx="1295">
                  <c:v>752</c:v>
                </c:pt>
                <c:pt idx="1296">
                  <c:v>752</c:v>
                </c:pt>
                <c:pt idx="1297">
                  <c:v>752</c:v>
                </c:pt>
                <c:pt idx="1298">
                  <c:v>752</c:v>
                </c:pt>
                <c:pt idx="1299">
                  <c:v>752</c:v>
                </c:pt>
                <c:pt idx="1300">
                  <c:v>752</c:v>
                </c:pt>
                <c:pt idx="1301">
                  <c:v>752</c:v>
                </c:pt>
                <c:pt idx="1302">
                  <c:v>752</c:v>
                </c:pt>
                <c:pt idx="1303">
                  <c:v>753</c:v>
                </c:pt>
                <c:pt idx="1304">
                  <c:v>753</c:v>
                </c:pt>
                <c:pt idx="1305">
                  <c:v>753</c:v>
                </c:pt>
                <c:pt idx="1306">
                  <c:v>753</c:v>
                </c:pt>
                <c:pt idx="1307">
                  <c:v>753</c:v>
                </c:pt>
                <c:pt idx="1308">
                  <c:v>753</c:v>
                </c:pt>
                <c:pt idx="1309">
                  <c:v>753</c:v>
                </c:pt>
                <c:pt idx="1310">
                  <c:v>753</c:v>
                </c:pt>
                <c:pt idx="1311">
                  <c:v>753</c:v>
                </c:pt>
                <c:pt idx="1312">
                  <c:v>753</c:v>
                </c:pt>
                <c:pt idx="1313">
                  <c:v>753</c:v>
                </c:pt>
                <c:pt idx="1314">
                  <c:v>754</c:v>
                </c:pt>
                <c:pt idx="1315">
                  <c:v>754</c:v>
                </c:pt>
                <c:pt idx="1316">
                  <c:v>754</c:v>
                </c:pt>
                <c:pt idx="1317">
                  <c:v>754</c:v>
                </c:pt>
                <c:pt idx="1318">
                  <c:v>754</c:v>
                </c:pt>
                <c:pt idx="1319">
                  <c:v>754</c:v>
                </c:pt>
                <c:pt idx="1320">
                  <c:v>754</c:v>
                </c:pt>
                <c:pt idx="1321">
                  <c:v>755</c:v>
                </c:pt>
                <c:pt idx="1322">
                  <c:v>755</c:v>
                </c:pt>
                <c:pt idx="1323">
                  <c:v>755</c:v>
                </c:pt>
                <c:pt idx="1324">
                  <c:v>755</c:v>
                </c:pt>
                <c:pt idx="1325">
                  <c:v>756</c:v>
                </c:pt>
                <c:pt idx="1326">
                  <c:v>756</c:v>
                </c:pt>
                <c:pt idx="1327">
                  <c:v>756</c:v>
                </c:pt>
                <c:pt idx="1328">
                  <c:v>756</c:v>
                </c:pt>
                <c:pt idx="1329">
                  <c:v>756</c:v>
                </c:pt>
                <c:pt idx="1330">
                  <c:v>758</c:v>
                </c:pt>
                <c:pt idx="1331">
                  <c:v>759</c:v>
                </c:pt>
                <c:pt idx="1332">
                  <c:v>759</c:v>
                </c:pt>
                <c:pt idx="1333">
                  <c:v>759</c:v>
                </c:pt>
                <c:pt idx="1334">
                  <c:v>759</c:v>
                </c:pt>
                <c:pt idx="1335">
                  <c:v>759</c:v>
                </c:pt>
                <c:pt idx="1336">
                  <c:v>759</c:v>
                </c:pt>
                <c:pt idx="1337">
                  <c:v>760</c:v>
                </c:pt>
                <c:pt idx="1338">
                  <c:v>760</c:v>
                </c:pt>
                <c:pt idx="1339">
                  <c:v>760</c:v>
                </c:pt>
                <c:pt idx="1340">
                  <c:v>760</c:v>
                </c:pt>
                <c:pt idx="1341">
                  <c:v>760</c:v>
                </c:pt>
                <c:pt idx="1342">
                  <c:v>760</c:v>
                </c:pt>
                <c:pt idx="1343">
                  <c:v>760</c:v>
                </c:pt>
                <c:pt idx="1344">
                  <c:v>761</c:v>
                </c:pt>
                <c:pt idx="1345">
                  <c:v>761</c:v>
                </c:pt>
                <c:pt idx="1346">
                  <c:v>761</c:v>
                </c:pt>
                <c:pt idx="1347">
                  <c:v>761</c:v>
                </c:pt>
                <c:pt idx="1348">
                  <c:v>761</c:v>
                </c:pt>
                <c:pt idx="1349">
                  <c:v>761</c:v>
                </c:pt>
                <c:pt idx="1350">
                  <c:v>762</c:v>
                </c:pt>
                <c:pt idx="1351">
                  <c:v>762</c:v>
                </c:pt>
                <c:pt idx="1352">
                  <c:v>762</c:v>
                </c:pt>
                <c:pt idx="1353">
                  <c:v>762</c:v>
                </c:pt>
                <c:pt idx="1354">
                  <c:v>762</c:v>
                </c:pt>
                <c:pt idx="1355">
                  <c:v>762</c:v>
                </c:pt>
                <c:pt idx="1356">
                  <c:v>762</c:v>
                </c:pt>
                <c:pt idx="1357">
                  <c:v>763</c:v>
                </c:pt>
                <c:pt idx="1358">
                  <c:v>763</c:v>
                </c:pt>
                <c:pt idx="1359">
                  <c:v>763</c:v>
                </c:pt>
                <c:pt idx="1360">
                  <c:v>763</c:v>
                </c:pt>
                <c:pt idx="1361">
                  <c:v>763</c:v>
                </c:pt>
                <c:pt idx="1362">
                  <c:v>763</c:v>
                </c:pt>
                <c:pt idx="1363">
                  <c:v>763</c:v>
                </c:pt>
                <c:pt idx="1364">
                  <c:v>763</c:v>
                </c:pt>
                <c:pt idx="1365">
                  <c:v>763</c:v>
                </c:pt>
                <c:pt idx="1366">
                  <c:v>763</c:v>
                </c:pt>
                <c:pt idx="1367">
                  <c:v>764</c:v>
                </c:pt>
                <c:pt idx="1368">
                  <c:v>765</c:v>
                </c:pt>
                <c:pt idx="1369">
                  <c:v>765</c:v>
                </c:pt>
                <c:pt idx="1370">
                  <c:v>766</c:v>
                </c:pt>
                <c:pt idx="1371">
                  <c:v>766</c:v>
                </c:pt>
                <c:pt idx="1372">
                  <c:v>766</c:v>
                </c:pt>
                <c:pt idx="1373">
                  <c:v>766</c:v>
                </c:pt>
                <c:pt idx="1374">
                  <c:v>766</c:v>
                </c:pt>
                <c:pt idx="1375">
                  <c:v>766</c:v>
                </c:pt>
                <c:pt idx="1376">
                  <c:v>766</c:v>
                </c:pt>
                <c:pt idx="1377">
                  <c:v>766</c:v>
                </c:pt>
                <c:pt idx="1378">
                  <c:v>766</c:v>
                </c:pt>
                <c:pt idx="1379">
                  <c:v>766</c:v>
                </c:pt>
                <c:pt idx="1380">
                  <c:v>766</c:v>
                </c:pt>
                <c:pt idx="1381">
                  <c:v>766</c:v>
                </c:pt>
                <c:pt idx="1382">
                  <c:v>766</c:v>
                </c:pt>
                <c:pt idx="1383">
                  <c:v>766</c:v>
                </c:pt>
                <c:pt idx="1384">
                  <c:v>766</c:v>
                </c:pt>
                <c:pt idx="1385">
                  <c:v>766</c:v>
                </c:pt>
                <c:pt idx="1386">
                  <c:v>766</c:v>
                </c:pt>
                <c:pt idx="1387">
                  <c:v>766</c:v>
                </c:pt>
                <c:pt idx="1388">
                  <c:v>767</c:v>
                </c:pt>
                <c:pt idx="1389">
                  <c:v>767</c:v>
                </c:pt>
                <c:pt idx="1390">
                  <c:v>767</c:v>
                </c:pt>
                <c:pt idx="1391">
                  <c:v>767</c:v>
                </c:pt>
                <c:pt idx="1392">
                  <c:v>767</c:v>
                </c:pt>
                <c:pt idx="1393">
                  <c:v>767</c:v>
                </c:pt>
                <c:pt idx="1394">
                  <c:v>767</c:v>
                </c:pt>
                <c:pt idx="1395">
                  <c:v>767</c:v>
                </c:pt>
                <c:pt idx="1396">
                  <c:v>768</c:v>
                </c:pt>
                <c:pt idx="1397">
                  <c:v>768</c:v>
                </c:pt>
                <c:pt idx="1398">
                  <c:v>768</c:v>
                </c:pt>
                <c:pt idx="1399">
                  <c:v>768</c:v>
                </c:pt>
                <c:pt idx="1400">
                  <c:v>768</c:v>
                </c:pt>
                <c:pt idx="1401">
                  <c:v>769</c:v>
                </c:pt>
                <c:pt idx="1402">
                  <c:v>769</c:v>
                </c:pt>
                <c:pt idx="1403">
                  <c:v>769</c:v>
                </c:pt>
                <c:pt idx="1404">
                  <c:v>769</c:v>
                </c:pt>
                <c:pt idx="1405">
                  <c:v>769</c:v>
                </c:pt>
                <c:pt idx="1406">
                  <c:v>769</c:v>
                </c:pt>
                <c:pt idx="1407">
                  <c:v>770</c:v>
                </c:pt>
                <c:pt idx="1408">
                  <c:v>770</c:v>
                </c:pt>
                <c:pt idx="1409">
                  <c:v>770</c:v>
                </c:pt>
                <c:pt idx="1410">
                  <c:v>770</c:v>
                </c:pt>
                <c:pt idx="1411">
                  <c:v>770</c:v>
                </c:pt>
                <c:pt idx="1412">
                  <c:v>772</c:v>
                </c:pt>
                <c:pt idx="1413">
                  <c:v>773</c:v>
                </c:pt>
                <c:pt idx="1414">
                  <c:v>773</c:v>
                </c:pt>
                <c:pt idx="1415">
                  <c:v>773</c:v>
                </c:pt>
                <c:pt idx="1416">
                  <c:v>773</c:v>
                </c:pt>
                <c:pt idx="1417">
                  <c:v>773</c:v>
                </c:pt>
                <c:pt idx="1418">
                  <c:v>774</c:v>
                </c:pt>
                <c:pt idx="1419">
                  <c:v>774</c:v>
                </c:pt>
                <c:pt idx="1420">
                  <c:v>774</c:v>
                </c:pt>
                <c:pt idx="1421">
                  <c:v>774</c:v>
                </c:pt>
                <c:pt idx="1422">
                  <c:v>774</c:v>
                </c:pt>
                <c:pt idx="1423">
                  <c:v>774</c:v>
                </c:pt>
                <c:pt idx="1424">
                  <c:v>774</c:v>
                </c:pt>
                <c:pt idx="1425">
                  <c:v>774</c:v>
                </c:pt>
                <c:pt idx="1426">
                  <c:v>774</c:v>
                </c:pt>
                <c:pt idx="1427">
                  <c:v>774</c:v>
                </c:pt>
                <c:pt idx="1428">
                  <c:v>775</c:v>
                </c:pt>
                <c:pt idx="1429">
                  <c:v>775</c:v>
                </c:pt>
                <c:pt idx="1430">
                  <c:v>775</c:v>
                </c:pt>
                <c:pt idx="1431">
                  <c:v>775</c:v>
                </c:pt>
                <c:pt idx="1432">
                  <c:v>775</c:v>
                </c:pt>
                <c:pt idx="1433">
                  <c:v>775</c:v>
                </c:pt>
                <c:pt idx="1434">
                  <c:v>775</c:v>
                </c:pt>
                <c:pt idx="1435">
                  <c:v>775</c:v>
                </c:pt>
                <c:pt idx="1436">
                  <c:v>776</c:v>
                </c:pt>
                <c:pt idx="1437">
                  <c:v>776</c:v>
                </c:pt>
                <c:pt idx="1438">
                  <c:v>776</c:v>
                </c:pt>
                <c:pt idx="1439">
                  <c:v>776</c:v>
                </c:pt>
                <c:pt idx="1440">
                  <c:v>776</c:v>
                </c:pt>
                <c:pt idx="1441">
                  <c:v>776</c:v>
                </c:pt>
                <c:pt idx="1442">
                  <c:v>777</c:v>
                </c:pt>
                <c:pt idx="1443">
                  <c:v>777</c:v>
                </c:pt>
                <c:pt idx="1444">
                  <c:v>777</c:v>
                </c:pt>
                <c:pt idx="1445">
                  <c:v>777</c:v>
                </c:pt>
                <c:pt idx="1446">
                  <c:v>777</c:v>
                </c:pt>
                <c:pt idx="1447">
                  <c:v>777</c:v>
                </c:pt>
                <c:pt idx="1448">
                  <c:v>777</c:v>
                </c:pt>
                <c:pt idx="1449">
                  <c:v>779</c:v>
                </c:pt>
                <c:pt idx="1450">
                  <c:v>779</c:v>
                </c:pt>
                <c:pt idx="1451">
                  <c:v>780</c:v>
                </c:pt>
                <c:pt idx="1452">
                  <c:v>780</c:v>
                </c:pt>
                <c:pt idx="1453">
                  <c:v>780</c:v>
                </c:pt>
                <c:pt idx="1454">
                  <c:v>780</c:v>
                </c:pt>
                <c:pt idx="1455">
                  <c:v>780</c:v>
                </c:pt>
                <c:pt idx="1456">
                  <c:v>780</c:v>
                </c:pt>
                <c:pt idx="1457">
                  <c:v>780</c:v>
                </c:pt>
                <c:pt idx="1458">
                  <c:v>781</c:v>
                </c:pt>
                <c:pt idx="1459">
                  <c:v>781</c:v>
                </c:pt>
                <c:pt idx="1460">
                  <c:v>781</c:v>
                </c:pt>
                <c:pt idx="1461">
                  <c:v>781</c:v>
                </c:pt>
                <c:pt idx="1462">
                  <c:v>781</c:v>
                </c:pt>
                <c:pt idx="1463">
                  <c:v>781</c:v>
                </c:pt>
                <c:pt idx="1464">
                  <c:v>781</c:v>
                </c:pt>
                <c:pt idx="1465">
                  <c:v>781</c:v>
                </c:pt>
                <c:pt idx="1466">
                  <c:v>781</c:v>
                </c:pt>
                <c:pt idx="1467">
                  <c:v>781</c:v>
                </c:pt>
                <c:pt idx="1468">
                  <c:v>781</c:v>
                </c:pt>
                <c:pt idx="1469">
                  <c:v>782</c:v>
                </c:pt>
                <c:pt idx="1470">
                  <c:v>782</c:v>
                </c:pt>
                <c:pt idx="1471">
                  <c:v>782</c:v>
                </c:pt>
                <c:pt idx="1472">
                  <c:v>782</c:v>
                </c:pt>
                <c:pt idx="1473">
                  <c:v>782</c:v>
                </c:pt>
                <c:pt idx="1474">
                  <c:v>782</c:v>
                </c:pt>
                <c:pt idx="1475">
                  <c:v>782</c:v>
                </c:pt>
                <c:pt idx="1476">
                  <c:v>783</c:v>
                </c:pt>
                <c:pt idx="1477">
                  <c:v>783</c:v>
                </c:pt>
                <c:pt idx="1478">
                  <c:v>783</c:v>
                </c:pt>
                <c:pt idx="1479">
                  <c:v>783</c:v>
                </c:pt>
                <c:pt idx="1480">
                  <c:v>783</c:v>
                </c:pt>
                <c:pt idx="1481">
                  <c:v>784</c:v>
                </c:pt>
                <c:pt idx="1482">
                  <c:v>784</c:v>
                </c:pt>
                <c:pt idx="1483">
                  <c:v>784</c:v>
                </c:pt>
                <c:pt idx="1484">
                  <c:v>784</c:v>
                </c:pt>
                <c:pt idx="1485">
                  <c:v>784</c:v>
                </c:pt>
                <c:pt idx="1486">
                  <c:v>785</c:v>
                </c:pt>
                <c:pt idx="1487">
                  <c:v>786</c:v>
                </c:pt>
                <c:pt idx="1488">
                  <c:v>786</c:v>
                </c:pt>
                <c:pt idx="1489">
                  <c:v>787</c:v>
                </c:pt>
                <c:pt idx="1490">
                  <c:v>787</c:v>
                </c:pt>
                <c:pt idx="1491">
                  <c:v>787</c:v>
                </c:pt>
                <c:pt idx="1492">
                  <c:v>787</c:v>
                </c:pt>
                <c:pt idx="1493">
                  <c:v>787</c:v>
                </c:pt>
                <c:pt idx="1494">
                  <c:v>787</c:v>
                </c:pt>
                <c:pt idx="1495">
                  <c:v>787</c:v>
                </c:pt>
                <c:pt idx="1496">
                  <c:v>787</c:v>
                </c:pt>
                <c:pt idx="1497">
                  <c:v>787</c:v>
                </c:pt>
                <c:pt idx="1498">
                  <c:v>787</c:v>
                </c:pt>
                <c:pt idx="1499">
                  <c:v>787</c:v>
                </c:pt>
                <c:pt idx="1500">
                  <c:v>788</c:v>
                </c:pt>
                <c:pt idx="1501">
                  <c:v>788</c:v>
                </c:pt>
                <c:pt idx="1502">
                  <c:v>788</c:v>
                </c:pt>
                <c:pt idx="1503">
                  <c:v>788</c:v>
                </c:pt>
                <c:pt idx="1504">
                  <c:v>788</c:v>
                </c:pt>
                <c:pt idx="1505">
                  <c:v>788</c:v>
                </c:pt>
                <c:pt idx="1506">
                  <c:v>788</c:v>
                </c:pt>
                <c:pt idx="1507">
                  <c:v>788</c:v>
                </c:pt>
                <c:pt idx="1508">
                  <c:v>788</c:v>
                </c:pt>
                <c:pt idx="1509">
                  <c:v>789</c:v>
                </c:pt>
                <c:pt idx="1510">
                  <c:v>789</c:v>
                </c:pt>
                <c:pt idx="1511">
                  <c:v>789</c:v>
                </c:pt>
                <c:pt idx="1512">
                  <c:v>789</c:v>
                </c:pt>
                <c:pt idx="1513">
                  <c:v>789</c:v>
                </c:pt>
                <c:pt idx="1514">
                  <c:v>789</c:v>
                </c:pt>
                <c:pt idx="1515">
                  <c:v>789</c:v>
                </c:pt>
                <c:pt idx="1516">
                  <c:v>790</c:v>
                </c:pt>
                <c:pt idx="1517">
                  <c:v>790</c:v>
                </c:pt>
                <c:pt idx="1518">
                  <c:v>790</c:v>
                </c:pt>
                <c:pt idx="1519">
                  <c:v>790</c:v>
                </c:pt>
                <c:pt idx="1520">
                  <c:v>790</c:v>
                </c:pt>
                <c:pt idx="1521">
                  <c:v>790</c:v>
                </c:pt>
                <c:pt idx="1522">
                  <c:v>790</c:v>
                </c:pt>
                <c:pt idx="1523">
                  <c:v>790</c:v>
                </c:pt>
                <c:pt idx="1524">
                  <c:v>791</c:v>
                </c:pt>
                <c:pt idx="1525">
                  <c:v>791</c:v>
                </c:pt>
                <c:pt idx="1526">
                  <c:v>791</c:v>
                </c:pt>
                <c:pt idx="1527">
                  <c:v>791</c:v>
                </c:pt>
                <c:pt idx="1528">
                  <c:v>792</c:v>
                </c:pt>
                <c:pt idx="1529">
                  <c:v>793</c:v>
                </c:pt>
                <c:pt idx="1530">
                  <c:v>794</c:v>
                </c:pt>
                <c:pt idx="1531">
                  <c:v>794</c:v>
                </c:pt>
                <c:pt idx="1532">
                  <c:v>794</c:v>
                </c:pt>
                <c:pt idx="1533">
                  <c:v>794</c:v>
                </c:pt>
                <c:pt idx="1534">
                  <c:v>794</c:v>
                </c:pt>
                <c:pt idx="1535">
                  <c:v>794</c:v>
                </c:pt>
                <c:pt idx="1536">
                  <c:v>794</c:v>
                </c:pt>
                <c:pt idx="1537">
                  <c:v>794</c:v>
                </c:pt>
                <c:pt idx="1538">
                  <c:v>794</c:v>
                </c:pt>
                <c:pt idx="1539">
                  <c:v>794</c:v>
                </c:pt>
                <c:pt idx="1540">
                  <c:v>795</c:v>
                </c:pt>
                <c:pt idx="1541">
                  <c:v>795</c:v>
                </c:pt>
                <c:pt idx="1542">
                  <c:v>795</c:v>
                </c:pt>
                <c:pt idx="1543">
                  <c:v>795</c:v>
                </c:pt>
                <c:pt idx="1544">
                  <c:v>795</c:v>
                </c:pt>
                <c:pt idx="1545">
                  <c:v>795</c:v>
                </c:pt>
                <c:pt idx="1546">
                  <c:v>795</c:v>
                </c:pt>
                <c:pt idx="1547">
                  <c:v>796</c:v>
                </c:pt>
                <c:pt idx="1548">
                  <c:v>796</c:v>
                </c:pt>
                <c:pt idx="1549">
                  <c:v>796</c:v>
                </c:pt>
                <c:pt idx="1550">
                  <c:v>796</c:v>
                </c:pt>
                <c:pt idx="1551">
                  <c:v>796</c:v>
                </c:pt>
                <c:pt idx="1552">
                  <c:v>797</c:v>
                </c:pt>
                <c:pt idx="1553">
                  <c:v>797</c:v>
                </c:pt>
                <c:pt idx="1554">
                  <c:v>797</c:v>
                </c:pt>
                <c:pt idx="1555">
                  <c:v>797</c:v>
                </c:pt>
                <c:pt idx="1556">
                  <c:v>797</c:v>
                </c:pt>
                <c:pt idx="1557">
                  <c:v>798</c:v>
                </c:pt>
                <c:pt idx="1558">
                  <c:v>798</c:v>
                </c:pt>
                <c:pt idx="1559">
                  <c:v>798</c:v>
                </c:pt>
                <c:pt idx="1560">
                  <c:v>798</c:v>
                </c:pt>
                <c:pt idx="1561">
                  <c:v>798</c:v>
                </c:pt>
                <c:pt idx="1562">
                  <c:v>798</c:v>
                </c:pt>
                <c:pt idx="1563">
                  <c:v>798</c:v>
                </c:pt>
                <c:pt idx="1564">
                  <c:v>798</c:v>
                </c:pt>
                <c:pt idx="1565">
                  <c:v>798</c:v>
                </c:pt>
                <c:pt idx="1566">
                  <c:v>798</c:v>
                </c:pt>
                <c:pt idx="1567">
                  <c:v>798</c:v>
                </c:pt>
                <c:pt idx="1568">
                  <c:v>799</c:v>
                </c:pt>
                <c:pt idx="1569">
                  <c:v>799</c:v>
                </c:pt>
                <c:pt idx="1570">
                  <c:v>800</c:v>
                </c:pt>
                <c:pt idx="1571">
                  <c:v>800</c:v>
                </c:pt>
                <c:pt idx="1572">
                  <c:v>801</c:v>
                </c:pt>
                <c:pt idx="1573">
                  <c:v>801</c:v>
                </c:pt>
                <c:pt idx="1574">
                  <c:v>801</c:v>
                </c:pt>
                <c:pt idx="1575">
                  <c:v>801</c:v>
                </c:pt>
                <c:pt idx="1576">
                  <c:v>801</c:v>
                </c:pt>
                <c:pt idx="1577">
                  <c:v>802</c:v>
                </c:pt>
                <c:pt idx="1578">
                  <c:v>802</c:v>
                </c:pt>
                <c:pt idx="1579">
                  <c:v>802</c:v>
                </c:pt>
                <c:pt idx="1580">
                  <c:v>802</c:v>
                </c:pt>
                <c:pt idx="1581">
                  <c:v>802</c:v>
                </c:pt>
                <c:pt idx="1582">
                  <c:v>802</c:v>
                </c:pt>
                <c:pt idx="1583">
                  <c:v>802</c:v>
                </c:pt>
                <c:pt idx="1584">
                  <c:v>802</c:v>
                </c:pt>
                <c:pt idx="1585">
                  <c:v>803</c:v>
                </c:pt>
                <c:pt idx="1586">
                  <c:v>803</c:v>
                </c:pt>
                <c:pt idx="1587">
                  <c:v>803</c:v>
                </c:pt>
                <c:pt idx="1588">
                  <c:v>803</c:v>
                </c:pt>
                <c:pt idx="1589">
                  <c:v>803</c:v>
                </c:pt>
                <c:pt idx="1590">
                  <c:v>804</c:v>
                </c:pt>
                <c:pt idx="1591">
                  <c:v>804</c:v>
                </c:pt>
                <c:pt idx="1592">
                  <c:v>804</c:v>
                </c:pt>
                <c:pt idx="1593">
                  <c:v>804</c:v>
                </c:pt>
                <c:pt idx="1594">
                  <c:v>804</c:v>
                </c:pt>
                <c:pt idx="1595">
                  <c:v>804</c:v>
                </c:pt>
                <c:pt idx="1596">
                  <c:v>804</c:v>
                </c:pt>
                <c:pt idx="1597">
                  <c:v>805</c:v>
                </c:pt>
                <c:pt idx="1598">
                  <c:v>805</c:v>
                </c:pt>
                <c:pt idx="1599">
                  <c:v>805</c:v>
                </c:pt>
                <c:pt idx="1600">
                  <c:v>805</c:v>
                </c:pt>
                <c:pt idx="1601">
                  <c:v>805</c:v>
                </c:pt>
                <c:pt idx="1602">
                  <c:v>805</c:v>
                </c:pt>
                <c:pt idx="1603">
                  <c:v>805</c:v>
                </c:pt>
                <c:pt idx="1604">
                  <c:v>805</c:v>
                </c:pt>
                <c:pt idx="1605">
                  <c:v>805</c:v>
                </c:pt>
                <c:pt idx="1606">
                  <c:v>805</c:v>
                </c:pt>
                <c:pt idx="1607">
                  <c:v>806</c:v>
                </c:pt>
                <c:pt idx="1608">
                  <c:v>806</c:v>
                </c:pt>
                <c:pt idx="1609">
                  <c:v>807</c:v>
                </c:pt>
                <c:pt idx="1610">
                  <c:v>807</c:v>
                </c:pt>
                <c:pt idx="1611">
                  <c:v>807</c:v>
                </c:pt>
                <c:pt idx="1612">
                  <c:v>807</c:v>
                </c:pt>
                <c:pt idx="1613">
                  <c:v>808</c:v>
                </c:pt>
                <c:pt idx="1614">
                  <c:v>808</c:v>
                </c:pt>
                <c:pt idx="1615">
                  <c:v>808</c:v>
                </c:pt>
                <c:pt idx="1616">
                  <c:v>808</c:v>
                </c:pt>
                <c:pt idx="1617">
                  <c:v>808</c:v>
                </c:pt>
                <c:pt idx="1618">
                  <c:v>808</c:v>
                </c:pt>
                <c:pt idx="1619">
                  <c:v>808</c:v>
                </c:pt>
                <c:pt idx="1620">
                  <c:v>808</c:v>
                </c:pt>
                <c:pt idx="1621">
                  <c:v>809</c:v>
                </c:pt>
                <c:pt idx="1622">
                  <c:v>809</c:v>
                </c:pt>
                <c:pt idx="1623">
                  <c:v>809</c:v>
                </c:pt>
                <c:pt idx="1624">
                  <c:v>809</c:v>
                </c:pt>
                <c:pt idx="1625">
                  <c:v>809</c:v>
                </c:pt>
                <c:pt idx="1626">
                  <c:v>809</c:v>
                </c:pt>
                <c:pt idx="1627">
                  <c:v>809</c:v>
                </c:pt>
                <c:pt idx="1628">
                  <c:v>809</c:v>
                </c:pt>
                <c:pt idx="1629">
                  <c:v>809</c:v>
                </c:pt>
                <c:pt idx="1630">
                  <c:v>810</c:v>
                </c:pt>
                <c:pt idx="1631">
                  <c:v>810</c:v>
                </c:pt>
                <c:pt idx="1632">
                  <c:v>810</c:v>
                </c:pt>
                <c:pt idx="1633">
                  <c:v>810</c:v>
                </c:pt>
                <c:pt idx="1634">
                  <c:v>810</c:v>
                </c:pt>
                <c:pt idx="1635">
                  <c:v>810</c:v>
                </c:pt>
                <c:pt idx="1636">
                  <c:v>810</c:v>
                </c:pt>
                <c:pt idx="1637">
                  <c:v>810</c:v>
                </c:pt>
                <c:pt idx="1638">
                  <c:v>810</c:v>
                </c:pt>
                <c:pt idx="1639">
                  <c:v>810</c:v>
                </c:pt>
                <c:pt idx="1640">
                  <c:v>811</c:v>
                </c:pt>
                <c:pt idx="1641">
                  <c:v>811</c:v>
                </c:pt>
                <c:pt idx="1642">
                  <c:v>811</c:v>
                </c:pt>
                <c:pt idx="1643">
                  <c:v>811</c:v>
                </c:pt>
                <c:pt idx="1644">
                  <c:v>811</c:v>
                </c:pt>
                <c:pt idx="1645">
                  <c:v>811</c:v>
                </c:pt>
                <c:pt idx="1646">
                  <c:v>811</c:v>
                </c:pt>
                <c:pt idx="1647">
                  <c:v>811</c:v>
                </c:pt>
                <c:pt idx="1648">
                  <c:v>811</c:v>
                </c:pt>
                <c:pt idx="1649">
                  <c:v>811</c:v>
                </c:pt>
                <c:pt idx="1650">
                  <c:v>812</c:v>
                </c:pt>
                <c:pt idx="1651">
                  <c:v>812</c:v>
                </c:pt>
                <c:pt idx="1652">
                  <c:v>812</c:v>
                </c:pt>
                <c:pt idx="1653">
                  <c:v>812</c:v>
                </c:pt>
                <c:pt idx="1654">
                  <c:v>812</c:v>
                </c:pt>
                <c:pt idx="1655">
                  <c:v>812</c:v>
                </c:pt>
                <c:pt idx="1656">
                  <c:v>812</c:v>
                </c:pt>
                <c:pt idx="1657">
                  <c:v>812</c:v>
                </c:pt>
                <c:pt idx="1658">
                  <c:v>812</c:v>
                </c:pt>
                <c:pt idx="1659">
                  <c:v>812</c:v>
                </c:pt>
                <c:pt idx="1660">
                  <c:v>812</c:v>
                </c:pt>
                <c:pt idx="1661">
                  <c:v>812</c:v>
                </c:pt>
                <c:pt idx="1662">
                  <c:v>813</c:v>
                </c:pt>
                <c:pt idx="1663">
                  <c:v>814</c:v>
                </c:pt>
                <c:pt idx="1664">
                  <c:v>815</c:v>
                </c:pt>
                <c:pt idx="1665">
                  <c:v>815</c:v>
                </c:pt>
                <c:pt idx="1666">
                  <c:v>815</c:v>
                </c:pt>
                <c:pt idx="1667">
                  <c:v>815</c:v>
                </c:pt>
                <c:pt idx="1668">
                  <c:v>815</c:v>
                </c:pt>
                <c:pt idx="1669">
                  <c:v>815</c:v>
                </c:pt>
                <c:pt idx="1670">
                  <c:v>815</c:v>
                </c:pt>
                <c:pt idx="1671">
                  <c:v>815</c:v>
                </c:pt>
                <c:pt idx="1672">
                  <c:v>815</c:v>
                </c:pt>
                <c:pt idx="1673">
                  <c:v>816</c:v>
                </c:pt>
                <c:pt idx="1674">
                  <c:v>816</c:v>
                </c:pt>
                <c:pt idx="1675">
                  <c:v>816</c:v>
                </c:pt>
                <c:pt idx="1676">
                  <c:v>816</c:v>
                </c:pt>
                <c:pt idx="1677">
                  <c:v>816</c:v>
                </c:pt>
                <c:pt idx="1678">
                  <c:v>816</c:v>
                </c:pt>
                <c:pt idx="1679">
                  <c:v>816</c:v>
                </c:pt>
                <c:pt idx="1680">
                  <c:v>816</c:v>
                </c:pt>
                <c:pt idx="1681">
                  <c:v>817</c:v>
                </c:pt>
                <c:pt idx="1682">
                  <c:v>817</c:v>
                </c:pt>
                <c:pt idx="1683">
                  <c:v>817</c:v>
                </c:pt>
                <c:pt idx="1684">
                  <c:v>817</c:v>
                </c:pt>
                <c:pt idx="1685">
                  <c:v>817</c:v>
                </c:pt>
                <c:pt idx="1686">
                  <c:v>817</c:v>
                </c:pt>
                <c:pt idx="1687">
                  <c:v>817</c:v>
                </c:pt>
                <c:pt idx="1688">
                  <c:v>817</c:v>
                </c:pt>
                <c:pt idx="1689">
                  <c:v>818</c:v>
                </c:pt>
                <c:pt idx="1690">
                  <c:v>818</c:v>
                </c:pt>
                <c:pt idx="1691">
                  <c:v>818</c:v>
                </c:pt>
                <c:pt idx="1692">
                  <c:v>818</c:v>
                </c:pt>
                <c:pt idx="1693">
                  <c:v>818</c:v>
                </c:pt>
                <c:pt idx="1694">
                  <c:v>818</c:v>
                </c:pt>
                <c:pt idx="1695">
                  <c:v>818</c:v>
                </c:pt>
                <c:pt idx="1696">
                  <c:v>818</c:v>
                </c:pt>
                <c:pt idx="1697">
                  <c:v>818</c:v>
                </c:pt>
                <c:pt idx="1698">
                  <c:v>818</c:v>
                </c:pt>
                <c:pt idx="1699">
                  <c:v>819</c:v>
                </c:pt>
                <c:pt idx="1700">
                  <c:v>819</c:v>
                </c:pt>
                <c:pt idx="1701">
                  <c:v>819</c:v>
                </c:pt>
                <c:pt idx="1702">
                  <c:v>819</c:v>
                </c:pt>
                <c:pt idx="1703">
                  <c:v>819</c:v>
                </c:pt>
                <c:pt idx="1704">
                  <c:v>819</c:v>
                </c:pt>
                <c:pt idx="1705">
                  <c:v>819</c:v>
                </c:pt>
                <c:pt idx="1706">
                  <c:v>822</c:v>
                </c:pt>
                <c:pt idx="1707">
                  <c:v>822</c:v>
                </c:pt>
                <c:pt idx="1708">
                  <c:v>822</c:v>
                </c:pt>
                <c:pt idx="1709">
                  <c:v>822</c:v>
                </c:pt>
                <c:pt idx="1710">
                  <c:v>822</c:v>
                </c:pt>
                <c:pt idx="1711">
                  <c:v>822</c:v>
                </c:pt>
                <c:pt idx="1712">
                  <c:v>822</c:v>
                </c:pt>
                <c:pt idx="1713">
                  <c:v>822</c:v>
                </c:pt>
                <c:pt idx="1714">
                  <c:v>822</c:v>
                </c:pt>
                <c:pt idx="1715">
                  <c:v>822</c:v>
                </c:pt>
                <c:pt idx="1716">
                  <c:v>822</c:v>
                </c:pt>
                <c:pt idx="1717">
                  <c:v>823</c:v>
                </c:pt>
                <c:pt idx="1718">
                  <c:v>823</c:v>
                </c:pt>
                <c:pt idx="1719">
                  <c:v>823</c:v>
                </c:pt>
                <c:pt idx="1720">
                  <c:v>823</c:v>
                </c:pt>
                <c:pt idx="1721">
                  <c:v>823</c:v>
                </c:pt>
                <c:pt idx="1722">
                  <c:v>823</c:v>
                </c:pt>
                <c:pt idx="1723">
                  <c:v>823</c:v>
                </c:pt>
                <c:pt idx="1724">
                  <c:v>824</c:v>
                </c:pt>
                <c:pt idx="1725">
                  <c:v>824</c:v>
                </c:pt>
                <c:pt idx="1726">
                  <c:v>824</c:v>
                </c:pt>
                <c:pt idx="1727">
                  <c:v>824</c:v>
                </c:pt>
                <c:pt idx="1728">
                  <c:v>824</c:v>
                </c:pt>
                <c:pt idx="1729">
                  <c:v>824</c:v>
                </c:pt>
                <c:pt idx="1730">
                  <c:v>824</c:v>
                </c:pt>
                <c:pt idx="1731">
                  <c:v>824</c:v>
                </c:pt>
                <c:pt idx="1732">
                  <c:v>824</c:v>
                </c:pt>
                <c:pt idx="1733">
                  <c:v>824</c:v>
                </c:pt>
                <c:pt idx="1734">
                  <c:v>824</c:v>
                </c:pt>
                <c:pt idx="1735">
                  <c:v>824</c:v>
                </c:pt>
                <c:pt idx="1736">
                  <c:v>825</c:v>
                </c:pt>
                <c:pt idx="1737">
                  <c:v>825</c:v>
                </c:pt>
                <c:pt idx="1738">
                  <c:v>825</c:v>
                </c:pt>
                <c:pt idx="1739">
                  <c:v>825</c:v>
                </c:pt>
                <c:pt idx="1740">
                  <c:v>825</c:v>
                </c:pt>
                <c:pt idx="1741">
                  <c:v>825</c:v>
                </c:pt>
                <c:pt idx="1742">
                  <c:v>825</c:v>
                </c:pt>
                <c:pt idx="1743">
                  <c:v>826</c:v>
                </c:pt>
                <c:pt idx="1744">
                  <c:v>826</c:v>
                </c:pt>
                <c:pt idx="1745">
                  <c:v>826</c:v>
                </c:pt>
                <c:pt idx="1746">
                  <c:v>826</c:v>
                </c:pt>
                <c:pt idx="1747">
                  <c:v>826</c:v>
                </c:pt>
                <c:pt idx="1748">
                  <c:v>826</c:v>
                </c:pt>
                <c:pt idx="1749">
                  <c:v>826</c:v>
                </c:pt>
                <c:pt idx="1750">
                  <c:v>826</c:v>
                </c:pt>
                <c:pt idx="1751">
                  <c:v>827</c:v>
                </c:pt>
                <c:pt idx="1752">
                  <c:v>827</c:v>
                </c:pt>
                <c:pt idx="1753">
                  <c:v>828</c:v>
                </c:pt>
                <c:pt idx="1754">
                  <c:v>828</c:v>
                </c:pt>
                <c:pt idx="1755">
                  <c:v>828</c:v>
                </c:pt>
                <c:pt idx="1756">
                  <c:v>829</c:v>
                </c:pt>
                <c:pt idx="1757">
                  <c:v>829</c:v>
                </c:pt>
                <c:pt idx="1758">
                  <c:v>829</c:v>
                </c:pt>
                <c:pt idx="1759">
                  <c:v>829</c:v>
                </c:pt>
                <c:pt idx="1760">
                  <c:v>829</c:v>
                </c:pt>
                <c:pt idx="1761">
                  <c:v>829</c:v>
                </c:pt>
                <c:pt idx="1762">
                  <c:v>829</c:v>
                </c:pt>
                <c:pt idx="1763">
                  <c:v>829</c:v>
                </c:pt>
                <c:pt idx="1764">
                  <c:v>829</c:v>
                </c:pt>
                <c:pt idx="1765">
                  <c:v>830</c:v>
                </c:pt>
                <c:pt idx="1766">
                  <c:v>830</c:v>
                </c:pt>
                <c:pt idx="1767">
                  <c:v>830</c:v>
                </c:pt>
                <c:pt idx="1768">
                  <c:v>830</c:v>
                </c:pt>
                <c:pt idx="1769">
                  <c:v>831</c:v>
                </c:pt>
                <c:pt idx="1770">
                  <c:v>831</c:v>
                </c:pt>
                <c:pt idx="1771">
                  <c:v>832</c:v>
                </c:pt>
                <c:pt idx="1772">
                  <c:v>832</c:v>
                </c:pt>
                <c:pt idx="1773">
                  <c:v>832</c:v>
                </c:pt>
                <c:pt idx="1774">
                  <c:v>832</c:v>
                </c:pt>
                <c:pt idx="1775">
                  <c:v>832</c:v>
                </c:pt>
                <c:pt idx="1776">
                  <c:v>832</c:v>
                </c:pt>
                <c:pt idx="1777">
                  <c:v>832</c:v>
                </c:pt>
                <c:pt idx="1778">
                  <c:v>832</c:v>
                </c:pt>
                <c:pt idx="1779">
                  <c:v>832</c:v>
                </c:pt>
                <c:pt idx="1780">
                  <c:v>832</c:v>
                </c:pt>
                <c:pt idx="1781">
                  <c:v>832</c:v>
                </c:pt>
                <c:pt idx="1782">
                  <c:v>832</c:v>
                </c:pt>
                <c:pt idx="1783">
                  <c:v>832</c:v>
                </c:pt>
                <c:pt idx="1784">
                  <c:v>833</c:v>
                </c:pt>
                <c:pt idx="1785">
                  <c:v>833</c:v>
                </c:pt>
                <c:pt idx="1786">
                  <c:v>833</c:v>
                </c:pt>
                <c:pt idx="1787">
                  <c:v>833</c:v>
                </c:pt>
                <c:pt idx="1788">
                  <c:v>833</c:v>
                </c:pt>
                <c:pt idx="1789">
                  <c:v>833</c:v>
                </c:pt>
                <c:pt idx="1790">
                  <c:v>834</c:v>
                </c:pt>
                <c:pt idx="1791">
                  <c:v>834</c:v>
                </c:pt>
                <c:pt idx="1792">
                  <c:v>835</c:v>
                </c:pt>
                <c:pt idx="1793">
                  <c:v>835</c:v>
                </c:pt>
                <c:pt idx="1794">
                  <c:v>835</c:v>
                </c:pt>
                <c:pt idx="1795">
                  <c:v>836</c:v>
                </c:pt>
                <c:pt idx="1796">
                  <c:v>836</c:v>
                </c:pt>
                <c:pt idx="1797">
                  <c:v>836</c:v>
                </c:pt>
                <c:pt idx="1798">
                  <c:v>836</c:v>
                </c:pt>
                <c:pt idx="1799">
                  <c:v>836</c:v>
                </c:pt>
                <c:pt idx="1800">
                  <c:v>836</c:v>
                </c:pt>
                <c:pt idx="1801">
                  <c:v>836</c:v>
                </c:pt>
                <c:pt idx="1802">
                  <c:v>836</c:v>
                </c:pt>
                <c:pt idx="1803">
                  <c:v>837</c:v>
                </c:pt>
                <c:pt idx="1804">
                  <c:v>837</c:v>
                </c:pt>
                <c:pt idx="1805">
                  <c:v>837</c:v>
                </c:pt>
                <c:pt idx="1806">
                  <c:v>837</c:v>
                </c:pt>
                <c:pt idx="1807">
                  <c:v>837</c:v>
                </c:pt>
                <c:pt idx="1808">
                  <c:v>838</c:v>
                </c:pt>
                <c:pt idx="1809">
                  <c:v>838</c:v>
                </c:pt>
                <c:pt idx="1810">
                  <c:v>838</c:v>
                </c:pt>
                <c:pt idx="1811">
                  <c:v>838</c:v>
                </c:pt>
                <c:pt idx="1812">
                  <c:v>838</c:v>
                </c:pt>
                <c:pt idx="1813">
                  <c:v>839</c:v>
                </c:pt>
                <c:pt idx="1814">
                  <c:v>839</c:v>
                </c:pt>
                <c:pt idx="1815">
                  <c:v>839</c:v>
                </c:pt>
                <c:pt idx="1816">
                  <c:v>839</c:v>
                </c:pt>
                <c:pt idx="1817">
                  <c:v>839</c:v>
                </c:pt>
                <c:pt idx="1818">
                  <c:v>839</c:v>
                </c:pt>
                <c:pt idx="1819">
                  <c:v>839</c:v>
                </c:pt>
                <c:pt idx="1820">
                  <c:v>839</c:v>
                </c:pt>
                <c:pt idx="1821">
                  <c:v>839</c:v>
                </c:pt>
                <c:pt idx="1822">
                  <c:v>840</c:v>
                </c:pt>
                <c:pt idx="1823">
                  <c:v>840</c:v>
                </c:pt>
                <c:pt idx="1824">
                  <c:v>840</c:v>
                </c:pt>
                <c:pt idx="1825">
                  <c:v>840</c:v>
                </c:pt>
                <c:pt idx="1826">
                  <c:v>840</c:v>
                </c:pt>
                <c:pt idx="1827">
                  <c:v>840</c:v>
                </c:pt>
                <c:pt idx="1828">
                  <c:v>840</c:v>
                </c:pt>
                <c:pt idx="1829">
                  <c:v>840</c:v>
                </c:pt>
                <c:pt idx="1830">
                  <c:v>840</c:v>
                </c:pt>
                <c:pt idx="1831">
                  <c:v>841</c:v>
                </c:pt>
                <c:pt idx="1832">
                  <c:v>842</c:v>
                </c:pt>
                <c:pt idx="1833">
                  <c:v>843</c:v>
                </c:pt>
                <c:pt idx="1834">
                  <c:v>843</c:v>
                </c:pt>
                <c:pt idx="1835">
                  <c:v>843</c:v>
                </c:pt>
                <c:pt idx="1836">
                  <c:v>843</c:v>
                </c:pt>
                <c:pt idx="1837">
                  <c:v>843</c:v>
                </c:pt>
                <c:pt idx="1838">
                  <c:v>843</c:v>
                </c:pt>
                <c:pt idx="1839">
                  <c:v>843</c:v>
                </c:pt>
                <c:pt idx="1840">
                  <c:v>843</c:v>
                </c:pt>
                <c:pt idx="1841">
                  <c:v>844</c:v>
                </c:pt>
                <c:pt idx="1842">
                  <c:v>844</c:v>
                </c:pt>
                <c:pt idx="1843">
                  <c:v>844</c:v>
                </c:pt>
                <c:pt idx="1844">
                  <c:v>844</c:v>
                </c:pt>
                <c:pt idx="1845">
                  <c:v>844</c:v>
                </c:pt>
                <c:pt idx="1846">
                  <c:v>844</c:v>
                </c:pt>
                <c:pt idx="1847">
                  <c:v>844</c:v>
                </c:pt>
                <c:pt idx="1848">
                  <c:v>845</c:v>
                </c:pt>
                <c:pt idx="1849">
                  <c:v>845</c:v>
                </c:pt>
                <c:pt idx="1850">
                  <c:v>845</c:v>
                </c:pt>
                <c:pt idx="1851">
                  <c:v>845</c:v>
                </c:pt>
                <c:pt idx="1852">
                  <c:v>845</c:v>
                </c:pt>
                <c:pt idx="1853">
                  <c:v>845</c:v>
                </c:pt>
                <c:pt idx="1854">
                  <c:v>846</c:v>
                </c:pt>
                <c:pt idx="1855">
                  <c:v>846</c:v>
                </c:pt>
                <c:pt idx="1856">
                  <c:v>846</c:v>
                </c:pt>
                <c:pt idx="1857">
                  <c:v>846</c:v>
                </c:pt>
                <c:pt idx="1858">
                  <c:v>846</c:v>
                </c:pt>
                <c:pt idx="1859">
                  <c:v>846</c:v>
                </c:pt>
                <c:pt idx="1860">
                  <c:v>846</c:v>
                </c:pt>
                <c:pt idx="1861">
                  <c:v>847</c:v>
                </c:pt>
                <c:pt idx="1862">
                  <c:v>847</c:v>
                </c:pt>
                <c:pt idx="1863">
                  <c:v>847</c:v>
                </c:pt>
                <c:pt idx="1864">
                  <c:v>847</c:v>
                </c:pt>
                <c:pt idx="1865">
                  <c:v>847</c:v>
                </c:pt>
                <c:pt idx="1866">
                  <c:v>848</c:v>
                </c:pt>
                <c:pt idx="1867">
                  <c:v>849</c:v>
                </c:pt>
                <c:pt idx="1868">
                  <c:v>850</c:v>
                </c:pt>
                <c:pt idx="1869">
                  <c:v>850</c:v>
                </c:pt>
                <c:pt idx="1870">
                  <c:v>850</c:v>
                </c:pt>
                <c:pt idx="1871">
                  <c:v>850</c:v>
                </c:pt>
                <c:pt idx="1872">
                  <c:v>850</c:v>
                </c:pt>
                <c:pt idx="1873">
                  <c:v>850</c:v>
                </c:pt>
                <c:pt idx="1874">
                  <c:v>850</c:v>
                </c:pt>
                <c:pt idx="1875">
                  <c:v>850</c:v>
                </c:pt>
                <c:pt idx="1876">
                  <c:v>851</c:v>
                </c:pt>
                <c:pt idx="1877">
                  <c:v>851</c:v>
                </c:pt>
                <c:pt idx="1878">
                  <c:v>851</c:v>
                </c:pt>
                <c:pt idx="1879">
                  <c:v>851</c:v>
                </c:pt>
                <c:pt idx="1880">
                  <c:v>851</c:v>
                </c:pt>
                <c:pt idx="1881">
                  <c:v>851</c:v>
                </c:pt>
                <c:pt idx="1882">
                  <c:v>851</c:v>
                </c:pt>
                <c:pt idx="1883">
                  <c:v>851</c:v>
                </c:pt>
                <c:pt idx="1884">
                  <c:v>851</c:v>
                </c:pt>
                <c:pt idx="1885">
                  <c:v>851</c:v>
                </c:pt>
                <c:pt idx="1886">
                  <c:v>851</c:v>
                </c:pt>
                <c:pt idx="1887">
                  <c:v>852</c:v>
                </c:pt>
                <c:pt idx="1888">
                  <c:v>852</c:v>
                </c:pt>
                <c:pt idx="1889">
                  <c:v>852</c:v>
                </c:pt>
                <c:pt idx="1890">
                  <c:v>852</c:v>
                </c:pt>
                <c:pt idx="1891">
                  <c:v>852</c:v>
                </c:pt>
                <c:pt idx="1892">
                  <c:v>852</c:v>
                </c:pt>
                <c:pt idx="1893">
                  <c:v>853</c:v>
                </c:pt>
                <c:pt idx="1894">
                  <c:v>853</c:v>
                </c:pt>
                <c:pt idx="1895">
                  <c:v>853</c:v>
                </c:pt>
                <c:pt idx="1896">
                  <c:v>853</c:v>
                </c:pt>
                <c:pt idx="1897">
                  <c:v>854</c:v>
                </c:pt>
                <c:pt idx="1898">
                  <c:v>854</c:v>
                </c:pt>
                <c:pt idx="1899">
                  <c:v>854</c:v>
                </c:pt>
                <c:pt idx="1900">
                  <c:v>854</c:v>
                </c:pt>
                <c:pt idx="1901">
                  <c:v>854</c:v>
                </c:pt>
                <c:pt idx="1902">
                  <c:v>854</c:v>
                </c:pt>
                <c:pt idx="1903">
                  <c:v>857</c:v>
                </c:pt>
                <c:pt idx="1904">
                  <c:v>857</c:v>
                </c:pt>
                <c:pt idx="1905">
                  <c:v>857</c:v>
                </c:pt>
                <c:pt idx="1906">
                  <c:v>857</c:v>
                </c:pt>
                <c:pt idx="1907">
                  <c:v>857</c:v>
                </c:pt>
                <c:pt idx="1908">
                  <c:v>857</c:v>
                </c:pt>
                <c:pt idx="1909">
                  <c:v>857</c:v>
                </c:pt>
                <c:pt idx="1910">
                  <c:v>858</c:v>
                </c:pt>
                <c:pt idx="1911">
                  <c:v>858</c:v>
                </c:pt>
                <c:pt idx="1912">
                  <c:v>858</c:v>
                </c:pt>
                <c:pt idx="1913">
                  <c:v>858</c:v>
                </c:pt>
                <c:pt idx="1914">
                  <c:v>858</c:v>
                </c:pt>
                <c:pt idx="1915">
                  <c:v>858</c:v>
                </c:pt>
                <c:pt idx="1916">
                  <c:v>858</c:v>
                </c:pt>
                <c:pt idx="1917">
                  <c:v>859</c:v>
                </c:pt>
                <c:pt idx="1918">
                  <c:v>859</c:v>
                </c:pt>
                <c:pt idx="1919">
                  <c:v>859</c:v>
                </c:pt>
                <c:pt idx="1920">
                  <c:v>859</c:v>
                </c:pt>
                <c:pt idx="1921">
                  <c:v>859</c:v>
                </c:pt>
                <c:pt idx="1922">
                  <c:v>859</c:v>
                </c:pt>
                <c:pt idx="1923">
                  <c:v>859</c:v>
                </c:pt>
                <c:pt idx="1924">
                  <c:v>860</c:v>
                </c:pt>
                <c:pt idx="1925">
                  <c:v>860</c:v>
                </c:pt>
                <c:pt idx="1926">
                  <c:v>860</c:v>
                </c:pt>
                <c:pt idx="1927">
                  <c:v>860</c:v>
                </c:pt>
                <c:pt idx="1928">
                  <c:v>860</c:v>
                </c:pt>
                <c:pt idx="1929">
                  <c:v>860</c:v>
                </c:pt>
                <c:pt idx="1930">
                  <c:v>861</c:v>
                </c:pt>
                <c:pt idx="1931">
                  <c:v>861</c:v>
                </c:pt>
                <c:pt idx="1932">
                  <c:v>862</c:v>
                </c:pt>
                <c:pt idx="1933">
                  <c:v>863</c:v>
                </c:pt>
                <c:pt idx="1934">
                  <c:v>863</c:v>
                </c:pt>
                <c:pt idx="1935">
                  <c:v>864</c:v>
                </c:pt>
                <c:pt idx="1936">
                  <c:v>864</c:v>
                </c:pt>
                <c:pt idx="1937">
                  <c:v>864</c:v>
                </c:pt>
                <c:pt idx="1938">
                  <c:v>864</c:v>
                </c:pt>
                <c:pt idx="1939">
                  <c:v>864</c:v>
                </c:pt>
                <c:pt idx="1940">
                  <c:v>864</c:v>
                </c:pt>
                <c:pt idx="1941">
                  <c:v>864</c:v>
                </c:pt>
                <c:pt idx="1942">
                  <c:v>864</c:v>
                </c:pt>
                <c:pt idx="1943">
                  <c:v>864</c:v>
                </c:pt>
                <c:pt idx="1944">
                  <c:v>865</c:v>
                </c:pt>
                <c:pt idx="1945">
                  <c:v>865</c:v>
                </c:pt>
                <c:pt idx="1946">
                  <c:v>865</c:v>
                </c:pt>
                <c:pt idx="1947">
                  <c:v>865</c:v>
                </c:pt>
                <c:pt idx="1948">
                  <c:v>865</c:v>
                </c:pt>
                <c:pt idx="1949">
                  <c:v>865</c:v>
                </c:pt>
                <c:pt idx="1950">
                  <c:v>865</c:v>
                </c:pt>
                <c:pt idx="1951">
                  <c:v>865</c:v>
                </c:pt>
                <c:pt idx="1952">
                  <c:v>865</c:v>
                </c:pt>
                <c:pt idx="1953">
                  <c:v>865</c:v>
                </c:pt>
                <c:pt idx="1954">
                  <c:v>866</c:v>
                </c:pt>
                <c:pt idx="1955">
                  <c:v>866</c:v>
                </c:pt>
                <c:pt idx="1956">
                  <c:v>866</c:v>
                </c:pt>
                <c:pt idx="1957">
                  <c:v>866</c:v>
                </c:pt>
                <c:pt idx="1958">
                  <c:v>866</c:v>
                </c:pt>
                <c:pt idx="1959">
                  <c:v>866</c:v>
                </c:pt>
                <c:pt idx="1960">
                  <c:v>867</c:v>
                </c:pt>
                <c:pt idx="1961">
                  <c:v>867</c:v>
                </c:pt>
                <c:pt idx="1962">
                  <c:v>867</c:v>
                </c:pt>
                <c:pt idx="1963">
                  <c:v>867</c:v>
                </c:pt>
                <c:pt idx="1964">
                  <c:v>867</c:v>
                </c:pt>
                <c:pt idx="1965">
                  <c:v>867</c:v>
                </c:pt>
                <c:pt idx="1966">
                  <c:v>867</c:v>
                </c:pt>
                <c:pt idx="1967">
                  <c:v>868</c:v>
                </c:pt>
                <c:pt idx="1968">
                  <c:v>868</c:v>
                </c:pt>
                <c:pt idx="1969">
                  <c:v>868</c:v>
                </c:pt>
                <c:pt idx="1970">
                  <c:v>868</c:v>
                </c:pt>
                <c:pt idx="1971">
                  <c:v>868</c:v>
                </c:pt>
                <c:pt idx="1972">
                  <c:v>868</c:v>
                </c:pt>
                <c:pt idx="1973">
                  <c:v>868</c:v>
                </c:pt>
                <c:pt idx="1974">
                  <c:v>868</c:v>
                </c:pt>
                <c:pt idx="1975">
                  <c:v>869</c:v>
                </c:pt>
                <c:pt idx="1976">
                  <c:v>870</c:v>
                </c:pt>
                <c:pt idx="1977">
                  <c:v>870</c:v>
                </c:pt>
                <c:pt idx="1978">
                  <c:v>871</c:v>
                </c:pt>
                <c:pt idx="1979">
                  <c:v>871</c:v>
                </c:pt>
                <c:pt idx="1980">
                  <c:v>871</c:v>
                </c:pt>
                <c:pt idx="1981">
                  <c:v>871</c:v>
                </c:pt>
                <c:pt idx="1982">
                  <c:v>871</c:v>
                </c:pt>
                <c:pt idx="1983">
                  <c:v>871</c:v>
                </c:pt>
                <c:pt idx="1984">
                  <c:v>872</c:v>
                </c:pt>
                <c:pt idx="1985">
                  <c:v>872</c:v>
                </c:pt>
                <c:pt idx="1986">
                  <c:v>872</c:v>
                </c:pt>
                <c:pt idx="1987">
                  <c:v>872</c:v>
                </c:pt>
                <c:pt idx="1988">
                  <c:v>872</c:v>
                </c:pt>
                <c:pt idx="1989">
                  <c:v>872</c:v>
                </c:pt>
                <c:pt idx="1990">
                  <c:v>872</c:v>
                </c:pt>
                <c:pt idx="1991">
                  <c:v>873</c:v>
                </c:pt>
                <c:pt idx="1992">
                  <c:v>873</c:v>
                </c:pt>
                <c:pt idx="1993">
                  <c:v>873</c:v>
                </c:pt>
                <c:pt idx="1994">
                  <c:v>874</c:v>
                </c:pt>
                <c:pt idx="1995">
                  <c:v>874</c:v>
                </c:pt>
                <c:pt idx="1996">
                  <c:v>874</c:v>
                </c:pt>
                <c:pt idx="1997">
                  <c:v>874</c:v>
                </c:pt>
                <c:pt idx="1998">
                  <c:v>874</c:v>
                </c:pt>
                <c:pt idx="1999">
                  <c:v>875</c:v>
                </c:pt>
                <c:pt idx="2000">
                  <c:v>875</c:v>
                </c:pt>
                <c:pt idx="2001">
                  <c:v>875</c:v>
                </c:pt>
                <c:pt idx="2002">
                  <c:v>877</c:v>
                </c:pt>
                <c:pt idx="2003">
                  <c:v>877</c:v>
                </c:pt>
                <c:pt idx="2004">
                  <c:v>878</c:v>
                </c:pt>
                <c:pt idx="2005">
                  <c:v>878</c:v>
                </c:pt>
                <c:pt idx="2006">
                  <c:v>878</c:v>
                </c:pt>
                <c:pt idx="2007">
                  <c:v>879</c:v>
                </c:pt>
                <c:pt idx="2008">
                  <c:v>879</c:v>
                </c:pt>
                <c:pt idx="2009">
                  <c:v>879</c:v>
                </c:pt>
                <c:pt idx="2010">
                  <c:v>879</c:v>
                </c:pt>
                <c:pt idx="2011">
                  <c:v>879</c:v>
                </c:pt>
                <c:pt idx="2012">
                  <c:v>879</c:v>
                </c:pt>
                <c:pt idx="2013">
                  <c:v>879</c:v>
                </c:pt>
                <c:pt idx="2014">
                  <c:v>879</c:v>
                </c:pt>
                <c:pt idx="2015">
                  <c:v>880</c:v>
                </c:pt>
                <c:pt idx="2016">
                  <c:v>880</c:v>
                </c:pt>
                <c:pt idx="2017">
                  <c:v>880</c:v>
                </c:pt>
                <c:pt idx="2018">
                  <c:v>880</c:v>
                </c:pt>
                <c:pt idx="2019">
                  <c:v>880</c:v>
                </c:pt>
                <c:pt idx="2020">
                  <c:v>880</c:v>
                </c:pt>
                <c:pt idx="2021">
                  <c:v>880</c:v>
                </c:pt>
                <c:pt idx="2022">
                  <c:v>881</c:v>
                </c:pt>
                <c:pt idx="2023">
                  <c:v>881</c:v>
                </c:pt>
                <c:pt idx="2024">
                  <c:v>881</c:v>
                </c:pt>
                <c:pt idx="2025">
                  <c:v>881</c:v>
                </c:pt>
                <c:pt idx="2026">
                  <c:v>881</c:v>
                </c:pt>
                <c:pt idx="2027">
                  <c:v>882</c:v>
                </c:pt>
                <c:pt idx="2028">
                  <c:v>882</c:v>
                </c:pt>
                <c:pt idx="2029">
                  <c:v>882</c:v>
                </c:pt>
                <c:pt idx="2030">
                  <c:v>882</c:v>
                </c:pt>
                <c:pt idx="2031">
                  <c:v>882</c:v>
                </c:pt>
                <c:pt idx="2032">
                  <c:v>883</c:v>
                </c:pt>
                <c:pt idx="2033">
                  <c:v>883</c:v>
                </c:pt>
                <c:pt idx="2034">
                  <c:v>883</c:v>
                </c:pt>
                <c:pt idx="2035">
                  <c:v>884</c:v>
                </c:pt>
                <c:pt idx="2036">
                  <c:v>885</c:v>
                </c:pt>
                <c:pt idx="2037">
                  <c:v>885</c:v>
                </c:pt>
                <c:pt idx="2038">
                  <c:v>885</c:v>
                </c:pt>
                <c:pt idx="2039">
                  <c:v>885</c:v>
                </c:pt>
                <c:pt idx="2040">
                  <c:v>885</c:v>
                </c:pt>
                <c:pt idx="2041">
                  <c:v>885</c:v>
                </c:pt>
                <c:pt idx="2042">
                  <c:v>885</c:v>
                </c:pt>
                <c:pt idx="2043">
                  <c:v>885</c:v>
                </c:pt>
                <c:pt idx="2044">
                  <c:v>885</c:v>
                </c:pt>
                <c:pt idx="2045">
                  <c:v>885</c:v>
                </c:pt>
                <c:pt idx="2046">
                  <c:v>886</c:v>
                </c:pt>
                <c:pt idx="2047">
                  <c:v>886</c:v>
                </c:pt>
                <c:pt idx="2048">
                  <c:v>886</c:v>
                </c:pt>
                <c:pt idx="2049">
                  <c:v>886</c:v>
                </c:pt>
                <c:pt idx="2050">
                  <c:v>886</c:v>
                </c:pt>
                <c:pt idx="2051">
                  <c:v>886</c:v>
                </c:pt>
                <c:pt idx="2052">
                  <c:v>886</c:v>
                </c:pt>
                <c:pt idx="2053">
                  <c:v>886</c:v>
                </c:pt>
                <c:pt idx="2054">
                  <c:v>886</c:v>
                </c:pt>
                <c:pt idx="2055">
                  <c:v>886</c:v>
                </c:pt>
                <c:pt idx="2056">
                  <c:v>887</c:v>
                </c:pt>
                <c:pt idx="2057">
                  <c:v>887</c:v>
                </c:pt>
                <c:pt idx="2058">
                  <c:v>887</c:v>
                </c:pt>
                <c:pt idx="2059">
                  <c:v>887</c:v>
                </c:pt>
                <c:pt idx="2060">
                  <c:v>887</c:v>
                </c:pt>
                <c:pt idx="2061">
                  <c:v>888</c:v>
                </c:pt>
                <c:pt idx="2062">
                  <c:v>888</c:v>
                </c:pt>
                <c:pt idx="2063">
                  <c:v>888</c:v>
                </c:pt>
                <c:pt idx="2064">
                  <c:v>888</c:v>
                </c:pt>
                <c:pt idx="2065">
                  <c:v>888</c:v>
                </c:pt>
                <c:pt idx="2066">
                  <c:v>888</c:v>
                </c:pt>
                <c:pt idx="2067">
                  <c:v>888</c:v>
                </c:pt>
                <c:pt idx="2068">
                  <c:v>889</c:v>
                </c:pt>
                <c:pt idx="2069">
                  <c:v>889</c:v>
                </c:pt>
                <c:pt idx="2070">
                  <c:v>889</c:v>
                </c:pt>
                <c:pt idx="2071">
                  <c:v>889</c:v>
                </c:pt>
                <c:pt idx="2072">
                  <c:v>889</c:v>
                </c:pt>
                <c:pt idx="2073">
                  <c:v>889</c:v>
                </c:pt>
                <c:pt idx="2074">
                  <c:v>890</c:v>
                </c:pt>
                <c:pt idx="2075">
                  <c:v>891</c:v>
                </c:pt>
                <c:pt idx="2076">
                  <c:v>891</c:v>
                </c:pt>
                <c:pt idx="2077">
                  <c:v>891</c:v>
                </c:pt>
                <c:pt idx="2078">
                  <c:v>891</c:v>
                </c:pt>
                <c:pt idx="2079">
                  <c:v>891</c:v>
                </c:pt>
                <c:pt idx="2080">
                  <c:v>891</c:v>
                </c:pt>
                <c:pt idx="2081">
                  <c:v>892</c:v>
                </c:pt>
                <c:pt idx="2082">
                  <c:v>892</c:v>
                </c:pt>
                <c:pt idx="2083">
                  <c:v>892</c:v>
                </c:pt>
                <c:pt idx="2084">
                  <c:v>892</c:v>
                </c:pt>
                <c:pt idx="2085">
                  <c:v>892</c:v>
                </c:pt>
                <c:pt idx="2086">
                  <c:v>892</c:v>
                </c:pt>
                <c:pt idx="2087">
                  <c:v>892</c:v>
                </c:pt>
                <c:pt idx="2088">
                  <c:v>892</c:v>
                </c:pt>
                <c:pt idx="2089">
                  <c:v>893</c:v>
                </c:pt>
                <c:pt idx="2090">
                  <c:v>893</c:v>
                </c:pt>
                <c:pt idx="2091">
                  <c:v>893</c:v>
                </c:pt>
                <c:pt idx="2092">
                  <c:v>893</c:v>
                </c:pt>
                <c:pt idx="2093">
                  <c:v>893</c:v>
                </c:pt>
                <c:pt idx="2094">
                  <c:v>893</c:v>
                </c:pt>
                <c:pt idx="2095">
                  <c:v>893</c:v>
                </c:pt>
                <c:pt idx="2096">
                  <c:v>893</c:v>
                </c:pt>
                <c:pt idx="2097">
                  <c:v>894</c:v>
                </c:pt>
                <c:pt idx="2098">
                  <c:v>894</c:v>
                </c:pt>
                <c:pt idx="2099">
                  <c:v>894</c:v>
                </c:pt>
                <c:pt idx="2100">
                  <c:v>894</c:v>
                </c:pt>
                <c:pt idx="2101">
                  <c:v>894</c:v>
                </c:pt>
                <c:pt idx="2102">
                  <c:v>894</c:v>
                </c:pt>
                <c:pt idx="2103">
                  <c:v>894</c:v>
                </c:pt>
                <c:pt idx="2104">
                  <c:v>894</c:v>
                </c:pt>
                <c:pt idx="2105">
                  <c:v>895</c:v>
                </c:pt>
                <c:pt idx="2106">
                  <c:v>895</c:v>
                </c:pt>
                <c:pt idx="2107">
                  <c:v>895</c:v>
                </c:pt>
                <c:pt idx="2108">
                  <c:v>895</c:v>
                </c:pt>
                <c:pt idx="2109">
                  <c:v>895</c:v>
                </c:pt>
                <c:pt idx="2110">
                  <c:v>896</c:v>
                </c:pt>
                <c:pt idx="2111">
                  <c:v>896</c:v>
                </c:pt>
                <c:pt idx="2112">
                  <c:v>896</c:v>
                </c:pt>
                <c:pt idx="2113">
                  <c:v>896</c:v>
                </c:pt>
                <c:pt idx="2114">
                  <c:v>896</c:v>
                </c:pt>
                <c:pt idx="2115">
                  <c:v>896</c:v>
                </c:pt>
                <c:pt idx="2116">
                  <c:v>899</c:v>
                </c:pt>
                <c:pt idx="2117">
                  <c:v>899</c:v>
                </c:pt>
                <c:pt idx="2118">
                  <c:v>899</c:v>
                </c:pt>
                <c:pt idx="2119">
                  <c:v>899</c:v>
                </c:pt>
                <c:pt idx="2120">
                  <c:v>899</c:v>
                </c:pt>
                <c:pt idx="2121">
                  <c:v>899</c:v>
                </c:pt>
                <c:pt idx="2122">
                  <c:v>899</c:v>
                </c:pt>
                <c:pt idx="2123">
                  <c:v>899</c:v>
                </c:pt>
                <c:pt idx="2124">
                  <c:v>900</c:v>
                </c:pt>
                <c:pt idx="2125">
                  <c:v>900</c:v>
                </c:pt>
                <c:pt idx="2126">
                  <c:v>900</c:v>
                </c:pt>
                <c:pt idx="2127">
                  <c:v>900</c:v>
                </c:pt>
                <c:pt idx="2128">
                  <c:v>900</c:v>
                </c:pt>
                <c:pt idx="2129">
                  <c:v>900</c:v>
                </c:pt>
                <c:pt idx="2130">
                  <c:v>901</c:v>
                </c:pt>
                <c:pt idx="2131">
                  <c:v>901</c:v>
                </c:pt>
                <c:pt idx="2132">
                  <c:v>901</c:v>
                </c:pt>
                <c:pt idx="2133">
                  <c:v>901</c:v>
                </c:pt>
                <c:pt idx="2134">
                  <c:v>901</c:v>
                </c:pt>
                <c:pt idx="2135">
                  <c:v>901</c:v>
                </c:pt>
                <c:pt idx="2136">
                  <c:v>901</c:v>
                </c:pt>
                <c:pt idx="2137">
                  <c:v>901</c:v>
                </c:pt>
                <c:pt idx="2138">
                  <c:v>902</c:v>
                </c:pt>
                <c:pt idx="2139">
                  <c:v>902</c:v>
                </c:pt>
                <c:pt idx="2140">
                  <c:v>902</c:v>
                </c:pt>
                <c:pt idx="2141">
                  <c:v>902</c:v>
                </c:pt>
                <c:pt idx="2142">
                  <c:v>902</c:v>
                </c:pt>
                <c:pt idx="2143">
                  <c:v>902</c:v>
                </c:pt>
                <c:pt idx="2144">
                  <c:v>902</c:v>
                </c:pt>
                <c:pt idx="2145">
                  <c:v>902</c:v>
                </c:pt>
                <c:pt idx="2146">
                  <c:v>903</c:v>
                </c:pt>
                <c:pt idx="2147">
                  <c:v>903</c:v>
                </c:pt>
                <c:pt idx="2148">
                  <c:v>903</c:v>
                </c:pt>
                <c:pt idx="2149">
                  <c:v>903</c:v>
                </c:pt>
                <c:pt idx="2150">
                  <c:v>903</c:v>
                </c:pt>
                <c:pt idx="2151">
                  <c:v>903</c:v>
                </c:pt>
                <c:pt idx="2152">
                  <c:v>904</c:v>
                </c:pt>
                <c:pt idx="2153">
                  <c:v>904</c:v>
                </c:pt>
                <c:pt idx="2154">
                  <c:v>904</c:v>
                </c:pt>
                <c:pt idx="2155">
                  <c:v>905</c:v>
                </c:pt>
                <c:pt idx="2156">
                  <c:v>906</c:v>
                </c:pt>
                <c:pt idx="2157">
                  <c:v>906</c:v>
                </c:pt>
                <c:pt idx="2158">
                  <c:v>906</c:v>
                </c:pt>
                <c:pt idx="2159">
                  <c:v>906</c:v>
                </c:pt>
                <c:pt idx="2160">
                  <c:v>906</c:v>
                </c:pt>
                <c:pt idx="2161">
                  <c:v>906</c:v>
                </c:pt>
                <c:pt idx="2162">
                  <c:v>907</c:v>
                </c:pt>
                <c:pt idx="2163">
                  <c:v>907</c:v>
                </c:pt>
                <c:pt idx="2164">
                  <c:v>907</c:v>
                </c:pt>
                <c:pt idx="2165">
                  <c:v>907</c:v>
                </c:pt>
                <c:pt idx="2166">
                  <c:v>907</c:v>
                </c:pt>
                <c:pt idx="2167">
                  <c:v>907</c:v>
                </c:pt>
                <c:pt idx="2168">
                  <c:v>907</c:v>
                </c:pt>
                <c:pt idx="2169">
                  <c:v>907</c:v>
                </c:pt>
                <c:pt idx="2170">
                  <c:v>907</c:v>
                </c:pt>
                <c:pt idx="2171">
                  <c:v>907</c:v>
                </c:pt>
                <c:pt idx="2172">
                  <c:v>908</c:v>
                </c:pt>
                <c:pt idx="2173">
                  <c:v>908</c:v>
                </c:pt>
                <c:pt idx="2174">
                  <c:v>908</c:v>
                </c:pt>
                <c:pt idx="2175">
                  <c:v>908</c:v>
                </c:pt>
                <c:pt idx="2176">
                  <c:v>908</c:v>
                </c:pt>
                <c:pt idx="2177">
                  <c:v>908</c:v>
                </c:pt>
                <c:pt idx="2178">
                  <c:v>909</c:v>
                </c:pt>
                <c:pt idx="2179">
                  <c:v>909</c:v>
                </c:pt>
                <c:pt idx="2180">
                  <c:v>909</c:v>
                </c:pt>
                <c:pt idx="2181">
                  <c:v>909</c:v>
                </c:pt>
                <c:pt idx="2182">
                  <c:v>909</c:v>
                </c:pt>
                <c:pt idx="2183">
                  <c:v>909</c:v>
                </c:pt>
                <c:pt idx="2184">
                  <c:v>909</c:v>
                </c:pt>
                <c:pt idx="2185">
                  <c:v>909</c:v>
                </c:pt>
                <c:pt idx="2186">
                  <c:v>909</c:v>
                </c:pt>
                <c:pt idx="2187">
                  <c:v>910</c:v>
                </c:pt>
                <c:pt idx="2188">
                  <c:v>910</c:v>
                </c:pt>
                <c:pt idx="2189">
                  <c:v>910</c:v>
                </c:pt>
                <c:pt idx="2190">
                  <c:v>910</c:v>
                </c:pt>
                <c:pt idx="2191">
                  <c:v>910</c:v>
                </c:pt>
                <c:pt idx="2192">
                  <c:v>910</c:v>
                </c:pt>
                <c:pt idx="2193">
                  <c:v>910</c:v>
                </c:pt>
                <c:pt idx="2194">
                  <c:v>910</c:v>
                </c:pt>
                <c:pt idx="2195">
                  <c:v>911</c:v>
                </c:pt>
                <c:pt idx="2196">
                  <c:v>911</c:v>
                </c:pt>
                <c:pt idx="2197">
                  <c:v>912</c:v>
                </c:pt>
                <c:pt idx="2198">
                  <c:v>912</c:v>
                </c:pt>
                <c:pt idx="2199">
                  <c:v>913</c:v>
                </c:pt>
                <c:pt idx="2200">
                  <c:v>913</c:v>
                </c:pt>
                <c:pt idx="2201">
                  <c:v>913</c:v>
                </c:pt>
                <c:pt idx="2202">
                  <c:v>913</c:v>
                </c:pt>
                <c:pt idx="2203">
                  <c:v>913</c:v>
                </c:pt>
                <c:pt idx="2204">
                  <c:v>913</c:v>
                </c:pt>
                <c:pt idx="2205">
                  <c:v>913</c:v>
                </c:pt>
                <c:pt idx="2206">
                  <c:v>913</c:v>
                </c:pt>
                <c:pt idx="2207">
                  <c:v>913</c:v>
                </c:pt>
                <c:pt idx="2208">
                  <c:v>913</c:v>
                </c:pt>
                <c:pt idx="2209">
                  <c:v>913</c:v>
                </c:pt>
                <c:pt idx="2210">
                  <c:v>913</c:v>
                </c:pt>
                <c:pt idx="2211">
                  <c:v>913</c:v>
                </c:pt>
                <c:pt idx="2212">
                  <c:v>914</c:v>
                </c:pt>
                <c:pt idx="2213">
                  <c:v>914</c:v>
                </c:pt>
                <c:pt idx="2214">
                  <c:v>914</c:v>
                </c:pt>
                <c:pt idx="2215">
                  <c:v>914</c:v>
                </c:pt>
                <c:pt idx="2216">
                  <c:v>914</c:v>
                </c:pt>
                <c:pt idx="2217">
                  <c:v>914</c:v>
                </c:pt>
                <c:pt idx="2218">
                  <c:v>915</c:v>
                </c:pt>
                <c:pt idx="2219">
                  <c:v>915</c:v>
                </c:pt>
                <c:pt idx="2220">
                  <c:v>915</c:v>
                </c:pt>
                <c:pt idx="2221">
                  <c:v>915</c:v>
                </c:pt>
                <c:pt idx="2222">
                  <c:v>915</c:v>
                </c:pt>
                <c:pt idx="2223">
                  <c:v>915</c:v>
                </c:pt>
                <c:pt idx="2224">
                  <c:v>915</c:v>
                </c:pt>
                <c:pt idx="2225">
                  <c:v>915</c:v>
                </c:pt>
                <c:pt idx="2226">
                  <c:v>916</c:v>
                </c:pt>
                <c:pt idx="2227">
                  <c:v>916</c:v>
                </c:pt>
                <c:pt idx="2228">
                  <c:v>916</c:v>
                </c:pt>
                <c:pt idx="2229">
                  <c:v>916</c:v>
                </c:pt>
                <c:pt idx="2230">
                  <c:v>916</c:v>
                </c:pt>
                <c:pt idx="2231">
                  <c:v>916</c:v>
                </c:pt>
                <c:pt idx="2232">
                  <c:v>916</c:v>
                </c:pt>
                <c:pt idx="2233">
                  <c:v>916</c:v>
                </c:pt>
                <c:pt idx="2234">
                  <c:v>917</c:v>
                </c:pt>
                <c:pt idx="2235">
                  <c:v>917</c:v>
                </c:pt>
                <c:pt idx="2236">
                  <c:v>917</c:v>
                </c:pt>
                <c:pt idx="2237">
                  <c:v>917</c:v>
                </c:pt>
                <c:pt idx="2238">
                  <c:v>917</c:v>
                </c:pt>
                <c:pt idx="2239">
                  <c:v>917</c:v>
                </c:pt>
                <c:pt idx="2240">
                  <c:v>917</c:v>
                </c:pt>
                <c:pt idx="2241">
                  <c:v>918</c:v>
                </c:pt>
                <c:pt idx="2242">
                  <c:v>920</c:v>
                </c:pt>
                <c:pt idx="2243">
                  <c:v>920</c:v>
                </c:pt>
                <c:pt idx="2244">
                  <c:v>920</c:v>
                </c:pt>
                <c:pt idx="2245">
                  <c:v>920</c:v>
                </c:pt>
                <c:pt idx="2246">
                  <c:v>920</c:v>
                </c:pt>
                <c:pt idx="2247">
                  <c:v>920</c:v>
                </c:pt>
                <c:pt idx="2248">
                  <c:v>920</c:v>
                </c:pt>
                <c:pt idx="2249">
                  <c:v>920</c:v>
                </c:pt>
                <c:pt idx="2250">
                  <c:v>920</c:v>
                </c:pt>
                <c:pt idx="2251">
                  <c:v>921</c:v>
                </c:pt>
                <c:pt idx="2252">
                  <c:v>921</c:v>
                </c:pt>
                <c:pt idx="2253">
                  <c:v>921</c:v>
                </c:pt>
                <c:pt idx="2254">
                  <c:v>921</c:v>
                </c:pt>
                <c:pt idx="2255">
                  <c:v>921</c:v>
                </c:pt>
                <c:pt idx="2256">
                  <c:v>921</c:v>
                </c:pt>
                <c:pt idx="2257">
                  <c:v>921</c:v>
                </c:pt>
                <c:pt idx="2258">
                  <c:v>921</c:v>
                </c:pt>
                <c:pt idx="2259">
                  <c:v>921</c:v>
                </c:pt>
                <c:pt idx="2260">
                  <c:v>922</c:v>
                </c:pt>
                <c:pt idx="2261">
                  <c:v>922</c:v>
                </c:pt>
                <c:pt idx="2262">
                  <c:v>922</c:v>
                </c:pt>
                <c:pt idx="2263">
                  <c:v>923</c:v>
                </c:pt>
                <c:pt idx="2264">
                  <c:v>923</c:v>
                </c:pt>
                <c:pt idx="2265">
                  <c:v>923</c:v>
                </c:pt>
                <c:pt idx="2266">
                  <c:v>923</c:v>
                </c:pt>
                <c:pt idx="2267">
                  <c:v>923</c:v>
                </c:pt>
                <c:pt idx="2268">
                  <c:v>923</c:v>
                </c:pt>
                <c:pt idx="2269">
                  <c:v>923</c:v>
                </c:pt>
                <c:pt idx="2270">
                  <c:v>923</c:v>
                </c:pt>
                <c:pt idx="2271">
                  <c:v>924</c:v>
                </c:pt>
                <c:pt idx="2272">
                  <c:v>924</c:v>
                </c:pt>
                <c:pt idx="2273">
                  <c:v>924</c:v>
                </c:pt>
                <c:pt idx="2274">
                  <c:v>924</c:v>
                </c:pt>
                <c:pt idx="2275">
                  <c:v>925</c:v>
                </c:pt>
                <c:pt idx="2276">
                  <c:v>926</c:v>
                </c:pt>
                <c:pt idx="2277">
                  <c:v>927</c:v>
                </c:pt>
                <c:pt idx="2278">
                  <c:v>927</c:v>
                </c:pt>
                <c:pt idx="2279">
                  <c:v>927</c:v>
                </c:pt>
                <c:pt idx="2280">
                  <c:v>927</c:v>
                </c:pt>
                <c:pt idx="2281">
                  <c:v>927</c:v>
                </c:pt>
                <c:pt idx="2282">
                  <c:v>927</c:v>
                </c:pt>
                <c:pt idx="2283">
                  <c:v>927</c:v>
                </c:pt>
                <c:pt idx="2284">
                  <c:v>927</c:v>
                </c:pt>
                <c:pt idx="2285">
                  <c:v>927</c:v>
                </c:pt>
                <c:pt idx="2286">
                  <c:v>927</c:v>
                </c:pt>
                <c:pt idx="2287">
                  <c:v>928</c:v>
                </c:pt>
                <c:pt idx="2288">
                  <c:v>928</c:v>
                </c:pt>
                <c:pt idx="2289">
                  <c:v>928</c:v>
                </c:pt>
                <c:pt idx="2290">
                  <c:v>928</c:v>
                </c:pt>
                <c:pt idx="2291">
                  <c:v>928</c:v>
                </c:pt>
                <c:pt idx="2292">
                  <c:v>928</c:v>
                </c:pt>
                <c:pt idx="2293">
                  <c:v>928</c:v>
                </c:pt>
                <c:pt idx="2294">
                  <c:v>929</c:v>
                </c:pt>
                <c:pt idx="2295">
                  <c:v>929</c:v>
                </c:pt>
                <c:pt idx="2296">
                  <c:v>929</c:v>
                </c:pt>
                <c:pt idx="2297">
                  <c:v>929</c:v>
                </c:pt>
                <c:pt idx="2298">
                  <c:v>929</c:v>
                </c:pt>
                <c:pt idx="2299">
                  <c:v>929</c:v>
                </c:pt>
                <c:pt idx="2300">
                  <c:v>929</c:v>
                </c:pt>
                <c:pt idx="2301">
                  <c:v>930</c:v>
                </c:pt>
                <c:pt idx="2302">
                  <c:v>930</c:v>
                </c:pt>
                <c:pt idx="2303">
                  <c:v>930</c:v>
                </c:pt>
                <c:pt idx="2304">
                  <c:v>930</c:v>
                </c:pt>
                <c:pt idx="2305">
                  <c:v>930</c:v>
                </c:pt>
                <c:pt idx="2306">
                  <c:v>930</c:v>
                </c:pt>
                <c:pt idx="2307">
                  <c:v>930</c:v>
                </c:pt>
                <c:pt idx="2308">
                  <c:v>930</c:v>
                </c:pt>
                <c:pt idx="2309">
                  <c:v>931</c:v>
                </c:pt>
                <c:pt idx="2310">
                  <c:v>931</c:v>
                </c:pt>
                <c:pt idx="2311">
                  <c:v>931</c:v>
                </c:pt>
                <c:pt idx="2312">
                  <c:v>931</c:v>
                </c:pt>
                <c:pt idx="2313">
                  <c:v>931</c:v>
                </c:pt>
                <c:pt idx="2314">
                  <c:v>931</c:v>
                </c:pt>
                <c:pt idx="2315">
                  <c:v>931</c:v>
                </c:pt>
                <c:pt idx="2316">
                  <c:v>931</c:v>
                </c:pt>
                <c:pt idx="2317">
                  <c:v>931</c:v>
                </c:pt>
                <c:pt idx="2318">
                  <c:v>931</c:v>
                </c:pt>
                <c:pt idx="2319">
                  <c:v>932</c:v>
                </c:pt>
                <c:pt idx="2320">
                  <c:v>933</c:v>
                </c:pt>
                <c:pt idx="2321">
                  <c:v>933</c:v>
                </c:pt>
                <c:pt idx="2322">
                  <c:v>934</c:v>
                </c:pt>
                <c:pt idx="2323">
                  <c:v>934</c:v>
                </c:pt>
                <c:pt idx="2324">
                  <c:v>934</c:v>
                </c:pt>
                <c:pt idx="2325">
                  <c:v>934</c:v>
                </c:pt>
                <c:pt idx="2326">
                  <c:v>934</c:v>
                </c:pt>
                <c:pt idx="2327">
                  <c:v>934</c:v>
                </c:pt>
                <c:pt idx="2328">
                  <c:v>934</c:v>
                </c:pt>
                <c:pt idx="2329">
                  <c:v>935</c:v>
                </c:pt>
                <c:pt idx="2330">
                  <c:v>935</c:v>
                </c:pt>
                <c:pt idx="2331">
                  <c:v>935</c:v>
                </c:pt>
                <c:pt idx="2332">
                  <c:v>935</c:v>
                </c:pt>
                <c:pt idx="2333">
                  <c:v>935</c:v>
                </c:pt>
                <c:pt idx="2334">
                  <c:v>935</c:v>
                </c:pt>
                <c:pt idx="2335">
                  <c:v>935</c:v>
                </c:pt>
                <c:pt idx="2336">
                  <c:v>935</c:v>
                </c:pt>
                <c:pt idx="2337">
                  <c:v>936</c:v>
                </c:pt>
                <c:pt idx="2338">
                  <c:v>936</c:v>
                </c:pt>
                <c:pt idx="2339">
                  <c:v>936</c:v>
                </c:pt>
                <c:pt idx="2340">
                  <c:v>936</c:v>
                </c:pt>
                <c:pt idx="2341">
                  <c:v>936</c:v>
                </c:pt>
                <c:pt idx="2342">
                  <c:v>936</c:v>
                </c:pt>
                <c:pt idx="2343">
                  <c:v>936</c:v>
                </c:pt>
                <c:pt idx="2344">
                  <c:v>936</c:v>
                </c:pt>
                <c:pt idx="2345">
                  <c:v>936</c:v>
                </c:pt>
                <c:pt idx="2346">
                  <c:v>936</c:v>
                </c:pt>
                <c:pt idx="2347">
                  <c:v>937</c:v>
                </c:pt>
                <c:pt idx="2348">
                  <c:v>937</c:v>
                </c:pt>
                <c:pt idx="2349">
                  <c:v>937</c:v>
                </c:pt>
                <c:pt idx="2350">
                  <c:v>937</c:v>
                </c:pt>
                <c:pt idx="2351">
                  <c:v>937</c:v>
                </c:pt>
                <c:pt idx="2352">
                  <c:v>937</c:v>
                </c:pt>
                <c:pt idx="2353">
                  <c:v>937</c:v>
                </c:pt>
                <c:pt idx="2354">
                  <c:v>937</c:v>
                </c:pt>
                <c:pt idx="2355">
                  <c:v>938</c:v>
                </c:pt>
                <c:pt idx="2356">
                  <c:v>938</c:v>
                </c:pt>
                <c:pt idx="2357">
                  <c:v>938</c:v>
                </c:pt>
                <c:pt idx="2358">
                  <c:v>938</c:v>
                </c:pt>
                <c:pt idx="2359">
                  <c:v>938</c:v>
                </c:pt>
                <c:pt idx="2360">
                  <c:v>938</c:v>
                </c:pt>
                <c:pt idx="2361">
                  <c:v>938</c:v>
                </c:pt>
                <c:pt idx="2362">
                  <c:v>940</c:v>
                </c:pt>
                <c:pt idx="2363">
                  <c:v>941</c:v>
                </c:pt>
                <c:pt idx="2364">
                  <c:v>941</c:v>
                </c:pt>
                <c:pt idx="2365">
                  <c:v>941</c:v>
                </c:pt>
                <c:pt idx="2366">
                  <c:v>941</c:v>
                </c:pt>
                <c:pt idx="2367">
                  <c:v>941</c:v>
                </c:pt>
                <c:pt idx="2368">
                  <c:v>942</c:v>
                </c:pt>
                <c:pt idx="2369">
                  <c:v>942</c:v>
                </c:pt>
                <c:pt idx="2370">
                  <c:v>942</c:v>
                </c:pt>
                <c:pt idx="2371">
                  <c:v>942</c:v>
                </c:pt>
                <c:pt idx="2372">
                  <c:v>942</c:v>
                </c:pt>
                <c:pt idx="2373">
                  <c:v>942</c:v>
                </c:pt>
                <c:pt idx="2374">
                  <c:v>942</c:v>
                </c:pt>
                <c:pt idx="2375">
                  <c:v>942</c:v>
                </c:pt>
                <c:pt idx="2376">
                  <c:v>942</c:v>
                </c:pt>
                <c:pt idx="2377">
                  <c:v>942</c:v>
                </c:pt>
                <c:pt idx="2378">
                  <c:v>942</c:v>
                </c:pt>
                <c:pt idx="2379">
                  <c:v>942</c:v>
                </c:pt>
                <c:pt idx="2380">
                  <c:v>942</c:v>
                </c:pt>
                <c:pt idx="2381">
                  <c:v>943</c:v>
                </c:pt>
                <c:pt idx="2382">
                  <c:v>943</c:v>
                </c:pt>
                <c:pt idx="2383">
                  <c:v>943</c:v>
                </c:pt>
                <c:pt idx="2384">
                  <c:v>943</c:v>
                </c:pt>
                <c:pt idx="2385">
                  <c:v>943</c:v>
                </c:pt>
                <c:pt idx="2386">
                  <c:v>943</c:v>
                </c:pt>
                <c:pt idx="2387">
                  <c:v>943</c:v>
                </c:pt>
                <c:pt idx="2388">
                  <c:v>943</c:v>
                </c:pt>
                <c:pt idx="2389">
                  <c:v>944</c:v>
                </c:pt>
                <c:pt idx="2390">
                  <c:v>944</c:v>
                </c:pt>
                <c:pt idx="2391">
                  <c:v>944</c:v>
                </c:pt>
                <c:pt idx="2392">
                  <c:v>944</c:v>
                </c:pt>
                <c:pt idx="2393">
                  <c:v>944</c:v>
                </c:pt>
                <c:pt idx="2394">
                  <c:v>945</c:v>
                </c:pt>
                <c:pt idx="2395">
                  <c:v>945</c:v>
                </c:pt>
                <c:pt idx="2396">
                  <c:v>945</c:v>
                </c:pt>
                <c:pt idx="2397">
                  <c:v>945</c:v>
                </c:pt>
                <c:pt idx="2398">
                  <c:v>945</c:v>
                </c:pt>
                <c:pt idx="2399">
                  <c:v>945</c:v>
                </c:pt>
                <c:pt idx="2400">
                  <c:v>945</c:v>
                </c:pt>
                <c:pt idx="2401">
                  <c:v>946</c:v>
                </c:pt>
                <c:pt idx="2402">
                  <c:v>947</c:v>
                </c:pt>
                <c:pt idx="2403">
                  <c:v>947</c:v>
                </c:pt>
                <c:pt idx="2404">
                  <c:v>948</c:v>
                </c:pt>
                <c:pt idx="2405">
                  <c:v>948</c:v>
                </c:pt>
                <c:pt idx="2406">
                  <c:v>948</c:v>
                </c:pt>
                <c:pt idx="2407">
                  <c:v>948</c:v>
                </c:pt>
                <c:pt idx="2408">
                  <c:v>948</c:v>
                </c:pt>
                <c:pt idx="2409">
                  <c:v>948</c:v>
                </c:pt>
                <c:pt idx="2410">
                  <c:v>948</c:v>
                </c:pt>
                <c:pt idx="2411">
                  <c:v>949</c:v>
                </c:pt>
                <c:pt idx="2412">
                  <c:v>949</c:v>
                </c:pt>
                <c:pt idx="2413">
                  <c:v>949</c:v>
                </c:pt>
                <c:pt idx="2414">
                  <c:v>949</c:v>
                </c:pt>
                <c:pt idx="2415">
                  <c:v>949</c:v>
                </c:pt>
                <c:pt idx="2416">
                  <c:v>949</c:v>
                </c:pt>
                <c:pt idx="2417">
                  <c:v>949</c:v>
                </c:pt>
                <c:pt idx="2418">
                  <c:v>950</c:v>
                </c:pt>
                <c:pt idx="2419">
                  <c:v>950</c:v>
                </c:pt>
                <c:pt idx="2420">
                  <c:v>950</c:v>
                </c:pt>
                <c:pt idx="2421">
                  <c:v>950</c:v>
                </c:pt>
                <c:pt idx="2422">
                  <c:v>950</c:v>
                </c:pt>
                <c:pt idx="2423">
                  <c:v>950</c:v>
                </c:pt>
                <c:pt idx="2424">
                  <c:v>950</c:v>
                </c:pt>
                <c:pt idx="2425">
                  <c:v>950</c:v>
                </c:pt>
                <c:pt idx="2426">
                  <c:v>950</c:v>
                </c:pt>
                <c:pt idx="2427">
                  <c:v>950</c:v>
                </c:pt>
                <c:pt idx="2428">
                  <c:v>950</c:v>
                </c:pt>
                <c:pt idx="2429">
                  <c:v>951</c:v>
                </c:pt>
                <c:pt idx="2430">
                  <c:v>951</c:v>
                </c:pt>
                <c:pt idx="2431">
                  <c:v>951</c:v>
                </c:pt>
                <c:pt idx="2432">
                  <c:v>951</c:v>
                </c:pt>
                <c:pt idx="2433">
                  <c:v>951</c:v>
                </c:pt>
                <c:pt idx="2434">
                  <c:v>951</c:v>
                </c:pt>
                <c:pt idx="2435">
                  <c:v>952</c:v>
                </c:pt>
                <c:pt idx="2436">
                  <c:v>952</c:v>
                </c:pt>
                <c:pt idx="2437">
                  <c:v>952</c:v>
                </c:pt>
                <c:pt idx="2438">
                  <c:v>952</c:v>
                </c:pt>
                <c:pt idx="2439">
                  <c:v>952</c:v>
                </c:pt>
                <c:pt idx="2440">
                  <c:v>952</c:v>
                </c:pt>
                <c:pt idx="2441">
                  <c:v>952</c:v>
                </c:pt>
                <c:pt idx="2442">
                  <c:v>955</c:v>
                </c:pt>
                <c:pt idx="2443">
                  <c:v>955</c:v>
                </c:pt>
                <c:pt idx="2444">
                  <c:v>955</c:v>
                </c:pt>
                <c:pt idx="2445">
                  <c:v>955</c:v>
                </c:pt>
                <c:pt idx="2446">
                  <c:v>955</c:v>
                </c:pt>
                <c:pt idx="2447">
                  <c:v>955</c:v>
                </c:pt>
                <c:pt idx="2448">
                  <c:v>955</c:v>
                </c:pt>
                <c:pt idx="2449">
                  <c:v>956</c:v>
                </c:pt>
                <c:pt idx="2450">
                  <c:v>956</c:v>
                </c:pt>
                <c:pt idx="2451">
                  <c:v>956</c:v>
                </c:pt>
                <c:pt idx="2452">
                  <c:v>956</c:v>
                </c:pt>
                <c:pt idx="2453">
                  <c:v>956</c:v>
                </c:pt>
                <c:pt idx="2454">
                  <c:v>956</c:v>
                </c:pt>
                <c:pt idx="2455">
                  <c:v>956</c:v>
                </c:pt>
                <c:pt idx="2456">
                  <c:v>956</c:v>
                </c:pt>
                <c:pt idx="2457">
                  <c:v>956</c:v>
                </c:pt>
                <c:pt idx="2458">
                  <c:v>956</c:v>
                </c:pt>
                <c:pt idx="2459">
                  <c:v>957</c:v>
                </c:pt>
                <c:pt idx="2460">
                  <c:v>957</c:v>
                </c:pt>
                <c:pt idx="2461">
                  <c:v>957</c:v>
                </c:pt>
                <c:pt idx="2462">
                  <c:v>957</c:v>
                </c:pt>
                <c:pt idx="2463">
                  <c:v>957</c:v>
                </c:pt>
                <c:pt idx="2464">
                  <c:v>958</c:v>
                </c:pt>
                <c:pt idx="2465">
                  <c:v>958</c:v>
                </c:pt>
                <c:pt idx="2466">
                  <c:v>958</c:v>
                </c:pt>
                <c:pt idx="2467">
                  <c:v>958</c:v>
                </c:pt>
                <c:pt idx="2468">
                  <c:v>958</c:v>
                </c:pt>
                <c:pt idx="2469">
                  <c:v>958</c:v>
                </c:pt>
                <c:pt idx="2470">
                  <c:v>959</c:v>
                </c:pt>
                <c:pt idx="2471">
                  <c:v>959</c:v>
                </c:pt>
                <c:pt idx="2472">
                  <c:v>959</c:v>
                </c:pt>
                <c:pt idx="2473">
                  <c:v>959</c:v>
                </c:pt>
                <c:pt idx="2474">
                  <c:v>959</c:v>
                </c:pt>
                <c:pt idx="2475">
                  <c:v>959</c:v>
                </c:pt>
                <c:pt idx="2476">
                  <c:v>959</c:v>
                </c:pt>
                <c:pt idx="2477">
                  <c:v>959</c:v>
                </c:pt>
                <c:pt idx="2478">
                  <c:v>961</c:v>
                </c:pt>
                <c:pt idx="2479">
                  <c:v>962</c:v>
                </c:pt>
                <c:pt idx="2480">
                  <c:v>962</c:v>
                </c:pt>
                <c:pt idx="2481">
                  <c:v>962</c:v>
                </c:pt>
                <c:pt idx="2482">
                  <c:v>962</c:v>
                </c:pt>
                <c:pt idx="2483">
                  <c:v>962</c:v>
                </c:pt>
                <c:pt idx="2484">
                  <c:v>962</c:v>
                </c:pt>
                <c:pt idx="2485">
                  <c:v>962</c:v>
                </c:pt>
                <c:pt idx="2486">
                  <c:v>963</c:v>
                </c:pt>
                <c:pt idx="2487">
                  <c:v>963</c:v>
                </c:pt>
                <c:pt idx="2488">
                  <c:v>963</c:v>
                </c:pt>
                <c:pt idx="2489">
                  <c:v>963</c:v>
                </c:pt>
                <c:pt idx="2490">
                  <c:v>963</c:v>
                </c:pt>
                <c:pt idx="2491">
                  <c:v>963</c:v>
                </c:pt>
                <c:pt idx="2492">
                  <c:v>963</c:v>
                </c:pt>
                <c:pt idx="2493">
                  <c:v>963</c:v>
                </c:pt>
                <c:pt idx="2494">
                  <c:v>963</c:v>
                </c:pt>
                <c:pt idx="2495">
                  <c:v>964</c:v>
                </c:pt>
                <c:pt idx="2496">
                  <c:v>964</c:v>
                </c:pt>
                <c:pt idx="2497">
                  <c:v>964</c:v>
                </c:pt>
                <c:pt idx="2498">
                  <c:v>964</c:v>
                </c:pt>
                <c:pt idx="2499">
                  <c:v>964</c:v>
                </c:pt>
                <c:pt idx="2500">
                  <c:v>965</c:v>
                </c:pt>
                <c:pt idx="2501">
                  <c:v>965</c:v>
                </c:pt>
                <c:pt idx="2502">
                  <c:v>965</c:v>
                </c:pt>
                <c:pt idx="2503">
                  <c:v>965</c:v>
                </c:pt>
                <c:pt idx="2504">
                  <c:v>965</c:v>
                </c:pt>
                <c:pt idx="2505">
                  <c:v>965</c:v>
                </c:pt>
                <c:pt idx="2506">
                  <c:v>965</c:v>
                </c:pt>
                <c:pt idx="2507">
                  <c:v>966</c:v>
                </c:pt>
                <c:pt idx="2508">
                  <c:v>966</c:v>
                </c:pt>
                <c:pt idx="2509">
                  <c:v>966</c:v>
                </c:pt>
                <c:pt idx="2510">
                  <c:v>966</c:v>
                </c:pt>
                <c:pt idx="2511">
                  <c:v>966</c:v>
                </c:pt>
                <c:pt idx="2512">
                  <c:v>966</c:v>
                </c:pt>
                <c:pt idx="2513">
                  <c:v>967</c:v>
                </c:pt>
                <c:pt idx="2514">
                  <c:v>969</c:v>
                </c:pt>
                <c:pt idx="2515">
                  <c:v>969</c:v>
                </c:pt>
                <c:pt idx="2516">
                  <c:v>969</c:v>
                </c:pt>
                <c:pt idx="2517">
                  <c:v>969</c:v>
                </c:pt>
                <c:pt idx="2518">
                  <c:v>969</c:v>
                </c:pt>
                <c:pt idx="2519">
                  <c:v>969</c:v>
                </c:pt>
                <c:pt idx="2520">
                  <c:v>970</c:v>
                </c:pt>
                <c:pt idx="2521">
                  <c:v>970</c:v>
                </c:pt>
                <c:pt idx="2522">
                  <c:v>970</c:v>
                </c:pt>
                <c:pt idx="2523">
                  <c:v>970</c:v>
                </c:pt>
                <c:pt idx="2524">
                  <c:v>970</c:v>
                </c:pt>
                <c:pt idx="2525">
                  <c:v>970</c:v>
                </c:pt>
                <c:pt idx="2526">
                  <c:v>971</c:v>
                </c:pt>
                <c:pt idx="2527">
                  <c:v>971</c:v>
                </c:pt>
                <c:pt idx="2528">
                  <c:v>971</c:v>
                </c:pt>
                <c:pt idx="2529">
                  <c:v>971</c:v>
                </c:pt>
                <c:pt idx="2530">
                  <c:v>971</c:v>
                </c:pt>
                <c:pt idx="2531">
                  <c:v>971</c:v>
                </c:pt>
                <c:pt idx="2532">
                  <c:v>971</c:v>
                </c:pt>
                <c:pt idx="2533">
                  <c:v>971</c:v>
                </c:pt>
                <c:pt idx="2534">
                  <c:v>971</c:v>
                </c:pt>
                <c:pt idx="2535">
                  <c:v>972</c:v>
                </c:pt>
                <c:pt idx="2536">
                  <c:v>972</c:v>
                </c:pt>
                <c:pt idx="2537">
                  <c:v>972</c:v>
                </c:pt>
                <c:pt idx="2538">
                  <c:v>972</c:v>
                </c:pt>
                <c:pt idx="2539">
                  <c:v>973</c:v>
                </c:pt>
                <c:pt idx="2540">
                  <c:v>973</c:v>
                </c:pt>
                <c:pt idx="2541">
                  <c:v>975</c:v>
                </c:pt>
                <c:pt idx="2542">
                  <c:v>976</c:v>
                </c:pt>
                <c:pt idx="2543">
                  <c:v>976</c:v>
                </c:pt>
                <c:pt idx="2544">
                  <c:v>976</c:v>
                </c:pt>
                <c:pt idx="2545">
                  <c:v>976</c:v>
                </c:pt>
                <c:pt idx="2546">
                  <c:v>976</c:v>
                </c:pt>
                <c:pt idx="2547">
                  <c:v>976</c:v>
                </c:pt>
                <c:pt idx="2548">
                  <c:v>977</c:v>
                </c:pt>
                <c:pt idx="2549">
                  <c:v>977</c:v>
                </c:pt>
                <c:pt idx="2550">
                  <c:v>977</c:v>
                </c:pt>
                <c:pt idx="2551">
                  <c:v>977</c:v>
                </c:pt>
                <c:pt idx="2552">
                  <c:v>977</c:v>
                </c:pt>
                <c:pt idx="2553">
                  <c:v>978</c:v>
                </c:pt>
                <c:pt idx="2554">
                  <c:v>978</c:v>
                </c:pt>
                <c:pt idx="2555">
                  <c:v>979</c:v>
                </c:pt>
                <c:pt idx="2556">
                  <c:v>979</c:v>
                </c:pt>
                <c:pt idx="2557">
                  <c:v>979</c:v>
                </c:pt>
                <c:pt idx="2558">
                  <c:v>980</c:v>
                </c:pt>
                <c:pt idx="2559">
                  <c:v>980</c:v>
                </c:pt>
                <c:pt idx="2560">
                  <c:v>983</c:v>
                </c:pt>
                <c:pt idx="2561">
                  <c:v>983</c:v>
                </c:pt>
                <c:pt idx="2562">
                  <c:v>983</c:v>
                </c:pt>
                <c:pt idx="2563">
                  <c:v>984</c:v>
                </c:pt>
                <c:pt idx="2564">
                  <c:v>984</c:v>
                </c:pt>
                <c:pt idx="2565">
                  <c:v>984</c:v>
                </c:pt>
                <c:pt idx="2566">
                  <c:v>985</c:v>
                </c:pt>
                <c:pt idx="2567">
                  <c:v>985</c:v>
                </c:pt>
                <c:pt idx="2568">
                  <c:v>986</c:v>
                </c:pt>
                <c:pt idx="2569">
                  <c:v>986</c:v>
                </c:pt>
                <c:pt idx="2570">
                  <c:v>986</c:v>
                </c:pt>
                <c:pt idx="2571">
                  <c:v>987</c:v>
                </c:pt>
                <c:pt idx="2572">
                  <c:v>987</c:v>
                </c:pt>
                <c:pt idx="2573">
                  <c:v>989</c:v>
                </c:pt>
                <c:pt idx="2574">
                  <c:v>990</c:v>
                </c:pt>
                <c:pt idx="2575">
                  <c:v>990</c:v>
                </c:pt>
                <c:pt idx="2576">
                  <c:v>990</c:v>
                </c:pt>
                <c:pt idx="2577">
                  <c:v>990</c:v>
                </c:pt>
                <c:pt idx="2578">
                  <c:v>991</c:v>
                </c:pt>
                <c:pt idx="2579">
                  <c:v>991</c:v>
                </c:pt>
                <c:pt idx="2580">
                  <c:v>991</c:v>
                </c:pt>
                <c:pt idx="2581">
                  <c:v>991</c:v>
                </c:pt>
                <c:pt idx="2582">
                  <c:v>991</c:v>
                </c:pt>
                <c:pt idx="2583">
                  <c:v>991</c:v>
                </c:pt>
                <c:pt idx="2584">
                  <c:v>991</c:v>
                </c:pt>
                <c:pt idx="2585">
                  <c:v>991</c:v>
                </c:pt>
                <c:pt idx="2586">
                  <c:v>991</c:v>
                </c:pt>
                <c:pt idx="2587">
                  <c:v>991</c:v>
                </c:pt>
                <c:pt idx="2588">
                  <c:v>991</c:v>
                </c:pt>
                <c:pt idx="2589">
                  <c:v>991</c:v>
                </c:pt>
                <c:pt idx="2590">
                  <c:v>992</c:v>
                </c:pt>
                <c:pt idx="2591">
                  <c:v>992</c:v>
                </c:pt>
                <c:pt idx="2592">
                  <c:v>992</c:v>
                </c:pt>
                <c:pt idx="2593">
                  <c:v>992</c:v>
                </c:pt>
                <c:pt idx="2594">
                  <c:v>992</c:v>
                </c:pt>
                <c:pt idx="2595">
                  <c:v>992</c:v>
                </c:pt>
                <c:pt idx="2596">
                  <c:v>992</c:v>
                </c:pt>
                <c:pt idx="2597">
                  <c:v>992</c:v>
                </c:pt>
                <c:pt idx="2598">
                  <c:v>992</c:v>
                </c:pt>
                <c:pt idx="2599">
                  <c:v>993</c:v>
                </c:pt>
                <c:pt idx="2600">
                  <c:v>993</c:v>
                </c:pt>
                <c:pt idx="2601">
                  <c:v>993</c:v>
                </c:pt>
                <c:pt idx="2602">
                  <c:v>993</c:v>
                </c:pt>
                <c:pt idx="2603">
                  <c:v>993</c:v>
                </c:pt>
                <c:pt idx="2604">
                  <c:v>993</c:v>
                </c:pt>
                <c:pt idx="2605">
                  <c:v>993</c:v>
                </c:pt>
                <c:pt idx="2606">
                  <c:v>993</c:v>
                </c:pt>
                <c:pt idx="2607">
                  <c:v>993</c:v>
                </c:pt>
                <c:pt idx="2608">
                  <c:v>994</c:v>
                </c:pt>
                <c:pt idx="2609">
                  <c:v>994</c:v>
                </c:pt>
                <c:pt idx="2610">
                  <c:v>994</c:v>
                </c:pt>
                <c:pt idx="2611">
                  <c:v>994</c:v>
                </c:pt>
                <c:pt idx="2612">
                  <c:v>994</c:v>
                </c:pt>
                <c:pt idx="2613">
                  <c:v>994</c:v>
                </c:pt>
                <c:pt idx="2614">
                  <c:v>994</c:v>
                </c:pt>
                <c:pt idx="2615">
                  <c:v>994</c:v>
                </c:pt>
                <c:pt idx="2616">
                  <c:v>994</c:v>
                </c:pt>
                <c:pt idx="2617">
                  <c:v>994</c:v>
                </c:pt>
                <c:pt idx="2618">
                  <c:v>994</c:v>
                </c:pt>
                <c:pt idx="2619">
                  <c:v>994</c:v>
                </c:pt>
                <c:pt idx="2620">
                  <c:v>997</c:v>
                </c:pt>
                <c:pt idx="2621">
                  <c:v>997</c:v>
                </c:pt>
                <c:pt idx="2622">
                  <c:v>997</c:v>
                </c:pt>
                <c:pt idx="2623">
                  <c:v>997</c:v>
                </c:pt>
                <c:pt idx="2624">
                  <c:v>997</c:v>
                </c:pt>
                <c:pt idx="2625">
                  <c:v>997</c:v>
                </c:pt>
                <c:pt idx="2626">
                  <c:v>997</c:v>
                </c:pt>
                <c:pt idx="2627">
                  <c:v>997</c:v>
                </c:pt>
                <c:pt idx="2628">
                  <c:v>997</c:v>
                </c:pt>
                <c:pt idx="2629">
                  <c:v>997</c:v>
                </c:pt>
                <c:pt idx="2630">
                  <c:v>997</c:v>
                </c:pt>
                <c:pt idx="2631">
                  <c:v>997</c:v>
                </c:pt>
                <c:pt idx="2632">
                  <c:v>997</c:v>
                </c:pt>
                <c:pt idx="2633">
                  <c:v>997</c:v>
                </c:pt>
                <c:pt idx="2634">
                  <c:v>998</c:v>
                </c:pt>
                <c:pt idx="2635">
                  <c:v>998</c:v>
                </c:pt>
                <c:pt idx="2636">
                  <c:v>998</c:v>
                </c:pt>
                <c:pt idx="2637">
                  <c:v>998</c:v>
                </c:pt>
                <c:pt idx="2638">
                  <c:v>998</c:v>
                </c:pt>
                <c:pt idx="2639">
                  <c:v>998</c:v>
                </c:pt>
                <c:pt idx="2640">
                  <c:v>998</c:v>
                </c:pt>
                <c:pt idx="2641">
                  <c:v>998</c:v>
                </c:pt>
                <c:pt idx="2642">
                  <c:v>998</c:v>
                </c:pt>
                <c:pt idx="2643">
                  <c:v>999</c:v>
                </c:pt>
                <c:pt idx="2644">
                  <c:v>999</c:v>
                </c:pt>
                <c:pt idx="2645">
                  <c:v>999</c:v>
                </c:pt>
                <c:pt idx="2646">
                  <c:v>999</c:v>
                </c:pt>
                <c:pt idx="2647">
                  <c:v>999</c:v>
                </c:pt>
                <c:pt idx="2648">
                  <c:v>999</c:v>
                </c:pt>
                <c:pt idx="2649">
                  <c:v>999</c:v>
                </c:pt>
                <c:pt idx="2650">
                  <c:v>1000</c:v>
                </c:pt>
                <c:pt idx="2651">
                  <c:v>1000</c:v>
                </c:pt>
                <c:pt idx="2652">
                  <c:v>1000</c:v>
                </c:pt>
                <c:pt idx="2653">
                  <c:v>1000</c:v>
                </c:pt>
                <c:pt idx="2654">
                  <c:v>1000</c:v>
                </c:pt>
                <c:pt idx="2655">
                  <c:v>1000</c:v>
                </c:pt>
                <c:pt idx="2656">
                  <c:v>1000</c:v>
                </c:pt>
                <c:pt idx="2657">
                  <c:v>1001</c:v>
                </c:pt>
                <c:pt idx="2658">
                  <c:v>1001</c:v>
                </c:pt>
                <c:pt idx="2659">
                  <c:v>1001</c:v>
                </c:pt>
                <c:pt idx="2660">
                  <c:v>1001</c:v>
                </c:pt>
                <c:pt idx="2661">
                  <c:v>1001</c:v>
                </c:pt>
                <c:pt idx="2662">
                  <c:v>1001</c:v>
                </c:pt>
                <c:pt idx="2663">
                  <c:v>1002</c:v>
                </c:pt>
                <c:pt idx="2664">
                  <c:v>1003</c:v>
                </c:pt>
                <c:pt idx="2665">
                  <c:v>1004</c:v>
                </c:pt>
                <c:pt idx="2666">
                  <c:v>1004</c:v>
                </c:pt>
                <c:pt idx="2667">
                  <c:v>1004</c:v>
                </c:pt>
                <c:pt idx="2668">
                  <c:v>1004</c:v>
                </c:pt>
                <c:pt idx="2669">
                  <c:v>1004</c:v>
                </c:pt>
                <c:pt idx="2670">
                  <c:v>1004</c:v>
                </c:pt>
                <c:pt idx="2671">
                  <c:v>1004</c:v>
                </c:pt>
                <c:pt idx="2672">
                  <c:v>1005</c:v>
                </c:pt>
                <c:pt idx="2673">
                  <c:v>1005</c:v>
                </c:pt>
                <c:pt idx="2674">
                  <c:v>1005</c:v>
                </c:pt>
                <c:pt idx="2675">
                  <c:v>1005</c:v>
                </c:pt>
                <c:pt idx="2676">
                  <c:v>1005</c:v>
                </c:pt>
                <c:pt idx="2677">
                  <c:v>1006</c:v>
                </c:pt>
                <c:pt idx="2678">
                  <c:v>1006</c:v>
                </c:pt>
                <c:pt idx="2679">
                  <c:v>1006</c:v>
                </c:pt>
                <c:pt idx="2680">
                  <c:v>1006</c:v>
                </c:pt>
                <c:pt idx="2681">
                  <c:v>1006</c:v>
                </c:pt>
                <c:pt idx="2682">
                  <c:v>1006</c:v>
                </c:pt>
                <c:pt idx="2683">
                  <c:v>1006</c:v>
                </c:pt>
                <c:pt idx="2684">
                  <c:v>1006</c:v>
                </c:pt>
                <c:pt idx="2685">
                  <c:v>1007</c:v>
                </c:pt>
                <c:pt idx="2686">
                  <c:v>1007</c:v>
                </c:pt>
                <c:pt idx="2687">
                  <c:v>1007</c:v>
                </c:pt>
                <c:pt idx="2688">
                  <c:v>1007</c:v>
                </c:pt>
                <c:pt idx="2689">
                  <c:v>1007</c:v>
                </c:pt>
                <c:pt idx="2690">
                  <c:v>1007</c:v>
                </c:pt>
                <c:pt idx="2691">
                  <c:v>1007</c:v>
                </c:pt>
                <c:pt idx="2692">
                  <c:v>1007</c:v>
                </c:pt>
                <c:pt idx="2693">
                  <c:v>1007</c:v>
                </c:pt>
                <c:pt idx="2694">
                  <c:v>1007</c:v>
                </c:pt>
                <c:pt idx="2695">
                  <c:v>1008</c:v>
                </c:pt>
                <c:pt idx="2696">
                  <c:v>1008</c:v>
                </c:pt>
                <c:pt idx="2697">
                  <c:v>1008</c:v>
                </c:pt>
                <c:pt idx="2698">
                  <c:v>1008</c:v>
                </c:pt>
                <c:pt idx="2699">
                  <c:v>1008</c:v>
                </c:pt>
                <c:pt idx="2700">
                  <c:v>1008</c:v>
                </c:pt>
                <c:pt idx="2701">
                  <c:v>1008</c:v>
                </c:pt>
                <c:pt idx="2702">
                  <c:v>1008</c:v>
                </c:pt>
                <c:pt idx="2703">
                  <c:v>1008</c:v>
                </c:pt>
                <c:pt idx="2704">
                  <c:v>1008</c:v>
                </c:pt>
                <c:pt idx="2705">
                  <c:v>1010</c:v>
                </c:pt>
                <c:pt idx="2706">
                  <c:v>1011</c:v>
                </c:pt>
                <c:pt idx="2707">
                  <c:v>1011</c:v>
                </c:pt>
                <c:pt idx="2708">
                  <c:v>1011</c:v>
                </c:pt>
                <c:pt idx="2709">
                  <c:v>1011</c:v>
                </c:pt>
                <c:pt idx="2710">
                  <c:v>1011</c:v>
                </c:pt>
                <c:pt idx="2711">
                  <c:v>1011</c:v>
                </c:pt>
                <c:pt idx="2712">
                  <c:v>1012</c:v>
                </c:pt>
                <c:pt idx="2713">
                  <c:v>1012</c:v>
                </c:pt>
                <c:pt idx="2714">
                  <c:v>1012</c:v>
                </c:pt>
                <c:pt idx="2715">
                  <c:v>1012</c:v>
                </c:pt>
                <c:pt idx="2716">
                  <c:v>1012</c:v>
                </c:pt>
                <c:pt idx="2717">
                  <c:v>1012</c:v>
                </c:pt>
                <c:pt idx="2718">
                  <c:v>1012</c:v>
                </c:pt>
                <c:pt idx="2719">
                  <c:v>1012</c:v>
                </c:pt>
                <c:pt idx="2720">
                  <c:v>1012</c:v>
                </c:pt>
                <c:pt idx="2721">
                  <c:v>1012</c:v>
                </c:pt>
                <c:pt idx="2722">
                  <c:v>1012</c:v>
                </c:pt>
                <c:pt idx="2723">
                  <c:v>1012</c:v>
                </c:pt>
                <c:pt idx="2724">
                  <c:v>1012</c:v>
                </c:pt>
                <c:pt idx="2725">
                  <c:v>1013</c:v>
                </c:pt>
                <c:pt idx="2726">
                  <c:v>1013</c:v>
                </c:pt>
                <c:pt idx="2727">
                  <c:v>1013</c:v>
                </c:pt>
                <c:pt idx="2728">
                  <c:v>1013</c:v>
                </c:pt>
                <c:pt idx="2729">
                  <c:v>1013</c:v>
                </c:pt>
                <c:pt idx="2730">
                  <c:v>1014</c:v>
                </c:pt>
                <c:pt idx="2731">
                  <c:v>1014</c:v>
                </c:pt>
                <c:pt idx="2732">
                  <c:v>1014</c:v>
                </c:pt>
                <c:pt idx="2733">
                  <c:v>1014</c:v>
                </c:pt>
                <c:pt idx="2734">
                  <c:v>1014</c:v>
                </c:pt>
                <c:pt idx="2735">
                  <c:v>1015</c:v>
                </c:pt>
                <c:pt idx="2736">
                  <c:v>1015</c:v>
                </c:pt>
                <c:pt idx="2737">
                  <c:v>1015</c:v>
                </c:pt>
                <c:pt idx="2738">
                  <c:v>1015</c:v>
                </c:pt>
                <c:pt idx="2739">
                  <c:v>1015</c:v>
                </c:pt>
                <c:pt idx="2740">
                  <c:v>1015</c:v>
                </c:pt>
                <c:pt idx="2741">
                  <c:v>1016</c:v>
                </c:pt>
                <c:pt idx="2742">
                  <c:v>1018</c:v>
                </c:pt>
                <c:pt idx="2743">
                  <c:v>1018</c:v>
                </c:pt>
                <c:pt idx="2744">
                  <c:v>1018</c:v>
                </c:pt>
                <c:pt idx="2745">
                  <c:v>1018</c:v>
                </c:pt>
                <c:pt idx="2746">
                  <c:v>1018</c:v>
                </c:pt>
                <c:pt idx="2747">
                  <c:v>1018</c:v>
                </c:pt>
                <c:pt idx="2748">
                  <c:v>1018</c:v>
                </c:pt>
                <c:pt idx="2749">
                  <c:v>1018</c:v>
                </c:pt>
                <c:pt idx="2750">
                  <c:v>1018</c:v>
                </c:pt>
                <c:pt idx="2751">
                  <c:v>1019</c:v>
                </c:pt>
                <c:pt idx="2752">
                  <c:v>1019</c:v>
                </c:pt>
                <c:pt idx="2753">
                  <c:v>1019</c:v>
                </c:pt>
                <c:pt idx="2754">
                  <c:v>1019</c:v>
                </c:pt>
                <c:pt idx="2755">
                  <c:v>1019</c:v>
                </c:pt>
                <c:pt idx="2756">
                  <c:v>1020</c:v>
                </c:pt>
                <c:pt idx="2757">
                  <c:v>1020</c:v>
                </c:pt>
                <c:pt idx="2758">
                  <c:v>1020</c:v>
                </c:pt>
                <c:pt idx="2759">
                  <c:v>1020</c:v>
                </c:pt>
                <c:pt idx="2760">
                  <c:v>1020</c:v>
                </c:pt>
                <c:pt idx="2761">
                  <c:v>1020</c:v>
                </c:pt>
                <c:pt idx="2762">
                  <c:v>1020</c:v>
                </c:pt>
                <c:pt idx="2763">
                  <c:v>1020</c:v>
                </c:pt>
                <c:pt idx="2764">
                  <c:v>1020</c:v>
                </c:pt>
                <c:pt idx="2765">
                  <c:v>1021</c:v>
                </c:pt>
                <c:pt idx="2766">
                  <c:v>1021</c:v>
                </c:pt>
                <c:pt idx="2767">
                  <c:v>1021</c:v>
                </c:pt>
                <c:pt idx="2768">
                  <c:v>1021</c:v>
                </c:pt>
                <c:pt idx="2769">
                  <c:v>1021</c:v>
                </c:pt>
                <c:pt idx="2770">
                  <c:v>1021</c:v>
                </c:pt>
                <c:pt idx="2771">
                  <c:v>1021</c:v>
                </c:pt>
                <c:pt idx="2772">
                  <c:v>1022</c:v>
                </c:pt>
                <c:pt idx="2773">
                  <c:v>1022</c:v>
                </c:pt>
                <c:pt idx="2774">
                  <c:v>1022</c:v>
                </c:pt>
                <c:pt idx="2775">
                  <c:v>1022</c:v>
                </c:pt>
                <c:pt idx="2776">
                  <c:v>1022</c:v>
                </c:pt>
                <c:pt idx="2777">
                  <c:v>1022</c:v>
                </c:pt>
                <c:pt idx="2778">
                  <c:v>1022</c:v>
                </c:pt>
                <c:pt idx="2779">
                  <c:v>1023</c:v>
                </c:pt>
                <c:pt idx="2780">
                  <c:v>1024</c:v>
                </c:pt>
                <c:pt idx="2781">
                  <c:v>1024</c:v>
                </c:pt>
                <c:pt idx="2782">
                  <c:v>1025</c:v>
                </c:pt>
                <c:pt idx="2783">
                  <c:v>1025</c:v>
                </c:pt>
                <c:pt idx="2784">
                  <c:v>1025</c:v>
                </c:pt>
                <c:pt idx="2785">
                  <c:v>1025</c:v>
                </c:pt>
                <c:pt idx="2786">
                  <c:v>1025</c:v>
                </c:pt>
                <c:pt idx="2787">
                  <c:v>1025</c:v>
                </c:pt>
                <c:pt idx="2788">
                  <c:v>1026</c:v>
                </c:pt>
                <c:pt idx="2789">
                  <c:v>1026</c:v>
                </c:pt>
                <c:pt idx="2790">
                  <c:v>1026</c:v>
                </c:pt>
                <c:pt idx="2791">
                  <c:v>1026</c:v>
                </c:pt>
                <c:pt idx="2792">
                  <c:v>1026</c:v>
                </c:pt>
                <c:pt idx="2793">
                  <c:v>1026</c:v>
                </c:pt>
                <c:pt idx="2794">
                  <c:v>1026</c:v>
                </c:pt>
                <c:pt idx="2795">
                  <c:v>1027</c:v>
                </c:pt>
                <c:pt idx="2796">
                  <c:v>1027</c:v>
                </c:pt>
                <c:pt idx="2797">
                  <c:v>1027</c:v>
                </c:pt>
                <c:pt idx="2798">
                  <c:v>1027</c:v>
                </c:pt>
                <c:pt idx="2799">
                  <c:v>1027</c:v>
                </c:pt>
                <c:pt idx="2800">
                  <c:v>1027</c:v>
                </c:pt>
                <c:pt idx="2801">
                  <c:v>1027</c:v>
                </c:pt>
                <c:pt idx="2802">
                  <c:v>1028</c:v>
                </c:pt>
                <c:pt idx="2803">
                  <c:v>1028</c:v>
                </c:pt>
                <c:pt idx="2804">
                  <c:v>1028</c:v>
                </c:pt>
                <c:pt idx="2805">
                  <c:v>1028</c:v>
                </c:pt>
                <c:pt idx="2806">
                  <c:v>1028</c:v>
                </c:pt>
                <c:pt idx="2807">
                  <c:v>1028</c:v>
                </c:pt>
                <c:pt idx="2808">
                  <c:v>1028</c:v>
                </c:pt>
                <c:pt idx="2809">
                  <c:v>1028</c:v>
                </c:pt>
                <c:pt idx="2810">
                  <c:v>1028</c:v>
                </c:pt>
                <c:pt idx="2811">
                  <c:v>1029</c:v>
                </c:pt>
                <c:pt idx="2812">
                  <c:v>1029</c:v>
                </c:pt>
                <c:pt idx="2813">
                  <c:v>1029</c:v>
                </c:pt>
                <c:pt idx="2814">
                  <c:v>1029</c:v>
                </c:pt>
                <c:pt idx="2815">
                  <c:v>1029</c:v>
                </c:pt>
                <c:pt idx="2816">
                  <c:v>1029</c:v>
                </c:pt>
                <c:pt idx="2817">
                  <c:v>1030</c:v>
                </c:pt>
                <c:pt idx="2818">
                  <c:v>1030</c:v>
                </c:pt>
                <c:pt idx="2819">
                  <c:v>1030</c:v>
                </c:pt>
                <c:pt idx="2820">
                  <c:v>1031</c:v>
                </c:pt>
                <c:pt idx="2821">
                  <c:v>1031</c:v>
                </c:pt>
                <c:pt idx="2822">
                  <c:v>1032</c:v>
                </c:pt>
                <c:pt idx="2823">
                  <c:v>1032</c:v>
                </c:pt>
                <c:pt idx="2824">
                  <c:v>1032</c:v>
                </c:pt>
                <c:pt idx="2825">
                  <c:v>1032</c:v>
                </c:pt>
                <c:pt idx="2826">
                  <c:v>1032</c:v>
                </c:pt>
                <c:pt idx="2827">
                  <c:v>1032</c:v>
                </c:pt>
                <c:pt idx="2828">
                  <c:v>1032</c:v>
                </c:pt>
                <c:pt idx="2829">
                  <c:v>1032</c:v>
                </c:pt>
                <c:pt idx="2830">
                  <c:v>1032</c:v>
                </c:pt>
                <c:pt idx="2831">
                  <c:v>1033</c:v>
                </c:pt>
                <c:pt idx="2832">
                  <c:v>1033</c:v>
                </c:pt>
                <c:pt idx="2833">
                  <c:v>1033</c:v>
                </c:pt>
                <c:pt idx="2834">
                  <c:v>1033</c:v>
                </c:pt>
                <c:pt idx="2835">
                  <c:v>1033</c:v>
                </c:pt>
                <c:pt idx="2836">
                  <c:v>1033</c:v>
                </c:pt>
                <c:pt idx="2837">
                  <c:v>1034</c:v>
                </c:pt>
                <c:pt idx="2838">
                  <c:v>1034</c:v>
                </c:pt>
                <c:pt idx="2839">
                  <c:v>1034</c:v>
                </c:pt>
                <c:pt idx="2840">
                  <c:v>1034</c:v>
                </c:pt>
                <c:pt idx="2841">
                  <c:v>1034</c:v>
                </c:pt>
                <c:pt idx="2842">
                  <c:v>1034</c:v>
                </c:pt>
                <c:pt idx="2843">
                  <c:v>1034</c:v>
                </c:pt>
                <c:pt idx="2844">
                  <c:v>1034</c:v>
                </c:pt>
                <c:pt idx="2845">
                  <c:v>1034</c:v>
                </c:pt>
                <c:pt idx="2846">
                  <c:v>1034</c:v>
                </c:pt>
                <c:pt idx="2847">
                  <c:v>1034</c:v>
                </c:pt>
                <c:pt idx="2848">
                  <c:v>1035</c:v>
                </c:pt>
                <c:pt idx="2849">
                  <c:v>1035</c:v>
                </c:pt>
                <c:pt idx="2850">
                  <c:v>1035</c:v>
                </c:pt>
                <c:pt idx="2851">
                  <c:v>1035</c:v>
                </c:pt>
                <c:pt idx="2852">
                  <c:v>1035</c:v>
                </c:pt>
                <c:pt idx="2853">
                  <c:v>1035</c:v>
                </c:pt>
                <c:pt idx="2854">
                  <c:v>1035</c:v>
                </c:pt>
                <c:pt idx="2855">
                  <c:v>1036</c:v>
                </c:pt>
                <c:pt idx="2856">
                  <c:v>1036</c:v>
                </c:pt>
                <c:pt idx="2857">
                  <c:v>1036</c:v>
                </c:pt>
                <c:pt idx="2858">
                  <c:v>1039</c:v>
                </c:pt>
                <c:pt idx="2859">
                  <c:v>1039</c:v>
                </c:pt>
                <c:pt idx="2860">
                  <c:v>1039</c:v>
                </c:pt>
                <c:pt idx="2861">
                  <c:v>1039</c:v>
                </c:pt>
                <c:pt idx="2862">
                  <c:v>1040</c:v>
                </c:pt>
                <c:pt idx="2863">
                  <c:v>1040</c:v>
                </c:pt>
                <c:pt idx="2864">
                  <c:v>1040</c:v>
                </c:pt>
                <c:pt idx="2865">
                  <c:v>1040</c:v>
                </c:pt>
                <c:pt idx="2866">
                  <c:v>1040</c:v>
                </c:pt>
                <c:pt idx="2867">
                  <c:v>1040</c:v>
                </c:pt>
                <c:pt idx="2868">
                  <c:v>1040</c:v>
                </c:pt>
                <c:pt idx="2869">
                  <c:v>1040</c:v>
                </c:pt>
                <c:pt idx="2870">
                  <c:v>1040</c:v>
                </c:pt>
                <c:pt idx="2871">
                  <c:v>1040</c:v>
                </c:pt>
                <c:pt idx="2872">
                  <c:v>1041</c:v>
                </c:pt>
                <c:pt idx="2873">
                  <c:v>1041</c:v>
                </c:pt>
                <c:pt idx="2874">
                  <c:v>1041</c:v>
                </c:pt>
                <c:pt idx="2875">
                  <c:v>1041</c:v>
                </c:pt>
                <c:pt idx="2876">
                  <c:v>1041</c:v>
                </c:pt>
                <c:pt idx="2877">
                  <c:v>1041</c:v>
                </c:pt>
                <c:pt idx="2878">
                  <c:v>1041</c:v>
                </c:pt>
                <c:pt idx="2879">
                  <c:v>1041</c:v>
                </c:pt>
                <c:pt idx="2880">
                  <c:v>1041</c:v>
                </c:pt>
                <c:pt idx="2881">
                  <c:v>1042</c:v>
                </c:pt>
                <c:pt idx="2882">
                  <c:v>1042</c:v>
                </c:pt>
                <c:pt idx="2883">
                  <c:v>1042</c:v>
                </c:pt>
                <c:pt idx="2884">
                  <c:v>1042</c:v>
                </c:pt>
                <c:pt idx="2885">
                  <c:v>1043</c:v>
                </c:pt>
                <c:pt idx="2886">
                  <c:v>1043</c:v>
                </c:pt>
                <c:pt idx="2887">
                  <c:v>1043</c:v>
                </c:pt>
                <c:pt idx="2888">
                  <c:v>1043</c:v>
                </c:pt>
                <c:pt idx="2889">
                  <c:v>1043</c:v>
                </c:pt>
                <c:pt idx="2890">
                  <c:v>1043</c:v>
                </c:pt>
                <c:pt idx="2891">
                  <c:v>1044</c:v>
                </c:pt>
                <c:pt idx="2892">
                  <c:v>1045</c:v>
                </c:pt>
                <c:pt idx="2893">
                  <c:v>1046</c:v>
                </c:pt>
                <c:pt idx="2894">
                  <c:v>1046</c:v>
                </c:pt>
                <c:pt idx="2895">
                  <c:v>1046</c:v>
                </c:pt>
                <c:pt idx="2896">
                  <c:v>1046</c:v>
                </c:pt>
                <c:pt idx="2897">
                  <c:v>1046</c:v>
                </c:pt>
                <c:pt idx="2898">
                  <c:v>1046</c:v>
                </c:pt>
                <c:pt idx="2899">
                  <c:v>1046</c:v>
                </c:pt>
                <c:pt idx="2900">
                  <c:v>1046</c:v>
                </c:pt>
                <c:pt idx="2901">
                  <c:v>1047</c:v>
                </c:pt>
                <c:pt idx="2902">
                  <c:v>1047</c:v>
                </c:pt>
                <c:pt idx="2903">
                  <c:v>1047</c:v>
                </c:pt>
                <c:pt idx="2904">
                  <c:v>1047</c:v>
                </c:pt>
                <c:pt idx="2905">
                  <c:v>1047</c:v>
                </c:pt>
                <c:pt idx="2906">
                  <c:v>1047</c:v>
                </c:pt>
                <c:pt idx="2907">
                  <c:v>1047</c:v>
                </c:pt>
                <c:pt idx="2908">
                  <c:v>1048</c:v>
                </c:pt>
                <c:pt idx="2909">
                  <c:v>1048</c:v>
                </c:pt>
                <c:pt idx="2910">
                  <c:v>1048</c:v>
                </c:pt>
                <c:pt idx="2911">
                  <c:v>1048</c:v>
                </c:pt>
                <c:pt idx="2912">
                  <c:v>1048</c:v>
                </c:pt>
                <c:pt idx="2913">
                  <c:v>1048</c:v>
                </c:pt>
                <c:pt idx="2914">
                  <c:v>1048</c:v>
                </c:pt>
                <c:pt idx="2915">
                  <c:v>1048</c:v>
                </c:pt>
                <c:pt idx="2916">
                  <c:v>1049</c:v>
                </c:pt>
                <c:pt idx="2917">
                  <c:v>1049</c:v>
                </c:pt>
                <c:pt idx="2918">
                  <c:v>1049</c:v>
                </c:pt>
                <c:pt idx="2919">
                  <c:v>1049</c:v>
                </c:pt>
                <c:pt idx="2920">
                  <c:v>1049</c:v>
                </c:pt>
                <c:pt idx="2921">
                  <c:v>1049</c:v>
                </c:pt>
                <c:pt idx="2922">
                  <c:v>1049</c:v>
                </c:pt>
                <c:pt idx="2923">
                  <c:v>1049</c:v>
                </c:pt>
                <c:pt idx="2924">
                  <c:v>1049</c:v>
                </c:pt>
                <c:pt idx="2925">
                  <c:v>1049</c:v>
                </c:pt>
                <c:pt idx="2926">
                  <c:v>1049</c:v>
                </c:pt>
                <c:pt idx="2927">
                  <c:v>1049</c:v>
                </c:pt>
                <c:pt idx="2928">
                  <c:v>1050</c:v>
                </c:pt>
                <c:pt idx="2929">
                  <c:v>1050</c:v>
                </c:pt>
                <c:pt idx="2930">
                  <c:v>1050</c:v>
                </c:pt>
                <c:pt idx="2931">
                  <c:v>1050</c:v>
                </c:pt>
                <c:pt idx="2932">
                  <c:v>1050</c:v>
                </c:pt>
                <c:pt idx="2933">
                  <c:v>1051</c:v>
                </c:pt>
                <c:pt idx="2934">
                  <c:v>1052</c:v>
                </c:pt>
                <c:pt idx="2935">
                  <c:v>1053</c:v>
                </c:pt>
                <c:pt idx="2936">
                  <c:v>1053</c:v>
                </c:pt>
                <c:pt idx="2937">
                  <c:v>1053</c:v>
                </c:pt>
                <c:pt idx="2938">
                  <c:v>1053</c:v>
                </c:pt>
                <c:pt idx="2939">
                  <c:v>1053</c:v>
                </c:pt>
                <c:pt idx="2940">
                  <c:v>1053</c:v>
                </c:pt>
                <c:pt idx="2941">
                  <c:v>1054</c:v>
                </c:pt>
                <c:pt idx="2942">
                  <c:v>1054</c:v>
                </c:pt>
                <c:pt idx="2943">
                  <c:v>1054</c:v>
                </c:pt>
                <c:pt idx="2944">
                  <c:v>1054</c:v>
                </c:pt>
                <c:pt idx="2945">
                  <c:v>1054</c:v>
                </c:pt>
                <c:pt idx="2946">
                  <c:v>1054</c:v>
                </c:pt>
                <c:pt idx="2947">
                  <c:v>1054</c:v>
                </c:pt>
                <c:pt idx="2948">
                  <c:v>1054</c:v>
                </c:pt>
                <c:pt idx="2949">
                  <c:v>1054</c:v>
                </c:pt>
                <c:pt idx="2950">
                  <c:v>1055</c:v>
                </c:pt>
                <c:pt idx="2951">
                  <c:v>1055</c:v>
                </c:pt>
                <c:pt idx="2952">
                  <c:v>1055</c:v>
                </c:pt>
                <c:pt idx="2953">
                  <c:v>1055</c:v>
                </c:pt>
                <c:pt idx="2954">
                  <c:v>1055</c:v>
                </c:pt>
                <c:pt idx="2955">
                  <c:v>1056</c:v>
                </c:pt>
                <c:pt idx="2956">
                  <c:v>1056</c:v>
                </c:pt>
                <c:pt idx="2957">
                  <c:v>1056</c:v>
                </c:pt>
                <c:pt idx="2958">
                  <c:v>1056</c:v>
                </c:pt>
                <c:pt idx="2959">
                  <c:v>1056</c:v>
                </c:pt>
                <c:pt idx="2960">
                  <c:v>1056</c:v>
                </c:pt>
                <c:pt idx="2961">
                  <c:v>1056</c:v>
                </c:pt>
                <c:pt idx="2962">
                  <c:v>1057</c:v>
                </c:pt>
                <c:pt idx="2963">
                  <c:v>1057</c:v>
                </c:pt>
                <c:pt idx="2964">
                  <c:v>1057</c:v>
                </c:pt>
                <c:pt idx="2965">
                  <c:v>1057</c:v>
                </c:pt>
                <c:pt idx="2966">
                  <c:v>1057</c:v>
                </c:pt>
                <c:pt idx="2967">
                  <c:v>1058</c:v>
                </c:pt>
                <c:pt idx="2968">
                  <c:v>1058</c:v>
                </c:pt>
                <c:pt idx="2969">
                  <c:v>1059</c:v>
                </c:pt>
                <c:pt idx="2970">
                  <c:v>1059</c:v>
                </c:pt>
                <c:pt idx="2971">
                  <c:v>1059</c:v>
                </c:pt>
                <c:pt idx="2972">
                  <c:v>1060</c:v>
                </c:pt>
                <c:pt idx="2973">
                  <c:v>1060</c:v>
                </c:pt>
                <c:pt idx="2974">
                  <c:v>1060</c:v>
                </c:pt>
                <c:pt idx="2975">
                  <c:v>1060</c:v>
                </c:pt>
                <c:pt idx="2976">
                  <c:v>1060</c:v>
                </c:pt>
                <c:pt idx="2977">
                  <c:v>1060</c:v>
                </c:pt>
                <c:pt idx="2978">
                  <c:v>1060</c:v>
                </c:pt>
                <c:pt idx="2979">
                  <c:v>1060</c:v>
                </c:pt>
                <c:pt idx="2980">
                  <c:v>1060</c:v>
                </c:pt>
                <c:pt idx="2981">
                  <c:v>1061</c:v>
                </c:pt>
                <c:pt idx="2982">
                  <c:v>1061</c:v>
                </c:pt>
                <c:pt idx="2983">
                  <c:v>1061</c:v>
                </c:pt>
                <c:pt idx="2984">
                  <c:v>1061</c:v>
                </c:pt>
                <c:pt idx="2985">
                  <c:v>1062</c:v>
                </c:pt>
                <c:pt idx="2986">
                  <c:v>1062</c:v>
                </c:pt>
                <c:pt idx="2987">
                  <c:v>1062</c:v>
                </c:pt>
                <c:pt idx="2988">
                  <c:v>1062</c:v>
                </c:pt>
                <c:pt idx="2989">
                  <c:v>1062</c:v>
                </c:pt>
                <c:pt idx="2990">
                  <c:v>1062</c:v>
                </c:pt>
                <c:pt idx="2991">
                  <c:v>1062</c:v>
                </c:pt>
                <c:pt idx="2992">
                  <c:v>1062</c:v>
                </c:pt>
                <c:pt idx="2993">
                  <c:v>1062</c:v>
                </c:pt>
                <c:pt idx="2994">
                  <c:v>1062</c:v>
                </c:pt>
                <c:pt idx="2995">
                  <c:v>1063</c:v>
                </c:pt>
                <c:pt idx="2996">
                  <c:v>1063</c:v>
                </c:pt>
                <c:pt idx="2997">
                  <c:v>1063</c:v>
                </c:pt>
                <c:pt idx="2998">
                  <c:v>1063</c:v>
                </c:pt>
                <c:pt idx="2999">
                  <c:v>1063</c:v>
                </c:pt>
                <c:pt idx="3000">
                  <c:v>1064</c:v>
                </c:pt>
                <c:pt idx="3001">
                  <c:v>1064</c:v>
                </c:pt>
                <c:pt idx="3002">
                  <c:v>1064</c:v>
                </c:pt>
                <c:pt idx="3003">
                  <c:v>1064</c:v>
                </c:pt>
                <c:pt idx="3004">
                  <c:v>1064</c:v>
                </c:pt>
                <c:pt idx="3005">
                  <c:v>1064</c:v>
                </c:pt>
                <c:pt idx="3006">
                  <c:v>1065</c:v>
                </c:pt>
                <c:pt idx="3007">
                  <c:v>1066</c:v>
                </c:pt>
                <c:pt idx="3008">
                  <c:v>1067</c:v>
                </c:pt>
                <c:pt idx="3009">
                  <c:v>1067</c:v>
                </c:pt>
                <c:pt idx="3010">
                  <c:v>1067</c:v>
                </c:pt>
                <c:pt idx="3011">
                  <c:v>1067</c:v>
                </c:pt>
                <c:pt idx="3012">
                  <c:v>1067</c:v>
                </c:pt>
                <c:pt idx="3013">
                  <c:v>1067</c:v>
                </c:pt>
                <c:pt idx="3014">
                  <c:v>1067</c:v>
                </c:pt>
                <c:pt idx="3015">
                  <c:v>1068</c:v>
                </c:pt>
                <c:pt idx="3016">
                  <c:v>1068</c:v>
                </c:pt>
                <c:pt idx="3017">
                  <c:v>1068</c:v>
                </c:pt>
                <c:pt idx="3018">
                  <c:v>1068</c:v>
                </c:pt>
                <c:pt idx="3019">
                  <c:v>1068</c:v>
                </c:pt>
                <c:pt idx="3020">
                  <c:v>1068</c:v>
                </c:pt>
                <c:pt idx="3021">
                  <c:v>1068</c:v>
                </c:pt>
                <c:pt idx="3022">
                  <c:v>1068</c:v>
                </c:pt>
                <c:pt idx="3023">
                  <c:v>1068</c:v>
                </c:pt>
                <c:pt idx="3024">
                  <c:v>1069</c:v>
                </c:pt>
                <c:pt idx="3025">
                  <c:v>1069</c:v>
                </c:pt>
                <c:pt idx="3026">
                  <c:v>1069</c:v>
                </c:pt>
                <c:pt idx="3027">
                  <c:v>1069</c:v>
                </c:pt>
                <c:pt idx="3028">
                  <c:v>1069</c:v>
                </c:pt>
                <c:pt idx="3029">
                  <c:v>1069</c:v>
                </c:pt>
                <c:pt idx="3030">
                  <c:v>1070</c:v>
                </c:pt>
                <c:pt idx="3031">
                  <c:v>1070</c:v>
                </c:pt>
                <c:pt idx="3032">
                  <c:v>1070</c:v>
                </c:pt>
                <c:pt idx="3033">
                  <c:v>1070</c:v>
                </c:pt>
                <c:pt idx="3034">
                  <c:v>1071</c:v>
                </c:pt>
                <c:pt idx="3035">
                  <c:v>1071</c:v>
                </c:pt>
                <c:pt idx="3036">
                  <c:v>1071</c:v>
                </c:pt>
                <c:pt idx="3037">
                  <c:v>1071</c:v>
                </c:pt>
                <c:pt idx="3038">
                  <c:v>1071</c:v>
                </c:pt>
                <c:pt idx="3039">
                  <c:v>1074</c:v>
                </c:pt>
                <c:pt idx="3040">
                  <c:v>1074</c:v>
                </c:pt>
                <c:pt idx="3041">
                  <c:v>1074</c:v>
                </c:pt>
                <c:pt idx="3042">
                  <c:v>1074</c:v>
                </c:pt>
                <c:pt idx="3043">
                  <c:v>1074</c:v>
                </c:pt>
                <c:pt idx="3044">
                  <c:v>1074</c:v>
                </c:pt>
                <c:pt idx="3045">
                  <c:v>1075</c:v>
                </c:pt>
                <c:pt idx="3046">
                  <c:v>1075</c:v>
                </c:pt>
                <c:pt idx="3047">
                  <c:v>1075</c:v>
                </c:pt>
                <c:pt idx="3048">
                  <c:v>1076</c:v>
                </c:pt>
                <c:pt idx="3049">
                  <c:v>1076</c:v>
                </c:pt>
                <c:pt idx="3050">
                  <c:v>1076</c:v>
                </c:pt>
                <c:pt idx="3051">
                  <c:v>1076</c:v>
                </c:pt>
                <c:pt idx="3052">
                  <c:v>1076</c:v>
                </c:pt>
                <c:pt idx="3053">
                  <c:v>1076</c:v>
                </c:pt>
                <c:pt idx="3054">
                  <c:v>1076</c:v>
                </c:pt>
                <c:pt idx="3055">
                  <c:v>1076</c:v>
                </c:pt>
                <c:pt idx="3056">
                  <c:v>1077</c:v>
                </c:pt>
                <c:pt idx="3057">
                  <c:v>1077</c:v>
                </c:pt>
                <c:pt idx="3058">
                  <c:v>1077</c:v>
                </c:pt>
                <c:pt idx="3059">
                  <c:v>1077</c:v>
                </c:pt>
                <c:pt idx="3060">
                  <c:v>1078</c:v>
                </c:pt>
                <c:pt idx="3061">
                  <c:v>1078</c:v>
                </c:pt>
                <c:pt idx="3062">
                  <c:v>1078</c:v>
                </c:pt>
                <c:pt idx="3063">
                  <c:v>1078</c:v>
                </c:pt>
                <c:pt idx="3064">
                  <c:v>1078</c:v>
                </c:pt>
                <c:pt idx="3065">
                  <c:v>1078</c:v>
                </c:pt>
                <c:pt idx="3066">
                  <c:v>1078</c:v>
                </c:pt>
                <c:pt idx="3067">
                  <c:v>1081</c:v>
                </c:pt>
                <c:pt idx="3068">
                  <c:v>1081</c:v>
                </c:pt>
                <c:pt idx="3069">
                  <c:v>1081</c:v>
                </c:pt>
                <c:pt idx="3070">
                  <c:v>1081</c:v>
                </c:pt>
                <c:pt idx="3071">
                  <c:v>1081</c:v>
                </c:pt>
                <c:pt idx="3072">
                  <c:v>1081</c:v>
                </c:pt>
                <c:pt idx="3073">
                  <c:v>1082</c:v>
                </c:pt>
                <c:pt idx="3074">
                  <c:v>1082</c:v>
                </c:pt>
                <c:pt idx="3075">
                  <c:v>1082</c:v>
                </c:pt>
                <c:pt idx="3076">
                  <c:v>1082</c:v>
                </c:pt>
                <c:pt idx="3077">
                  <c:v>1082</c:v>
                </c:pt>
                <c:pt idx="3078">
                  <c:v>1082</c:v>
                </c:pt>
                <c:pt idx="3079">
                  <c:v>1082</c:v>
                </c:pt>
                <c:pt idx="3080">
                  <c:v>1082</c:v>
                </c:pt>
                <c:pt idx="3081">
                  <c:v>1083</c:v>
                </c:pt>
                <c:pt idx="3082">
                  <c:v>1083</c:v>
                </c:pt>
                <c:pt idx="3083">
                  <c:v>1083</c:v>
                </c:pt>
                <c:pt idx="3084">
                  <c:v>1083</c:v>
                </c:pt>
                <c:pt idx="3085">
                  <c:v>1083</c:v>
                </c:pt>
                <c:pt idx="3086">
                  <c:v>1083</c:v>
                </c:pt>
                <c:pt idx="3087">
                  <c:v>1084</c:v>
                </c:pt>
                <c:pt idx="3088">
                  <c:v>1084</c:v>
                </c:pt>
                <c:pt idx="3089">
                  <c:v>1084</c:v>
                </c:pt>
                <c:pt idx="3090">
                  <c:v>1084</c:v>
                </c:pt>
                <c:pt idx="3091">
                  <c:v>1084</c:v>
                </c:pt>
                <c:pt idx="3092">
                  <c:v>1085</c:v>
                </c:pt>
                <c:pt idx="3093">
                  <c:v>1085</c:v>
                </c:pt>
                <c:pt idx="3094">
                  <c:v>1085</c:v>
                </c:pt>
                <c:pt idx="3095">
                  <c:v>1085</c:v>
                </c:pt>
                <c:pt idx="3096">
                  <c:v>1085</c:v>
                </c:pt>
                <c:pt idx="3097">
                  <c:v>1085</c:v>
                </c:pt>
                <c:pt idx="3098">
                  <c:v>1087</c:v>
                </c:pt>
                <c:pt idx="3099">
                  <c:v>1087</c:v>
                </c:pt>
                <c:pt idx="3100">
                  <c:v>1088</c:v>
                </c:pt>
                <c:pt idx="3101">
                  <c:v>1088</c:v>
                </c:pt>
                <c:pt idx="3102">
                  <c:v>1088</c:v>
                </c:pt>
                <c:pt idx="3103">
                  <c:v>1088</c:v>
                </c:pt>
                <c:pt idx="3104">
                  <c:v>1089</c:v>
                </c:pt>
                <c:pt idx="3105">
                  <c:v>1089</c:v>
                </c:pt>
                <c:pt idx="3106">
                  <c:v>1090</c:v>
                </c:pt>
                <c:pt idx="3107">
                  <c:v>1090</c:v>
                </c:pt>
                <c:pt idx="3108">
                  <c:v>1090</c:v>
                </c:pt>
                <c:pt idx="3109">
                  <c:v>1090</c:v>
                </c:pt>
                <c:pt idx="3110">
                  <c:v>1090</c:v>
                </c:pt>
                <c:pt idx="3111">
                  <c:v>1090</c:v>
                </c:pt>
                <c:pt idx="3112">
                  <c:v>1090</c:v>
                </c:pt>
                <c:pt idx="3113">
                  <c:v>1090</c:v>
                </c:pt>
                <c:pt idx="3114">
                  <c:v>1091</c:v>
                </c:pt>
                <c:pt idx="3115">
                  <c:v>1091</c:v>
                </c:pt>
                <c:pt idx="3116">
                  <c:v>1091</c:v>
                </c:pt>
                <c:pt idx="3117">
                  <c:v>1091</c:v>
                </c:pt>
                <c:pt idx="3118">
                  <c:v>1092</c:v>
                </c:pt>
                <c:pt idx="3119">
                  <c:v>1092</c:v>
                </c:pt>
                <c:pt idx="3120">
                  <c:v>1092</c:v>
                </c:pt>
                <c:pt idx="3121">
                  <c:v>1092</c:v>
                </c:pt>
                <c:pt idx="3122">
                  <c:v>1093</c:v>
                </c:pt>
                <c:pt idx="3123">
                  <c:v>1093</c:v>
                </c:pt>
                <c:pt idx="3124">
                  <c:v>1093</c:v>
                </c:pt>
                <c:pt idx="3125">
                  <c:v>1094</c:v>
                </c:pt>
                <c:pt idx="3126">
                  <c:v>1095</c:v>
                </c:pt>
                <c:pt idx="3127">
                  <c:v>1095</c:v>
                </c:pt>
                <c:pt idx="3128">
                  <c:v>1095</c:v>
                </c:pt>
                <c:pt idx="3129">
                  <c:v>1095</c:v>
                </c:pt>
                <c:pt idx="3130">
                  <c:v>1095</c:v>
                </c:pt>
                <c:pt idx="3131">
                  <c:v>1095</c:v>
                </c:pt>
                <c:pt idx="3132">
                  <c:v>1096</c:v>
                </c:pt>
                <c:pt idx="3133">
                  <c:v>1096</c:v>
                </c:pt>
                <c:pt idx="3134">
                  <c:v>1096</c:v>
                </c:pt>
                <c:pt idx="3135">
                  <c:v>1096</c:v>
                </c:pt>
                <c:pt idx="3136">
                  <c:v>1096</c:v>
                </c:pt>
                <c:pt idx="3137">
                  <c:v>1097</c:v>
                </c:pt>
                <c:pt idx="3138">
                  <c:v>1097</c:v>
                </c:pt>
                <c:pt idx="3139">
                  <c:v>1097</c:v>
                </c:pt>
                <c:pt idx="3140">
                  <c:v>1097</c:v>
                </c:pt>
                <c:pt idx="3141">
                  <c:v>1097</c:v>
                </c:pt>
                <c:pt idx="3142">
                  <c:v>1098</c:v>
                </c:pt>
                <c:pt idx="3143">
                  <c:v>1098</c:v>
                </c:pt>
                <c:pt idx="3144">
                  <c:v>1098</c:v>
                </c:pt>
                <c:pt idx="3145">
                  <c:v>1098</c:v>
                </c:pt>
                <c:pt idx="3146">
                  <c:v>1098</c:v>
                </c:pt>
                <c:pt idx="3147">
                  <c:v>1098</c:v>
                </c:pt>
              </c:numCache>
            </c:numRef>
          </c:cat>
          <c:val>
            <c:numRef>
              <c:f>'90 Day Data'!$J$5:$J$3152</c:f>
              <c:numCache>
                <c:formatCode>0.0000000</c:formatCode>
                <c:ptCount val="3148"/>
                <c:pt idx="0">
                  <c:v>0</c:v>
                </c:pt>
                <c:pt idx="1">
                  <c:v>3.1012641619069914E-2</c:v>
                </c:pt>
                <c:pt idx="2">
                  <c:v>3.1012641619069914E-2</c:v>
                </c:pt>
                <c:pt idx="3">
                  <c:v>3.1012641619069914E-2</c:v>
                </c:pt>
                <c:pt idx="4">
                  <c:v>3.1012641619069914E-2</c:v>
                </c:pt>
                <c:pt idx="5">
                  <c:v>3.1012641619069914E-2</c:v>
                </c:pt>
                <c:pt idx="6">
                  <c:v>3.1012641619069914E-2</c:v>
                </c:pt>
                <c:pt idx="7">
                  <c:v>3.1012641619069914E-2</c:v>
                </c:pt>
                <c:pt idx="8">
                  <c:v>3.1012641619069914E-2</c:v>
                </c:pt>
                <c:pt idx="9">
                  <c:v>3.1012641619069914E-2</c:v>
                </c:pt>
                <c:pt idx="10">
                  <c:v>3.1012641619069914E-2</c:v>
                </c:pt>
                <c:pt idx="11">
                  <c:v>9.3176330015829922E-2</c:v>
                </c:pt>
                <c:pt idx="12">
                  <c:v>9.3176330015829922E-2</c:v>
                </c:pt>
                <c:pt idx="13">
                  <c:v>9.3176330015829922E-2</c:v>
                </c:pt>
                <c:pt idx="14">
                  <c:v>0.12427801580003983</c:v>
                </c:pt>
                <c:pt idx="15">
                  <c:v>0.12427801580003983</c:v>
                </c:pt>
                <c:pt idx="16">
                  <c:v>0.18650125430283993</c:v>
                </c:pt>
                <c:pt idx="17">
                  <c:v>0.18650125430283993</c:v>
                </c:pt>
                <c:pt idx="18">
                  <c:v>0.18650125430283993</c:v>
                </c:pt>
                <c:pt idx="19">
                  <c:v>0.21762281972408992</c:v>
                </c:pt>
                <c:pt idx="20">
                  <c:v>0.24874438514531994</c:v>
                </c:pt>
                <c:pt idx="21">
                  <c:v>0.24874438514531994</c:v>
                </c:pt>
                <c:pt idx="22">
                  <c:v>0.24874438514531994</c:v>
                </c:pt>
                <c:pt idx="23">
                  <c:v>0.31102736434301015</c:v>
                </c:pt>
                <c:pt idx="24">
                  <c:v>0.31102736434301015</c:v>
                </c:pt>
                <c:pt idx="25">
                  <c:v>0.31102736434301015</c:v>
                </c:pt>
                <c:pt idx="26">
                  <c:v>0.31102736434301015</c:v>
                </c:pt>
                <c:pt idx="27">
                  <c:v>0.31102736434301015</c:v>
                </c:pt>
                <c:pt idx="28">
                  <c:v>0.31102736434301015</c:v>
                </c:pt>
                <c:pt idx="29">
                  <c:v>0.37333029963784004</c:v>
                </c:pt>
                <c:pt idx="30">
                  <c:v>0.40448176728527008</c:v>
                </c:pt>
                <c:pt idx="31">
                  <c:v>0.43563323493268991</c:v>
                </c:pt>
                <c:pt idx="32">
                  <c:v>0.43563323493268991</c:v>
                </c:pt>
                <c:pt idx="33">
                  <c:v>0.43563323493268991</c:v>
                </c:pt>
                <c:pt idx="34">
                  <c:v>0.49795616475104998</c:v>
                </c:pt>
                <c:pt idx="35">
                  <c:v>0.56027909456941005</c:v>
                </c:pt>
                <c:pt idx="36">
                  <c:v>0.56027909456941005</c:v>
                </c:pt>
                <c:pt idx="37">
                  <c:v>0.59145057602147011</c:v>
                </c:pt>
                <c:pt idx="38">
                  <c:v>0.65379353892559999</c:v>
                </c:pt>
                <c:pt idx="39">
                  <c:v>0.65379353892559999</c:v>
                </c:pt>
                <c:pt idx="40">
                  <c:v>0.68497505303986017</c:v>
                </c:pt>
                <c:pt idx="41">
                  <c:v>0.68497505303986017</c:v>
                </c:pt>
                <c:pt idx="42">
                  <c:v>0.71615656715413012</c:v>
                </c:pt>
                <c:pt idx="43">
                  <c:v>0.71615656715413012</c:v>
                </c:pt>
                <c:pt idx="44">
                  <c:v>0.71615656715413012</c:v>
                </c:pt>
                <c:pt idx="45">
                  <c:v>0.74733808126838008</c:v>
                </c:pt>
                <c:pt idx="46">
                  <c:v>0.77851959538265003</c:v>
                </c:pt>
                <c:pt idx="47">
                  <c:v>0.77851959538265003</c:v>
                </c:pt>
                <c:pt idx="48">
                  <c:v>0.80971116156463996</c:v>
                </c:pt>
                <c:pt idx="49">
                  <c:v>0.80971116156463996</c:v>
                </c:pt>
                <c:pt idx="50">
                  <c:v>0.8409027277466401</c:v>
                </c:pt>
                <c:pt idx="51">
                  <c:v>0.8720942939286398</c:v>
                </c:pt>
                <c:pt idx="52">
                  <c:v>0.90328586011063994</c:v>
                </c:pt>
                <c:pt idx="53">
                  <c:v>0.90328586011063994</c:v>
                </c:pt>
                <c:pt idx="54">
                  <c:v>0.90328586011063994</c:v>
                </c:pt>
                <c:pt idx="55">
                  <c:v>0.93448749783483986</c:v>
                </c:pt>
                <c:pt idx="56">
                  <c:v>0.96568913555903979</c:v>
                </c:pt>
                <c:pt idx="57">
                  <c:v>0.96568913555903979</c:v>
                </c:pt>
                <c:pt idx="58">
                  <c:v>0.96568913555903979</c:v>
                </c:pt>
                <c:pt idx="59">
                  <c:v>0.96568913555903979</c:v>
                </c:pt>
                <c:pt idx="60">
                  <c:v>0.96568913555903979</c:v>
                </c:pt>
                <c:pt idx="61">
                  <c:v>0.96568913555903979</c:v>
                </c:pt>
                <c:pt idx="62">
                  <c:v>0.96568913555903979</c:v>
                </c:pt>
                <c:pt idx="63">
                  <c:v>0.96568913555903979</c:v>
                </c:pt>
                <c:pt idx="64">
                  <c:v>0.99690085784616</c:v>
                </c:pt>
                <c:pt idx="65">
                  <c:v>0.99690085784616</c:v>
                </c:pt>
                <c:pt idx="66">
                  <c:v>1.0281226744807399</c:v>
                </c:pt>
                <c:pt idx="67">
                  <c:v>1.0281226744807399</c:v>
                </c:pt>
                <c:pt idx="68">
                  <c:v>1.0593444911152998</c:v>
                </c:pt>
                <c:pt idx="69">
                  <c:v>1.0593444911152998</c:v>
                </c:pt>
                <c:pt idx="70">
                  <c:v>1.1218083392220199</c:v>
                </c:pt>
                <c:pt idx="71">
                  <c:v>1.1218083392220199</c:v>
                </c:pt>
                <c:pt idx="72">
                  <c:v>1.1218083392220199</c:v>
                </c:pt>
                <c:pt idx="73">
                  <c:v>1.1530605108760601</c:v>
                </c:pt>
                <c:pt idx="74">
                  <c:v>1.1530605108760601</c:v>
                </c:pt>
                <c:pt idx="75">
                  <c:v>1.1530605108760601</c:v>
                </c:pt>
                <c:pt idx="76">
                  <c:v>1.18432281946545</c:v>
                </c:pt>
                <c:pt idx="77">
                  <c:v>1.18432281946545</c:v>
                </c:pt>
                <c:pt idx="78">
                  <c:v>1.18432281946545</c:v>
                </c:pt>
                <c:pt idx="79">
                  <c:v>1.2468474366442099</c:v>
                </c:pt>
                <c:pt idx="80">
                  <c:v>1.2468474366442099</c:v>
                </c:pt>
                <c:pt idx="81">
                  <c:v>1.3406343624123598</c:v>
                </c:pt>
                <c:pt idx="82">
                  <c:v>1.3718966710017302</c:v>
                </c:pt>
                <c:pt idx="83">
                  <c:v>1.4031589795911201</c:v>
                </c:pt>
                <c:pt idx="84">
                  <c:v>1.4344212881804999</c:v>
                </c:pt>
                <c:pt idx="85">
                  <c:v>1.4344212881804999</c:v>
                </c:pt>
                <c:pt idx="86">
                  <c:v>1.46569376999103</c:v>
                </c:pt>
                <c:pt idx="87">
                  <c:v>1.46569376999103</c:v>
                </c:pt>
                <c:pt idx="88">
                  <c:v>1.4969764349607302</c:v>
                </c:pt>
                <c:pt idx="89">
                  <c:v>1.4969764349607302</c:v>
                </c:pt>
                <c:pt idx="90">
                  <c:v>1.52826929304381</c:v>
                </c:pt>
                <c:pt idx="91">
                  <c:v>1.52826929304381</c:v>
                </c:pt>
                <c:pt idx="92">
                  <c:v>1.5595723542107098</c:v>
                </c:pt>
                <c:pt idx="93">
                  <c:v>1.5595723542107098</c:v>
                </c:pt>
                <c:pt idx="94">
                  <c:v>1.5595723542107098</c:v>
                </c:pt>
                <c:pt idx="95">
                  <c:v>1.5595723542107098</c:v>
                </c:pt>
                <c:pt idx="96">
                  <c:v>1.5595723542107098</c:v>
                </c:pt>
                <c:pt idx="97">
                  <c:v>1.5595723542107098</c:v>
                </c:pt>
                <c:pt idx="98">
                  <c:v>1.5595723542107098</c:v>
                </c:pt>
                <c:pt idx="99">
                  <c:v>1.5595723542107098</c:v>
                </c:pt>
                <c:pt idx="100">
                  <c:v>1.5595723542107098</c:v>
                </c:pt>
                <c:pt idx="101">
                  <c:v>1.5595723542107098</c:v>
                </c:pt>
                <c:pt idx="102">
                  <c:v>1.5595723542107098</c:v>
                </c:pt>
                <c:pt idx="103">
                  <c:v>1.5595723542107098</c:v>
                </c:pt>
                <c:pt idx="104">
                  <c:v>1.5595723542107098</c:v>
                </c:pt>
                <c:pt idx="105">
                  <c:v>1.5595723542107098</c:v>
                </c:pt>
                <c:pt idx="106">
                  <c:v>1.5595723542107098</c:v>
                </c:pt>
                <c:pt idx="107">
                  <c:v>1.5595723542107098</c:v>
                </c:pt>
                <c:pt idx="108">
                  <c:v>1.5595723542107098</c:v>
                </c:pt>
                <c:pt idx="109">
                  <c:v>1.5595723542107098</c:v>
                </c:pt>
                <c:pt idx="110">
                  <c:v>1.5595723542107098</c:v>
                </c:pt>
                <c:pt idx="111">
                  <c:v>1.5595723542107098</c:v>
                </c:pt>
                <c:pt idx="112">
                  <c:v>1.59101900740131</c:v>
                </c:pt>
                <c:pt idx="113">
                  <c:v>1.59101900740131</c:v>
                </c:pt>
                <c:pt idx="114">
                  <c:v>1.59101900740131</c:v>
                </c:pt>
                <c:pt idx="115">
                  <c:v>1.59101900740131</c:v>
                </c:pt>
                <c:pt idx="116">
                  <c:v>1.6224966120222204</c:v>
                </c:pt>
                <c:pt idx="117">
                  <c:v>1.6224966120222204</c:v>
                </c:pt>
                <c:pt idx="118">
                  <c:v>1.6224966120222204</c:v>
                </c:pt>
                <c:pt idx="119">
                  <c:v>1.6224966120222204</c:v>
                </c:pt>
                <c:pt idx="120">
                  <c:v>1.6224966120222204</c:v>
                </c:pt>
                <c:pt idx="121">
                  <c:v>1.6224966120222204</c:v>
                </c:pt>
                <c:pt idx="122">
                  <c:v>1.6224966120222204</c:v>
                </c:pt>
                <c:pt idx="123">
                  <c:v>1.6224966120222204</c:v>
                </c:pt>
                <c:pt idx="124">
                  <c:v>1.6224966120222204</c:v>
                </c:pt>
                <c:pt idx="125">
                  <c:v>1.6224966120222204</c:v>
                </c:pt>
                <c:pt idx="126">
                  <c:v>1.6224966120222204</c:v>
                </c:pt>
                <c:pt idx="127">
                  <c:v>1.6540466979695596</c:v>
                </c:pt>
                <c:pt idx="128">
                  <c:v>1.6540466979695596</c:v>
                </c:pt>
                <c:pt idx="129">
                  <c:v>1.6540466979695596</c:v>
                </c:pt>
                <c:pt idx="130">
                  <c:v>1.6540466979695596</c:v>
                </c:pt>
                <c:pt idx="131">
                  <c:v>1.6540466979695596</c:v>
                </c:pt>
                <c:pt idx="132">
                  <c:v>1.6540466979695596</c:v>
                </c:pt>
                <c:pt idx="133">
                  <c:v>1.6856071690669898</c:v>
                </c:pt>
                <c:pt idx="134">
                  <c:v>1.6856071690669898</c:v>
                </c:pt>
                <c:pt idx="135">
                  <c:v>1.7171676401644103</c:v>
                </c:pt>
                <c:pt idx="136">
                  <c:v>1.7487281112618298</c:v>
                </c:pt>
                <c:pt idx="137">
                  <c:v>1.7487281112618298</c:v>
                </c:pt>
                <c:pt idx="138">
                  <c:v>1.7802989846239399</c:v>
                </c:pt>
                <c:pt idx="139">
                  <c:v>1.7802989846239399</c:v>
                </c:pt>
                <c:pt idx="140">
                  <c:v>1.7802989846239399</c:v>
                </c:pt>
                <c:pt idx="141">
                  <c:v>1.7802989846239399</c:v>
                </c:pt>
                <c:pt idx="142">
                  <c:v>1.8118802705432504</c:v>
                </c:pt>
                <c:pt idx="143">
                  <c:v>1.8118802705432504</c:v>
                </c:pt>
                <c:pt idx="144">
                  <c:v>1.8118802705432504</c:v>
                </c:pt>
                <c:pt idx="145">
                  <c:v>1.8118802705432504</c:v>
                </c:pt>
                <c:pt idx="146">
                  <c:v>1.8434615564625503</c:v>
                </c:pt>
                <c:pt idx="147">
                  <c:v>1.8434615564625503</c:v>
                </c:pt>
                <c:pt idx="148">
                  <c:v>1.8434615564625503</c:v>
                </c:pt>
                <c:pt idx="149">
                  <c:v>1.9382679927262298</c:v>
                </c:pt>
                <c:pt idx="150">
                  <c:v>2.00147228356869</c:v>
                </c:pt>
                <c:pt idx="151">
                  <c:v>2.00147228356869</c:v>
                </c:pt>
                <c:pt idx="152">
                  <c:v>2.06469748913345</c:v>
                </c:pt>
                <c:pt idx="153">
                  <c:v>2.06469748913345</c:v>
                </c:pt>
                <c:pt idx="154">
                  <c:v>2.06469748913345</c:v>
                </c:pt>
                <c:pt idx="155">
                  <c:v>2.0963100919158402</c:v>
                </c:pt>
                <c:pt idx="156">
                  <c:v>2.0963100919158402</c:v>
                </c:pt>
                <c:pt idx="157">
                  <c:v>2.1279331693843604</c:v>
                </c:pt>
                <c:pt idx="158">
                  <c:v>2.1595562468528904</c:v>
                </c:pt>
                <c:pt idx="159">
                  <c:v>2.1595562468528904</c:v>
                </c:pt>
                <c:pt idx="160">
                  <c:v>2.1911898129043301</c:v>
                </c:pt>
                <c:pt idx="161">
                  <c:v>2.2228233789557699</c:v>
                </c:pt>
                <c:pt idx="162">
                  <c:v>2.2860905110586502</c:v>
                </c:pt>
                <c:pt idx="163">
                  <c:v>2.2860905110586502</c:v>
                </c:pt>
                <c:pt idx="164">
                  <c:v>2.2860905110586502</c:v>
                </c:pt>
                <c:pt idx="165">
                  <c:v>2.2860905110586502</c:v>
                </c:pt>
                <c:pt idx="166">
                  <c:v>2.2860905110586502</c:v>
                </c:pt>
                <c:pt idx="167">
                  <c:v>2.2860905110586502</c:v>
                </c:pt>
                <c:pt idx="168">
                  <c:v>2.2860905110586502</c:v>
                </c:pt>
                <c:pt idx="169">
                  <c:v>2.3177451030762199</c:v>
                </c:pt>
                <c:pt idx="170">
                  <c:v>2.3177451030762199</c:v>
                </c:pt>
                <c:pt idx="171">
                  <c:v>2.3493996950937897</c:v>
                </c:pt>
                <c:pt idx="172">
                  <c:v>2.38105428711137</c:v>
                </c:pt>
                <c:pt idx="173">
                  <c:v>2.38105428711137</c:v>
                </c:pt>
                <c:pt idx="174">
                  <c:v>2.38105428711137</c:v>
                </c:pt>
                <c:pt idx="175">
                  <c:v>2.4127088791289397</c:v>
                </c:pt>
                <c:pt idx="176">
                  <c:v>2.4127088791289397</c:v>
                </c:pt>
                <c:pt idx="177">
                  <c:v>2.4443634711465103</c:v>
                </c:pt>
                <c:pt idx="178">
                  <c:v>2.4443634711465103</c:v>
                </c:pt>
                <c:pt idx="179">
                  <c:v>2.4443634711465103</c:v>
                </c:pt>
                <c:pt idx="180">
                  <c:v>2.4443634711465103</c:v>
                </c:pt>
                <c:pt idx="181">
                  <c:v>2.4443634711465103</c:v>
                </c:pt>
                <c:pt idx="182">
                  <c:v>2.47601806316408</c:v>
                </c:pt>
                <c:pt idx="183">
                  <c:v>2.47601806316408</c:v>
                </c:pt>
                <c:pt idx="184">
                  <c:v>2.47601806316408</c:v>
                </c:pt>
                <c:pt idx="185">
                  <c:v>2.47601806316408</c:v>
                </c:pt>
                <c:pt idx="186">
                  <c:v>2.47601806316408</c:v>
                </c:pt>
                <c:pt idx="187">
                  <c:v>2.47601806316408</c:v>
                </c:pt>
                <c:pt idx="188">
                  <c:v>2.47601806316408</c:v>
                </c:pt>
                <c:pt idx="189">
                  <c:v>2.5077043097736702</c:v>
                </c:pt>
                <c:pt idx="190">
                  <c:v>2.5393905563832604</c:v>
                </c:pt>
                <c:pt idx="191">
                  <c:v>2.5393905563832604</c:v>
                </c:pt>
                <c:pt idx="192">
                  <c:v>2.60278419491216</c:v>
                </c:pt>
                <c:pt idx="193">
                  <c:v>2.60278419491216</c:v>
                </c:pt>
                <c:pt idx="194">
                  <c:v>2.60278419491216</c:v>
                </c:pt>
                <c:pt idx="195">
                  <c:v>2.6344810141766102</c:v>
                </c:pt>
                <c:pt idx="196">
                  <c:v>2.6661778334410604</c:v>
                </c:pt>
                <c:pt idx="197">
                  <c:v>2.6978746527055</c:v>
                </c:pt>
                <c:pt idx="198">
                  <c:v>2.7295714719699502</c:v>
                </c:pt>
                <c:pt idx="199">
                  <c:v>2.7295714719699502</c:v>
                </c:pt>
                <c:pt idx="200">
                  <c:v>2.7295714719699502</c:v>
                </c:pt>
                <c:pt idx="201">
                  <c:v>2.8246937325919896</c:v>
                </c:pt>
                <c:pt idx="202">
                  <c:v>2.8564011527993403</c:v>
                </c:pt>
                <c:pt idx="203">
                  <c:v>2.8564011527993403</c:v>
                </c:pt>
                <c:pt idx="204">
                  <c:v>2.8564011527993403</c:v>
                </c:pt>
                <c:pt idx="205">
                  <c:v>2.9198159932140397</c:v>
                </c:pt>
                <c:pt idx="206">
                  <c:v>2.9198159932140397</c:v>
                </c:pt>
                <c:pt idx="207">
                  <c:v>2.9198159932140397</c:v>
                </c:pt>
                <c:pt idx="208">
                  <c:v>2.9198159932140397</c:v>
                </c:pt>
                <c:pt idx="209">
                  <c:v>2.9198159932140397</c:v>
                </c:pt>
                <c:pt idx="210">
                  <c:v>2.9198159932140397</c:v>
                </c:pt>
                <c:pt idx="211">
                  <c:v>2.9198159932140397</c:v>
                </c:pt>
                <c:pt idx="212">
                  <c:v>2.9198159932140397</c:v>
                </c:pt>
                <c:pt idx="213">
                  <c:v>2.9198159932140397</c:v>
                </c:pt>
                <c:pt idx="214">
                  <c:v>2.9515553229351799</c:v>
                </c:pt>
                <c:pt idx="215">
                  <c:v>2.9515553229351799</c:v>
                </c:pt>
                <c:pt idx="216">
                  <c:v>2.9515553229351799</c:v>
                </c:pt>
                <c:pt idx="217">
                  <c:v>2.9515553229351799</c:v>
                </c:pt>
                <c:pt idx="218">
                  <c:v>2.9833053070134001</c:v>
                </c:pt>
                <c:pt idx="219">
                  <c:v>2.9833053070134001</c:v>
                </c:pt>
                <c:pt idx="220">
                  <c:v>3.0150552910916097</c:v>
                </c:pt>
                <c:pt idx="221">
                  <c:v>3.0468052751698202</c:v>
                </c:pt>
                <c:pt idx="222">
                  <c:v>3.0468052751698202</c:v>
                </c:pt>
                <c:pt idx="223">
                  <c:v>3.0468052751698202</c:v>
                </c:pt>
                <c:pt idx="224">
                  <c:v>3.0468052751698202</c:v>
                </c:pt>
                <c:pt idx="225">
                  <c:v>3.0785872975770703</c:v>
                </c:pt>
                <c:pt idx="226">
                  <c:v>3.0785872975770703</c:v>
                </c:pt>
                <c:pt idx="227">
                  <c:v>3.0785872975770703</c:v>
                </c:pt>
                <c:pt idx="228">
                  <c:v>3.0785872975770703</c:v>
                </c:pt>
                <c:pt idx="229">
                  <c:v>3.0785872975770703</c:v>
                </c:pt>
                <c:pt idx="230">
                  <c:v>3.1103800174001401</c:v>
                </c:pt>
                <c:pt idx="231">
                  <c:v>3.1421727372232198</c:v>
                </c:pt>
                <c:pt idx="232">
                  <c:v>3.1739654570462896</c:v>
                </c:pt>
                <c:pt idx="233">
                  <c:v>3.2057581768693701</c:v>
                </c:pt>
                <c:pt idx="234">
                  <c:v>3.2693436165155303</c:v>
                </c:pt>
                <c:pt idx="235">
                  <c:v>3.3011363363386099</c:v>
                </c:pt>
                <c:pt idx="236">
                  <c:v>3.3011363363386099</c:v>
                </c:pt>
                <c:pt idx="237">
                  <c:v>3.3329397860704999</c:v>
                </c:pt>
                <c:pt idx="238">
                  <c:v>3.3329397860704999</c:v>
                </c:pt>
                <c:pt idx="239">
                  <c:v>3.3329397860704999</c:v>
                </c:pt>
                <c:pt idx="240">
                  <c:v>3.3647432358023996</c:v>
                </c:pt>
                <c:pt idx="241">
                  <c:v>3.3647432358023996</c:v>
                </c:pt>
                <c:pt idx="242">
                  <c:v>3.3647432358023996</c:v>
                </c:pt>
                <c:pt idx="243">
                  <c:v>3.3647432358023996</c:v>
                </c:pt>
                <c:pt idx="244">
                  <c:v>3.3647432358023996</c:v>
                </c:pt>
                <c:pt idx="245">
                  <c:v>3.3647432358023996</c:v>
                </c:pt>
                <c:pt idx="246">
                  <c:v>3.3965681816138602</c:v>
                </c:pt>
                <c:pt idx="247">
                  <c:v>3.3965681816138602</c:v>
                </c:pt>
                <c:pt idx="248">
                  <c:v>3.4283931274253403</c:v>
                </c:pt>
                <c:pt idx="249">
                  <c:v>3.4283931274253403</c:v>
                </c:pt>
                <c:pt idx="250">
                  <c:v>3.4602180732368097</c:v>
                </c:pt>
                <c:pt idx="251">
                  <c:v>3.4602180732368097</c:v>
                </c:pt>
                <c:pt idx="252">
                  <c:v>3.4602180732368097</c:v>
                </c:pt>
                <c:pt idx="253">
                  <c:v>3.49206456606644</c:v>
                </c:pt>
                <c:pt idx="254">
                  <c:v>3.49206456606644</c:v>
                </c:pt>
                <c:pt idx="255">
                  <c:v>3.49206456606644</c:v>
                </c:pt>
                <c:pt idx="256">
                  <c:v>3.49206456606644</c:v>
                </c:pt>
                <c:pt idx="257">
                  <c:v>3.49206456606644</c:v>
                </c:pt>
                <c:pt idx="258">
                  <c:v>3.5239218470033897</c:v>
                </c:pt>
                <c:pt idx="259">
                  <c:v>3.5557791279403297</c:v>
                </c:pt>
                <c:pt idx="260">
                  <c:v>3.5557791279403297</c:v>
                </c:pt>
                <c:pt idx="261">
                  <c:v>3.5557791279403297</c:v>
                </c:pt>
                <c:pt idx="262">
                  <c:v>3.5557791279403297</c:v>
                </c:pt>
                <c:pt idx="263">
                  <c:v>3.5557791279403297</c:v>
                </c:pt>
                <c:pt idx="264">
                  <c:v>3.5557791279403297</c:v>
                </c:pt>
                <c:pt idx="265">
                  <c:v>3.5557791279403297</c:v>
                </c:pt>
                <c:pt idx="266">
                  <c:v>3.5557791279403297</c:v>
                </c:pt>
                <c:pt idx="267">
                  <c:v>3.5557791279403297</c:v>
                </c:pt>
                <c:pt idx="268">
                  <c:v>3.5557791279403297</c:v>
                </c:pt>
                <c:pt idx="269">
                  <c:v>3.5557791279403297</c:v>
                </c:pt>
                <c:pt idx="270">
                  <c:v>3.5557791279403297</c:v>
                </c:pt>
                <c:pt idx="271">
                  <c:v>3.5557791279403297</c:v>
                </c:pt>
                <c:pt idx="272">
                  <c:v>3.5557791279403297</c:v>
                </c:pt>
                <c:pt idx="273">
                  <c:v>3.5557791279403297</c:v>
                </c:pt>
                <c:pt idx="274">
                  <c:v>3.5557791279403297</c:v>
                </c:pt>
                <c:pt idx="275">
                  <c:v>3.5557791279403297</c:v>
                </c:pt>
                <c:pt idx="276">
                  <c:v>3.5557791279403297</c:v>
                </c:pt>
                <c:pt idx="277">
                  <c:v>3.5877556433414899</c:v>
                </c:pt>
                <c:pt idx="278">
                  <c:v>3.6517086741438103</c:v>
                </c:pt>
                <c:pt idx="279">
                  <c:v>3.6517086741438103</c:v>
                </c:pt>
                <c:pt idx="280">
                  <c:v>3.6517086741438103</c:v>
                </c:pt>
                <c:pt idx="281">
                  <c:v>3.6517086741438103</c:v>
                </c:pt>
                <c:pt idx="282">
                  <c:v>3.6517086741438103</c:v>
                </c:pt>
                <c:pt idx="283">
                  <c:v>3.6837069867606402</c:v>
                </c:pt>
                <c:pt idx="284">
                  <c:v>3.6837069867606402</c:v>
                </c:pt>
                <c:pt idx="285">
                  <c:v>3.6837069867606402</c:v>
                </c:pt>
                <c:pt idx="286">
                  <c:v>3.7157162128538097</c:v>
                </c:pt>
                <c:pt idx="287">
                  <c:v>3.7157162128538097</c:v>
                </c:pt>
                <c:pt idx="288">
                  <c:v>3.7477254389469801</c:v>
                </c:pt>
                <c:pt idx="289">
                  <c:v>3.7477254389469801</c:v>
                </c:pt>
                <c:pt idx="290">
                  <c:v>3.7477254389469801</c:v>
                </c:pt>
                <c:pt idx="291">
                  <c:v>3.7477254389469801</c:v>
                </c:pt>
                <c:pt idx="292">
                  <c:v>3.7477254389469801</c:v>
                </c:pt>
                <c:pt idx="293">
                  <c:v>3.7797784233806802</c:v>
                </c:pt>
                <c:pt idx="294">
                  <c:v>3.7797784233806802</c:v>
                </c:pt>
                <c:pt idx="295">
                  <c:v>3.8439063163140297</c:v>
                </c:pt>
                <c:pt idx="296">
                  <c:v>3.8439063163140297</c:v>
                </c:pt>
                <c:pt idx="297">
                  <c:v>3.8439063163140297</c:v>
                </c:pt>
                <c:pt idx="298">
                  <c:v>3.8439063163140297</c:v>
                </c:pt>
                <c:pt idx="299">
                  <c:v>3.8439063163140297</c:v>
                </c:pt>
                <c:pt idx="300">
                  <c:v>3.8439063163140297</c:v>
                </c:pt>
                <c:pt idx="301">
                  <c:v>3.8439063163140297</c:v>
                </c:pt>
                <c:pt idx="302">
                  <c:v>3.8439063163140297</c:v>
                </c:pt>
                <c:pt idx="303">
                  <c:v>3.8439063163140297</c:v>
                </c:pt>
                <c:pt idx="304">
                  <c:v>3.8439063163140297</c:v>
                </c:pt>
                <c:pt idx="305">
                  <c:v>3.8439063163140297</c:v>
                </c:pt>
                <c:pt idx="306">
                  <c:v>3.8439063163140297</c:v>
                </c:pt>
                <c:pt idx="307">
                  <c:v>3.8760582900874097</c:v>
                </c:pt>
                <c:pt idx="308">
                  <c:v>3.8760582900874097</c:v>
                </c:pt>
                <c:pt idx="309">
                  <c:v>3.8760582900874097</c:v>
                </c:pt>
                <c:pt idx="310">
                  <c:v>3.8760582900874097</c:v>
                </c:pt>
                <c:pt idx="311">
                  <c:v>3.8760582900874097</c:v>
                </c:pt>
                <c:pt idx="312">
                  <c:v>3.9082213050605699</c:v>
                </c:pt>
                <c:pt idx="313">
                  <c:v>3.9082213050605699</c:v>
                </c:pt>
                <c:pt idx="314">
                  <c:v>3.9082213050605699</c:v>
                </c:pt>
                <c:pt idx="315">
                  <c:v>3.9403843200337301</c:v>
                </c:pt>
                <c:pt idx="316">
                  <c:v>3.9403843200337301</c:v>
                </c:pt>
                <c:pt idx="317">
                  <c:v>3.9725473350069</c:v>
                </c:pt>
                <c:pt idx="318">
                  <c:v>3.9725473350069</c:v>
                </c:pt>
                <c:pt idx="319">
                  <c:v>3.9725473350069</c:v>
                </c:pt>
                <c:pt idx="320">
                  <c:v>3.9725473350069</c:v>
                </c:pt>
                <c:pt idx="321">
                  <c:v>3.9725473350069</c:v>
                </c:pt>
                <c:pt idx="322">
                  <c:v>3.9725473350069</c:v>
                </c:pt>
                <c:pt idx="323">
                  <c:v>3.9725473350069</c:v>
                </c:pt>
                <c:pt idx="324">
                  <c:v>3.9725473350069</c:v>
                </c:pt>
                <c:pt idx="325">
                  <c:v>4.0047214101640298</c:v>
                </c:pt>
                <c:pt idx="326">
                  <c:v>4.0047214101640298</c:v>
                </c:pt>
                <c:pt idx="327">
                  <c:v>4.0047214101640298</c:v>
                </c:pt>
                <c:pt idx="328">
                  <c:v>4.0047214101640298</c:v>
                </c:pt>
                <c:pt idx="329">
                  <c:v>4.0047214101640298</c:v>
                </c:pt>
                <c:pt idx="330">
                  <c:v>4.0047214101640298</c:v>
                </c:pt>
                <c:pt idx="331">
                  <c:v>4.0047214101640298</c:v>
                </c:pt>
                <c:pt idx="332">
                  <c:v>4.0369398174949804</c:v>
                </c:pt>
                <c:pt idx="333">
                  <c:v>4.0691582248259497</c:v>
                </c:pt>
                <c:pt idx="334">
                  <c:v>4.0691582248259497</c:v>
                </c:pt>
                <c:pt idx="335">
                  <c:v>4.0691582248259497</c:v>
                </c:pt>
                <c:pt idx="336">
                  <c:v>4.0691582248259497</c:v>
                </c:pt>
                <c:pt idx="337">
                  <c:v>4.0691582248259497</c:v>
                </c:pt>
                <c:pt idx="338">
                  <c:v>4.0691582248259497</c:v>
                </c:pt>
                <c:pt idx="339">
                  <c:v>4.0691582248259497</c:v>
                </c:pt>
                <c:pt idx="340">
                  <c:v>4.0691582248259497</c:v>
                </c:pt>
                <c:pt idx="341">
                  <c:v>4.0691582248259497</c:v>
                </c:pt>
                <c:pt idx="342">
                  <c:v>4.0691582248259497</c:v>
                </c:pt>
                <c:pt idx="343">
                  <c:v>4.0691582248259497</c:v>
                </c:pt>
                <c:pt idx="344">
                  <c:v>4.1014099845454401</c:v>
                </c:pt>
                <c:pt idx="345">
                  <c:v>4.1659135039844397</c:v>
                </c:pt>
                <c:pt idx="346">
                  <c:v>4.1981652637039399</c:v>
                </c:pt>
                <c:pt idx="347">
                  <c:v>4.2304170234234402</c:v>
                </c:pt>
                <c:pt idx="348">
                  <c:v>4.2626687831429502</c:v>
                </c:pt>
                <c:pt idx="349">
                  <c:v>4.2626687831429502</c:v>
                </c:pt>
                <c:pt idx="350">
                  <c:v>4.2949316987807196</c:v>
                </c:pt>
                <c:pt idx="351">
                  <c:v>4.2949316987807196</c:v>
                </c:pt>
                <c:pt idx="352">
                  <c:v>4.3271946144184898</c:v>
                </c:pt>
                <c:pt idx="353">
                  <c:v>4.3594575300562601</c:v>
                </c:pt>
                <c:pt idx="354">
                  <c:v>4.3594575300562601</c:v>
                </c:pt>
                <c:pt idx="355">
                  <c:v>4.3594575300562601</c:v>
                </c:pt>
                <c:pt idx="356">
                  <c:v>4.3917316209332498</c:v>
                </c:pt>
                <c:pt idx="357">
                  <c:v>4.3917316209332498</c:v>
                </c:pt>
                <c:pt idx="358">
                  <c:v>4.4240168986701702</c:v>
                </c:pt>
                <c:pt idx="359">
                  <c:v>4.4240168986701702</c:v>
                </c:pt>
                <c:pt idx="360">
                  <c:v>4.4240168986701702</c:v>
                </c:pt>
                <c:pt idx="361">
                  <c:v>4.4240168986701702</c:v>
                </c:pt>
                <c:pt idx="362">
                  <c:v>4.4563245811799899</c:v>
                </c:pt>
                <c:pt idx="363">
                  <c:v>4.4563245811799899</c:v>
                </c:pt>
                <c:pt idx="364">
                  <c:v>4.4563245811799899</c:v>
                </c:pt>
                <c:pt idx="365">
                  <c:v>4.4563245811799899</c:v>
                </c:pt>
                <c:pt idx="366">
                  <c:v>4.4563245811799899</c:v>
                </c:pt>
                <c:pt idx="367">
                  <c:v>4.52098483356676</c:v>
                </c:pt>
                <c:pt idx="368">
                  <c:v>4.52098483356676</c:v>
                </c:pt>
                <c:pt idx="369">
                  <c:v>4.52098483356676</c:v>
                </c:pt>
                <c:pt idx="370">
                  <c:v>4.52098483356676</c:v>
                </c:pt>
                <c:pt idx="371">
                  <c:v>4.52098483356676</c:v>
                </c:pt>
                <c:pt idx="372">
                  <c:v>4.52098483356676</c:v>
                </c:pt>
                <c:pt idx="373">
                  <c:v>4.52098483356676</c:v>
                </c:pt>
                <c:pt idx="374">
                  <c:v>4.52098483356676</c:v>
                </c:pt>
                <c:pt idx="375">
                  <c:v>4.52098483356676</c:v>
                </c:pt>
                <c:pt idx="376">
                  <c:v>4.52098483356676</c:v>
                </c:pt>
                <c:pt idx="377">
                  <c:v>4.52098483356676</c:v>
                </c:pt>
                <c:pt idx="378">
                  <c:v>4.52098483356676</c:v>
                </c:pt>
                <c:pt idx="379">
                  <c:v>4.52098483356676</c:v>
                </c:pt>
                <c:pt idx="380">
                  <c:v>4.5533487072822698</c:v>
                </c:pt>
                <c:pt idx="381">
                  <c:v>4.5533487072822698</c:v>
                </c:pt>
                <c:pt idx="382">
                  <c:v>4.5533487072822698</c:v>
                </c:pt>
                <c:pt idx="383">
                  <c:v>4.5533487072822698</c:v>
                </c:pt>
                <c:pt idx="384">
                  <c:v>4.5857238497560298</c:v>
                </c:pt>
                <c:pt idx="385">
                  <c:v>4.5857238497560298</c:v>
                </c:pt>
                <c:pt idx="386">
                  <c:v>4.5857238497560298</c:v>
                </c:pt>
                <c:pt idx="387">
                  <c:v>4.5857238497560298</c:v>
                </c:pt>
                <c:pt idx="388">
                  <c:v>4.5857238497560298</c:v>
                </c:pt>
                <c:pt idx="389">
                  <c:v>4.5857238497560298</c:v>
                </c:pt>
                <c:pt idx="390">
                  <c:v>4.5857238497560298</c:v>
                </c:pt>
                <c:pt idx="391">
                  <c:v>4.5857238497560298</c:v>
                </c:pt>
                <c:pt idx="392">
                  <c:v>4.5857238497560298</c:v>
                </c:pt>
                <c:pt idx="393">
                  <c:v>4.5857238497560298</c:v>
                </c:pt>
                <c:pt idx="394">
                  <c:v>4.5857238497560298</c:v>
                </c:pt>
                <c:pt idx="395">
                  <c:v>4.5857238497560298</c:v>
                </c:pt>
                <c:pt idx="396">
                  <c:v>4.5857238497560298</c:v>
                </c:pt>
                <c:pt idx="397">
                  <c:v>4.6181667935752904</c:v>
                </c:pt>
                <c:pt idx="398">
                  <c:v>4.6506097373945599</c:v>
                </c:pt>
                <c:pt idx="399">
                  <c:v>4.6506097373945599</c:v>
                </c:pt>
                <c:pt idx="400">
                  <c:v>4.6506097373945599</c:v>
                </c:pt>
                <c:pt idx="401">
                  <c:v>4.6506097373945599</c:v>
                </c:pt>
                <c:pt idx="402">
                  <c:v>4.6506097373945599</c:v>
                </c:pt>
                <c:pt idx="403">
                  <c:v>4.6506097373945599</c:v>
                </c:pt>
                <c:pt idx="404">
                  <c:v>4.6506097373945599</c:v>
                </c:pt>
                <c:pt idx="405">
                  <c:v>4.6506097373945599</c:v>
                </c:pt>
                <c:pt idx="406">
                  <c:v>4.6506097373945599</c:v>
                </c:pt>
                <c:pt idx="407">
                  <c:v>4.6506097373945599</c:v>
                </c:pt>
                <c:pt idx="408">
                  <c:v>4.6506097373945599</c:v>
                </c:pt>
                <c:pt idx="409">
                  <c:v>4.6506097373945599</c:v>
                </c:pt>
                <c:pt idx="410">
                  <c:v>4.6506097373945599</c:v>
                </c:pt>
                <c:pt idx="411">
                  <c:v>4.6506097373945599</c:v>
                </c:pt>
                <c:pt idx="412">
                  <c:v>4.6506097373945599</c:v>
                </c:pt>
                <c:pt idx="413">
                  <c:v>4.6506097373945599</c:v>
                </c:pt>
                <c:pt idx="414">
                  <c:v>4.6506097373945599</c:v>
                </c:pt>
                <c:pt idx="415">
                  <c:v>4.6506097373945599</c:v>
                </c:pt>
                <c:pt idx="416">
                  <c:v>4.6506097373945599</c:v>
                </c:pt>
                <c:pt idx="417">
                  <c:v>4.6506097373945599</c:v>
                </c:pt>
                <c:pt idx="418">
                  <c:v>4.6831094393380601</c:v>
                </c:pt>
                <c:pt idx="419">
                  <c:v>4.6831094393380601</c:v>
                </c:pt>
                <c:pt idx="420">
                  <c:v>4.6831094393380601</c:v>
                </c:pt>
                <c:pt idx="421">
                  <c:v>4.6831094393380601</c:v>
                </c:pt>
                <c:pt idx="422">
                  <c:v>4.6831094393380601</c:v>
                </c:pt>
                <c:pt idx="423">
                  <c:v>4.6831094393380601</c:v>
                </c:pt>
                <c:pt idx="424">
                  <c:v>4.7156661183186204</c:v>
                </c:pt>
                <c:pt idx="425">
                  <c:v>4.7482227972991904</c:v>
                </c:pt>
                <c:pt idx="426">
                  <c:v>4.7482227972991904</c:v>
                </c:pt>
                <c:pt idx="427">
                  <c:v>4.7482227972991904</c:v>
                </c:pt>
                <c:pt idx="428">
                  <c:v>4.7482227972991904</c:v>
                </c:pt>
                <c:pt idx="429">
                  <c:v>4.7482227972991904</c:v>
                </c:pt>
                <c:pt idx="430">
                  <c:v>4.7482227972991904</c:v>
                </c:pt>
                <c:pt idx="431">
                  <c:v>4.7482227972991904</c:v>
                </c:pt>
                <c:pt idx="432">
                  <c:v>4.7482227972991904</c:v>
                </c:pt>
                <c:pt idx="433">
                  <c:v>4.78082523408579</c:v>
                </c:pt>
                <c:pt idx="434">
                  <c:v>4.8134276708723904</c:v>
                </c:pt>
                <c:pt idx="435">
                  <c:v>4.8134276708723904</c:v>
                </c:pt>
                <c:pt idx="436">
                  <c:v>4.8134276708723904</c:v>
                </c:pt>
                <c:pt idx="437">
                  <c:v>4.8134276708723904</c:v>
                </c:pt>
                <c:pt idx="438">
                  <c:v>4.8134276708723904</c:v>
                </c:pt>
                <c:pt idx="439">
                  <c:v>4.8134276708723904</c:v>
                </c:pt>
                <c:pt idx="440">
                  <c:v>4.8134276708723904</c:v>
                </c:pt>
                <c:pt idx="441">
                  <c:v>4.8134276708723904</c:v>
                </c:pt>
                <c:pt idx="442">
                  <c:v>4.8134276708723904</c:v>
                </c:pt>
                <c:pt idx="443">
                  <c:v>4.8460645347305604</c:v>
                </c:pt>
                <c:pt idx="444">
                  <c:v>4.9113382624469004</c:v>
                </c:pt>
                <c:pt idx="445">
                  <c:v>4.9113382624469004</c:v>
                </c:pt>
                <c:pt idx="446">
                  <c:v>4.9113382624469004</c:v>
                </c:pt>
                <c:pt idx="447">
                  <c:v>4.9439981424291002</c:v>
                </c:pt>
                <c:pt idx="448">
                  <c:v>4.9766580224112902</c:v>
                </c:pt>
                <c:pt idx="449">
                  <c:v>5.0093179023934802</c:v>
                </c:pt>
                <c:pt idx="450">
                  <c:v>5.0093179023934802</c:v>
                </c:pt>
                <c:pt idx="451">
                  <c:v>5.0093179023934802</c:v>
                </c:pt>
                <c:pt idx="452">
                  <c:v>5.0093179023934802</c:v>
                </c:pt>
                <c:pt idx="453">
                  <c:v>5.0093179023934802</c:v>
                </c:pt>
                <c:pt idx="454">
                  <c:v>5.0093179023934802</c:v>
                </c:pt>
                <c:pt idx="455">
                  <c:v>5.0419893148191699</c:v>
                </c:pt>
                <c:pt idx="456">
                  <c:v>5.0419893148191699</c:v>
                </c:pt>
                <c:pt idx="457">
                  <c:v>5.07467227191355</c:v>
                </c:pt>
                <c:pt idx="458">
                  <c:v>5.1073552290079398</c:v>
                </c:pt>
                <c:pt idx="459">
                  <c:v>5.1073552290079398</c:v>
                </c:pt>
                <c:pt idx="460">
                  <c:v>5.1073552290079398</c:v>
                </c:pt>
                <c:pt idx="461">
                  <c:v>5.1400497471059001</c:v>
                </c:pt>
                <c:pt idx="462">
                  <c:v>5.1400497471059001</c:v>
                </c:pt>
                <c:pt idx="463">
                  <c:v>5.1400497471059001</c:v>
                </c:pt>
                <c:pt idx="464">
                  <c:v>5.1400497471059001</c:v>
                </c:pt>
                <c:pt idx="465">
                  <c:v>5.1727790096439197</c:v>
                </c:pt>
                <c:pt idx="466">
                  <c:v>5.1727790096439197</c:v>
                </c:pt>
                <c:pt idx="467">
                  <c:v>5.1727790096439197</c:v>
                </c:pt>
                <c:pt idx="468">
                  <c:v>5.1727790096439197</c:v>
                </c:pt>
                <c:pt idx="469">
                  <c:v>5.1727790096439197</c:v>
                </c:pt>
                <c:pt idx="470">
                  <c:v>5.1727790096439197</c:v>
                </c:pt>
                <c:pt idx="471">
                  <c:v>5.1727790096439197</c:v>
                </c:pt>
                <c:pt idx="472">
                  <c:v>5.1727790096439197</c:v>
                </c:pt>
                <c:pt idx="473">
                  <c:v>5.1727790096439197</c:v>
                </c:pt>
                <c:pt idx="474">
                  <c:v>5.1727790096439197</c:v>
                </c:pt>
                <c:pt idx="475">
                  <c:v>5.1727790096439197</c:v>
                </c:pt>
                <c:pt idx="476">
                  <c:v>5.1727790096439197</c:v>
                </c:pt>
                <c:pt idx="477">
                  <c:v>5.1727790096439197</c:v>
                </c:pt>
                <c:pt idx="478">
                  <c:v>5.1727790096439197</c:v>
                </c:pt>
                <c:pt idx="479">
                  <c:v>5.1727790096439197</c:v>
                </c:pt>
                <c:pt idx="480">
                  <c:v>5.1727790096439197</c:v>
                </c:pt>
                <c:pt idx="481">
                  <c:v>5.1727790096439197</c:v>
                </c:pt>
                <c:pt idx="482">
                  <c:v>5.2056013191258996</c:v>
                </c:pt>
                <c:pt idx="483">
                  <c:v>5.2056013191258996</c:v>
                </c:pt>
                <c:pt idx="484">
                  <c:v>5.2056013191258996</c:v>
                </c:pt>
                <c:pt idx="485">
                  <c:v>5.2056013191258996</c:v>
                </c:pt>
                <c:pt idx="486">
                  <c:v>5.2056013191258996</c:v>
                </c:pt>
                <c:pt idx="487">
                  <c:v>5.2056013191258996</c:v>
                </c:pt>
                <c:pt idx="488">
                  <c:v>5.2056013191258996</c:v>
                </c:pt>
                <c:pt idx="489">
                  <c:v>5.2056013191258996</c:v>
                </c:pt>
                <c:pt idx="490">
                  <c:v>5.2056013191258996</c:v>
                </c:pt>
                <c:pt idx="491">
                  <c:v>5.2056013191258996</c:v>
                </c:pt>
                <c:pt idx="492">
                  <c:v>5.2384820728911503</c:v>
                </c:pt>
                <c:pt idx="493">
                  <c:v>5.2384820728911503</c:v>
                </c:pt>
                <c:pt idx="494">
                  <c:v>5.2384820728911503</c:v>
                </c:pt>
                <c:pt idx="495">
                  <c:v>5.2384820728911503</c:v>
                </c:pt>
                <c:pt idx="496">
                  <c:v>5.2384820728911503</c:v>
                </c:pt>
                <c:pt idx="497">
                  <c:v>5.2384820728911503</c:v>
                </c:pt>
                <c:pt idx="498">
                  <c:v>5.2384820728911503</c:v>
                </c:pt>
                <c:pt idx="499">
                  <c:v>5.2384820728911503</c:v>
                </c:pt>
                <c:pt idx="500">
                  <c:v>5.2384820728911503</c:v>
                </c:pt>
                <c:pt idx="501">
                  <c:v>5.2384820728911503</c:v>
                </c:pt>
                <c:pt idx="502">
                  <c:v>5.2384820728911503</c:v>
                </c:pt>
                <c:pt idx="503">
                  <c:v>5.2384820728911503</c:v>
                </c:pt>
                <c:pt idx="504">
                  <c:v>5.2384820728911503</c:v>
                </c:pt>
                <c:pt idx="505">
                  <c:v>5.2384820728911503</c:v>
                </c:pt>
                <c:pt idx="506">
                  <c:v>5.2384820728911503</c:v>
                </c:pt>
                <c:pt idx="507">
                  <c:v>5.2714921858450303</c:v>
                </c:pt>
                <c:pt idx="508">
                  <c:v>5.2714921858450303</c:v>
                </c:pt>
                <c:pt idx="509">
                  <c:v>5.2714921858450303</c:v>
                </c:pt>
                <c:pt idx="510">
                  <c:v>5.2714921858450303</c:v>
                </c:pt>
                <c:pt idx="511">
                  <c:v>5.2714921858450303</c:v>
                </c:pt>
                <c:pt idx="512">
                  <c:v>5.2714921858450303</c:v>
                </c:pt>
                <c:pt idx="513">
                  <c:v>5.2714921858450303</c:v>
                </c:pt>
                <c:pt idx="514">
                  <c:v>5.3376544416400096</c:v>
                </c:pt>
                <c:pt idx="515">
                  <c:v>5.3376544416400096</c:v>
                </c:pt>
                <c:pt idx="516">
                  <c:v>5.3376544416400096</c:v>
                </c:pt>
                <c:pt idx="517">
                  <c:v>5.3376544416400096</c:v>
                </c:pt>
                <c:pt idx="518">
                  <c:v>5.3376544416400096</c:v>
                </c:pt>
                <c:pt idx="519">
                  <c:v>5.3376544416400096</c:v>
                </c:pt>
                <c:pt idx="520">
                  <c:v>5.3376544416400096</c:v>
                </c:pt>
                <c:pt idx="521">
                  <c:v>5.3376544416400096</c:v>
                </c:pt>
                <c:pt idx="522">
                  <c:v>5.3376544416400096</c:v>
                </c:pt>
                <c:pt idx="523">
                  <c:v>5.3376544416400096</c:v>
                </c:pt>
                <c:pt idx="524">
                  <c:v>5.3376544416400096</c:v>
                </c:pt>
                <c:pt idx="525">
                  <c:v>5.3376544416400096</c:v>
                </c:pt>
                <c:pt idx="526">
                  <c:v>5.3376544416400096</c:v>
                </c:pt>
                <c:pt idx="527">
                  <c:v>5.3376544416400096</c:v>
                </c:pt>
                <c:pt idx="528">
                  <c:v>5.3376544416400096</c:v>
                </c:pt>
                <c:pt idx="529">
                  <c:v>5.3376544416400096</c:v>
                </c:pt>
                <c:pt idx="530">
                  <c:v>5.3376544416400096</c:v>
                </c:pt>
                <c:pt idx="531">
                  <c:v>5.3376544416400096</c:v>
                </c:pt>
                <c:pt idx="532">
                  <c:v>5.3376544416400096</c:v>
                </c:pt>
                <c:pt idx="533">
                  <c:v>5.3376544416400096</c:v>
                </c:pt>
                <c:pt idx="534">
                  <c:v>5.3376544416400096</c:v>
                </c:pt>
                <c:pt idx="535">
                  <c:v>5.3376544416400096</c:v>
                </c:pt>
                <c:pt idx="536">
                  <c:v>5.3376544416400096</c:v>
                </c:pt>
                <c:pt idx="537">
                  <c:v>5.3376544416400096</c:v>
                </c:pt>
                <c:pt idx="538">
                  <c:v>5.3376544416400096</c:v>
                </c:pt>
                <c:pt idx="539">
                  <c:v>5.3376544416400096</c:v>
                </c:pt>
                <c:pt idx="540">
                  <c:v>5.3376544416400096</c:v>
                </c:pt>
                <c:pt idx="541">
                  <c:v>5.3376544416400096</c:v>
                </c:pt>
                <c:pt idx="542">
                  <c:v>5.3376544416400096</c:v>
                </c:pt>
                <c:pt idx="543">
                  <c:v>5.3376544416400096</c:v>
                </c:pt>
                <c:pt idx="544">
                  <c:v>5.3376544416400096</c:v>
                </c:pt>
                <c:pt idx="545">
                  <c:v>5.3376544416400096</c:v>
                </c:pt>
                <c:pt idx="546">
                  <c:v>5.3376544416400096</c:v>
                </c:pt>
                <c:pt idx="547">
                  <c:v>5.3376544416400096</c:v>
                </c:pt>
                <c:pt idx="548">
                  <c:v>5.3376544416400096</c:v>
                </c:pt>
                <c:pt idx="549">
                  <c:v>5.3376544416400096</c:v>
                </c:pt>
                <c:pt idx="550">
                  <c:v>5.3376544416400096</c:v>
                </c:pt>
                <c:pt idx="551">
                  <c:v>5.3376544416400096</c:v>
                </c:pt>
                <c:pt idx="552">
                  <c:v>5.3376544416400096</c:v>
                </c:pt>
                <c:pt idx="553">
                  <c:v>5.3376544416400096</c:v>
                </c:pt>
                <c:pt idx="554">
                  <c:v>5.3376544416400096</c:v>
                </c:pt>
                <c:pt idx="555">
                  <c:v>5.3376544416400096</c:v>
                </c:pt>
                <c:pt idx="556">
                  <c:v>5.3376544416400096</c:v>
                </c:pt>
                <c:pt idx="557">
                  <c:v>5.3376544416400096</c:v>
                </c:pt>
                <c:pt idx="558">
                  <c:v>5.3376544416400096</c:v>
                </c:pt>
                <c:pt idx="559">
                  <c:v>5.3376544416400096</c:v>
                </c:pt>
                <c:pt idx="560">
                  <c:v>5.3376544416400096</c:v>
                </c:pt>
                <c:pt idx="561">
                  <c:v>5.3376544416400096</c:v>
                </c:pt>
                <c:pt idx="562">
                  <c:v>5.3376544416400096</c:v>
                </c:pt>
                <c:pt idx="563">
                  <c:v>5.3376544416400096</c:v>
                </c:pt>
                <c:pt idx="564">
                  <c:v>5.3376544416400096</c:v>
                </c:pt>
                <c:pt idx="565">
                  <c:v>5.3376544416400096</c:v>
                </c:pt>
                <c:pt idx="566">
                  <c:v>5.3376544416400096</c:v>
                </c:pt>
                <c:pt idx="567">
                  <c:v>5.3376544416400096</c:v>
                </c:pt>
                <c:pt idx="568">
                  <c:v>5.3376544416400096</c:v>
                </c:pt>
                <c:pt idx="569">
                  <c:v>5.3376544416400096</c:v>
                </c:pt>
                <c:pt idx="570">
                  <c:v>5.3376544416400096</c:v>
                </c:pt>
                <c:pt idx="571">
                  <c:v>5.3376544416400096</c:v>
                </c:pt>
                <c:pt idx="572">
                  <c:v>5.3376544416400096</c:v>
                </c:pt>
                <c:pt idx="573">
                  <c:v>5.3376544416400096</c:v>
                </c:pt>
                <c:pt idx="574">
                  <c:v>5.3376544416400096</c:v>
                </c:pt>
                <c:pt idx="575">
                  <c:v>5.3376544416400096</c:v>
                </c:pt>
                <c:pt idx="576">
                  <c:v>5.3376544416400096</c:v>
                </c:pt>
                <c:pt idx="577">
                  <c:v>5.3376544416400096</c:v>
                </c:pt>
                <c:pt idx="578">
                  <c:v>5.3376544416400096</c:v>
                </c:pt>
                <c:pt idx="579">
                  <c:v>5.3376544416400096</c:v>
                </c:pt>
                <c:pt idx="580">
                  <c:v>5.3376544416400096</c:v>
                </c:pt>
                <c:pt idx="581">
                  <c:v>5.3376544416400096</c:v>
                </c:pt>
                <c:pt idx="582">
                  <c:v>5.3376544416400096</c:v>
                </c:pt>
                <c:pt idx="583">
                  <c:v>5.3376544416400096</c:v>
                </c:pt>
                <c:pt idx="584">
                  <c:v>5.3376544416400096</c:v>
                </c:pt>
                <c:pt idx="585">
                  <c:v>5.3376544416400096</c:v>
                </c:pt>
                <c:pt idx="586">
                  <c:v>5.3376544416400096</c:v>
                </c:pt>
                <c:pt idx="587">
                  <c:v>5.3376544416400096</c:v>
                </c:pt>
                <c:pt idx="588">
                  <c:v>5.3376544416400096</c:v>
                </c:pt>
                <c:pt idx="589">
                  <c:v>5.3376544416400096</c:v>
                </c:pt>
                <c:pt idx="590">
                  <c:v>5.3376544416400096</c:v>
                </c:pt>
                <c:pt idx="591">
                  <c:v>5.3376544416400096</c:v>
                </c:pt>
                <c:pt idx="592">
                  <c:v>5.3376544416400096</c:v>
                </c:pt>
                <c:pt idx="593">
                  <c:v>5.3376544416400096</c:v>
                </c:pt>
                <c:pt idx="594">
                  <c:v>5.3376544416400096</c:v>
                </c:pt>
                <c:pt idx="595">
                  <c:v>5.3376544416400096</c:v>
                </c:pt>
                <c:pt idx="596">
                  <c:v>5.3376544416400096</c:v>
                </c:pt>
                <c:pt idx="597">
                  <c:v>5.3376544416400096</c:v>
                </c:pt>
                <c:pt idx="598">
                  <c:v>5.3376544416400096</c:v>
                </c:pt>
                <c:pt idx="599">
                  <c:v>5.3376544416400096</c:v>
                </c:pt>
                <c:pt idx="600">
                  <c:v>5.3376544416400096</c:v>
                </c:pt>
                <c:pt idx="601">
                  <c:v>5.3376544416400096</c:v>
                </c:pt>
                <c:pt idx="602">
                  <c:v>5.3376544416400096</c:v>
                </c:pt>
                <c:pt idx="603">
                  <c:v>5.3376544416400096</c:v>
                </c:pt>
                <c:pt idx="604">
                  <c:v>5.3376544416400096</c:v>
                </c:pt>
                <c:pt idx="605">
                  <c:v>5.3376544416400096</c:v>
                </c:pt>
                <c:pt idx="606">
                  <c:v>5.3376544416400096</c:v>
                </c:pt>
                <c:pt idx="607">
                  <c:v>5.3376544416400096</c:v>
                </c:pt>
                <c:pt idx="608">
                  <c:v>5.3376544416400096</c:v>
                </c:pt>
                <c:pt idx="609">
                  <c:v>5.3376544416400096</c:v>
                </c:pt>
                <c:pt idx="610">
                  <c:v>5.3376544416400096</c:v>
                </c:pt>
                <c:pt idx="611">
                  <c:v>5.3376544416400096</c:v>
                </c:pt>
                <c:pt idx="612">
                  <c:v>5.3376544416400096</c:v>
                </c:pt>
                <c:pt idx="613">
                  <c:v>5.3376544416400096</c:v>
                </c:pt>
                <c:pt idx="614">
                  <c:v>5.3376544416400096</c:v>
                </c:pt>
                <c:pt idx="615">
                  <c:v>5.3376544416400096</c:v>
                </c:pt>
                <c:pt idx="616">
                  <c:v>5.3376544416400096</c:v>
                </c:pt>
                <c:pt idx="617">
                  <c:v>5.3376544416400096</c:v>
                </c:pt>
                <c:pt idx="618">
                  <c:v>5.3376544416400096</c:v>
                </c:pt>
                <c:pt idx="619">
                  <c:v>5.3376544416400096</c:v>
                </c:pt>
                <c:pt idx="620">
                  <c:v>5.3376544416400096</c:v>
                </c:pt>
                <c:pt idx="621">
                  <c:v>5.3376544416400096</c:v>
                </c:pt>
                <c:pt idx="622">
                  <c:v>5.3376544416400096</c:v>
                </c:pt>
                <c:pt idx="623">
                  <c:v>5.3376544416400096</c:v>
                </c:pt>
                <c:pt idx="624">
                  <c:v>5.3376544416400096</c:v>
                </c:pt>
                <c:pt idx="625">
                  <c:v>5.3376544416400096</c:v>
                </c:pt>
                <c:pt idx="626">
                  <c:v>5.3376544416400096</c:v>
                </c:pt>
                <c:pt idx="627">
                  <c:v>5.3376544416400096</c:v>
                </c:pt>
                <c:pt idx="628">
                  <c:v>5.3376544416400096</c:v>
                </c:pt>
                <c:pt idx="629">
                  <c:v>5.3376544416400096</c:v>
                </c:pt>
                <c:pt idx="630">
                  <c:v>5.3376544416400096</c:v>
                </c:pt>
                <c:pt idx="631">
                  <c:v>5.3376544416400096</c:v>
                </c:pt>
                <c:pt idx="632">
                  <c:v>5.3376544416400096</c:v>
                </c:pt>
                <c:pt idx="633">
                  <c:v>5.3376544416400096</c:v>
                </c:pt>
                <c:pt idx="634">
                  <c:v>5.3376544416400096</c:v>
                </c:pt>
                <c:pt idx="635">
                  <c:v>5.3376544416400096</c:v>
                </c:pt>
                <c:pt idx="636">
                  <c:v>5.3376544416400096</c:v>
                </c:pt>
                <c:pt idx="637">
                  <c:v>5.3376544416400096</c:v>
                </c:pt>
                <c:pt idx="638">
                  <c:v>5.3376544416400096</c:v>
                </c:pt>
                <c:pt idx="639">
                  <c:v>5.3376544416400096</c:v>
                </c:pt>
                <c:pt idx="640">
                  <c:v>5.3376544416400096</c:v>
                </c:pt>
                <c:pt idx="641">
                  <c:v>5.4063557109770404</c:v>
                </c:pt>
                <c:pt idx="642">
                  <c:v>5.4063557109770404</c:v>
                </c:pt>
                <c:pt idx="643">
                  <c:v>5.4063557109770404</c:v>
                </c:pt>
                <c:pt idx="644">
                  <c:v>5.4063557109770404</c:v>
                </c:pt>
                <c:pt idx="645">
                  <c:v>5.4063557109770404</c:v>
                </c:pt>
                <c:pt idx="646">
                  <c:v>5.4063557109770404</c:v>
                </c:pt>
                <c:pt idx="647">
                  <c:v>5.4063557109770404</c:v>
                </c:pt>
                <c:pt idx="648">
                  <c:v>5.4063557109770404</c:v>
                </c:pt>
                <c:pt idx="649">
                  <c:v>5.4063557109770404</c:v>
                </c:pt>
                <c:pt idx="650">
                  <c:v>5.4063557109770404</c:v>
                </c:pt>
                <c:pt idx="651">
                  <c:v>5.4063557109770404</c:v>
                </c:pt>
                <c:pt idx="652">
                  <c:v>5.4063557109770404</c:v>
                </c:pt>
                <c:pt idx="653">
                  <c:v>5.4063557109770404</c:v>
                </c:pt>
                <c:pt idx="654">
                  <c:v>5.4063557109770404</c:v>
                </c:pt>
                <c:pt idx="655">
                  <c:v>5.4063557109770404</c:v>
                </c:pt>
                <c:pt idx="656">
                  <c:v>5.4063557109770404</c:v>
                </c:pt>
                <c:pt idx="657">
                  <c:v>5.4063557109770404</c:v>
                </c:pt>
                <c:pt idx="658">
                  <c:v>5.4063557109770404</c:v>
                </c:pt>
                <c:pt idx="659">
                  <c:v>5.4063557109770404</c:v>
                </c:pt>
                <c:pt idx="660">
                  <c:v>5.4063557109770404</c:v>
                </c:pt>
                <c:pt idx="661">
                  <c:v>5.4063557109770404</c:v>
                </c:pt>
                <c:pt idx="662">
                  <c:v>5.4063557109770404</c:v>
                </c:pt>
                <c:pt idx="663">
                  <c:v>5.4063557109770404</c:v>
                </c:pt>
                <c:pt idx="664">
                  <c:v>5.4063557109770404</c:v>
                </c:pt>
                <c:pt idx="665">
                  <c:v>5.4063557109770404</c:v>
                </c:pt>
                <c:pt idx="666">
                  <c:v>5.4063557109770404</c:v>
                </c:pt>
                <c:pt idx="667">
                  <c:v>5.4063557109770404</c:v>
                </c:pt>
                <c:pt idx="668">
                  <c:v>5.4063557109770404</c:v>
                </c:pt>
                <c:pt idx="669">
                  <c:v>5.4063557109770404</c:v>
                </c:pt>
                <c:pt idx="670">
                  <c:v>5.4063557109770404</c:v>
                </c:pt>
                <c:pt idx="671">
                  <c:v>5.4063557109770404</c:v>
                </c:pt>
                <c:pt idx="672">
                  <c:v>5.4063557109770404</c:v>
                </c:pt>
                <c:pt idx="673">
                  <c:v>5.4063557109770404</c:v>
                </c:pt>
                <c:pt idx="674">
                  <c:v>5.4063557109770404</c:v>
                </c:pt>
                <c:pt idx="675">
                  <c:v>5.4063557109770404</c:v>
                </c:pt>
                <c:pt idx="676">
                  <c:v>5.4063557109770404</c:v>
                </c:pt>
                <c:pt idx="677">
                  <c:v>5.4063557109770404</c:v>
                </c:pt>
                <c:pt idx="678">
                  <c:v>5.4411211457623203</c:v>
                </c:pt>
                <c:pt idx="679">
                  <c:v>5.4411211457623203</c:v>
                </c:pt>
                <c:pt idx="680">
                  <c:v>5.4411211457623203</c:v>
                </c:pt>
                <c:pt idx="681">
                  <c:v>5.4411211457623203</c:v>
                </c:pt>
                <c:pt idx="682">
                  <c:v>5.4411211457623203</c:v>
                </c:pt>
                <c:pt idx="683">
                  <c:v>5.4411211457623203</c:v>
                </c:pt>
                <c:pt idx="684">
                  <c:v>5.4411211457623203</c:v>
                </c:pt>
                <c:pt idx="685">
                  <c:v>5.4411211457623203</c:v>
                </c:pt>
                <c:pt idx="686">
                  <c:v>5.4411211457623203</c:v>
                </c:pt>
                <c:pt idx="687">
                  <c:v>5.4411211457623203</c:v>
                </c:pt>
                <c:pt idx="688">
                  <c:v>5.4411211457623203</c:v>
                </c:pt>
                <c:pt idx="689">
                  <c:v>5.4411211457623203</c:v>
                </c:pt>
                <c:pt idx="690">
                  <c:v>5.4411211457623203</c:v>
                </c:pt>
                <c:pt idx="691">
                  <c:v>5.4411211457623203</c:v>
                </c:pt>
                <c:pt idx="692">
                  <c:v>5.4411211457623203</c:v>
                </c:pt>
                <c:pt idx="693">
                  <c:v>5.4411211457623203</c:v>
                </c:pt>
                <c:pt idx="694">
                  <c:v>5.4411211457623203</c:v>
                </c:pt>
                <c:pt idx="695">
                  <c:v>5.4411211457623203</c:v>
                </c:pt>
                <c:pt idx="696">
                  <c:v>5.4411211457623203</c:v>
                </c:pt>
                <c:pt idx="697">
                  <c:v>5.4411211457623203</c:v>
                </c:pt>
                <c:pt idx="698">
                  <c:v>5.4411211457623203</c:v>
                </c:pt>
                <c:pt idx="699">
                  <c:v>5.4411211457623203</c:v>
                </c:pt>
                <c:pt idx="700">
                  <c:v>5.4411211457623203</c:v>
                </c:pt>
                <c:pt idx="701">
                  <c:v>5.4411211457623203</c:v>
                </c:pt>
                <c:pt idx="702">
                  <c:v>5.4411211457623203</c:v>
                </c:pt>
                <c:pt idx="703">
                  <c:v>5.4411211457623203</c:v>
                </c:pt>
                <c:pt idx="704">
                  <c:v>5.4411211457623203</c:v>
                </c:pt>
                <c:pt idx="705">
                  <c:v>5.4411211457623203</c:v>
                </c:pt>
                <c:pt idx="706">
                  <c:v>5.4411211457623203</c:v>
                </c:pt>
                <c:pt idx="707">
                  <c:v>5.4411211457623203</c:v>
                </c:pt>
                <c:pt idx="708">
                  <c:v>5.4411211457623203</c:v>
                </c:pt>
                <c:pt idx="709">
                  <c:v>5.4411211457623203</c:v>
                </c:pt>
                <c:pt idx="710">
                  <c:v>5.4411211457623203</c:v>
                </c:pt>
                <c:pt idx="711">
                  <c:v>5.4411211457623203</c:v>
                </c:pt>
                <c:pt idx="712">
                  <c:v>5.4411211457623203</c:v>
                </c:pt>
                <c:pt idx="713">
                  <c:v>5.4411211457623203</c:v>
                </c:pt>
                <c:pt idx="714">
                  <c:v>5.4411211457623203</c:v>
                </c:pt>
                <c:pt idx="715">
                  <c:v>5.4411211457623203</c:v>
                </c:pt>
                <c:pt idx="716">
                  <c:v>5.4411211457623203</c:v>
                </c:pt>
                <c:pt idx="717">
                  <c:v>5.4411211457623203</c:v>
                </c:pt>
                <c:pt idx="718">
                  <c:v>5.4411211457623203</c:v>
                </c:pt>
                <c:pt idx="719">
                  <c:v>5.4411211457623203</c:v>
                </c:pt>
                <c:pt idx="720">
                  <c:v>5.4411211457623203</c:v>
                </c:pt>
                <c:pt idx="721">
                  <c:v>5.4411211457623203</c:v>
                </c:pt>
                <c:pt idx="722">
                  <c:v>5.4411211457623203</c:v>
                </c:pt>
                <c:pt idx="723">
                  <c:v>5.4411211457623203</c:v>
                </c:pt>
                <c:pt idx="724">
                  <c:v>5.4411211457623203</c:v>
                </c:pt>
                <c:pt idx="725">
                  <c:v>5.4411211457623203</c:v>
                </c:pt>
                <c:pt idx="726">
                  <c:v>5.4764331230423</c:v>
                </c:pt>
                <c:pt idx="727">
                  <c:v>5.4764331230423</c:v>
                </c:pt>
                <c:pt idx="728">
                  <c:v>5.4764331230423</c:v>
                </c:pt>
                <c:pt idx="729">
                  <c:v>5.4764331230423</c:v>
                </c:pt>
                <c:pt idx="730">
                  <c:v>5.4764331230423</c:v>
                </c:pt>
                <c:pt idx="731">
                  <c:v>5.4764331230423</c:v>
                </c:pt>
                <c:pt idx="732">
                  <c:v>5.4764331230423</c:v>
                </c:pt>
                <c:pt idx="733">
                  <c:v>5.4764331230423</c:v>
                </c:pt>
                <c:pt idx="734">
                  <c:v>5.4764331230423</c:v>
                </c:pt>
                <c:pt idx="735">
                  <c:v>5.4764331230423</c:v>
                </c:pt>
                <c:pt idx="736">
                  <c:v>5.4764331230423</c:v>
                </c:pt>
                <c:pt idx="737">
                  <c:v>5.4764331230423</c:v>
                </c:pt>
                <c:pt idx="738">
                  <c:v>5.4764331230423</c:v>
                </c:pt>
                <c:pt idx="739">
                  <c:v>5.4764331230423</c:v>
                </c:pt>
                <c:pt idx="740">
                  <c:v>5.4764331230423</c:v>
                </c:pt>
                <c:pt idx="741">
                  <c:v>5.4764331230423</c:v>
                </c:pt>
                <c:pt idx="742">
                  <c:v>5.4764331230423</c:v>
                </c:pt>
                <c:pt idx="743">
                  <c:v>5.4764331230423</c:v>
                </c:pt>
                <c:pt idx="744">
                  <c:v>5.4764331230423</c:v>
                </c:pt>
                <c:pt idx="745">
                  <c:v>5.4764331230423</c:v>
                </c:pt>
                <c:pt idx="746">
                  <c:v>5.4764331230423</c:v>
                </c:pt>
                <c:pt idx="747">
                  <c:v>5.4764331230423</c:v>
                </c:pt>
                <c:pt idx="748">
                  <c:v>5.4764331230423</c:v>
                </c:pt>
                <c:pt idx="749">
                  <c:v>5.4764331230423</c:v>
                </c:pt>
                <c:pt idx="750">
                  <c:v>5.4764331230423</c:v>
                </c:pt>
                <c:pt idx="751">
                  <c:v>5.4764331230423</c:v>
                </c:pt>
                <c:pt idx="752">
                  <c:v>5.4764331230423</c:v>
                </c:pt>
                <c:pt idx="753">
                  <c:v>5.5120456277884902</c:v>
                </c:pt>
                <c:pt idx="754">
                  <c:v>5.5120456277884902</c:v>
                </c:pt>
                <c:pt idx="755">
                  <c:v>5.5120456277884902</c:v>
                </c:pt>
                <c:pt idx="756">
                  <c:v>5.5120456277884902</c:v>
                </c:pt>
                <c:pt idx="757">
                  <c:v>5.5120456277884902</c:v>
                </c:pt>
                <c:pt idx="758">
                  <c:v>5.5120456277884902</c:v>
                </c:pt>
                <c:pt idx="759">
                  <c:v>5.5120456277884902</c:v>
                </c:pt>
                <c:pt idx="760">
                  <c:v>5.5120456277884902</c:v>
                </c:pt>
                <c:pt idx="761">
                  <c:v>5.5120456277884902</c:v>
                </c:pt>
                <c:pt idx="762">
                  <c:v>5.5120456277884902</c:v>
                </c:pt>
                <c:pt idx="763">
                  <c:v>5.5120456277884902</c:v>
                </c:pt>
                <c:pt idx="764">
                  <c:v>5.5120456277884902</c:v>
                </c:pt>
                <c:pt idx="765">
                  <c:v>5.5120456277884902</c:v>
                </c:pt>
                <c:pt idx="766">
                  <c:v>5.5120456277884902</c:v>
                </c:pt>
                <c:pt idx="767">
                  <c:v>5.5120456277884902</c:v>
                </c:pt>
                <c:pt idx="768">
                  <c:v>5.5120456277884902</c:v>
                </c:pt>
                <c:pt idx="769">
                  <c:v>5.5120456277884902</c:v>
                </c:pt>
                <c:pt idx="770">
                  <c:v>5.5120456277884902</c:v>
                </c:pt>
                <c:pt idx="771">
                  <c:v>5.5120456277884902</c:v>
                </c:pt>
                <c:pt idx="772">
                  <c:v>5.5120456277884902</c:v>
                </c:pt>
                <c:pt idx="773">
                  <c:v>5.5120456277884902</c:v>
                </c:pt>
                <c:pt idx="774">
                  <c:v>5.5120456277884902</c:v>
                </c:pt>
                <c:pt idx="775">
                  <c:v>5.5120456277884902</c:v>
                </c:pt>
                <c:pt idx="776">
                  <c:v>5.5120456277884902</c:v>
                </c:pt>
                <c:pt idx="777">
                  <c:v>5.5120456277884902</c:v>
                </c:pt>
                <c:pt idx="778">
                  <c:v>5.5120456277884902</c:v>
                </c:pt>
                <c:pt idx="779">
                  <c:v>5.5120456277884902</c:v>
                </c:pt>
                <c:pt idx="780">
                  <c:v>5.5120456277884902</c:v>
                </c:pt>
                <c:pt idx="781">
                  <c:v>5.5120456277884902</c:v>
                </c:pt>
                <c:pt idx="782">
                  <c:v>5.5120456277884902</c:v>
                </c:pt>
                <c:pt idx="783">
                  <c:v>5.5120456277884902</c:v>
                </c:pt>
                <c:pt idx="784">
                  <c:v>5.5120456277884902</c:v>
                </c:pt>
                <c:pt idx="785">
                  <c:v>5.5120456277884902</c:v>
                </c:pt>
                <c:pt idx="786">
                  <c:v>5.5120456277884902</c:v>
                </c:pt>
                <c:pt idx="787">
                  <c:v>5.5120456277884902</c:v>
                </c:pt>
                <c:pt idx="788">
                  <c:v>5.5120456277884902</c:v>
                </c:pt>
                <c:pt idx="789">
                  <c:v>5.5120456277884902</c:v>
                </c:pt>
                <c:pt idx="790">
                  <c:v>5.5120456277884902</c:v>
                </c:pt>
                <c:pt idx="791">
                  <c:v>5.5120456277884902</c:v>
                </c:pt>
                <c:pt idx="792">
                  <c:v>5.5120456277884902</c:v>
                </c:pt>
                <c:pt idx="793">
                  <c:v>5.5120456277884902</c:v>
                </c:pt>
                <c:pt idx="794">
                  <c:v>5.5120456277884902</c:v>
                </c:pt>
                <c:pt idx="795">
                  <c:v>5.5120456277884902</c:v>
                </c:pt>
                <c:pt idx="796">
                  <c:v>5.5120456277884902</c:v>
                </c:pt>
                <c:pt idx="797">
                  <c:v>5.5120456277884902</c:v>
                </c:pt>
                <c:pt idx="798">
                  <c:v>5.5120456277884902</c:v>
                </c:pt>
                <c:pt idx="799">
                  <c:v>5.5120456277884902</c:v>
                </c:pt>
                <c:pt idx="800">
                  <c:v>5.5120456277884902</c:v>
                </c:pt>
                <c:pt idx="801">
                  <c:v>5.5120456277884902</c:v>
                </c:pt>
                <c:pt idx="802">
                  <c:v>5.5120456277884902</c:v>
                </c:pt>
                <c:pt idx="803">
                  <c:v>5.5120456277884902</c:v>
                </c:pt>
                <c:pt idx="804">
                  <c:v>5.5120456277884902</c:v>
                </c:pt>
                <c:pt idx="805">
                  <c:v>5.5120456277884902</c:v>
                </c:pt>
                <c:pt idx="806">
                  <c:v>5.5120456277884902</c:v>
                </c:pt>
                <c:pt idx="807">
                  <c:v>5.5120456277884902</c:v>
                </c:pt>
                <c:pt idx="808">
                  <c:v>5.5120456277884902</c:v>
                </c:pt>
                <c:pt idx="809">
                  <c:v>5.5120456277884902</c:v>
                </c:pt>
                <c:pt idx="810">
                  <c:v>5.5120456277884902</c:v>
                </c:pt>
                <c:pt idx="811">
                  <c:v>5.5120456277884902</c:v>
                </c:pt>
                <c:pt idx="812">
                  <c:v>5.5120456277884902</c:v>
                </c:pt>
                <c:pt idx="813">
                  <c:v>5.5120456277884902</c:v>
                </c:pt>
                <c:pt idx="814">
                  <c:v>5.5120456277884902</c:v>
                </c:pt>
                <c:pt idx="815">
                  <c:v>5.5120456277884902</c:v>
                </c:pt>
                <c:pt idx="816">
                  <c:v>5.5120456277884902</c:v>
                </c:pt>
                <c:pt idx="817">
                  <c:v>5.5120456277884902</c:v>
                </c:pt>
                <c:pt idx="818">
                  <c:v>5.5120456277884902</c:v>
                </c:pt>
                <c:pt idx="819">
                  <c:v>5.5120456277884902</c:v>
                </c:pt>
                <c:pt idx="820">
                  <c:v>5.5120456277884902</c:v>
                </c:pt>
                <c:pt idx="821">
                  <c:v>5.5120456277884902</c:v>
                </c:pt>
                <c:pt idx="822">
                  <c:v>5.5482750420657094</c:v>
                </c:pt>
                <c:pt idx="823">
                  <c:v>5.5482750420657094</c:v>
                </c:pt>
                <c:pt idx="824">
                  <c:v>5.5482750420657094</c:v>
                </c:pt>
                <c:pt idx="825">
                  <c:v>5.5482750420657094</c:v>
                </c:pt>
                <c:pt idx="826">
                  <c:v>5.5482750420657094</c:v>
                </c:pt>
                <c:pt idx="827">
                  <c:v>5.5482750420657094</c:v>
                </c:pt>
                <c:pt idx="828">
                  <c:v>5.5482750420657094</c:v>
                </c:pt>
                <c:pt idx="829">
                  <c:v>5.5482750420657094</c:v>
                </c:pt>
                <c:pt idx="830">
                  <c:v>5.5482750420657094</c:v>
                </c:pt>
                <c:pt idx="831">
                  <c:v>5.5482750420657094</c:v>
                </c:pt>
                <c:pt idx="832">
                  <c:v>5.5482750420657094</c:v>
                </c:pt>
                <c:pt idx="833">
                  <c:v>5.5482750420657094</c:v>
                </c:pt>
                <c:pt idx="834">
                  <c:v>5.5482750420657094</c:v>
                </c:pt>
                <c:pt idx="835">
                  <c:v>5.5482750420657094</c:v>
                </c:pt>
                <c:pt idx="836">
                  <c:v>5.5482750420657094</c:v>
                </c:pt>
                <c:pt idx="837">
                  <c:v>5.5482750420657094</c:v>
                </c:pt>
                <c:pt idx="838">
                  <c:v>5.5482750420657094</c:v>
                </c:pt>
                <c:pt idx="839">
                  <c:v>5.5482750420657094</c:v>
                </c:pt>
                <c:pt idx="840">
                  <c:v>5.5482750420657094</c:v>
                </c:pt>
                <c:pt idx="841">
                  <c:v>5.5482750420657094</c:v>
                </c:pt>
                <c:pt idx="842">
                  <c:v>5.5482750420657094</c:v>
                </c:pt>
                <c:pt idx="843">
                  <c:v>5.5482750420657094</c:v>
                </c:pt>
                <c:pt idx="844">
                  <c:v>5.5482750420657094</c:v>
                </c:pt>
                <c:pt idx="845">
                  <c:v>5.5482750420657094</c:v>
                </c:pt>
                <c:pt idx="846">
                  <c:v>5.5482750420657094</c:v>
                </c:pt>
                <c:pt idx="847">
                  <c:v>5.5482750420657094</c:v>
                </c:pt>
                <c:pt idx="848">
                  <c:v>5.5482750420657094</c:v>
                </c:pt>
                <c:pt idx="849">
                  <c:v>5.5482750420657094</c:v>
                </c:pt>
                <c:pt idx="850">
                  <c:v>5.5482750420657094</c:v>
                </c:pt>
                <c:pt idx="851">
                  <c:v>5.5482750420657094</c:v>
                </c:pt>
                <c:pt idx="852">
                  <c:v>5.5482750420657094</c:v>
                </c:pt>
                <c:pt idx="853">
                  <c:v>5.5482750420657094</c:v>
                </c:pt>
                <c:pt idx="854">
                  <c:v>5.5482750420657094</c:v>
                </c:pt>
                <c:pt idx="855">
                  <c:v>5.5482750420657094</c:v>
                </c:pt>
                <c:pt idx="856">
                  <c:v>5.5482750420657094</c:v>
                </c:pt>
                <c:pt idx="857">
                  <c:v>5.5482750420657094</c:v>
                </c:pt>
                <c:pt idx="858">
                  <c:v>5.5482750420657094</c:v>
                </c:pt>
                <c:pt idx="859">
                  <c:v>5.5482750420657094</c:v>
                </c:pt>
                <c:pt idx="860">
                  <c:v>5.5482750420657094</c:v>
                </c:pt>
                <c:pt idx="861">
                  <c:v>5.5482750420657094</c:v>
                </c:pt>
                <c:pt idx="862">
                  <c:v>5.5482750420657094</c:v>
                </c:pt>
                <c:pt idx="863">
                  <c:v>5.5482750420657094</c:v>
                </c:pt>
                <c:pt idx="864">
                  <c:v>5.5482750420657094</c:v>
                </c:pt>
                <c:pt idx="865">
                  <c:v>5.5482750420657094</c:v>
                </c:pt>
                <c:pt idx="866">
                  <c:v>5.5482750420657094</c:v>
                </c:pt>
                <c:pt idx="867">
                  <c:v>5.5482750420657094</c:v>
                </c:pt>
                <c:pt idx="868">
                  <c:v>5.5482750420657094</c:v>
                </c:pt>
                <c:pt idx="869">
                  <c:v>5.5482750420657094</c:v>
                </c:pt>
                <c:pt idx="870">
                  <c:v>5.5482750420657094</c:v>
                </c:pt>
                <c:pt idx="871">
                  <c:v>5.58517294934604</c:v>
                </c:pt>
                <c:pt idx="872">
                  <c:v>5.58517294934604</c:v>
                </c:pt>
                <c:pt idx="873">
                  <c:v>5.58517294934604</c:v>
                </c:pt>
                <c:pt idx="874">
                  <c:v>5.58517294934604</c:v>
                </c:pt>
                <c:pt idx="875">
                  <c:v>5.58517294934604</c:v>
                </c:pt>
                <c:pt idx="876">
                  <c:v>5.58517294934604</c:v>
                </c:pt>
                <c:pt idx="877">
                  <c:v>5.58517294934604</c:v>
                </c:pt>
                <c:pt idx="878">
                  <c:v>5.58517294934604</c:v>
                </c:pt>
                <c:pt idx="879">
                  <c:v>5.58517294934604</c:v>
                </c:pt>
                <c:pt idx="880">
                  <c:v>5.58517294934604</c:v>
                </c:pt>
                <c:pt idx="881">
                  <c:v>5.58517294934604</c:v>
                </c:pt>
                <c:pt idx="882">
                  <c:v>5.58517294934604</c:v>
                </c:pt>
                <c:pt idx="883">
                  <c:v>5.58517294934604</c:v>
                </c:pt>
                <c:pt idx="884">
                  <c:v>5.58517294934604</c:v>
                </c:pt>
                <c:pt idx="885">
                  <c:v>5.58517294934604</c:v>
                </c:pt>
                <c:pt idx="886">
                  <c:v>5.58517294934604</c:v>
                </c:pt>
                <c:pt idx="887">
                  <c:v>5.58517294934604</c:v>
                </c:pt>
                <c:pt idx="888">
                  <c:v>5.58517294934604</c:v>
                </c:pt>
                <c:pt idx="889">
                  <c:v>5.58517294934604</c:v>
                </c:pt>
                <c:pt idx="890">
                  <c:v>5.58517294934604</c:v>
                </c:pt>
                <c:pt idx="891">
                  <c:v>5.58517294934604</c:v>
                </c:pt>
                <c:pt idx="892">
                  <c:v>5.58517294934604</c:v>
                </c:pt>
                <c:pt idx="893">
                  <c:v>5.58517294934604</c:v>
                </c:pt>
                <c:pt idx="894">
                  <c:v>5.58517294934604</c:v>
                </c:pt>
                <c:pt idx="895">
                  <c:v>5.58517294934604</c:v>
                </c:pt>
                <c:pt idx="896">
                  <c:v>5.58517294934604</c:v>
                </c:pt>
                <c:pt idx="897">
                  <c:v>5.58517294934604</c:v>
                </c:pt>
                <c:pt idx="898">
                  <c:v>5.58517294934604</c:v>
                </c:pt>
                <c:pt idx="899">
                  <c:v>5.58517294934604</c:v>
                </c:pt>
                <c:pt idx="900">
                  <c:v>5.58517294934604</c:v>
                </c:pt>
                <c:pt idx="901">
                  <c:v>5.58517294934604</c:v>
                </c:pt>
                <c:pt idx="902">
                  <c:v>5.58517294934604</c:v>
                </c:pt>
                <c:pt idx="903">
                  <c:v>5.62236938338431</c:v>
                </c:pt>
                <c:pt idx="904">
                  <c:v>5.62236938338431</c:v>
                </c:pt>
                <c:pt idx="905">
                  <c:v>5.62236938338431</c:v>
                </c:pt>
                <c:pt idx="906">
                  <c:v>5.62236938338431</c:v>
                </c:pt>
                <c:pt idx="907">
                  <c:v>5.62236938338431</c:v>
                </c:pt>
                <c:pt idx="908">
                  <c:v>5.62236938338431</c:v>
                </c:pt>
                <c:pt idx="909">
                  <c:v>5.62236938338431</c:v>
                </c:pt>
                <c:pt idx="910">
                  <c:v>5.62236938338431</c:v>
                </c:pt>
                <c:pt idx="911">
                  <c:v>5.62236938338431</c:v>
                </c:pt>
                <c:pt idx="912">
                  <c:v>5.62236938338431</c:v>
                </c:pt>
                <c:pt idx="913">
                  <c:v>5.62236938338431</c:v>
                </c:pt>
                <c:pt idx="914">
                  <c:v>5.62236938338431</c:v>
                </c:pt>
                <c:pt idx="915">
                  <c:v>5.62236938338431</c:v>
                </c:pt>
                <c:pt idx="916">
                  <c:v>5.62236938338431</c:v>
                </c:pt>
                <c:pt idx="917">
                  <c:v>5.62236938338431</c:v>
                </c:pt>
                <c:pt idx="918">
                  <c:v>5.62236938338431</c:v>
                </c:pt>
                <c:pt idx="919">
                  <c:v>5.62236938338431</c:v>
                </c:pt>
                <c:pt idx="920">
                  <c:v>5.62236938338431</c:v>
                </c:pt>
                <c:pt idx="921">
                  <c:v>5.62236938338431</c:v>
                </c:pt>
                <c:pt idx="922">
                  <c:v>5.62236938338431</c:v>
                </c:pt>
                <c:pt idx="923">
                  <c:v>5.62236938338431</c:v>
                </c:pt>
                <c:pt idx="924">
                  <c:v>5.62236938338431</c:v>
                </c:pt>
                <c:pt idx="925">
                  <c:v>5.62236938338431</c:v>
                </c:pt>
                <c:pt idx="926">
                  <c:v>5.62236938338431</c:v>
                </c:pt>
                <c:pt idx="927">
                  <c:v>5.62236938338431</c:v>
                </c:pt>
                <c:pt idx="928">
                  <c:v>5.62236938338431</c:v>
                </c:pt>
                <c:pt idx="929">
                  <c:v>5.62236938338431</c:v>
                </c:pt>
                <c:pt idx="930">
                  <c:v>5.62236938338431</c:v>
                </c:pt>
                <c:pt idx="931">
                  <c:v>5.62236938338431</c:v>
                </c:pt>
                <c:pt idx="932">
                  <c:v>5.62236938338431</c:v>
                </c:pt>
                <c:pt idx="933">
                  <c:v>5.62236938338431</c:v>
                </c:pt>
                <c:pt idx="934">
                  <c:v>5.62236938338431</c:v>
                </c:pt>
                <c:pt idx="935">
                  <c:v>5.62236938338431</c:v>
                </c:pt>
                <c:pt idx="936">
                  <c:v>5.62236938338431</c:v>
                </c:pt>
                <c:pt idx="937">
                  <c:v>5.62236938338431</c:v>
                </c:pt>
                <c:pt idx="938">
                  <c:v>5.62236938338431</c:v>
                </c:pt>
                <c:pt idx="939">
                  <c:v>5.62236938338431</c:v>
                </c:pt>
                <c:pt idx="940">
                  <c:v>5.62236938338431</c:v>
                </c:pt>
                <c:pt idx="941">
                  <c:v>5.62236938338431</c:v>
                </c:pt>
                <c:pt idx="942">
                  <c:v>5.62236938338431</c:v>
                </c:pt>
                <c:pt idx="943">
                  <c:v>5.62236938338431</c:v>
                </c:pt>
                <c:pt idx="944">
                  <c:v>5.62236938338431</c:v>
                </c:pt>
                <c:pt idx="945">
                  <c:v>5.62236938338431</c:v>
                </c:pt>
                <c:pt idx="946">
                  <c:v>5.62236938338431</c:v>
                </c:pt>
                <c:pt idx="947">
                  <c:v>5.62236938338431</c:v>
                </c:pt>
                <c:pt idx="948">
                  <c:v>5.62236938338431</c:v>
                </c:pt>
                <c:pt idx="949">
                  <c:v>5.62236938338431</c:v>
                </c:pt>
                <c:pt idx="950">
                  <c:v>5.62236938338431</c:v>
                </c:pt>
                <c:pt idx="951">
                  <c:v>5.62236938338431</c:v>
                </c:pt>
                <c:pt idx="952">
                  <c:v>5.62236938338431</c:v>
                </c:pt>
                <c:pt idx="953">
                  <c:v>5.62236938338431</c:v>
                </c:pt>
                <c:pt idx="954">
                  <c:v>5.62236938338431</c:v>
                </c:pt>
                <c:pt idx="955">
                  <c:v>5.62236938338431</c:v>
                </c:pt>
                <c:pt idx="956">
                  <c:v>5.62236938338431</c:v>
                </c:pt>
                <c:pt idx="957">
                  <c:v>5.62236938338431</c:v>
                </c:pt>
                <c:pt idx="958">
                  <c:v>5.62236938338431</c:v>
                </c:pt>
                <c:pt idx="959">
                  <c:v>5.62236938338431</c:v>
                </c:pt>
                <c:pt idx="960">
                  <c:v>5.62236938338431</c:v>
                </c:pt>
                <c:pt idx="961">
                  <c:v>5.62236938338431</c:v>
                </c:pt>
                <c:pt idx="962">
                  <c:v>5.62236938338431</c:v>
                </c:pt>
                <c:pt idx="963">
                  <c:v>5.62236938338431</c:v>
                </c:pt>
                <c:pt idx="964">
                  <c:v>5.62236938338431</c:v>
                </c:pt>
                <c:pt idx="965">
                  <c:v>5.62236938338431</c:v>
                </c:pt>
                <c:pt idx="966">
                  <c:v>5.62236938338431</c:v>
                </c:pt>
                <c:pt idx="967">
                  <c:v>5.62236938338431</c:v>
                </c:pt>
                <c:pt idx="968">
                  <c:v>5.62236938338431</c:v>
                </c:pt>
                <c:pt idx="969">
                  <c:v>5.6604125905484501</c:v>
                </c:pt>
                <c:pt idx="970">
                  <c:v>5.6604125905484501</c:v>
                </c:pt>
                <c:pt idx="971">
                  <c:v>5.6604125905484501</c:v>
                </c:pt>
                <c:pt idx="972">
                  <c:v>5.6604125905484501</c:v>
                </c:pt>
                <c:pt idx="973">
                  <c:v>5.6604125905484501</c:v>
                </c:pt>
                <c:pt idx="974">
                  <c:v>5.6604125905484501</c:v>
                </c:pt>
                <c:pt idx="975">
                  <c:v>5.6604125905484501</c:v>
                </c:pt>
                <c:pt idx="976">
                  <c:v>5.6604125905484501</c:v>
                </c:pt>
                <c:pt idx="977">
                  <c:v>5.6604125905484501</c:v>
                </c:pt>
                <c:pt idx="978">
                  <c:v>5.6604125905484501</c:v>
                </c:pt>
                <c:pt idx="979">
                  <c:v>5.6604125905484501</c:v>
                </c:pt>
                <c:pt idx="980">
                  <c:v>5.6604125905484501</c:v>
                </c:pt>
                <c:pt idx="981">
                  <c:v>5.6604125905484501</c:v>
                </c:pt>
                <c:pt idx="982">
                  <c:v>5.6604125905484501</c:v>
                </c:pt>
                <c:pt idx="983">
                  <c:v>5.6604125905484501</c:v>
                </c:pt>
                <c:pt idx="984">
                  <c:v>5.6604125905484501</c:v>
                </c:pt>
                <c:pt idx="985">
                  <c:v>5.6604125905484501</c:v>
                </c:pt>
                <c:pt idx="986">
                  <c:v>5.6604125905484501</c:v>
                </c:pt>
                <c:pt idx="987">
                  <c:v>5.6604125905484501</c:v>
                </c:pt>
                <c:pt idx="988">
                  <c:v>5.6604125905484501</c:v>
                </c:pt>
                <c:pt idx="989">
                  <c:v>5.6604125905484501</c:v>
                </c:pt>
                <c:pt idx="990">
                  <c:v>5.6604125905484501</c:v>
                </c:pt>
                <c:pt idx="991">
                  <c:v>5.6604125905484501</c:v>
                </c:pt>
                <c:pt idx="992">
                  <c:v>5.6604125905484501</c:v>
                </c:pt>
                <c:pt idx="993">
                  <c:v>5.6604125905484501</c:v>
                </c:pt>
                <c:pt idx="994">
                  <c:v>5.6604125905484501</c:v>
                </c:pt>
                <c:pt idx="995">
                  <c:v>5.6604125905484501</c:v>
                </c:pt>
                <c:pt idx="996">
                  <c:v>5.6604125905484501</c:v>
                </c:pt>
                <c:pt idx="997">
                  <c:v>5.6604125905484501</c:v>
                </c:pt>
                <c:pt idx="998">
                  <c:v>5.6604125905484501</c:v>
                </c:pt>
                <c:pt idx="999">
                  <c:v>5.6604125905484501</c:v>
                </c:pt>
                <c:pt idx="1000">
                  <c:v>5.6604125905484501</c:v>
                </c:pt>
                <c:pt idx="1001">
                  <c:v>5.6604125905484501</c:v>
                </c:pt>
                <c:pt idx="1002">
                  <c:v>5.6604125905484501</c:v>
                </c:pt>
                <c:pt idx="1003">
                  <c:v>5.6604125905484501</c:v>
                </c:pt>
                <c:pt idx="1004">
                  <c:v>5.6604125905484501</c:v>
                </c:pt>
                <c:pt idx="1005">
                  <c:v>5.6604125905484501</c:v>
                </c:pt>
                <c:pt idx="1006">
                  <c:v>5.6604125905484501</c:v>
                </c:pt>
                <c:pt idx="1007">
                  <c:v>5.6604125905484501</c:v>
                </c:pt>
                <c:pt idx="1008">
                  <c:v>5.6604125905484501</c:v>
                </c:pt>
                <c:pt idx="1009">
                  <c:v>5.6604125905484501</c:v>
                </c:pt>
                <c:pt idx="1010">
                  <c:v>5.6604125905484501</c:v>
                </c:pt>
                <c:pt idx="1011">
                  <c:v>5.6604125905484501</c:v>
                </c:pt>
                <c:pt idx="1012">
                  <c:v>5.6604125905484501</c:v>
                </c:pt>
                <c:pt idx="1013">
                  <c:v>5.6604125905484501</c:v>
                </c:pt>
                <c:pt idx="1014">
                  <c:v>5.6604125905484501</c:v>
                </c:pt>
                <c:pt idx="1015">
                  <c:v>5.6604125905484501</c:v>
                </c:pt>
                <c:pt idx="1016">
                  <c:v>5.6604125905484501</c:v>
                </c:pt>
                <c:pt idx="1017">
                  <c:v>5.6604125905484501</c:v>
                </c:pt>
                <c:pt idx="1018">
                  <c:v>5.6604125905484501</c:v>
                </c:pt>
                <c:pt idx="1019">
                  <c:v>5.6604125905484501</c:v>
                </c:pt>
                <c:pt idx="1020">
                  <c:v>5.6604125905484501</c:v>
                </c:pt>
                <c:pt idx="1021">
                  <c:v>5.6604125905484501</c:v>
                </c:pt>
                <c:pt idx="1022">
                  <c:v>5.6604125905484501</c:v>
                </c:pt>
                <c:pt idx="1023">
                  <c:v>5.6604125905484501</c:v>
                </c:pt>
                <c:pt idx="1024">
                  <c:v>5.6604125905484501</c:v>
                </c:pt>
                <c:pt idx="1025">
                  <c:v>5.6604125905484501</c:v>
                </c:pt>
                <c:pt idx="1026">
                  <c:v>5.6604125905484501</c:v>
                </c:pt>
                <c:pt idx="1027">
                  <c:v>5.6604125905484501</c:v>
                </c:pt>
                <c:pt idx="1028">
                  <c:v>5.6604125905484501</c:v>
                </c:pt>
                <c:pt idx="1029">
                  <c:v>5.6604125905484501</c:v>
                </c:pt>
                <c:pt idx="1030">
                  <c:v>5.6604125905484501</c:v>
                </c:pt>
                <c:pt idx="1031">
                  <c:v>5.6604125905484501</c:v>
                </c:pt>
                <c:pt idx="1032">
                  <c:v>5.6604125905484501</c:v>
                </c:pt>
                <c:pt idx="1033">
                  <c:v>5.6604125905484501</c:v>
                </c:pt>
                <c:pt idx="1034">
                  <c:v>5.6604125905484501</c:v>
                </c:pt>
                <c:pt idx="1035">
                  <c:v>5.6604125905484501</c:v>
                </c:pt>
                <c:pt idx="1036">
                  <c:v>5.6604125905484501</c:v>
                </c:pt>
                <c:pt idx="1037">
                  <c:v>5.6604125905484501</c:v>
                </c:pt>
                <c:pt idx="1038">
                  <c:v>5.6604125905484501</c:v>
                </c:pt>
                <c:pt idx="1039">
                  <c:v>5.6604125905484501</c:v>
                </c:pt>
                <c:pt idx="1040">
                  <c:v>5.6994748121901999</c:v>
                </c:pt>
                <c:pt idx="1041">
                  <c:v>5.6994748121901999</c:v>
                </c:pt>
                <c:pt idx="1042">
                  <c:v>5.6994748121901999</c:v>
                </c:pt>
                <c:pt idx="1043">
                  <c:v>5.6994748121901999</c:v>
                </c:pt>
                <c:pt idx="1044">
                  <c:v>5.6994748121901999</c:v>
                </c:pt>
                <c:pt idx="1045">
                  <c:v>5.6994748121901999</c:v>
                </c:pt>
                <c:pt idx="1046">
                  <c:v>5.6994748121901999</c:v>
                </c:pt>
                <c:pt idx="1047">
                  <c:v>5.6994748121901999</c:v>
                </c:pt>
                <c:pt idx="1048">
                  <c:v>5.6994748121901999</c:v>
                </c:pt>
                <c:pt idx="1049">
                  <c:v>5.6994748121901999</c:v>
                </c:pt>
                <c:pt idx="1050">
                  <c:v>5.6994748121901999</c:v>
                </c:pt>
                <c:pt idx="1051">
                  <c:v>5.6994748121901999</c:v>
                </c:pt>
                <c:pt idx="1052">
                  <c:v>5.6994748121901999</c:v>
                </c:pt>
                <c:pt idx="1053">
                  <c:v>5.6994748121901999</c:v>
                </c:pt>
                <c:pt idx="1054">
                  <c:v>5.6994748121901999</c:v>
                </c:pt>
                <c:pt idx="1055">
                  <c:v>5.6994748121901999</c:v>
                </c:pt>
                <c:pt idx="1056">
                  <c:v>5.6994748121901999</c:v>
                </c:pt>
                <c:pt idx="1057">
                  <c:v>5.6994748121901999</c:v>
                </c:pt>
                <c:pt idx="1058">
                  <c:v>5.6994748121901999</c:v>
                </c:pt>
                <c:pt idx="1059">
                  <c:v>5.6994748121901999</c:v>
                </c:pt>
                <c:pt idx="1060">
                  <c:v>5.6994748121901999</c:v>
                </c:pt>
                <c:pt idx="1061">
                  <c:v>5.6994748121901999</c:v>
                </c:pt>
                <c:pt idx="1062">
                  <c:v>5.6994748121901999</c:v>
                </c:pt>
                <c:pt idx="1063">
                  <c:v>5.6994748121901999</c:v>
                </c:pt>
                <c:pt idx="1064">
                  <c:v>5.6994748121901999</c:v>
                </c:pt>
                <c:pt idx="1065">
                  <c:v>5.6994748121901999</c:v>
                </c:pt>
                <c:pt idx="1066">
                  <c:v>5.6994748121901999</c:v>
                </c:pt>
                <c:pt idx="1067">
                  <c:v>5.6994748121901999</c:v>
                </c:pt>
                <c:pt idx="1068">
                  <c:v>5.6994748121901999</c:v>
                </c:pt>
                <c:pt idx="1069">
                  <c:v>5.6994748121901999</c:v>
                </c:pt>
                <c:pt idx="1070">
                  <c:v>5.6994748121901999</c:v>
                </c:pt>
                <c:pt idx="1071">
                  <c:v>5.6994748121901999</c:v>
                </c:pt>
                <c:pt idx="1072">
                  <c:v>5.6994748121901999</c:v>
                </c:pt>
                <c:pt idx="1073">
                  <c:v>5.6994748121901999</c:v>
                </c:pt>
                <c:pt idx="1074">
                  <c:v>5.6994748121901999</c:v>
                </c:pt>
                <c:pt idx="1075">
                  <c:v>5.6994748121901999</c:v>
                </c:pt>
                <c:pt idx="1076">
                  <c:v>5.6994748121901999</c:v>
                </c:pt>
                <c:pt idx="1077">
                  <c:v>5.6994748121901999</c:v>
                </c:pt>
                <c:pt idx="1078">
                  <c:v>5.6994748121901999</c:v>
                </c:pt>
                <c:pt idx="1079">
                  <c:v>5.6994748121901999</c:v>
                </c:pt>
                <c:pt idx="1080">
                  <c:v>5.6994748121901999</c:v>
                </c:pt>
                <c:pt idx="1081">
                  <c:v>5.6994748121901999</c:v>
                </c:pt>
                <c:pt idx="1082">
                  <c:v>5.6994748121901999</c:v>
                </c:pt>
                <c:pt idx="1083">
                  <c:v>5.6994748121901999</c:v>
                </c:pt>
                <c:pt idx="1084">
                  <c:v>5.6994748121901999</c:v>
                </c:pt>
                <c:pt idx="1085">
                  <c:v>5.6994748121901999</c:v>
                </c:pt>
                <c:pt idx="1086">
                  <c:v>5.6994748121901999</c:v>
                </c:pt>
                <c:pt idx="1087">
                  <c:v>5.6994748121901999</c:v>
                </c:pt>
                <c:pt idx="1088">
                  <c:v>5.6994748121901999</c:v>
                </c:pt>
                <c:pt idx="1089">
                  <c:v>5.6994748121901999</c:v>
                </c:pt>
                <c:pt idx="1090">
                  <c:v>5.6994748121901999</c:v>
                </c:pt>
                <c:pt idx="1091">
                  <c:v>5.6994748121901999</c:v>
                </c:pt>
                <c:pt idx="1092">
                  <c:v>5.6994748121901999</c:v>
                </c:pt>
                <c:pt idx="1093">
                  <c:v>5.6994748121901999</c:v>
                </c:pt>
                <c:pt idx="1094">
                  <c:v>5.6994748121901999</c:v>
                </c:pt>
                <c:pt idx="1095">
                  <c:v>5.6994748121901999</c:v>
                </c:pt>
                <c:pt idx="1096">
                  <c:v>5.6994748121901999</c:v>
                </c:pt>
                <c:pt idx="1097">
                  <c:v>5.6994748121901999</c:v>
                </c:pt>
                <c:pt idx="1098">
                  <c:v>5.6994748121901999</c:v>
                </c:pt>
                <c:pt idx="1099">
                  <c:v>5.6994748121901999</c:v>
                </c:pt>
                <c:pt idx="1100">
                  <c:v>5.6994748121901999</c:v>
                </c:pt>
                <c:pt idx="1101">
                  <c:v>5.6994748121901999</c:v>
                </c:pt>
                <c:pt idx="1102">
                  <c:v>5.6994748121901999</c:v>
                </c:pt>
                <c:pt idx="1103">
                  <c:v>5.6994748121901999</c:v>
                </c:pt>
                <c:pt idx="1104">
                  <c:v>5.6994748121901999</c:v>
                </c:pt>
                <c:pt idx="1105">
                  <c:v>5.6994748121901999</c:v>
                </c:pt>
                <c:pt idx="1106">
                  <c:v>5.6994748121901999</c:v>
                </c:pt>
                <c:pt idx="1107">
                  <c:v>5.6994748121901999</c:v>
                </c:pt>
                <c:pt idx="1108">
                  <c:v>5.6994748121901999</c:v>
                </c:pt>
                <c:pt idx="1109">
                  <c:v>5.6994748121901999</c:v>
                </c:pt>
                <c:pt idx="1110">
                  <c:v>5.6994748121901999</c:v>
                </c:pt>
                <c:pt idx="1111">
                  <c:v>5.6994748121901999</c:v>
                </c:pt>
                <c:pt idx="1112">
                  <c:v>5.6994748121901999</c:v>
                </c:pt>
                <c:pt idx="1113">
                  <c:v>5.6994748121901999</c:v>
                </c:pt>
                <c:pt idx="1114">
                  <c:v>5.6994748121901999</c:v>
                </c:pt>
                <c:pt idx="1115">
                  <c:v>5.6994748121901999</c:v>
                </c:pt>
                <c:pt idx="1116">
                  <c:v>5.6994748121901999</c:v>
                </c:pt>
                <c:pt idx="1117">
                  <c:v>5.6994748121901999</c:v>
                </c:pt>
                <c:pt idx="1118">
                  <c:v>5.6994748121901999</c:v>
                </c:pt>
                <c:pt idx="1119">
                  <c:v>5.6994748121901999</c:v>
                </c:pt>
                <c:pt idx="1120">
                  <c:v>5.6994748121901999</c:v>
                </c:pt>
                <c:pt idx="1121">
                  <c:v>5.6994748121901999</c:v>
                </c:pt>
                <c:pt idx="1122">
                  <c:v>5.6994748121901999</c:v>
                </c:pt>
                <c:pt idx="1123">
                  <c:v>5.6994748121901999</c:v>
                </c:pt>
                <c:pt idx="1124">
                  <c:v>5.6994748121901999</c:v>
                </c:pt>
                <c:pt idx="1125">
                  <c:v>5.6994748121901999</c:v>
                </c:pt>
                <c:pt idx="1126">
                  <c:v>5.6994748121901999</c:v>
                </c:pt>
                <c:pt idx="1127">
                  <c:v>5.6994748121901999</c:v>
                </c:pt>
                <c:pt idx="1128">
                  <c:v>5.6994748121901999</c:v>
                </c:pt>
                <c:pt idx="1129">
                  <c:v>5.6994748121901999</c:v>
                </c:pt>
                <c:pt idx="1130">
                  <c:v>5.6994748121901999</c:v>
                </c:pt>
                <c:pt idx="1131">
                  <c:v>5.6994748121901999</c:v>
                </c:pt>
                <c:pt idx="1132">
                  <c:v>5.6994748121901999</c:v>
                </c:pt>
                <c:pt idx="1133">
                  <c:v>5.6994748121901999</c:v>
                </c:pt>
                <c:pt idx="1134">
                  <c:v>5.6994748121901999</c:v>
                </c:pt>
                <c:pt idx="1135">
                  <c:v>5.6994748121901999</c:v>
                </c:pt>
                <c:pt idx="1136">
                  <c:v>5.6994748121901999</c:v>
                </c:pt>
                <c:pt idx="1137">
                  <c:v>5.6994748121901999</c:v>
                </c:pt>
                <c:pt idx="1138">
                  <c:v>5.6994748121901999</c:v>
                </c:pt>
                <c:pt idx="1139">
                  <c:v>5.6994748121901999</c:v>
                </c:pt>
                <c:pt idx="1140">
                  <c:v>5.6994748121901999</c:v>
                </c:pt>
                <c:pt idx="1141">
                  <c:v>5.6994748121901999</c:v>
                </c:pt>
                <c:pt idx="1142">
                  <c:v>5.6994748121901999</c:v>
                </c:pt>
                <c:pt idx="1143">
                  <c:v>5.6994748121901999</c:v>
                </c:pt>
                <c:pt idx="1144">
                  <c:v>5.6994748121901999</c:v>
                </c:pt>
                <c:pt idx="1145">
                  <c:v>5.6994748121901999</c:v>
                </c:pt>
                <c:pt idx="1146">
                  <c:v>5.6994748121901999</c:v>
                </c:pt>
                <c:pt idx="1147">
                  <c:v>5.6994748121901999</c:v>
                </c:pt>
                <c:pt idx="1148">
                  <c:v>5.6994748121901999</c:v>
                </c:pt>
                <c:pt idx="1149">
                  <c:v>5.6994748121901999</c:v>
                </c:pt>
                <c:pt idx="1150">
                  <c:v>5.6994748121901999</c:v>
                </c:pt>
                <c:pt idx="1151">
                  <c:v>5.6994748121901999</c:v>
                </c:pt>
                <c:pt idx="1152">
                  <c:v>5.6994748121901999</c:v>
                </c:pt>
                <c:pt idx="1153">
                  <c:v>5.6994748121901999</c:v>
                </c:pt>
                <c:pt idx="1154">
                  <c:v>5.6994748121901999</c:v>
                </c:pt>
                <c:pt idx="1155">
                  <c:v>5.7401819412149102</c:v>
                </c:pt>
                <c:pt idx="1156">
                  <c:v>5.7401819412149102</c:v>
                </c:pt>
                <c:pt idx="1157">
                  <c:v>5.7401819412149102</c:v>
                </c:pt>
                <c:pt idx="1158">
                  <c:v>5.7401819412149102</c:v>
                </c:pt>
                <c:pt idx="1159">
                  <c:v>5.7401819412149102</c:v>
                </c:pt>
                <c:pt idx="1160">
                  <c:v>5.7401819412149102</c:v>
                </c:pt>
                <c:pt idx="1161">
                  <c:v>5.7401819412149102</c:v>
                </c:pt>
                <c:pt idx="1162">
                  <c:v>5.7401819412149102</c:v>
                </c:pt>
                <c:pt idx="1163">
                  <c:v>5.7401819412149102</c:v>
                </c:pt>
                <c:pt idx="1164">
                  <c:v>5.7401819412149102</c:v>
                </c:pt>
                <c:pt idx="1165">
                  <c:v>5.7401819412149102</c:v>
                </c:pt>
                <c:pt idx="1166">
                  <c:v>5.7401819412149102</c:v>
                </c:pt>
                <c:pt idx="1167">
                  <c:v>5.7401819412149102</c:v>
                </c:pt>
                <c:pt idx="1168">
                  <c:v>5.7401819412149102</c:v>
                </c:pt>
                <c:pt idx="1169">
                  <c:v>5.7401819412149102</c:v>
                </c:pt>
                <c:pt idx="1170">
                  <c:v>5.7401819412149102</c:v>
                </c:pt>
                <c:pt idx="1171">
                  <c:v>5.7401819412149102</c:v>
                </c:pt>
                <c:pt idx="1172">
                  <c:v>5.7401819412149102</c:v>
                </c:pt>
                <c:pt idx="1173">
                  <c:v>5.7401819412149102</c:v>
                </c:pt>
                <c:pt idx="1174">
                  <c:v>5.7401819412149102</c:v>
                </c:pt>
                <c:pt idx="1175">
                  <c:v>5.7401819412149102</c:v>
                </c:pt>
                <c:pt idx="1176">
                  <c:v>5.7401819412149102</c:v>
                </c:pt>
                <c:pt idx="1177">
                  <c:v>5.7401819412149102</c:v>
                </c:pt>
                <c:pt idx="1178">
                  <c:v>5.7401819412149102</c:v>
                </c:pt>
                <c:pt idx="1179">
                  <c:v>5.7401819412149102</c:v>
                </c:pt>
                <c:pt idx="1180">
                  <c:v>5.7401819412149102</c:v>
                </c:pt>
                <c:pt idx="1181">
                  <c:v>5.7401819412149102</c:v>
                </c:pt>
                <c:pt idx="1182">
                  <c:v>5.7401819412149102</c:v>
                </c:pt>
                <c:pt idx="1183">
                  <c:v>5.7401819412149102</c:v>
                </c:pt>
                <c:pt idx="1184">
                  <c:v>5.7401819412149102</c:v>
                </c:pt>
                <c:pt idx="1185">
                  <c:v>5.7401819412149102</c:v>
                </c:pt>
                <c:pt idx="1186">
                  <c:v>5.7401819412149102</c:v>
                </c:pt>
                <c:pt idx="1187">
                  <c:v>5.7401819412149102</c:v>
                </c:pt>
                <c:pt idx="1188">
                  <c:v>5.7401819412149102</c:v>
                </c:pt>
                <c:pt idx="1189">
                  <c:v>5.7401819412149102</c:v>
                </c:pt>
                <c:pt idx="1190">
                  <c:v>5.7401819412149102</c:v>
                </c:pt>
                <c:pt idx="1191">
                  <c:v>5.7401819412149102</c:v>
                </c:pt>
                <c:pt idx="1192">
                  <c:v>5.7401819412149102</c:v>
                </c:pt>
                <c:pt idx="1193">
                  <c:v>5.7401819412149102</c:v>
                </c:pt>
                <c:pt idx="1194">
                  <c:v>5.7401819412149102</c:v>
                </c:pt>
                <c:pt idx="1195">
                  <c:v>5.7401819412149102</c:v>
                </c:pt>
                <c:pt idx="1196">
                  <c:v>5.7401819412149102</c:v>
                </c:pt>
                <c:pt idx="1197">
                  <c:v>5.7401819412149102</c:v>
                </c:pt>
                <c:pt idx="1198">
                  <c:v>5.7401819412149102</c:v>
                </c:pt>
                <c:pt idx="1199">
                  <c:v>5.7401819412149102</c:v>
                </c:pt>
                <c:pt idx="1200">
                  <c:v>5.7401819412149102</c:v>
                </c:pt>
                <c:pt idx="1201">
                  <c:v>5.7401819412149102</c:v>
                </c:pt>
                <c:pt idx="1202">
                  <c:v>5.7401819412149102</c:v>
                </c:pt>
                <c:pt idx="1203">
                  <c:v>5.7401819412149102</c:v>
                </c:pt>
                <c:pt idx="1204">
                  <c:v>5.7401819412149102</c:v>
                </c:pt>
                <c:pt idx="1205">
                  <c:v>5.7401819412149102</c:v>
                </c:pt>
                <c:pt idx="1206">
                  <c:v>5.7401819412149102</c:v>
                </c:pt>
                <c:pt idx="1207">
                  <c:v>5.7401819412149102</c:v>
                </c:pt>
                <c:pt idx="1208">
                  <c:v>5.7401819412149102</c:v>
                </c:pt>
                <c:pt idx="1209">
                  <c:v>5.7401819412149102</c:v>
                </c:pt>
                <c:pt idx="1210">
                  <c:v>5.7401819412149102</c:v>
                </c:pt>
                <c:pt idx="1211">
                  <c:v>5.7401819412149102</c:v>
                </c:pt>
                <c:pt idx="1212">
                  <c:v>5.7401819412149102</c:v>
                </c:pt>
                <c:pt idx="1213">
                  <c:v>5.7401819412149102</c:v>
                </c:pt>
                <c:pt idx="1214">
                  <c:v>5.7401819412149102</c:v>
                </c:pt>
                <c:pt idx="1215">
                  <c:v>5.7401819412149102</c:v>
                </c:pt>
                <c:pt idx="1216">
                  <c:v>5.7401819412149102</c:v>
                </c:pt>
                <c:pt idx="1217">
                  <c:v>5.7401819412149102</c:v>
                </c:pt>
                <c:pt idx="1218">
                  <c:v>5.7401819412149102</c:v>
                </c:pt>
                <c:pt idx="1219">
                  <c:v>5.7401819412149102</c:v>
                </c:pt>
                <c:pt idx="1220">
                  <c:v>5.7401819412149102</c:v>
                </c:pt>
                <c:pt idx="1221">
                  <c:v>5.7401819412149102</c:v>
                </c:pt>
                <c:pt idx="1222">
                  <c:v>5.7401819412149102</c:v>
                </c:pt>
                <c:pt idx="1223">
                  <c:v>5.7401819412149102</c:v>
                </c:pt>
                <c:pt idx="1224">
                  <c:v>5.7401819412149102</c:v>
                </c:pt>
                <c:pt idx="1225">
                  <c:v>5.7401819412149102</c:v>
                </c:pt>
                <c:pt idx="1226">
                  <c:v>5.7401819412149102</c:v>
                </c:pt>
                <c:pt idx="1227">
                  <c:v>5.7401819412149102</c:v>
                </c:pt>
                <c:pt idx="1228">
                  <c:v>5.7401819412149102</c:v>
                </c:pt>
                <c:pt idx="1229">
                  <c:v>5.7401819412149102</c:v>
                </c:pt>
                <c:pt idx="1230">
                  <c:v>5.7401819412149102</c:v>
                </c:pt>
                <c:pt idx="1231">
                  <c:v>5.7401819412149102</c:v>
                </c:pt>
                <c:pt idx="1232">
                  <c:v>5.7401819412149102</c:v>
                </c:pt>
                <c:pt idx="1233">
                  <c:v>5.7401819412149102</c:v>
                </c:pt>
                <c:pt idx="1234">
                  <c:v>5.7401819412149102</c:v>
                </c:pt>
                <c:pt idx="1235">
                  <c:v>5.7401819412149102</c:v>
                </c:pt>
                <c:pt idx="1236">
                  <c:v>5.7401819412149102</c:v>
                </c:pt>
                <c:pt idx="1237">
                  <c:v>5.7401819412149102</c:v>
                </c:pt>
                <c:pt idx="1238">
                  <c:v>5.7401819412149102</c:v>
                </c:pt>
                <c:pt idx="1239">
                  <c:v>5.7401819412149102</c:v>
                </c:pt>
                <c:pt idx="1240">
                  <c:v>5.7401819412149102</c:v>
                </c:pt>
                <c:pt idx="1241">
                  <c:v>5.7401819412149102</c:v>
                </c:pt>
                <c:pt idx="1242">
                  <c:v>5.7401819412149102</c:v>
                </c:pt>
                <c:pt idx="1243">
                  <c:v>5.7401819412149102</c:v>
                </c:pt>
                <c:pt idx="1244">
                  <c:v>5.7401819412149102</c:v>
                </c:pt>
                <c:pt idx="1245">
                  <c:v>5.7401819412149102</c:v>
                </c:pt>
                <c:pt idx="1246">
                  <c:v>5.7401819412149102</c:v>
                </c:pt>
                <c:pt idx="1247">
                  <c:v>5.7401819412149102</c:v>
                </c:pt>
                <c:pt idx="1248">
                  <c:v>5.7401819412149102</c:v>
                </c:pt>
                <c:pt idx="1249">
                  <c:v>5.7401819412149102</c:v>
                </c:pt>
                <c:pt idx="1250">
                  <c:v>5.7401819412149102</c:v>
                </c:pt>
                <c:pt idx="1251">
                  <c:v>5.7401819412149102</c:v>
                </c:pt>
                <c:pt idx="1252">
                  <c:v>5.7401819412149102</c:v>
                </c:pt>
                <c:pt idx="1253">
                  <c:v>5.7401819412149102</c:v>
                </c:pt>
                <c:pt idx="1254">
                  <c:v>5.7401819412149102</c:v>
                </c:pt>
                <c:pt idx="1255">
                  <c:v>5.7401819412149102</c:v>
                </c:pt>
                <c:pt idx="1256">
                  <c:v>5.7401819412149102</c:v>
                </c:pt>
                <c:pt idx="1257">
                  <c:v>5.7401819412149102</c:v>
                </c:pt>
                <c:pt idx="1258">
                  <c:v>5.7401819412149102</c:v>
                </c:pt>
                <c:pt idx="1259">
                  <c:v>5.7401819412149102</c:v>
                </c:pt>
                <c:pt idx="1260">
                  <c:v>5.7401819412149102</c:v>
                </c:pt>
                <c:pt idx="1261">
                  <c:v>5.7401819412149102</c:v>
                </c:pt>
                <c:pt idx="1262">
                  <c:v>5.7401819412149102</c:v>
                </c:pt>
                <c:pt idx="1263">
                  <c:v>5.7401819412149102</c:v>
                </c:pt>
                <c:pt idx="1264">
                  <c:v>5.7401819412149102</c:v>
                </c:pt>
                <c:pt idx="1265">
                  <c:v>5.7401819412149102</c:v>
                </c:pt>
                <c:pt idx="1266">
                  <c:v>5.7401819412149102</c:v>
                </c:pt>
                <c:pt idx="1267">
                  <c:v>5.7401819412149102</c:v>
                </c:pt>
                <c:pt idx="1268">
                  <c:v>5.7401819412149102</c:v>
                </c:pt>
                <c:pt idx="1269">
                  <c:v>5.7401819412149102</c:v>
                </c:pt>
                <c:pt idx="1270">
                  <c:v>5.7401819412149102</c:v>
                </c:pt>
                <c:pt idx="1271">
                  <c:v>5.7401819412149102</c:v>
                </c:pt>
                <c:pt idx="1272">
                  <c:v>5.7401819412149102</c:v>
                </c:pt>
                <c:pt idx="1273">
                  <c:v>5.7401819412149102</c:v>
                </c:pt>
                <c:pt idx="1274">
                  <c:v>5.7401819412149102</c:v>
                </c:pt>
                <c:pt idx="1275">
                  <c:v>5.7401819412149102</c:v>
                </c:pt>
                <c:pt idx="1276">
                  <c:v>5.7401819412149102</c:v>
                </c:pt>
                <c:pt idx="1277">
                  <c:v>5.7401819412149102</c:v>
                </c:pt>
                <c:pt idx="1278">
                  <c:v>5.7401819412149102</c:v>
                </c:pt>
                <c:pt idx="1279">
                  <c:v>5.7401819412149102</c:v>
                </c:pt>
                <c:pt idx="1280">
                  <c:v>5.7401819412149102</c:v>
                </c:pt>
                <c:pt idx="1281">
                  <c:v>5.7401819412149102</c:v>
                </c:pt>
                <c:pt idx="1282">
                  <c:v>5.7401819412149102</c:v>
                </c:pt>
                <c:pt idx="1283">
                  <c:v>5.7401819412149102</c:v>
                </c:pt>
                <c:pt idx="1284">
                  <c:v>5.7401819412149102</c:v>
                </c:pt>
                <c:pt idx="1285">
                  <c:v>5.7401819412149102</c:v>
                </c:pt>
                <c:pt idx="1286">
                  <c:v>5.7401819412149102</c:v>
                </c:pt>
                <c:pt idx="1287">
                  <c:v>5.7401819412149102</c:v>
                </c:pt>
                <c:pt idx="1288">
                  <c:v>5.7401819412149102</c:v>
                </c:pt>
                <c:pt idx="1289">
                  <c:v>5.7401819412149102</c:v>
                </c:pt>
                <c:pt idx="1290">
                  <c:v>5.7401819412149102</c:v>
                </c:pt>
                <c:pt idx="1291">
                  <c:v>5.7401819412149102</c:v>
                </c:pt>
                <c:pt idx="1292">
                  <c:v>5.7401819412149102</c:v>
                </c:pt>
                <c:pt idx="1293">
                  <c:v>5.7401819412149102</c:v>
                </c:pt>
                <c:pt idx="1294">
                  <c:v>5.7401819412149102</c:v>
                </c:pt>
                <c:pt idx="1295">
                  <c:v>5.7401819412149102</c:v>
                </c:pt>
                <c:pt idx="1296">
                  <c:v>5.7401819412149102</c:v>
                </c:pt>
                <c:pt idx="1297">
                  <c:v>5.7401819412149102</c:v>
                </c:pt>
                <c:pt idx="1298">
                  <c:v>5.7401819412149102</c:v>
                </c:pt>
                <c:pt idx="1299">
                  <c:v>5.7401819412149102</c:v>
                </c:pt>
                <c:pt idx="1300">
                  <c:v>5.7401819412149102</c:v>
                </c:pt>
                <c:pt idx="1301">
                  <c:v>5.7401819412149102</c:v>
                </c:pt>
                <c:pt idx="1302">
                  <c:v>5.7401819412149102</c:v>
                </c:pt>
                <c:pt idx="1303">
                  <c:v>5.7401819412149102</c:v>
                </c:pt>
                <c:pt idx="1304">
                  <c:v>5.7401819412149102</c:v>
                </c:pt>
                <c:pt idx="1305">
                  <c:v>5.7401819412149102</c:v>
                </c:pt>
                <c:pt idx="1306">
                  <c:v>5.7401819412149102</c:v>
                </c:pt>
                <c:pt idx="1307">
                  <c:v>5.7401819412149102</c:v>
                </c:pt>
                <c:pt idx="1308">
                  <c:v>5.7401819412149102</c:v>
                </c:pt>
                <c:pt idx="1309">
                  <c:v>5.7401819412149102</c:v>
                </c:pt>
                <c:pt idx="1310">
                  <c:v>5.7401819412149102</c:v>
                </c:pt>
                <c:pt idx="1311">
                  <c:v>5.7401819412149102</c:v>
                </c:pt>
                <c:pt idx="1312">
                  <c:v>5.7401819412149102</c:v>
                </c:pt>
                <c:pt idx="1313">
                  <c:v>5.7401819412149102</c:v>
                </c:pt>
                <c:pt idx="1314">
                  <c:v>5.7401819412149102</c:v>
                </c:pt>
                <c:pt idx="1315">
                  <c:v>5.7401819412149102</c:v>
                </c:pt>
                <c:pt idx="1316">
                  <c:v>5.7401819412149102</c:v>
                </c:pt>
                <c:pt idx="1317">
                  <c:v>5.7401819412149102</c:v>
                </c:pt>
                <c:pt idx="1318">
                  <c:v>5.7401819412149102</c:v>
                </c:pt>
                <c:pt idx="1319">
                  <c:v>5.7401819412149102</c:v>
                </c:pt>
                <c:pt idx="1320">
                  <c:v>5.7401819412149102</c:v>
                </c:pt>
                <c:pt idx="1321">
                  <c:v>5.7401819412149102</c:v>
                </c:pt>
                <c:pt idx="1322">
                  <c:v>5.7401819412149102</c:v>
                </c:pt>
                <c:pt idx="1323">
                  <c:v>5.7401819412149102</c:v>
                </c:pt>
                <c:pt idx="1324">
                  <c:v>5.7401819412149102</c:v>
                </c:pt>
                <c:pt idx="1325">
                  <c:v>5.7401819412149102</c:v>
                </c:pt>
                <c:pt idx="1326">
                  <c:v>5.7401819412149102</c:v>
                </c:pt>
                <c:pt idx="1327">
                  <c:v>5.7401819412149102</c:v>
                </c:pt>
                <c:pt idx="1328">
                  <c:v>5.7401819412149102</c:v>
                </c:pt>
                <c:pt idx="1329">
                  <c:v>5.7401819412149102</c:v>
                </c:pt>
                <c:pt idx="1330">
                  <c:v>5.7401819412149102</c:v>
                </c:pt>
                <c:pt idx="1331">
                  <c:v>5.7401819412149102</c:v>
                </c:pt>
                <c:pt idx="1332">
                  <c:v>5.7401819412149102</c:v>
                </c:pt>
                <c:pt idx="1333">
                  <c:v>5.7401819412149102</c:v>
                </c:pt>
                <c:pt idx="1334">
                  <c:v>5.7401819412149102</c:v>
                </c:pt>
                <c:pt idx="1335">
                  <c:v>5.7401819412149102</c:v>
                </c:pt>
                <c:pt idx="1336">
                  <c:v>5.7401819412149102</c:v>
                </c:pt>
                <c:pt idx="1337">
                  <c:v>5.7401819412149102</c:v>
                </c:pt>
                <c:pt idx="1338">
                  <c:v>5.7401819412149102</c:v>
                </c:pt>
                <c:pt idx="1339">
                  <c:v>5.7401819412149102</c:v>
                </c:pt>
                <c:pt idx="1340">
                  <c:v>5.7401819412149102</c:v>
                </c:pt>
                <c:pt idx="1341">
                  <c:v>5.7401819412149102</c:v>
                </c:pt>
                <c:pt idx="1342">
                  <c:v>5.7401819412149102</c:v>
                </c:pt>
                <c:pt idx="1343">
                  <c:v>5.7401819412149102</c:v>
                </c:pt>
                <c:pt idx="1344">
                  <c:v>5.7401819412149102</c:v>
                </c:pt>
                <c:pt idx="1345">
                  <c:v>5.7401819412149102</c:v>
                </c:pt>
                <c:pt idx="1346">
                  <c:v>5.7401819412149102</c:v>
                </c:pt>
                <c:pt idx="1347">
                  <c:v>5.7401819412149102</c:v>
                </c:pt>
                <c:pt idx="1348">
                  <c:v>5.7401819412149102</c:v>
                </c:pt>
                <c:pt idx="1349">
                  <c:v>5.7401819412149102</c:v>
                </c:pt>
                <c:pt idx="1350">
                  <c:v>5.7401819412149102</c:v>
                </c:pt>
                <c:pt idx="1351">
                  <c:v>5.7401819412149102</c:v>
                </c:pt>
                <c:pt idx="1352">
                  <c:v>5.7401819412149102</c:v>
                </c:pt>
                <c:pt idx="1353">
                  <c:v>5.7401819412149102</c:v>
                </c:pt>
                <c:pt idx="1354">
                  <c:v>5.7401819412149102</c:v>
                </c:pt>
                <c:pt idx="1355">
                  <c:v>5.7401819412149102</c:v>
                </c:pt>
                <c:pt idx="1356">
                  <c:v>5.7401819412149102</c:v>
                </c:pt>
                <c:pt idx="1357">
                  <c:v>5.7401819412149102</c:v>
                </c:pt>
                <c:pt idx="1358">
                  <c:v>5.7401819412149102</c:v>
                </c:pt>
                <c:pt idx="1359">
                  <c:v>5.7401819412149102</c:v>
                </c:pt>
                <c:pt idx="1360">
                  <c:v>5.7401819412149102</c:v>
                </c:pt>
                <c:pt idx="1361">
                  <c:v>5.7401819412149102</c:v>
                </c:pt>
                <c:pt idx="1362">
                  <c:v>5.7401819412149102</c:v>
                </c:pt>
                <c:pt idx="1363">
                  <c:v>5.7401819412149102</c:v>
                </c:pt>
                <c:pt idx="1364">
                  <c:v>5.7401819412149102</c:v>
                </c:pt>
                <c:pt idx="1365">
                  <c:v>5.7401819412149102</c:v>
                </c:pt>
                <c:pt idx="1366">
                  <c:v>5.7401819412149102</c:v>
                </c:pt>
                <c:pt idx="1367">
                  <c:v>5.7401819412149102</c:v>
                </c:pt>
                <c:pt idx="1368">
                  <c:v>5.7401819412149102</c:v>
                </c:pt>
                <c:pt idx="1369">
                  <c:v>5.7401819412149102</c:v>
                </c:pt>
                <c:pt idx="1370">
                  <c:v>5.7839561786735292</c:v>
                </c:pt>
                <c:pt idx="1371">
                  <c:v>5.7839561786735292</c:v>
                </c:pt>
                <c:pt idx="1372">
                  <c:v>5.7839561786735292</c:v>
                </c:pt>
                <c:pt idx="1373">
                  <c:v>5.7839561786735292</c:v>
                </c:pt>
                <c:pt idx="1374">
                  <c:v>5.7839561786735292</c:v>
                </c:pt>
                <c:pt idx="1375">
                  <c:v>5.7839561786735292</c:v>
                </c:pt>
                <c:pt idx="1376">
                  <c:v>5.7839561786735292</c:v>
                </c:pt>
                <c:pt idx="1377">
                  <c:v>5.7839561786735292</c:v>
                </c:pt>
                <c:pt idx="1378">
                  <c:v>5.7839561786735292</c:v>
                </c:pt>
                <c:pt idx="1379">
                  <c:v>5.7839561786735292</c:v>
                </c:pt>
                <c:pt idx="1380">
                  <c:v>5.7839561786735292</c:v>
                </c:pt>
                <c:pt idx="1381">
                  <c:v>5.7839561786735292</c:v>
                </c:pt>
                <c:pt idx="1382">
                  <c:v>5.7839561786735292</c:v>
                </c:pt>
                <c:pt idx="1383">
                  <c:v>5.7839561786735292</c:v>
                </c:pt>
                <c:pt idx="1384">
                  <c:v>5.7839561786735292</c:v>
                </c:pt>
                <c:pt idx="1385">
                  <c:v>5.7839561786735292</c:v>
                </c:pt>
                <c:pt idx="1386">
                  <c:v>5.7839561786735292</c:v>
                </c:pt>
                <c:pt idx="1387">
                  <c:v>5.7839561786735292</c:v>
                </c:pt>
                <c:pt idx="1388">
                  <c:v>5.7839561786735292</c:v>
                </c:pt>
                <c:pt idx="1389">
                  <c:v>5.7839561786735292</c:v>
                </c:pt>
                <c:pt idx="1390">
                  <c:v>5.7839561786735292</c:v>
                </c:pt>
                <c:pt idx="1391">
                  <c:v>5.7839561786735292</c:v>
                </c:pt>
                <c:pt idx="1392">
                  <c:v>5.7839561786735292</c:v>
                </c:pt>
                <c:pt idx="1393">
                  <c:v>5.7839561786735292</c:v>
                </c:pt>
                <c:pt idx="1394">
                  <c:v>5.7839561786735292</c:v>
                </c:pt>
                <c:pt idx="1395">
                  <c:v>5.7839561786735292</c:v>
                </c:pt>
                <c:pt idx="1396">
                  <c:v>5.7839561786735292</c:v>
                </c:pt>
                <c:pt idx="1397">
                  <c:v>5.7839561786735292</c:v>
                </c:pt>
                <c:pt idx="1398">
                  <c:v>5.7839561786735292</c:v>
                </c:pt>
                <c:pt idx="1399">
                  <c:v>5.7839561786735292</c:v>
                </c:pt>
                <c:pt idx="1400">
                  <c:v>5.7839561786735292</c:v>
                </c:pt>
                <c:pt idx="1401">
                  <c:v>5.7839561786735292</c:v>
                </c:pt>
                <c:pt idx="1402">
                  <c:v>5.7839561786735292</c:v>
                </c:pt>
                <c:pt idx="1403">
                  <c:v>5.7839561786735292</c:v>
                </c:pt>
                <c:pt idx="1404">
                  <c:v>5.7839561786735292</c:v>
                </c:pt>
                <c:pt idx="1405">
                  <c:v>5.7839561786735292</c:v>
                </c:pt>
                <c:pt idx="1406">
                  <c:v>5.7839561786735292</c:v>
                </c:pt>
                <c:pt idx="1407">
                  <c:v>5.7839561786735292</c:v>
                </c:pt>
                <c:pt idx="1408">
                  <c:v>5.7839561786735292</c:v>
                </c:pt>
                <c:pt idx="1409">
                  <c:v>5.7839561786735292</c:v>
                </c:pt>
                <c:pt idx="1410">
                  <c:v>5.7839561786735292</c:v>
                </c:pt>
                <c:pt idx="1411">
                  <c:v>5.7839561786735292</c:v>
                </c:pt>
                <c:pt idx="1412">
                  <c:v>5.7839561786735292</c:v>
                </c:pt>
                <c:pt idx="1413">
                  <c:v>5.7839561786735292</c:v>
                </c:pt>
                <c:pt idx="1414">
                  <c:v>5.7839561786735292</c:v>
                </c:pt>
                <c:pt idx="1415">
                  <c:v>5.7839561786735292</c:v>
                </c:pt>
                <c:pt idx="1416">
                  <c:v>5.7839561786735292</c:v>
                </c:pt>
                <c:pt idx="1417">
                  <c:v>5.7839561786735292</c:v>
                </c:pt>
                <c:pt idx="1418">
                  <c:v>5.8286037707480993</c:v>
                </c:pt>
                <c:pt idx="1419">
                  <c:v>5.8286037707480993</c:v>
                </c:pt>
                <c:pt idx="1420">
                  <c:v>5.8286037707480993</c:v>
                </c:pt>
                <c:pt idx="1421">
                  <c:v>5.8286037707480993</c:v>
                </c:pt>
                <c:pt idx="1422">
                  <c:v>5.8286037707480993</c:v>
                </c:pt>
                <c:pt idx="1423">
                  <c:v>5.8286037707480993</c:v>
                </c:pt>
                <c:pt idx="1424">
                  <c:v>5.8286037707480993</c:v>
                </c:pt>
                <c:pt idx="1425">
                  <c:v>5.8286037707480993</c:v>
                </c:pt>
                <c:pt idx="1426">
                  <c:v>5.8286037707480993</c:v>
                </c:pt>
                <c:pt idx="1427">
                  <c:v>5.8286037707480993</c:v>
                </c:pt>
                <c:pt idx="1428">
                  <c:v>5.8286037707480993</c:v>
                </c:pt>
                <c:pt idx="1429">
                  <c:v>5.8286037707480993</c:v>
                </c:pt>
                <c:pt idx="1430">
                  <c:v>5.8286037707480993</c:v>
                </c:pt>
                <c:pt idx="1431">
                  <c:v>5.8286037707480993</c:v>
                </c:pt>
                <c:pt idx="1432">
                  <c:v>5.8286037707480993</c:v>
                </c:pt>
                <c:pt idx="1433">
                  <c:v>5.8286037707480993</c:v>
                </c:pt>
                <c:pt idx="1434">
                  <c:v>5.8286037707480993</c:v>
                </c:pt>
                <c:pt idx="1435">
                  <c:v>5.8286037707480993</c:v>
                </c:pt>
                <c:pt idx="1436">
                  <c:v>5.8286037707480993</c:v>
                </c:pt>
                <c:pt idx="1437">
                  <c:v>5.8286037707480993</c:v>
                </c:pt>
                <c:pt idx="1438">
                  <c:v>5.8286037707480993</c:v>
                </c:pt>
                <c:pt idx="1439">
                  <c:v>5.8286037707480993</c:v>
                </c:pt>
                <c:pt idx="1440">
                  <c:v>5.8286037707480993</c:v>
                </c:pt>
                <c:pt idx="1441">
                  <c:v>5.8286037707480993</c:v>
                </c:pt>
                <c:pt idx="1442">
                  <c:v>5.8286037707480993</c:v>
                </c:pt>
                <c:pt idx="1443">
                  <c:v>5.8286037707480993</c:v>
                </c:pt>
                <c:pt idx="1444">
                  <c:v>5.8286037707480993</c:v>
                </c:pt>
                <c:pt idx="1445">
                  <c:v>5.8286037707480993</c:v>
                </c:pt>
                <c:pt idx="1446">
                  <c:v>5.8286037707480993</c:v>
                </c:pt>
                <c:pt idx="1447">
                  <c:v>5.8286037707480993</c:v>
                </c:pt>
                <c:pt idx="1448">
                  <c:v>5.8286037707480993</c:v>
                </c:pt>
                <c:pt idx="1449">
                  <c:v>5.8286037707480993</c:v>
                </c:pt>
                <c:pt idx="1450">
                  <c:v>5.8286037707480993</c:v>
                </c:pt>
                <c:pt idx="1451">
                  <c:v>5.8286037707480993</c:v>
                </c:pt>
                <c:pt idx="1452">
                  <c:v>5.8286037707480993</c:v>
                </c:pt>
                <c:pt idx="1453">
                  <c:v>5.8286037707480993</c:v>
                </c:pt>
                <c:pt idx="1454">
                  <c:v>5.8286037707480993</c:v>
                </c:pt>
                <c:pt idx="1455">
                  <c:v>5.8286037707480993</c:v>
                </c:pt>
                <c:pt idx="1456">
                  <c:v>5.8286037707480993</c:v>
                </c:pt>
                <c:pt idx="1457">
                  <c:v>5.8286037707480993</c:v>
                </c:pt>
                <c:pt idx="1458">
                  <c:v>5.8740253428735105</c:v>
                </c:pt>
                <c:pt idx="1459">
                  <c:v>5.8740253428735105</c:v>
                </c:pt>
                <c:pt idx="1460">
                  <c:v>5.8740253428735105</c:v>
                </c:pt>
                <c:pt idx="1461">
                  <c:v>5.8740253428735105</c:v>
                </c:pt>
                <c:pt idx="1462">
                  <c:v>5.8740253428735105</c:v>
                </c:pt>
                <c:pt idx="1463">
                  <c:v>5.8740253428735105</c:v>
                </c:pt>
                <c:pt idx="1464">
                  <c:v>5.8740253428735105</c:v>
                </c:pt>
                <c:pt idx="1465">
                  <c:v>5.8740253428735105</c:v>
                </c:pt>
                <c:pt idx="1466">
                  <c:v>5.8740253428735105</c:v>
                </c:pt>
                <c:pt idx="1467">
                  <c:v>5.8740253428735105</c:v>
                </c:pt>
                <c:pt idx="1468">
                  <c:v>5.8740253428735105</c:v>
                </c:pt>
                <c:pt idx="1469">
                  <c:v>5.8740253428735105</c:v>
                </c:pt>
                <c:pt idx="1470">
                  <c:v>5.8740253428735105</c:v>
                </c:pt>
                <c:pt idx="1471">
                  <c:v>5.8740253428735105</c:v>
                </c:pt>
                <c:pt idx="1472">
                  <c:v>5.8740253428735105</c:v>
                </c:pt>
                <c:pt idx="1473">
                  <c:v>5.8740253428735105</c:v>
                </c:pt>
                <c:pt idx="1474">
                  <c:v>5.8740253428735105</c:v>
                </c:pt>
                <c:pt idx="1475">
                  <c:v>5.8740253428735105</c:v>
                </c:pt>
                <c:pt idx="1476">
                  <c:v>5.8740253428735105</c:v>
                </c:pt>
                <c:pt idx="1477">
                  <c:v>5.8740253428735105</c:v>
                </c:pt>
                <c:pt idx="1478">
                  <c:v>5.8740253428735105</c:v>
                </c:pt>
                <c:pt idx="1479">
                  <c:v>5.8740253428735105</c:v>
                </c:pt>
                <c:pt idx="1480">
                  <c:v>5.8740253428735105</c:v>
                </c:pt>
                <c:pt idx="1481">
                  <c:v>5.8740253428735105</c:v>
                </c:pt>
                <c:pt idx="1482">
                  <c:v>5.8740253428735105</c:v>
                </c:pt>
                <c:pt idx="1483">
                  <c:v>5.8740253428735105</c:v>
                </c:pt>
                <c:pt idx="1484">
                  <c:v>5.8740253428735105</c:v>
                </c:pt>
                <c:pt idx="1485">
                  <c:v>5.8740253428735105</c:v>
                </c:pt>
                <c:pt idx="1486">
                  <c:v>5.9199015853905603</c:v>
                </c:pt>
                <c:pt idx="1487">
                  <c:v>5.9199015853905603</c:v>
                </c:pt>
                <c:pt idx="1488">
                  <c:v>5.9199015853905603</c:v>
                </c:pt>
                <c:pt idx="1489">
                  <c:v>5.9199015853905603</c:v>
                </c:pt>
                <c:pt idx="1490">
                  <c:v>5.9199015853905603</c:v>
                </c:pt>
                <c:pt idx="1491">
                  <c:v>5.9199015853905603</c:v>
                </c:pt>
                <c:pt idx="1492">
                  <c:v>5.9199015853905603</c:v>
                </c:pt>
                <c:pt idx="1493">
                  <c:v>5.9199015853905603</c:v>
                </c:pt>
                <c:pt idx="1494">
                  <c:v>5.9199015853905603</c:v>
                </c:pt>
                <c:pt idx="1495">
                  <c:v>5.9199015853905603</c:v>
                </c:pt>
                <c:pt idx="1496">
                  <c:v>5.9199015853905603</c:v>
                </c:pt>
                <c:pt idx="1497">
                  <c:v>5.9199015853905603</c:v>
                </c:pt>
                <c:pt idx="1498">
                  <c:v>5.9199015853905603</c:v>
                </c:pt>
                <c:pt idx="1499">
                  <c:v>5.9199015853905603</c:v>
                </c:pt>
                <c:pt idx="1500">
                  <c:v>5.9199015853905603</c:v>
                </c:pt>
                <c:pt idx="1501">
                  <c:v>5.9199015853905603</c:v>
                </c:pt>
                <c:pt idx="1502">
                  <c:v>5.9199015853905603</c:v>
                </c:pt>
                <c:pt idx="1503">
                  <c:v>5.9199015853905603</c:v>
                </c:pt>
                <c:pt idx="1504">
                  <c:v>5.9199015853905603</c:v>
                </c:pt>
                <c:pt idx="1505">
                  <c:v>5.9199015853905603</c:v>
                </c:pt>
                <c:pt idx="1506">
                  <c:v>5.9199015853905603</c:v>
                </c:pt>
                <c:pt idx="1507">
                  <c:v>5.9199015853905603</c:v>
                </c:pt>
                <c:pt idx="1508">
                  <c:v>5.9199015853905603</c:v>
                </c:pt>
                <c:pt idx="1509">
                  <c:v>5.9199015853905603</c:v>
                </c:pt>
                <c:pt idx="1510">
                  <c:v>5.9199015853905603</c:v>
                </c:pt>
                <c:pt idx="1511">
                  <c:v>5.9199015853905603</c:v>
                </c:pt>
                <c:pt idx="1512">
                  <c:v>5.9199015853905603</c:v>
                </c:pt>
                <c:pt idx="1513">
                  <c:v>5.9199015853905603</c:v>
                </c:pt>
                <c:pt idx="1514">
                  <c:v>5.9199015853905603</c:v>
                </c:pt>
                <c:pt idx="1515">
                  <c:v>5.9199015853905603</c:v>
                </c:pt>
                <c:pt idx="1516">
                  <c:v>5.9199015853905603</c:v>
                </c:pt>
                <c:pt idx="1517">
                  <c:v>5.9199015853905603</c:v>
                </c:pt>
                <c:pt idx="1518">
                  <c:v>5.9199015853905603</c:v>
                </c:pt>
                <c:pt idx="1519">
                  <c:v>5.9199015853905603</c:v>
                </c:pt>
                <c:pt idx="1520">
                  <c:v>5.9199015853905603</c:v>
                </c:pt>
                <c:pt idx="1521">
                  <c:v>5.9199015853905603</c:v>
                </c:pt>
                <c:pt idx="1522">
                  <c:v>5.9199015853905603</c:v>
                </c:pt>
                <c:pt idx="1523">
                  <c:v>5.9199015853905603</c:v>
                </c:pt>
                <c:pt idx="1524">
                  <c:v>5.9199015853905603</c:v>
                </c:pt>
                <c:pt idx="1525">
                  <c:v>5.9199015853905603</c:v>
                </c:pt>
                <c:pt idx="1526">
                  <c:v>5.9199015853905603</c:v>
                </c:pt>
                <c:pt idx="1527">
                  <c:v>5.9199015853905603</c:v>
                </c:pt>
                <c:pt idx="1528">
                  <c:v>5.9199015853905603</c:v>
                </c:pt>
                <c:pt idx="1529">
                  <c:v>5.9199015853905603</c:v>
                </c:pt>
                <c:pt idx="1530">
                  <c:v>5.9199015853905603</c:v>
                </c:pt>
                <c:pt idx="1531">
                  <c:v>5.9199015853905603</c:v>
                </c:pt>
                <c:pt idx="1532">
                  <c:v>5.9199015853905603</c:v>
                </c:pt>
                <c:pt idx="1533">
                  <c:v>5.9199015853905603</c:v>
                </c:pt>
                <c:pt idx="1534">
                  <c:v>5.9199015853905603</c:v>
                </c:pt>
                <c:pt idx="1535">
                  <c:v>5.9199015853905603</c:v>
                </c:pt>
                <c:pt idx="1536">
                  <c:v>5.9199015853905603</c:v>
                </c:pt>
                <c:pt idx="1537">
                  <c:v>5.9199015853905603</c:v>
                </c:pt>
                <c:pt idx="1538">
                  <c:v>5.9199015853905603</c:v>
                </c:pt>
                <c:pt idx="1539">
                  <c:v>5.9199015853905603</c:v>
                </c:pt>
                <c:pt idx="1540">
                  <c:v>5.9199015853905603</c:v>
                </c:pt>
                <c:pt idx="1541">
                  <c:v>5.9199015853905603</c:v>
                </c:pt>
                <c:pt idx="1542">
                  <c:v>5.9199015853905603</c:v>
                </c:pt>
                <c:pt idx="1543">
                  <c:v>5.9199015853905603</c:v>
                </c:pt>
                <c:pt idx="1544">
                  <c:v>5.9199015853905603</c:v>
                </c:pt>
                <c:pt idx="1545">
                  <c:v>5.9199015853905603</c:v>
                </c:pt>
                <c:pt idx="1546">
                  <c:v>5.9199015853905603</c:v>
                </c:pt>
                <c:pt idx="1547">
                  <c:v>5.9199015853905603</c:v>
                </c:pt>
                <c:pt idx="1548">
                  <c:v>5.9199015853905603</c:v>
                </c:pt>
                <c:pt idx="1549">
                  <c:v>5.9199015853905603</c:v>
                </c:pt>
                <c:pt idx="1550">
                  <c:v>5.9199015853905603</c:v>
                </c:pt>
                <c:pt idx="1551">
                  <c:v>5.9199015853905603</c:v>
                </c:pt>
                <c:pt idx="1552">
                  <c:v>5.9199015853905603</c:v>
                </c:pt>
                <c:pt idx="1553">
                  <c:v>5.9199015853905603</c:v>
                </c:pt>
                <c:pt idx="1554">
                  <c:v>5.9199015853905603</c:v>
                </c:pt>
                <c:pt idx="1555">
                  <c:v>5.9199015853905603</c:v>
                </c:pt>
                <c:pt idx="1556">
                  <c:v>5.9199015853905603</c:v>
                </c:pt>
                <c:pt idx="1557">
                  <c:v>5.9199015853905603</c:v>
                </c:pt>
                <c:pt idx="1558">
                  <c:v>5.9199015853905603</c:v>
                </c:pt>
                <c:pt idx="1559">
                  <c:v>5.9199015853905603</c:v>
                </c:pt>
                <c:pt idx="1560">
                  <c:v>5.9199015853905603</c:v>
                </c:pt>
                <c:pt idx="1561">
                  <c:v>5.9199015853905603</c:v>
                </c:pt>
                <c:pt idx="1562">
                  <c:v>5.9199015853905603</c:v>
                </c:pt>
                <c:pt idx="1563">
                  <c:v>5.9199015853905603</c:v>
                </c:pt>
                <c:pt idx="1564">
                  <c:v>5.9199015853905603</c:v>
                </c:pt>
                <c:pt idx="1565">
                  <c:v>5.9199015853905603</c:v>
                </c:pt>
                <c:pt idx="1566">
                  <c:v>5.9199015853905603</c:v>
                </c:pt>
                <c:pt idx="1567">
                  <c:v>5.9199015853905603</c:v>
                </c:pt>
                <c:pt idx="1568">
                  <c:v>5.9199015853905603</c:v>
                </c:pt>
                <c:pt idx="1569">
                  <c:v>5.9199015853905603</c:v>
                </c:pt>
                <c:pt idx="1570">
                  <c:v>5.9199015853905603</c:v>
                </c:pt>
                <c:pt idx="1571">
                  <c:v>5.9199015853905603</c:v>
                </c:pt>
                <c:pt idx="1572">
                  <c:v>5.9199015853905603</c:v>
                </c:pt>
                <c:pt idx="1573">
                  <c:v>5.9199015853905603</c:v>
                </c:pt>
                <c:pt idx="1574">
                  <c:v>5.9199015853905603</c:v>
                </c:pt>
                <c:pt idx="1575">
                  <c:v>5.9199015853905603</c:v>
                </c:pt>
                <c:pt idx="1576">
                  <c:v>5.9199015853905603</c:v>
                </c:pt>
                <c:pt idx="1577">
                  <c:v>5.9199015853905603</c:v>
                </c:pt>
                <c:pt idx="1578">
                  <c:v>5.9199015853905603</c:v>
                </c:pt>
                <c:pt idx="1579">
                  <c:v>5.9199015853905603</c:v>
                </c:pt>
                <c:pt idx="1580">
                  <c:v>5.9199015853905603</c:v>
                </c:pt>
                <c:pt idx="1581">
                  <c:v>5.9199015853905603</c:v>
                </c:pt>
                <c:pt idx="1582">
                  <c:v>5.9199015853905603</c:v>
                </c:pt>
                <c:pt idx="1583">
                  <c:v>5.9199015853905603</c:v>
                </c:pt>
                <c:pt idx="1584">
                  <c:v>5.9199015853905603</c:v>
                </c:pt>
                <c:pt idx="1585">
                  <c:v>5.9199015853905603</c:v>
                </c:pt>
                <c:pt idx="1586">
                  <c:v>5.9199015853905603</c:v>
                </c:pt>
                <c:pt idx="1587">
                  <c:v>5.9199015853905603</c:v>
                </c:pt>
                <c:pt idx="1588">
                  <c:v>5.9199015853905603</c:v>
                </c:pt>
                <c:pt idx="1589">
                  <c:v>5.9199015853905603</c:v>
                </c:pt>
                <c:pt idx="1590">
                  <c:v>5.9677172723981506</c:v>
                </c:pt>
                <c:pt idx="1591">
                  <c:v>5.9677172723981506</c:v>
                </c:pt>
                <c:pt idx="1592">
                  <c:v>5.9677172723981506</c:v>
                </c:pt>
                <c:pt idx="1593">
                  <c:v>5.9677172723981506</c:v>
                </c:pt>
                <c:pt idx="1594">
                  <c:v>5.9677172723981506</c:v>
                </c:pt>
                <c:pt idx="1595">
                  <c:v>5.9677172723981506</c:v>
                </c:pt>
                <c:pt idx="1596">
                  <c:v>5.9677172723981506</c:v>
                </c:pt>
                <c:pt idx="1597">
                  <c:v>5.9677172723981506</c:v>
                </c:pt>
                <c:pt idx="1598">
                  <c:v>5.9677172723981506</c:v>
                </c:pt>
                <c:pt idx="1599">
                  <c:v>5.9677172723981506</c:v>
                </c:pt>
                <c:pt idx="1600">
                  <c:v>5.9677172723981506</c:v>
                </c:pt>
                <c:pt idx="1601">
                  <c:v>5.9677172723981506</c:v>
                </c:pt>
                <c:pt idx="1602">
                  <c:v>5.9677172723981506</c:v>
                </c:pt>
                <c:pt idx="1603">
                  <c:v>5.9677172723981506</c:v>
                </c:pt>
                <c:pt idx="1604">
                  <c:v>5.9677172723981506</c:v>
                </c:pt>
                <c:pt idx="1605">
                  <c:v>5.9677172723981506</c:v>
                </c:pt>
                <c:pt idx="1606">
                  <c:v>5.9677172723981506</c:v>
                </c:pt>
                <c:pt idx="1607">
                  <c:v>6.0159358298597301</c:v>
                </c:pt>
                <c:pt idx="1608">
                  <c:v>6.0159358298597301</c:v>
                </c:pt>
                <c:pt idx="1609">
                  <c:v>6.0159358298597301</c:v>
                </c:pt>
                <c:pt idx="1610">
                  <c:v>6.0159358298597301</c:v>
                </c:pt>
                <c:pt idx="1611">
                  <c:v>6.0159358298597301</c:v>
                </c:pt>
                <c:pt idx="1612">
                  <c:v>6.0159358298597301</c:v>
                </c:pt>
                <c:pt idx="1613">
                  <c:v>6.0159358298597301</c:v>
                </c:pt>
                <c:pt idx="1614">
                  <c:v>6.0159358298597301</c:v>
                </c:pt>
                <c:pt idx="1615">
                  <c:v>6.0159358298597301</c:v>
                </c:pt>
                <c:pt idx="1616">
                  <c:v>6.0159358298597301</c:v>
                </c:pt>
                <c:pt idx="1617">
                  <c:v>6.0159358298597301</c:v>
                </c:pt>
                <c:pt idx="1618">
                  <c:v>6.0159358298597301</c:v>
                </c:pt>
                <c:pt idx="1619">
                  <c:v>6.0159358298597301</c:v>
                </c:pt>
                <c:pt idx="1620">
                  <c:v>6.0159358298597301</c:v>
                </c:pt>
                <c:pt idx="1621">
                  <c:v>6.0159358298597301</c:v>
                </c:pt>
                <c:pt idx="1622">
                  <c:v>6.0159358298597301</c:v>
                </c:pt>
                <c:pt idx="1623">
                  <c:v>6.0159358298597301</c:v>
                </c:pt>
                <c:pt idx="1624">
                  <c:v>6.0159358298597301</c:v>
                </c:pt>
                <c:pt idx="1625">
                  <c:v>6.0159358298597301</c:v>
                </c:pt>
                <c:pt idx="1626">
                  <c:v>6.0159358298597301</c:v>
                </c:pt>
                <c:pt idx="1627">
                  <c:v>6.0159358298597301</c:v>
                </c:pt>
                <c:pt idx="1628">
                  <c:v>6.0159358298597301</c:v>
                </c:pt>
                <c:pt idx="1629">
                  <c:v>6.0159358298597301</c:v>
                </c:pt>
                <c:pt idx="1630">
                  <c:v>6.0159358298597301</c:v>
                </c:pt>
                <c:pt idx="1631">
                  <c:v>6.0159358298597301</c:v>
                </c:pt>
                <c:pt idx="1632">
                  <c:v>6.0159358298597301</c:v>
                </c:pt>
                <c:pt idx="1633">
                  <c:v>6.0159358298597301</c:v>
                </c:pt>
                <c:pt idx="1634">
                  <c:v>6.0159358298597301</c:v>
                </c:pt>
                <c:pt idx="1635">
                  <c:v>6.0159358298597301</c:v>
                </c:pt>
                <c:pt idx="1636">
                  <c:v>6.0159358298597301</c:v>
                </c:pt>
                <c:pt idx="1637">
                  <c:v>6.0159358298597301</c:v>
                </c:pt>
                <c:pt idx="1638">
                  <c:v>6.0159358298597301</c:v>
                </c:pt>
                <c:pt idx="1639">
                  <c:v>6.0159358298597301</c:v>
                </c:pt>
                <c:pt idx="1640">
                  <c:v>6.0159358298597301</c:v>
                </c:pt>
                <c:pt idx="1641">
                  <c:v>6.0159358298597301</c:v>
                </c:pt>
                <c:pt idx="1642">
                  <c:v>6.0159358298597301</c:v>
                </c:pt>
                <c:pt idx="1643">
                  <c:v>6.0159358298597301</c:v>
                </c:pt>
                <c:pt idx="1644">
                  <c:v>6.0159358298597301</c:v>
                </c:pt>
                <c:pt idx="1645">
                  <c:v>6.0159358298597301</c:v>
                </c:pt>
                <c:pt idx="1646">
                  <c:v>6.0159358298597301</c:v>
                </c:pt>
                <c:pt idx="1647">
                  <c:v>6.0159358298597301</c:v>
                </c:pt>
                <c:pt idx="1648">
                  <c:v>6.0159358298597301</c:v>
                </c:pt>
                <c:pt idx="1649">
                  <c:v>6.0159358298597301</c:v>
                </c:pt>
                <c:pt idx="1650">
                  <c:v>6.0651659654498804</c:v>
                </c:pt>
                <c:pt idx="1651">
                  <c:v>6.0651659654498804</c:v>
                </c:pt>
                <c:pt idx="1652">
                  <c:v>6.0651659654498804</c:v>
                </c:pt>
                <c:pt idx="1653">
                  <c:v>6.0651659654498804</c:v>
                </c:pt>
                <c:pt idx="1654">
                  <c:v>6.0651659654498804</c:v>
                </c:pt>
                <c:pt idx="1655">
                  <c:v>6.0651659654498804</c:v>
                </c:pt>
                <c:pt idx="1656">
                  <c:v>6.0651659654498804</c:v>
                </c:pt>
                <c:pt idx="1657">
                  <c:v>6.0651659654498804</c:v>
                </c:pt>
                <c:pt idx="1658">
                  <c:v>6.0651659654498804</c:v>
                </c:pt>
                <c:pt idx="1659">
                  <c:v>6.0651659654498804</c:v>
                </c:pt>
                <c:pt idx="1660">
                  <c:v>6.0651659654498804</c:v>
                </c:pt>
                <c:pt idx="1661">
                  <c:v>6.0651659654498804</c:v>
                </c:pt>
                <c:pt idx="1662">
                  <c:v>6.0651659654498804</c:v>
                </c:pt>
                <c:pt idx="1663">
                  <c:v>6.0651659654498804</c:v>
                </c:pt>
                <c:pt idx="1664">
                  <c:v>6.0651659654498804</c:v>
                </c:pt>
                <c:pt idx="1665">
                  <c:v>6.0651659654498804</c:v>
                </c:pt>
                <c:pt idx="1666">
                  <c:v>6.0651659654498804</c:v>
                </c:pt>
                <c:pt idx="1667">
                  <c:v>6.0651659654498804</c:v>
                </c:pt>
                <c:pt idx="1668">
                  <c:v>6.0651659654498804</c:v>
                </c:pt>
                <c:pt idx="1669">
                  <c:v>6.0651659654498804</c:v>
                </c:pt>
                <c:pt idx="1670">
                  <c:v>6.0651659654498804</c:v>
                </c:pt>
                <c:pt idx="1671">
                  <c:v>6.0651659654498804</c:v>
                </c:pt>
                <c:pt idx="1672">
                  <c:v>6.0651659654498804</c:v>
                </c:pt>
                <c:pt idx="1673">
                  <c:v>6.0651659654498804</c:v>
                </c:pt>
                <c:pt idx="1674">
                  <c:v>6.0651659654498804</c:v>
                </c:pt>
                <c:pt idx="1675">
                  <c:v>6.0651659654498804</c:v>
                </c:pt>
                <c:pt idx="1676">
                  <c:v>6.0651659654498804</c:v>
                </c:pt>
                <c:pt idx="1677">
                  <c:v>6.0651659654498804</c:v>
                </c:pt>
                <c:pt idx="1678">
                  <c:v>6.0651659654498804</c:v>
                </c:pt>
                <c:pt idx="1679">
                  <c:v>6.0651659654498804</c:v>
                </c:pt>
                <c:pt idx="1680">
                  <c:v>6.0651659654498804</c:v>
                </c:pt>
                <c:pt idx="1681">
                  <c:v>6.0651659654498804</c:v>
                </c:pt>
                <c:pt idx="1682">
                  <c:v>6.0651659654498804</c:v>
                </c:pt>
                <c:pt idx="1683">
                  <c:v>6.0651659654498804</c:v>
                </c:pt>
                <c:pt idx="1684">
                  <c:v>6.0651659654498804</c:v>
                </c:pt>
                <c:pt idx="1685">
                  <c:v>6.0651659654498804</c:v>
                </c:pt>
                <c:pt idx="1686">
                  <c:v>6.0651659654498804</c:v>
                </c:pt>
                <c:pt idx="1687">
                  <c:v>6.0651659654498804</c:v>
                </c:pt>
                <c:pt idx="1688">
                  <c:v>6.0651659654498804</c:v>
                </c:pt>
                <c:pt idx="1689">
                  <c:v>6.0651659654498804</c:v>
                </c:pt>
                <c:pt idx="1690">
                  <c:v>6.0651659654498804</c:v>
                </c:pt>
                <c:pt idx="1691">
                  <c:v>6.0651659654498804</c:v>
                </c:pt>
                <c:pt idx="1692">
                  <c:v>6.0651659654498804</c:v>
                </c:pt>
                <c:pt idx="1693">
                  <c:v>6.0651659654498804</c:v>
                </c:pt>
                <c:pt idx="1694">
                  <c:v>6.0651659654498804</c:v>
                </c:pt>
                <c:pt idx="1695">
                  <c:v>6.0651659654498804</c:v>
                </c:pt>
                <c:pt idx="1696">
                  <c:v>6.0651659654498804</c:v>
                </c:pt>
                <c:pt idx="1697">
                  <c:v>6.0651659654498804</c:v>
                </c:pt>
                <c:pt idx="1698">
                  <c:v>6.0651659654498804</c:v>
                </c:pt>
                <c:pt idx="1699">
                  <c:v>6.1656268022719392</c:v>
                </c:pt>
                <c:pt idx="1700">
                  <c:v>6.1656268022719392</c:v>
                </c:pt>
                <c:pt idx="1701">
                  <c:v>6.1656268022719392</c:v>
                </c:pt>
                <c:pt idx="1702">
                  <c:v>6.1656268022719392</c:v>
                </c:pt>
                <c:pt idx="1703">
                  <c:v>6.1656268022719392</c:v>
                </c:pt>
                <c:pt idx="1704">
                  <c:v>6.1656268022719392</c:v>
                </c:pt>
                <c:pt idx="1705">
                  <c:v>6.1656268022719392</c:v>
                </c:pt>
                <c:pt idx="1706">
                  <c:v>6.1656268022719392</c:v>
                </c:pt>
                <c:pt idx="1707">
                  <c:v>6.1656268022719392</c:v>
                </c:pt>
                <c:pt idx="1708">
                  <c:v>6.1656268022719392</c:v>
                </c:pt>
                <c:pt idx="1709">
                  <c:v>6.1656268022719392</c:v>
                </c:pt>
                <c:pt idx="1710">
                  <c:v>6.1656268022719392</c:v>
                </c:pt>
                <c:pt idx="1711">
                  <c:v>6.1656268022719392</c:v>
                </c:pt>
                <c:pt idx="1712">
                  <c:v>6.1656268022719392</c:v>
                </c:pt>
                <c:pt idx="1713">
                  <c:v>6.1656268022719392</c:v>
                </c:pt>
                <c:pt idx="1714">
                  <c:v>6.1656268022719392</c:v>
                </c:pt>
                <c:pt idx="1715">
                  <c:v>6.1656268022719392</c:v>
                </c:pt>
                <c:pt idx="1716">
                  <c:v>6.1656268022719392</c:v>
                </c:pt>
                <c:pt idx="1717">
                  <c:v>6.1656268022719392</c:v>
                </c:pt>
                <c:pt idx="1718">
                  <c:v>6.1656268022719392</c:v>
                </c:pt>
                <c:pt idx="1719">
                  <c:v>6.1656268022719392</c:v>
                </c:pt>
                <c:pt idx="1720">
                  <c:v>6.1656268022719392</c:v>
                </c:pt>
                <c:pt idx="1721">
                  <c:v>6.1656268022719392</c:v>
                </c:pt>
                <c:pt idx="1722">
                  <c:v>6.1656268022719392</c:v>
                </c:pt>
                <c:pt idx="1723">
                  <c:v>6.1656268022719392</c:v>
                </c:pt>
                <c:pt idx="1724">
                  <c:v>6.1656268022719392</c:v>
                </c:pt>
                <c:pt idx="1725">
                  <c:v>6.1656268022719392</c:v>
                </c:pt>
                <c:pt idx="1726">
                  <c:v>6.1656268022719392</c:v>
                </c:pt>
                <c:pt idx="1727">
                  <c:v>6.1656268022719392</c:v>
                </c:pt>
                <c:pt idx="1728">
                  <c:v>6.1656268022719392</c:v>
                </c:pt>
                <c:pt idx="1729">
                  <c:v>6.1656268022719392</c:v>
                </c:pt>
                <c:pt idx="1730">
                  <c:v>6.1656268022719392</c:v>
                </c:pt>
                <c:pt idx="1731">
                  <c:v>6.1656268022719392</c:v>
                </c:pt>
                <c:pt idx="1732">
                  <c:v>6.1656268022719392</c:v>
                </c:pt>
                <c:pt idx="1733">
                  <c:v>6.1656268022719392</c:v>
                </c:pt>
                <c:pt idx="1734">
                  <c:v>6.1656268022719392</c:v>
                </c:pt>
                <c:pt idx="1735">
                  <c:v>6.1656268022719392</c:v>
                </c:pt>
                <c:pt idx="1736">
                  <c:v>6.1656268022719392</c:v>
                </c:pt>
                <c:pt idx="1737">
                  <c:v>6.1656268022719392</c:v>
                </c:pt>
                <c:pt idx="1738">
                  <c:v>6.1656268022719392</c:v>
                </c:pt>
                <c:pt idx="1739">
                  <c:v>6.1656268022719392</c:v>
                </c:pt>
                <c:pt idx="1740">
                  <c:v>6.1656268022719392</c:v>
                </c:pt>
                <c:pt idx="1741">
                  <c:v>6.1656268022719392</c:v>
                </c:pt>
                <c:pt idx="1742">
                  <c:v>6.1656268022719392</c:v>
                </c:pt>
                <c:pt idx="1743">
                  <c:v>6.1656268022719392</c:v>
                </c:pt>
                <c:pt idx="1744">
                  <c:v>6.1656268022719392</c:v>
                </c:pt>
                <c:pt idx="1745">
                  <c:v>6.1656268022719392</c:v>
                </c:pt>
                <c:pt idx="1746">
                  <c:v>6.1656268022719392</c:v>
                </c:pt>
                <c:pt idx="1747">
                  <c:v>6.1656268022719392</c:v>
                </c:pt>
                <c:pt idx="1748">
                  <c:v>6.1656268022719392</c:v>
                </c:pt>
                <c:pt idx="1749">
                  <c:v>6.1656268022719392</c:v>
                </c:pt>
                <c:pt idx="1750">
                  <c:v>6.1656268022719392</c:v>
                </c:pt>
                <c:pt idx="1751">
                  <c:v>6.1656268022719392</c:v>
                </c:pt>
                <c:pt idx="1752">
                  <c:v>6.1656268022719392</c:v>
                </c:pt>
                <c:pt idx="1753">
                  <c:v>6.1656268022719392</c:v>
                </c:pt>
                <c:pt idx="1754">
                  <c:v>6.1656268022719392</c:v>
                </c:pt>
                <c:pt idx="1755">
                  <c:v>6.1656268022719392</c:v>
                </c:pt>
                <c:pt idx="1756">
                  <c:v>6.1656268022719392</c:v>
                </c:pt>
                <c:pt idx="1757">
                  <c:v>6.1656268022719392</c:v>
                </c:pt>
                <c:pt idx="1758">
                  <c:v>6.1656268022719392</c:v>
                </c:pt>
                <c:pt idx="1759">
                  <c:v>6.1656268022719392</c:v>
                </c:pt>
                <c:pt idx="1760">
                  <c:v>6.1656268022719392</c:v>
                </c:pt>
                <c:pt idx="1761">
                  <c:v>6.1656268022719392</c:v>
                </c:pt>
                <c:pt idx="1762">
                  <c:v>6.1656268022719392</c:v>
                </c:pt>
                <c:pt idx="1763">
                  <c:v>6.1656268022719392</c:v>
                </c:pt>
                <c:pt idx="1764">
                  <c:v>6.1656268022719392</c:v>
                </c:pt>
                <c:pt idx="1765">
                  <c:v>6.1656268022719392</c:v>
                </c:pt>
                <c:pt idx="1766">
                  <c:v>6.1656268022719392</c:v>
                </c:pt>
                <c:pt idx="1767">
                  <c:v>6.1656268022719392</c:v>
                </c:pt>
                <c:pt idx="1768">
                  <c:v>6.1656268022719392</c:v>
                </c:pt>
                <c:pt idx="1769">
                  <c:v>6.1656268022719392</c:v>
                </c:pt>
                <c:pt idx="1770">
                  <c:v>6.1656268022719392</c:v>
                </c:pt>
                <c:pt idx="1771">
                  <c:v>6.2176297226417105</c:v>
                </c:pt>
                <c:pt idx="1772">
                  <c:v>6.2176297226417105</c:v>
                </c:pt>
                <c:pt idx="1773">
                  <c:v>6.2176297226417105</c:v>
                </c:pt>
                <c:pt idx="1774">
                  <c:v>6.2176297226417105</c:v>
                </c:pt>
                <c:pt idx="1775">
                  <c:v>6.2176297226417105</c:v>
                </c:pt>
                <c:pt idx="1776">
                  <c:v>6.2176297226417105</c:v>
                </c:pt>
                <c:pt idx="1777">
                  <c:v>6.2176297226417105</c:v>
                </c:pt>
                <c:pt idx="1778">
                  <c:v>6.2176297226417105</c:v>
                </c:pt>
                <c:pt idx="1779">
                  <c:v>6.2176297226417105</c:v>
                </c:pt>
                <c:pt idx="1780">
                  <c:v>6.2176297226417105</c:v>
                </c:pt>
                <c:pt idx="1781">
                  <c:v>6.2176297226417105</c:v>
                </c:pt>
                <c:pt idx="1782">
                  <c:v>6.2176297226417105</c:v>
                </c:pt>
                <c:pt idx="1783">
                  <c:v>6.2176297226417105</c:v>
                </c:pt>
                <c:pt idx="1784">
                  <c:v>6.2176297226417105</c:v>
                </c:pt>
                <c:pt idx="1785">
                  <c:v>6.2176297226417105</c:v>
                </c:pt>
                <c:pt idx="1786">
                  <c:v>6.2176297226417105</c:v>
                </c:pt>
                <c:pt idx="1787">
                  <c:v>6.2176297226417105</c:v>
                </c:pt>
                <c:pt idx="1788">
                  <c:v>6.2176297226417105</c:v>
                </c:pt>
                <c:pt idx="1789">
                  <c:v>6.2176297226417105</c:v>
                </c:pt>
                <c:pt idx="1790">
                  <c:v>6.2176297226417105</c:v>
                </c:pt>
                <c:pt idx="1791">
                  <c:v>6.2176297226417105</c:v>
                </c:pt>
                <c:pt idx="1792">
                  <c:v>6.2176297226417105</c:v>
                </c:pt>
                <c:pt idx="1793">
                  <c:v>6.2176297226417105</c:v>
                </c:pt>
                <c:pt idx="1794">
                  <c:v>6.2176297226417105</c:v>
                </c:pt>
                <c:pt idx="1795">
                  <c:v>6.2176297226417105</c:v>
                </c:pt>
                <c:pt idx="1796">
                  <c:v>6.2176297226417105</c:v>
                </c:pt>
                <c:pt idx="1797">
                  <c:v>6.2176297226417105</c:v>
                </c:pt>
                <c:pt idx="1798">
                  <c:v>6.2176297226417105</c:v>
                </c:pt>
                <c:pt idx="1799">
                  <c:v>6.2176297226417105</c:v>
                </c:pt>
                <c:pt idx="1800">
                  <c:v>6.2176297226417105</c:v>
                </c:pt>
                <c:pt idx="1801">
                  <c:v>6.2176297226417105</c:v>
                </c:pt>
                <c:pt idx="1802">
                  <c:v>6.2176297226417105</c:v>
                </c:pt>
                <c:pt idx="1803">
                  <c:v>6.2176297226417105</c:v>
                </c:pt>
                <c:pt idx="1804">
                  <c:v>6.2176297226417105</c:v>
                </c:pt>
                <c:pt idx="1805">
                  <c:v>6.2176297226417105</c:v>
                </c:pt>
                <c:pt idx="1806">
                  <c:v>6.2176297226417105</c:v>
                </c:pt>
                <c:pt idx="1807">
                  <c:v>6.2176297226417105</c:v>
                </c:pt>
                <c:pt idx="1808">
                  <c:v>6.2176297226417105</c:v>
                </c:pt>
                <c:pt idx="1809">
                  <c:v>6.2176297226417105</c:v>
                </c:pt>
                <c:pt idx="1810">
                  <c:v>6.2176297226417105</c:v>
                </c:pt>
                <c:pt idx="1811">
                  <c:v>6.2176297226417105</c:v>
                </c:pt>
                <c:pt idx="1812">
                  <c:v>6.2176297226417105</c:v>
                </c:pt>
                <c:pt idx="1813">
                  <c:v>6.2176297226417105</c:v>
                </c:pt>
                <c:pt idx="1814">
                  <c:v>6.2176297226417105</c:v>
                </c:pt>
                <c:pt idx="1815">
                  <c:v>6.2176297226417105</c:v>
                </c:pt>
                <c:pt idx="1816">
                  <c:v>6.2176297226417105</c:v>
                </c:pt>
                <c:pt idx="1817">
                  <c:v>6.2176297226417105</c:v>
                </c:pt>
                <c:pt idx="1818">
                  <c:v>6.2176297226417105</c:v>
                </c:pt>
                <c:pt idx="1819">
                  <c:v>6.2176297226417105</c:v>
                </c:pt>
                <c:pt idx="1820">
                  <c:v>6.2176297226417105</c:v>
                </c:pt>
                <c:pt idx="1821">
                  <c:v>6.2176297226417105</c:v>
                </c:pt>
                <c:pt idx="1822">
                  <c:v>6.2708138392225496</c:v>
                </c:pt>
                <c:pt idx="1823">
                  <c:v>6.2708138392225496</c:v>
                </c:pt>
                <c:pt idx="1824">
                  <c:v>6.2708138392225496</c:v>
                </c:pt>
                <c:pt idx="1825">
                  <c:v>6.2708138392225496</c:v>
                </c:pt>
                <c:pt idx="1826">
                  <c:v>6.2708138392225496</c:v>
                </c:pt>
                <c:pt idx="1827">
                  <c:v>6.2708138392225496</c:v>
                </c:pt>
                <c:pt idx="1828">
                  <c:v>6.2708138392225496</c:v>
                </c:pt>
                <c:pt idx="1829">
                  <c:v>6.2708138392225496</c:v>
                </c:pt>
                <c:pt idx="1830">
                  <c:v>6.2708138392225496</c:v>
                </c:pt>
                <c:pt idx="1831">
                  <c:v>6.2708138392225496</c:v>
                </c:pt>
                <c:pt idx="1832">
                  <c:v>6.2708138392225496</c:v>
                </c:pt>
                <c:pt idx="1833">
                  <c:v>6.2708138392225496</c:v>
                </c:pt>
                <c:pt idx="1834">
                  <c:v>6.2708138392225496</c:v>
                </c:pt>
                <c:pt idx="1835">
                  <c:v>6.2708138392225496</c:v>
                </c:pt>
                <c:pt idx="1836">
                  <c:v>6.2708138392225496</c:v>
                </c:pt>
                <c:pt idx="1837">
                  <c:v>6.2708138392225496</c:v>
                </c:pt>
                <c:pt idx="1838">
                  <c:v>6.2708138392225496</c:v>
                </c:pt>
                <c:pt idx="1839">
                  <c:v>6.2708138392225496</c:v>
                </c:pt>
                <c:pt idx="1840">
                  <c:v>6.2708138392225496</c:v>
                </c:pt>
                <c:pt idx="1841">
                  <c:v>6.2708138392225496</c:v>
                </c:pt>
                <c:pt idx="1842">
                  <c:v>6.2708138392225496</c:v>
                </c:pt>
                <c:pt idx="1843">
                  <c:v>6.2708138392225496</c:v>
                </c:pt>
                <c:pt idx="1844">
                  <c:v>6.2708138392225496</c:v>
                </c:pt>
                <c:pt idx="1845">
                  <c:v>6.2708138392225496</c:v>
                </c:pt>
                <c:pt idx="1846">
                  <c:v>6.2708138392225496</c:v>
                </c:pt>
                <c:pt idx="1847">
                  <c:v>6.2708138392225496</c:v>
                </c:pt>
                <c:pt idx="1848">
                  <c:v>6.2708138392225496</c:v>
                </c:pt>
                <c:pt idx="1849">
                  <c:v>6.2708138392225496</c:v>
                </c:pt>
                <c:pt idx="1850">
                  <c:v>6.2708138392225496</c:v>
                </c:pt>
                <c:pt idx="1851">
                  <c:v>6.2708138392225496</c:v>
                </c:pt>
                <c:pt idx="1852">
                  <c:v>6.2708138392225496</c:v>
                </c:pt>
                <c:pt idx="1853">
                  <c:v>6.2708138392225496</c:v>
                </c:pt>
                <c:pt idx="1854">
                  <c:v>6.2708138392225496</c:v>
                </c:pt>
                <c:pt idx="1855">
                  <c:v>6.2708138392225496</c:v>
                </c:pt>
                <c:pt idx="1856">
                  <c:v>6.2708138392225496</c:v>
                </c:pt>
                <c:pt idx="1857">
                  <c:v>6.2708138392225496</c:v>
                </c:pt>
                <c:pt idx="1858">
                  <c:v>6.2708138392225496</c:v>
                </c:pt>
                <c:pt idx="1859">
                  <c:v>6.2708138392225496</c:v>
                </c:pt>
                <c:pt idx="1860">
                  <c:v>6.2708138392225496</c:v>
                </c:pt>
                <c:pt idx="1861">
                  <c:v>6.2708138392225496</c:v>
                </c:pt>
                <c:pt idx="1862">
                  <c:v>6.2708138392225496</c:v>
                </c:pt>
                <c:pt idx="1863">
                  <c:v>6.2708138392225496</c:v>
                </c:pt>
                <c:pt idx="1864">
                  <c:v>6.2708138392225496</c:v>
                </c:pt>
                <c:pt idx="1865">
                  <c:v>6.2708138392225496</c:v>
                </c:pt>
                <c:pt idx="1866">
                  <c:v>6.2708138392225496</c:v>
                </c:pt>
                <c:pt idx="1867">
                  <c:v>6.2708138392225496</c:v>
                </c:pt>
                <c:pt idx="1868">
                  <c:v>6.2708138392225496</c:v>
                </c:pt>
                <c:pt idx="1869">
                  <c:v>6.2708138392225496</c:v>
                </c:pt>
                <c:pt idx="1870">
                  <c:v>6.2708138392225496</c:v>
                </c:pt>
                <c:pt idx="1871">
                  <c:v>6.2708138392225496</c:v>
                </c:pt>
                <c:pt idx="1872">
                  <c:v>6.2708138392225496</c:v>
                </c:pt>
                <c:pt idx="1873">
                  <c:v>6.2708138392225496</c:v>
                </c:pt>
                <c:pt idx="1874">
                  <c:v>6.2708138392225496</c:v>
                </c:pt>
                <c:pt idx="1875">
                  <c:v>6.2708138392225496</c:v>
                </c:pt>
                <c:pt idx="1876">
                  <c:v>6.2708138392225496</c:v>
                </c:pt>
                <c:pt idx="1877">
                  <c:v>6.2708138392225496</c:v>
                </c:pt>
                <c:pt idx="1878">
                  <c:v>6.2708138392225496</c:v>
                </c:pt>
                <c:pt idx="1879">
                  <c:v>6.2708138392225496</c:v>
                </c:pt>
                <c:pt idx="1880">
                  <c:v>6.2708138392225496</c:v>
                </c:pt>
                <c:pt idx="1881">
                  <c:v>6.2708138392225496</c:v>
                </c:pt>
                <c:pt idx="1882">
                  <c:v>6.2708138392225496</c:v>
                </c:pt>
                <c:pt idx="1883">
                  <c:v>6.2708138392225496</c:v>
                </c:pt>
                <c:pt idx="1884">
                  <c:v>6.2708138392225496</c:v>
                </c:pt>
                <c:pt idx="1885">
                  <c:v>6.2708138392225496</c:v>
                </c:pt>
                <c:pt idx="1886">
                  <c:v>6.2708138392225496</c:v>
                </c:pt>
                <c:pt idx="1887">
                  <c:v>6.2708138392225496</c:v>
                </c:pt>
                <c:pt idx="1888">
                  <c:v>6.2708138392225496</c:v>
                </c:pt>
                <c:pt idx="1889">
                  <c:v>6.2708138392225496</c:v>
                </c:pt>
                <c:pt idx="1890">
                  <c:v>6.2708138392225496</c:v>
                </c:pt>
                <c:pt idx="1891">
                  <c:v>6.2708138392225496</c:v>
                </c:pt>
                <c:pt idx="1892">
                  <c:v>6.2708138392225496</c:v>
                </c:pt>
                <c:pt idx="1893">
                  <c:v>6.3257259595912192</c:v>
                </c:pt>
                <c:pt idx="1894">
                  <c:v>6.3257259595912192</c:v>
                </c:pt>
                <c:pt idx="1895">
                  <c:v>6.3257259595912192</c:v>
                </c:pt>
                <c:pt idx="1896">
                  <c:v>6.3257259595912192</c:v>
                </c:pt>
                <c:pt idx="1897">
                  <c:v>6.3257259595912192</c:v>
                </c:pt>
                <c:pt idx="1898">
                  <c:v>6.3257259595912192</c:v>
                </c:pt>
                <c:pt idx="1899">
                  <c:v>6.3257259595912192</c:v>
                </c:pt>
                <c:pt idx="1900">
                  <c:v>6.3257259595912192</c:v>
                </c:pt>
                <c:pt idx="1901">
                  <c:v>6.3257259595912192</c:v>
                </c:pt>
                <c:pt idx="1902">
                  <c:v>6.3257259595912192</c:v>
                </c:pt>
                <c:pt idx="1903">
                  <c:v>6.3257259595912192</c:v>
                </c:pt>
                <c:pt idx="1904">
                  <c:v>6.3257259595912192</c:v>
                </c:pt>
                <c:pt idx="1905">
                  <c:v>6.3257259595912192</c:v>
                </c:pt>
                <c:pt idx="1906">
                  <c:v>6.3257259595912192</c:v>
                </c:pt>
                <c:pt idx="1907">
                  <c:v>6.3257259595912192</c:v>
                </c:pt>
                <c:pt idx="1908">
                  <c:v>6.3257259595912192</c:v>
                </c:pt>
                <c:pt idx="1909">
                  <c:v>6.3257259595912192</c:v>
                </c:pt>
                <c:pt idx="1910">
                  <c:v>6.3257259595912192</c:v>
                </c:pt>
                <c:pt idx="1911">
                  <c:v>6.3257259595912192</c:v>
                </c:pt>
                <c:pt idx="1912">
                  <c:v>6.3257259595912192</c:v>
                </c:pt>
                <c:pt idx="1913">
                  <c:v>6.3257259595912192</c:v>
                </c:pt>
                <c:pt idx="1914">
                  <c:v>6.3257259595912192</c:v>
                </c:pt>
                <c:pt idx="1915">
                  <c:v>6.3257259595912192</c:v>
                </c:pt>
                <c:pt idx="1916">
                  <c:v>6.3257259595912192</c:v>
                </c:pt>
                <c:pt idx="1917">
                  <c:v>6.3257259595912192</c:v>
                </c:pt>
                <c:pt idx="1918">
                  <c:v>6.3257259595912192</c:v>
                </c:pt>
                <c:pt idx="1919">
                  <c:v>6.3257259595912192</c:v>
                </c:pt>
                <c:pt idx="1920">
                  <c:v>6.3257259595912192</c:v>
                </c:pt>
                <c:pt idx="1921">
                  <c:v>6.3257259595912192</c:v>
                </c:pt>
                <c:pt idx="1922">
                  <c:v>6.3257259595912192</c:v>
                </c:pt>
                <c:pt idx="1923">
                  <c:v>6.3257259595912192</c:v>
                </c:pt>
                <c:pt idx="1924">
                  <c:v>6.3257259595912192</c:v>
                </c:pt>
                <c:pt idx="1925">
                  <c:v>6.3257259595912192</c:v>
                </c:pt>
                <c:pt idx="1926">
                  <c:v>6.3257259595912192</c:v>
                </c:pt>
                <c:pt idx="1927">
                  <c:v>6.3257259595912192</c:v>
                </c:pt>
                <c:pt idx="1928">
                  <c:v>6.3257259595912192</c:v>
                </c:pt>
                <c:pt idx="1929">
                  <c:v>6.3257259595912192</c:v>
                </c:pt>
                <c:pt idx="1930">
                  <c:v>6.3257259595912192</c:v>
                </c:pt>
                <c:pt idx="1931">
                  <c:v>6.3257259595912192</c:v>
                </c:pt>
                <c:pt idx="1932">
                  <c:v>6.3257259595912192</c:v>
                </c:pt>
                <c:pt idx="1933">
                  <c:v>6.3257259595912192</c:v>
                </c:pt>
                <c:pt idx="1934">
                  <c:v>6.3257259595912192</c:v>
                </c:pt>
                <c:pt idx="1935">
                  <c:v>6.3257259595912192</c:v>
                </c:pt>
                <c:pt idx="1936">
                  <c:v>6.3257259595912192</c:v>
                </c:pt>
                <c:pt idx="1937">
                  <c:v>6.3257259595912192</c:v>
                </c:pt>
                <c:pt idx="1938">
                  <c:v>6.3257259595912192</c:v>
                </c:pt>
                <c:pt idx="1939">
                  <c:v>6.3257259595912192</c:v>
                </c:pt>
                <c:pt idx="1940">
                  <c:v>6.3257259595912192</c:v>
                </c:pt>
                <c:pt idx="1941">
                  <c:v>6.3257259595912192</c:v>
                </c:pt>
                <c:pt idx="1942">
                  <c:v>6.3257259595912192</c:v>
                </c:pt>
                <c:pt idx="1943">
                  <c:v>6.3257259595912192</c:v>
                </c:pt>
                <c:pt idx="1944">
                  <c:v>6.3257259595912192</c:v>
                </c:pt>
                <c:pt idx="1945">
                  <c:v>6.3257259595912192</c:v>
                </c:pt>
                <c:pt idx="1946">
                  <c:v>6.3257259595912192</c:v>
                </c:pt>
                <c:pt idx="1947">
                  <c:v>6.3257259595912192</c:v>
                </c:pt>
                <c:pt idx="1948">
                  <c:v>6.3257259595912192</c:v>
                </c:pt>
                <c:pt idx="1949">
                  <c:v>6.3257259595912192</c:v>
                </c:pt>
                <c:pt idx="1950">
                  <c:v>6.3257259595912192</c:v>
                </c:pt>
                <c:pt idx="1951">
                  <c:v>6.3257259595912192</c:v>
                </c:pt>
                <c:pt idx="1952">
                  <c:v>6.3257259595912192</c:v>
                </c:pt>
                <c:pt idx="1953">
                  <c:v>6.3257259595912192</c:v>
                </c:pt>
                <c:pt idx="1954">
                  <c:v>6.3257259595912192</c:v>
                </c:pt>
                <c:pt idx="1955">
                  <c:v>6.3257259595912192</c:v>
                </c:pt>
                <c:pt idx="1956">
                  <c:v>6.3257259595912192</c:v>
                </c:pt>
                <c:pt idx="1957">
                  <c:v>6.3257259595912192</c:v>
                </c:pt>
                <c:pt idx="1958">
                  <c:v>6.3257259595912192</c:v>
                </c:pt>
                <c:pt idx="1959">
                  <c:v>6.3257259595912192</c:v>
                </c:pt>
                <c:pt idx="1960">
                  <c:v>6.3257259595912192</c:v>
                </c:pt>
                <c:pt idx="1961">
                  <c:v>6.3257259595912192</c:v>
                </c:pt>
                <c:pt idx="1962">
                  <c:v>6.3257259595912192</c:v>
                </c:pt>
                <c:pt idx="1963">
                  <c:v>6.3257259595912192</c:v>
                </c:pt>
                <c:pt idx="1964">
                  <c:v>6.3257259595912192</c:v>
                </c:pt>
                <c:pt idx="1965">
                  <c:v>6.3257259595912192</c:v>
                </c:pt>
                <c:pt idx="1966">
                  <c:v>6.3257259595912192</c:v>
                </c:pt>
                <c:pt idx="1967">
                  <c:v>6.3257259595912192</c:v>
                </c:pt>
                <c:pt idx="1968">
                  <c:v>6.3257259595912192</c:v>
                </c:pt>
                <c:pt idx="1969">
                  <c:v>6.3257259595912192</c:v>
                </c:pt>
                <c:pt idx="1970">
                  <c:v>6.3257259595912192</c:v>
                </c:pt>
                <c:pt idx="1971">
                  <c:v>6.3257259595912192</c:v>
                </c:pt>
                <c:pt idx="1972">
                  <c:v>6.3257259595912192</c:v>
                </c:pt>
                <c:pt idx="1973">
                  <c:v>6.3257259595912192</c:v>
                </c:pt>
                <c:pt idx="1974">
                  <c:v>6.3257259595912192</c:v>
                </c:pt>
                <c:pt idx="1975">
                  <c:v>6.3257259595912192</c:v>
                </c:pt>
                <c:pt idx="1976">
                  <c:v>6.3257259595912192</c:v>
                </c:pt>
                <c:pt idx="1977">
                  <c:v>6.3257259595912192</c:v>
                </c:pt>
                <c:pt idx="1978">
                  <c:v>6.3257259595912192</c:v>
                </c:pt>
                <c:pt idx="1979">
                  <c:v>6.3257259595912192</c:v>
                </c:pt>
                <c:pt idx="1980">
                  <c:v>6.3257259595912192</c:v>
                </c:pt>
                <c:pt idx="1981">
                  <c:v>6.3257259595912192</c:v>
                </c:pt>
                <c:pt idx="1982">
                  <c:v>6.3257259595912192</c:v>
                </c:pt>
                <c:pt idx="1983">
                  <c:v>6.3257259595912192</c:v>
                </c:pt>
                <c:pt idx="1984">
                  <c:v>6.3257259595912192</c:v>
                </c:pt>
                <c:pt idx="1985">
                  <c:v>6.3257259595912192</c:v>
                </c:pt>
                <c:pt idx="1986">
                  <c:v>6.3257259595912192</c:v>
                </c:pt>
                <c:pt idx="1987">
                  <c:v>6.3257259595912192</c:v>
                </c:pt>
                <c:pt idx="1988">
                  <c:v>6.3257259595912192</c:v>
                </c:pt>
                <c:pt idx="1989">
                  <c:v>6.3257259595912192</c:v>
                </c:pt>
                <c:pt idx="1990">
                  <c:v>6.3257259595912192</c:v>
                </c:pt>
                <c:pt idx="1991">
                  <c:v>6.3257259595912192</c:v>
                </c:pt>
                <c:pt idx="1992">
                  <c:v>6.3257259595912192</c:v>
                </c:pt>
                <c:pt idx="1993">
                  <c:v>6.3257259595912192</c:v>
                </c:pt>
                <c:pt idx="1994">
                  <c:v>6.3257259595912192</c:v>
                </c:pt>
                <c:pt idx="1995">
                  <c:v>6.3257259595912192</c:v>
                </c:pt>
                <c:pt idx="1996">
                  <c:v>6.3257259595912192</c:v>
                </c:pt>
                <c:pt idx="1997">
                  <c:v>6.3257259595912192</c:v>
                </c:pt>
                <c:pt idx="1998">
                  <c:v>6.3257259595912192</c:v>
                </c:pt>
                <c:pt idx="1999">
                  <c:v>6.3257259595912192</c:v>
                </c:pt>
                <c:pt idx="2000">
                  <c:v>6.3257259595912192</c:v>
                </c:pt>
                <c:pt idx="2001">
                  <c:v>6.3257259595912192</c:v>
                </c:pt>
                <c:pt idx="2002">
                  <c:v>6.3257259595912192</c:v>
                </c:pt>
                <c:pt idx="2003">
                  <c:v>6.3257259595912192</c:v>
                </c:pt>
                <c:pt idx="2004">
                  <c:v>6.3257259595912192</c:v>
                </c:pt>
                <c:pt idx="2005">
                  <c:v>6.3257259595912192</c:v>
                </c:pt>
                <c:pt idx="2006">
                  <c:v>6.3257259595912192</c:v>
                </c:pt>
                <c:pt idx="2007">
                  <c:v>6.3257259595912192</c:v>
                </c:pt>
                <c:pt idx="2008">
                  <c:v>6.3257259595912192</c:v>
                </c:pt>
                <c:pt idx="2009">
                  <c:v>6.3257259595912192</c:v>
                </c:pt>
                <c:pt idx="2010">
                  <c:v>6.3257259595912192</c:v>
                </c:pt>
                <c:pt idx="2011">
                  <c:v>6.3257259595912192</c:v>
                </c:pt>
                <c:pt idx="2012">
                  <c:v>6.3257259595912192</c:v>
                </c:pt>
                <c:pt idx="2013">
                  <c:v>6.3257259595912192</c:v>
                </c:pt>
                <c:pt idx="2014">
                  <c:v>6.3257259595912192</c:v>
                </c:pt>
                <c:pt idx="2015">
                  <c:v>6.3257259595912192</c:v>
                </c:pt>
                <c:pt idx="2016">
                  <c:v>6.3257259595912192</c:v>
                </c:pt>
                <c:pt idx="2017">
                  <c:v>6.3257259595912192</c:v>
                </c:pt>
                <c:pt idx="2018">
                  <c:v>6.3257259595912192</c:v>
                </c:pt>
                <c:pt idx="2019">
                  <c:v>6.3257259595912192</c:v>
                </c:pt>
                <c:pt idx="2020">
                  <c:v>6.3257259595912192</c:v>
                </c:pt>
                <c:pt idx="2021">
                  <c:v>6.3257259595912192</c:v>
                </c:pt>
                <c:pt idx="2022">
                  <c:v>6.3257259595912192</c:v>
                </c:pt>
                <c:pt idx="2023">
                  <c:v>6.3257259595912192</c:v>
                </c:pt>
                <c:pt idx="2024">
                  <c:v>6.3257259595912192</c:v>
                </c:pt>
                <c:pt idx="2025">
                  <c:v>6.3257259595912192</c:v>
                </c:pt>
                <c:pt idx="2026">
                  <c:v>6.3257259595912192</c:v>
                </c:pt>
                <c:pt idx="2027">
                  <c:v>6.3257259595912192</c:v>
                </c:pt>
                <c:pt idx="2028">
                  <c:v>6.3257259595912192</c:v>
                </c:pt>
                <c:pt idx="2029">
                  <c:v>6.3257259595912192</c:v>
                </c:pt>
                <c:pt idx="2030">
                  <c:v>6.3257259595912192</c:v>
                </c:pt>
                <c:pt idx="2031">
                  <c:v>6.3257259595912192</c:v>
                </c:pt>
                <c:pt idx="2032">
                  <c:v>6.3257259595912192</c:v>
                </c:pt>
                <c:pt idx="2033">
                  <c:v>6.3257259595912192</c:v>
                </c:pt>
                <c:pt idx="2034">
                  <c:v>6.3257259595912192</c:v>
                </c:pt>
                <c:pt idx="2035">
                  <c:v>6.3257259595912192</c:v>
                </c:pt>
                <c:pt idx="2036">
                  <c:v>6.3257259595912192</c:v>
                </c:pt>
                <c:pt idx="2037">
                  <c:v>6.3257259595912192</c:v>
                </c:pt>
                <c:pt idx="2038">
                  <c:v>6.3257259595912192</c:v>
                </c:pt>
                <c:pt idx="2039">
                  <c:v>6.3257259595912192</c:v>
                </c:pt>
                <c:pt idx="2040">
                  <c:v>6.3257259595912192</c:v>
                </c:pt>
                <c:pt idx="2041">
                  <c:v>6.3257259595912192</c:v>
                </c:pt>
                <c:pt idx="2042">
                  <c:v>6.3257259595912192</c:v>
                </c:pt>
                <c:pt idx="2043">
                  <c:v>6.3257259595912192</c:v>
                </c:pt>
                <c:pt idx="2044">
                  <c:v>6.3257259595912192</c:v>
                </c:pt>
                <c:pt idx="2045">
                  <c:v>6.3257259595912192</c:v>
                </c:pt>
                <c:pt idx="2046">
                  <c:v>6.3257259595912192</c:v>
                </c:pt>
                <c:pt idx="2047">
                  <c:v>6.3257259595912192</c:v>
                </c:pt>
                <c:pt idx="2048">
                  <c:v>6.3257259595912192</c:v>
                </c:pt>
                <c:pt idx="2049">
                  <c:v>6.3257259595912192</c:v>
                </c:pt>
                <c:pt idx="2050">
                  <c:v>6.3257259595912192</c:v>
                </c:pt>
                <c:pt idx="2051">
                  <c:v>6.3257259595912192</c:v>
                </c:pt>
                <c:pt idx="2052">
                  <c:v>6.3257259595912192</c:v>
                </c:pt>
                <c:pt idx="2053">
                  <c:v>6.3257259595912192</c:v>
                </c:pt>
                <c:pt idx="2054">
                  <c:v>6.3257259595912192</c:v>
                </c:pt>
                <c:pt idx="2055">
                  <c:v>6.3257259595912192</c:v>
                </c:pt>
                <c:pt idx="2056">
                  <c:v>6.3257259595912192</c:v>
                </c:pt>
                <c:pt idx="2057">
                  <c:v>6.3257259595912192</c:v>
                </c:pt>
                <c:pt idx="2058">
                  <c:v>6.3257259595912192</c:v>
                </c:pt>
                <c:pt idx="2059">
                  <c:v>6.3257259595912192</c:v>
                </c:pt>
                <c:pt idx="2060">
                  <c:v>6.3257259595912192</c:v>
                </c:pt>
                <c:pt idx="2061">
                  <c:v>6.3257259595912192</c:v>
                </c:pt>
                <c:pt idx="2062">
                  <c:v>6.3257259595912192</c:v>
                </c:pt>
                <c:pt idx="2063">
                  <c:v>6.3257259595912192</c:v>
                </c:pt>
                <c:pt idx="2064">
                  <c:v>6.3257259595912192</c:v>
                </c:pt>
                <c:pt idx="2065">
                  <c:v>6.3257259595912192</c:v>
                </c:pt>
                <c:pt idx="2066">
                  <c:v>6.3257259595912192</c:v>
                </c:pt>
                <c:pt idx="2067">
                  <c:v>6.3257259595912192</c:v>
                </c:pt>
                <c:pt idx="2068">
                  <c:v>6.3257259595912192</c:v>
                </c:pt>
                <c:pt idx="2069">
                  <c:v>6.3257259595912192</c:v>
                </c:pt>
                <c:pt idx="2070">
                  <c:v>6.3257259595912192</c:v>
                </c:pt>
                <c:pt idx="2071">
                  <c:v>6.3257259595912192</c:v>
                </c:pt>
                <c:pt idx="2072">
                  <c:v>6.3257259595912192</c:v>
                </c:pt>
                <c:pt idx="2073">
                  <c:v>6.3257259595912192</c:v>
                </c:pt>
                <c:pt idx="2074">
                  <c:v>6.3257259595912192</c:v>
                </c:pt>
                <c:pt idx="2075">
                  <c:v>6.3257259595912192</c:v>
                </c:pt>
                <c:pt idx="2076">
                  <c:v>6.3257259595912192</c:v>
                </c:pt>
                <c:pt idx="2077">
                  <c:v>6.3257259595912192</c:v>
                </c:pt>
                <c:pt idx="2078">
                  <c:v>6.3257259595912192</c:v>
                </c:pt>
                <c:pt idx="2079">
                  <c:v>6.3257259595912192</c:v>
                </c:pt>
                <c:pt idx="2080">
                  <c:v>6.3257259595912192</c:v>
                </c:pt>
                <c:pt idx="2081">
                  <c:v>6.3257259595912192</c:v>
                </c:pt>
                <c:pt idx="2082">
                  <c:v>6.3257259595912192</c:v>
                </c:pt>
                <c:pt idx="2083">
                  <c:v>6.3257259595912192</c:v>
                </c:pt>
                <c:pt idx="2084">
                  <c:v>6.3257259595912192</c:v>
                </c:pt>
                <c:pt idx="2085">
                  <c:v>6.3257259595912192</c:v>
                </c:pt>
                <c:pt idx="2086">
                  <c:v>6.3257259595912192</c:v>
                </c:pt>
                <c:pt idx="2087">
                  <c:v>6.3257259595912192</c:v>
                </c:pt>
                <c:pt idx="2088">
                  <c:v>6.3257259595912192</c:v>
                </c:pt>
                <c:pt idx="2089">
                  <c:v>6.3257259595912192</c:v>
                </c:pt>
                <c:pt idx="2090">
                  <c:v>6.3257259595912192</c:v>
                </c:pt>
                <c:pt idx="2091">
                  <c:v>6.3257259595912192</c:v>
                </c:pt>
                <c:pt idx="2092">
                  <c:v>6.3257259595912192</c:v>
                </c:pt>
                <c:pt idx="2093">
                  <c:v>6.3257259595912192</c:v>
                </c:pt>
                <c:pt idx="2094">
                  <c:v>6.3257259595912192</c:v>
                </c:pt>
                <c:pt idx="2095">
                  <c:v>6.3257259595912192</c:v>
                </c:pt>
                <c:pt idx="2096">
                  <c:v>6.3257259595912192</c:v>
                </c:pt>
                <c:pt idx="2097">
                  <c:v>6.3257259595912192</c:v>
                </c:pt>
                <c:pt idx="2098">
                  <c:v>6.3257259595912192</c:v>
                </c:pt>
                <c:pt idx="2099">
                  <c:v>6.3257259595912192</c:v>
                </c:pt>
                <c:pt idx="2100">
                  <c:v>6.3257259595912192</c:v>
                </c:pt>
                <c:pt idx="2101">
                  <c:v>6.3257259595912192</c:v>
                </c:pt>
                <c:pt idx="2102">
                  <c:v>6.3257259595912192</c:v>
                </c:pt>
                <c:pt idx="2103">
                  <c:v>6.3257259595912192</c:v>
                </c:pt>
                <c:pt idx="2104">
                  <c:v>6.3257259595912192</c:v>
                </c:pt>
                <c:pt idx="2105">
                  <c:v>6.3257259595912192</c:v>
                </c:pt>
                <c:pt idx="2106">
                  <c:v>6.3257259595912192</c:v>
                </c:pt>
                <c:pt idx="2107">
                  <c:v>6.3257259595912192</c:v>
                </c:pt>
                <c:pt idx="2108">
                  <c:v>6.3257259595912192</c:v>
                </c:pt>
                <c:pt idx="2109">
                  <c:v>6.3257259595912192</c:v>
                </c:pt>
                <c:pt idx="2110">
                  <c:v>6.3257259595912192</c:v>
                </c:pt>
                <c:pt idx="2111">
                  <c:v>6.3257259595912192</c:v>
                </c:pt>
                <c:pt idx="2112">
                  <c:v>6.3257259595912192</c:v>
                </c:pt>
                <c:pt idx="2113">
                  <c:v>6.3257259595912192</c:v>
                </c:pt>
                <c:pt idx="2114">
                  <c:v>6.3257259595912192</c:v>
                </c:pt>
                <c:pt idx="2115">
                  <c:v>6.3257259595912192</c:v>
                </c:pt>
                <c:pt idx="2116">
                  <c:v>6.3257259595912192</c:v>
                </c:pt>
                <c:pt idx="2117">
                  <c:v>6.3257259595912192</c:v>
                </c:pt>
                <c:pt idx="2118">
                  <c:v>6.3257259595912192</c:v>
                </c:pt>
                <c:pt idx="2119">
                  <c:v>6.3257259595912192</c:v>
                </c:pt>
                <c:pt idx="2120">
                  <c:v>6.3257259595912192</c:v>
                </c:pt>
                <c:pt idx="2121">
                  <c:v>6.3257259595912192</c:v>
                </c:pt>
                <c:pt idx="2122">
                  <c:v>6.3257259595912192</c:v>
                </c:pt>
                <c:pt idx="2123">
                  <c:v>6.3257259595912192</c:v>
                </c:pt>
                <c:pt idx="2124">
                  <c:v>6.3257259595912192</c:v>
                </c:pt>
                <c:pt idx="2125">
                  <c:v>6.3257259595912192</c:v>
                </c:pt>
                <c:pt idx="2126">
                  <c:v>6.3257259595912192</c:v>
                </c:pt>
                <c:pt idx="2127">
                  <c:v>6.3257259595912192</c:v>
                </c:pt>
                <c:pt idx="2128">
                  <c:v>6.3257259595912192</c:v>
                </c:pt>
                <c:pt idx="2129">
                  <c:v>6.3257259595912192</c:v>
                </c:pt>
                <c:pt idx="2130">
                  <c:v>6.3257259595912192</c:v>
                </c:pt>
                <c:pt idx="2131">
                  <c:v>6.3257259595912192</c:v>
                </c:pt>
                <c:pt idx="2132">
                  <c:v>6.3257259595912192</c:v>
                </c:pt>
                <c:pt idx="2133">
                  <c:v>6.3257259595912192</c:v>
                </c:pt>
                <c:pt idx="2134">
                  <c:v>6.3257259595912192</c:v>
                </c:pt>
                <c:pt idx="2135">
                  <c:v>6.3257259595912192</c:v>
                </c:pt>
                <c:pt idx="2136">
                  <c:v>6.3257259595912192</c:v>
                </c:pt>
                <c:pt idx="2137">
                  <c:v>6.3257259595912192</c:v>
                </c:pt>
                <c:pt idx="2138">
                  <c:v>6.3257259595912192</c:v>
                </c:pt>
                <c:pt idx="2139">
                  <c:v>6.3257259595912192</c:v>
                </c:pt>
                <c:pt idx="2140">
                  <c:v>6.3257259595912192</c:v>
                </c:pt>
                <c:pt idx="2141">
                  <c:v>6.3257259595912192</c:v>
                </c:pt>
                <c:pt idx="2142">
                  <c:v>6.3257259595912192</c:v>
                </c:pt>
                <c:pt idx="2143">
                  <c:v>6.3257259595912192</c:v>
                </c:pt>
                <c:pt idx="2144">
                  <c:v>6.3257259595912192</c:v>
                </c:pt>
                <c:pt idx="2145">
                  <c:v>6.3257259595912192</c:v>
                </c:pt>
                <c:pt idx="2146">
                  <c:v>6.3257259595912192</c:v>
                </c:pt>
                <c:pt idx="2147">
                  <c:v>6.3257259595912192</c:v>
                </c:pt>
                <c:pt idx="2148">
                  <c:v>6.3257259595912192</c:v>
                </c:pt>
                <c:pt idx="2149">
                  <c:v>6.3257259595912192</c:v>
                </c:pt>
                <c:pt idx="2150">
                  <c:v>6.3257259595912192</c:v>
                </c:pt>
                <c:pt idx="2151">
                  <c:v>6.3257259595912192</c:v>
                </c:pt>
                <c:pt idx="2152">
                  <c:v>6.3884556926946203</c:v>
                </c:pt>
                <c:pt idx="2153">
                  <c:v>6.3884556926946203</c:v>
                </c:pt>
                <c:pt idx="2154">
                  <c:v>6.3884556926946203</c:v>
                </c:pt>
                <c:pt idx="2155">
                  <c:v>6.3884556926946203</c:v>
                </c:pt>
                <c:pt idx="2156">
                  <c:v>6.3884556926946203</c:v>
                </c:pt>
                <c:pt idx="2157">
                  <c:v>6.3884556926946203</c:v>
                </c:pt>
                <c:pt idx="2158">
                  <c:v>6.3884556926946203</c:v>
                </c:pt>
                <c:pt idx="2159">
                  <c:v>6.3884556926946203</c:v>
                </c:pt>
                <c:pt idx="2160">
                  <c:v>6.3884556926946203</c:v>
                </c:pt>
                <c:pt idx="2161">
                  <c:v>6.3884556926946203</c:v>
                </c:pt>
                <c:pt idx="2162">
                  <c:v>6.3884556926946203</c:v>
                </c:pt>
                <c:pt idx="2163">
                  <c:v>6.3884556926946203</c:v>
                </c:pt>
                <c:pt idx="2164">
                  <c:v>6.3884556926946203</c:v>
                </c:pt>
                <c:pt idx="2165">
                  <c:v>6.3884556926946203</c:v>
                </c:pt>
                <c:pt idx="2166">
                  <c:v>6.3884556926946203</c:v>
                </c:pt>
                <c:pt idx="2167">
                  <c:v>6.3884556926946203</c:v>
                </c:pt>
                <c:pt idx="2168">
                  <c:v>6.3884556926946203</c:v>
                </c:pt>
                <c:pt idx="2169">
                  <c:v>6.3884556926946203</c:v>
                </c:pt>
                <c:pt idx="2170">
                  <c:v>6.3884556926946203</c:v>
                </c:pt>
                <c:pt idx="2171">
                  <c:v>6.3884556926946203</c:v>
                </c:pt>
                <c:pt idx="2172">
                  <c:v>6.3884556926946203</c:v>
                </c:pt>
                <c:pt idx="2173">
                  <c:v>6.3884556926946203</c:v>
                </c:pt>
                <c:pt idx="2174">
                  <c:v>6.3884556926946203</c:v>
                </c:pt>
                <c:pt idx="2175">
                  <c:v>6.3884556926946203</c:v>
                </c:pt>
                <c:pt idx="2176">
                  <c:v>6.3884556926946203</c:v>
                </c:pt>
                <c:pt idx="2177">
                  <c:v>6.3884556926946203</c:v>
                </c:pt>
                <c:pt idx="2178">
                  <c:v>6.3884556926946203</c:v>
                </c:pt>
                <c:pt idx="2179">
                  <c:v>6.3884556926946203</c:v>
                </c:pt>
                <c:pt idx="2180">
                  <c:v>6.3884556926946203</c:v>
                </c:pt>
                <c:pt idx="2181">
                  <c:v>6.3884556926946203</c:v>
                </c:pt>
                <c:pt idx="2182">
                  <c:v>6.3884556926946203</c:v>
                </c:pt>
                <c:pt idx="2183">
                  <c:v>6.3884556926946203</c:v>
                </c:pt>
                <c:pt idx="2184">
                  <c:v>6.3884556926946203</c:v>
                </c:pt>
                <c:pt idx="2185">
                  <c:v>6.3884556926946203</c:v>
                </c:pt>
                <c:pt idx="2186">
                  <c:v>6.3884556926946203</c:v>
                </c:pt>
                <c:pt idx="2187">
                  <c:v>6.4523731556674502</c:v>
                </c:pt>
                <c:pt idx="2188">
                  <c:v>6.4523731556674502</c:v>
                </c:pt>
                <c:pt idx="2189">
                  <c:v>6.4523731556674502</c:v>
                </c:pt>
                <c:pt idx="2190">
                  <c:v>6.4523731556674502</c:v>
                </c:pt>
                <c:pt idx="2191">
                  <c:v>6.4523731556674502</c:v>
                </c:pt>
                <c:pt idx="2192">
                  <c:v>6.4523731556674502</c:v>
                </c:pt>
                <c:pt idx="2193">
                  <c:v>6.4523731556674502</c:v>
                </c:pt>
                <c:pt idx="2194">
                  <c:v>6.4523731556674502</c:v>
                </c:pt>
                <c:pt idx="2195">
                  <c:v>6.4523731556674502</c:v>
                </c:pt>
                <c:pt idx="2196">
                  <c:v>6.4523731556674502</c:v>
                </c:pt>
                <c:pt idx="2197">
                  <c:v>6.4523731556674502</c:v>
                </c:pt>
                <c:pt idx="2198">
                  <c:v>6.4523731556674502</c:v>
                </c:pt>
                <c:pt idx="2199">
                  <c:v>6.4523731556674502</c:v>
                </c:pt>
                <c:pt idx="2200">
                  <c:v>6.4523731556674502</c:v>
                </c:pt>
                <c:pt idx="2201">
                  <c:v>6.4523731556674502</c:v>
                </c:pt>
                <c:pt idx="2202">
                  <c:v>6.4523731556674502</c:v>
                </c:pt>
                <c:pt idx="2203">
                  <c:v>6.4523731556674502</c:v>
                </c:pt>
                <c:pt idx="2204">
                  <c:v>6.4523731556674502</c:v>
                </c:pt>
                <c:pt idx="2205">
                  <c:v>6.4523731556674502</c:v>
                </c:pt>
                <c:pt idx="2206">
                  <c:v>6.4523731556674502</c:v>
                </c:pt>
                <c:pt idx="2207">
                  <c:v>6.4523731556674502</c:v>
                </c:pt>
                <c:pt idx="2208">
                  <c:v>6.4523731556674502</c:v>
                </c:pt>
                <c:pt idx="2209">
                  <c:v>6.4523731556674502</c:v>
                </c:pt>
                <c:pt idx="2210">
                  <c:v>6.4523731556674502</c:v>
                </c:pt>
                <c:pt idx="2211">
                  <c:v>6.4523731556674502</c:v>
                </c:pt>
                <c:pt idx="2212">
                  <c:v>6.4523731556674502</c:v>
                </c:pt>
                <c:pt idx="2213">
                  <c:v>6.4523731556674502</c:v>
                </c:pt>
                <c:pt idx="2214">
                  <c:v>6.4523731556674502</c:v>
                </c:pt>
                <c:pt idx="2215">
                  <c:v>6.4523731556674502</c:v>
                </c:pt>
                <c:pt idx="2216">
                  <c:v>6.4523731556674502</c:v>
                </c:pt>
                <c:pt idx="2217">
                  <c:v>6.4523731556674502</c:v>
                </c:pt>
                <c:pt idx="2218">
                  <c:v>6.4523731556674502</c:v>
                </c:pt>
                <c:pt idx="2219">
                  <c:v>6.4523731556674502</c:v>
                </c:pt>
                <c:pt idx="2220">
                  <c:v>6.4523731556674502</c:v>
                </c:pt>
                <c:pt idx="2221">
                  <c:v>6.4523731556674502</c:v>
                </c:pt>
                <c:pt idx="2222">
                  <c:v>6.4523731556674502</c:v>
                </c:pt>
                <c:pt idx="2223">
                  <c:v>6.4523731556674502</c:v>
                </c:pt>
                <c:pt idx="2224">
                  <c:v>6.4523731556674502</c:v>
                </c:pt>
                <c:pt idx="2225">
                  <c:v>6.4523731556674502</c:v>
                </c:pt>
                <c:pt idx="2226">
                  <c:v>6.4523731556674502</c:v>
                </c:pt>
                <c:pt idx="2227">
                  <c:v>6.4523731556674502</c:v>
                </c:pt>
                <c:pt idx="2228">
                  <c:v>6.4523731556674502</c:v>
                </c:pt>
                <c:pt idx="2229">
                  <c:v>6.4523731556674502</c:v>
                </c:pt>
                <c:pt idx="2230">
                  <c:v>6.4523731556674502</c:v>
                </c:pt>
                <c:pt idx="2231">
                  <c:v>6.4523731556674502</c:v>
                </c:pt>
                <c:pt idx="2232">
                  <c:v>6.4523731556674502</c:v>
                </c:pt>
                <c:pt idx="2233">
                  <c:v>6.4523731556674502</c:v>
                </c:pt>
                <c:pt idx="2234">
                  <c:v>6.5177589307832307</c:v>
                </c:pt>
                <c:pt idx="2235">
                  <c:v>6.5177589307832307</c:v>
                </c:pt>
                <c:pt idx="2236">
                  <c:v>6.5177589307832307</c:v>
                </c:pt>
                <c:pt idx="2237">
                  <c:v>6.5177589307832307</c:v>
                </c:pt>
                <c:pt idx="2238">
                  <c:v>6.5177589307832307</c:v>
                </c:pt>
                <c:pt idx="2239">
                  <c:v>6.5177589307832307</c:v>
                </c:pt>
                <c:pt idx="2240">
                  <c:v>6.5177589307832307</c:v>
                </c:pt>
                <c:pt idx="2241">
                  <c:v>6.5177589307832307</c:v>
                </c:pt>
                <c:pt idx="2242">
                  <c:v>6.5177589307832307</c:v>
                </c:pt>
                <c:pt idx="2243">
                  <c:v>6.5177589307832307</c:v>
                </c:pt>
                <c:pt idx="2244">
                  <c:v>6.5177589307832307</c:v>
                </c:pt>
                <c:pt idx="2245">
                  <c:v>6.5177589307832307</c:v>
                </c:pt>
                <c:pt idx="2246">
                  <c:v>6.5177589307832307</c:v>
                </c:pt>
                <c:pt idx="2247">
                  <c:v>6.5177589307832307</c:v>
                </c:pt>
                <c:pt idx="2248">
                  <c:v>6.5177589307832307</c:v>
                </c:pt>
                <c:pt idx="2249">
                  <c:v>6.5177589307832307</c:v>
                </c:pt>
                <c:pt idx="2250">
                  <c:v>6.5177589307832307</c:v>
                </c:pt>
                <c:pt idx="2251">
                  <c:v>6.5177589307832307</c:v>
                </c:pt>
                <c:pt idx="2252">
                  <c:v>6.5177589307832307</c:v>
                </c:pt>
                <c:pt idx="2253">
                  <c:v>6.5177589307832307</c:v>
                </c:pt>
                <c:pt idx="2254">
                  <c:v>6.5177589307832307</c:v>
                </c:pt>
                <c:pt idx="2255">
                  <c:v>6.5177589307832307</c:v>
                </c:pt>
                <c:pt idx="2256">
                  <c:v>6.5177589307832307</c:v>
                </c:pt>
                <c:pt idx="2257">
                  <c:v>6.5177589307832307</c:v>
                </c:pt>
                <c:pt idx="2258">
                  <c:v>6.5177589307832307</c:v>
                </c:pt>
                <c:pt idx="2259">
                  <c:v>6.5177589307832307</c:v>
                </c:pt>
                <c:pt idx="2260">
                  <c:v>6.5177589307832307</c:v>
                </c:pt>
                <c:pt idx="2261">
                  <c:v>6.5177589307832307</c:v>
                </c:pt>
                <c:pt idx="2262">
                  <c:v>6.5177589307832307</c:v>
                </c:pt>
                <c:pt idx="2263">
                  <c:v>6.5177589307832307</c:v>
                </c:pt>
                <c:pt idx="2264">
                  <c:v>6.5177589307832307</c:v>
                </c:pt>
                <c:pt idx="2265">
                  <c:v>6.5177589307832307</c:v>
                </c:pt>
                <c:pt idx="2266">
                  <c:v>6.5177589307832307</c:v>
                </c:pt>
                <c:pt idx="2267">
                  <c:v>6.5177589307832307</c:v>
                </c:pt>
                <c:pt idx="2268">
                  <c:v>6.5177589307832307</c:v>
                </c:pt>
                <c:pt idx="2269">
                  <c:v>6.5177589307832307</c:v>
                </c:pt>
                <c:pt idx="2270">
                  <c:v>6.5177589307832307</c:v>
                </c:pt>
                <c:pt idx="2271">
                  <c:v>6.5177589307832307</c:v>
                </c:pt>
                <c:pt idx="2272">
                  <c:v>6.5177589307832307</c:v>
                </c:pt>
                <c:pt idx="2273">
                  <c:v>6.5177589307832307</c:v>
                </c:pt>
                <c:pt idx="2274">
                  <c:v>6.5177589307832307</c:v>
                </c:pt>
                <c:pt idx="2275">
                  <c:v>6.5177589307832307</c:v>
                </c:pt>
                <c:pt idx="2276">
                  <c:v>6.5847324399525906</c:v>
                </c:pt>
                <c:pt idx="2277">
                  <c:v>6.5847324399525906</c:v>
                </c:pt>
                <c:pt idx="2278">
                  <c:v>6.5847324399525906</c:v>
                </c:pt>
                <c:pt idx="2279">
                  <c:v>6.5847324399525906</c:v>
                </c:pt>
                <c:pt idx="2280">
                  <c:v>6.5847324399525906</c:v>
                </c:pt>
                <c:pt idx="2281">
                  <c:v>6.5847324399525906</c:v>
                </c:pt>
                <c:pt idx="2282">
                  <c:v>6.5847324399525906</c:v>
                </c:pt>
                <c:pt idx="2283">
                  <c:v>6.5847324399525906</c:v>
                </c:pt>
                <c:pt idx="2284">
                  <c:v>6.5847324399525906</c:v>
                </c:pt>
                <c:pt idx="2285">
                  <c:v>6.5847324399525906</c:v>
                </c:pt>
                <c:pt idx="2286">
                  <c:v>6.5847324399525906</c:v>
                </c:pt>
                <c:pt idx="2287">
                  <c:v>6.5847324399525906</c:v>
                </c:pt>
                <c:pt idx="2288">
                  <c:v>6.5847324399525906</c:v>
                </c:pt>
                <c:pt idx="2289">
                  <c:v>6.5847324399525906</c:v>
                </c:pt>
                <c:pt idx="2290">
                  <c:v>6.5847324399525906</c:v>
                </c:pt>
                <c:pt idx="2291">
                  <c:v>6.5847324399525906</c:v>
                </c:pt>
                <c:pt idx="2292">
                  <c:v>6.5847324399525906</c:v>
                </c:pt>
                <c:pt idx="2293">
                  <c:v>6.5847324399525906</c:v>
                </c:pt>
                <c:pt idx="2294">
                  <c:v>6.5847324399525906</c:v>
                </c:pt>
                <c:pt idx="2295">
                  <c:v>6.5847324399525906</c:v>
                </c:pt>
                <c:pt idx="2296">
                  <c:v>6.5847324399525906</c:v>
                </c:pt>
                <c:pt idx="2297">
                  <c:v>6.5847324399525906</c:v>
                </c:pt>
                <c:pt idx="2298">
                  <c:v>6.5847324399525906</c:v>
                </c:pt>
                <c:pt idx="2299">
                  <c:v>6.5847324399525906</c:v>
                </c:pt>
                <c:pt idx="2300">
                  <c:v>6.5847324399525906</c:v>
                </c:pt>
                <c:pt idx="2301">
                  <c:v>6.6527070479137205</c:v>
                </c:pt>
                <c:pt idx="2302">
                  <c:v>6.6527070479137205</c:v>
                </c:pt>
                <c:pt idx="2303">
                  <c:v>6.6527070479137205</c:v>
                </c:pt>
                <c:pt idx="2304">
                  <c:v>6.6527070479137205</c:v>
                </c:pt>
                <c:pt idx="2305">
                  <c:v>6.6527070479137205</c:v>
                </c:pt>
                <c:pt idx="2306">
                  <c:v>6.6527070479137205</c:v>
                </c:pt>
                <c:pt idx="2307">
                  <c:v>6.6527070479137205</c:v>
                </c:pt>
                <c:pt idx="2308">
                  <c:v>6.6527070479137205</c:v>
                </c:pt>
                <c:pt idx="2309">
                  <c:v>6.6527070479137205</c:v>
                </c:pt>
                <c:pt idx="2310">
                  <c:v>6.6527070479137205</c:v>
                </c:pt>
                <c:pt idx="2311">
                  <c:v>6.6527070479137205</c:v>
                </c:pt>
                <c:pt idx="2312">
                  <c:v>6.6527070479137205</c:v>
                </c:pt>
                <c:pt idx="2313">
                  <c:v>6.6527070479137205</c:v>
                </c:pt>
                <c:pt idx="2314">
                  <c:v>6.6527070479137205</c:v>
                </c:pt>
                <c:pt idx="2315">
                  <c:v>6.6527070479137205</c:v>
                </c:pt>
                <c:pt idx="2316">
                  <c:v>6.6527070479137205</c:v>
                </c:pt>
                <c:pt idx="2317">
                  <c:v>6.6527070479137205</c:v>
                </c:pt>
                <c:pt idx="2318">
                  <c:v>6.6527070479137205</c:v>
                </c:pt>
                <c:pt idx="2319">
                  <c:v>6.6527070479137205</c:v>
                </c:pt>
                <c:pt idx="2320">
                  <c:v>6.6527070479137205</c:v>
                </c:pt>
                <c:pt idx="2321">
                  <c:v>6.6527070479137205</c:v>
                </c:pt>
                <c:pt idx="2322">
                  <c:v>6.6527070479137205</c:v>
                </c:pt>
                <c:pt idx="2323">
                  <c:v>6.6527070479137205</c:v>
                </c:pt>
                <c:pt idx="2324">
                  <c:v>6.6527070479137205</c:v>
                </c:pt>
                <c:pt idx="2325">
                  <c:v>6.6527070479137205</c:v>
                </c:pt>
                <c:pt idx="2326">
                  <c:v>6.6527070479137205</c:v>
                </c:pt>
                <c:pt idx="2327">
                  <c:v>6.6527070479137205</c:v>
                </c:pt>
                <c:pt idx="2328">
                  <c:v>6.6527070479137205</c:v>
                </c:pt>
                <c:pt idx="2329">
                  <c:v>6.6527070479137205</c:v>
                </c:pt>
                <c:pt idx="2330">
                  <c:v>6.6527070479137205</c:v>
                </c:pt>
                <c:pt idx="2331">
                  <c:v>6.6527070479137205</c:v>
                </c:pt>
                <c:pt idx="2332">
                  <c:v>6.6527070479137205</c:v>
                </c:pt>
                <c:pt idx="2333">
                  <c:v>6.6527070479137205</c:v>
                </c:pt>
                <c:pt idx="2334">
                  <c:v>6.6527070479137205</c:v>
                </c:pt>
                <c:pt idx="2335">
                  <c:v>6.6527070479137205</c:v>
                </c:pt>
                <c:pt idx="2336">
                  <c:v>6.6527070479137205</c:v>
                </c:pt>
                <c:pt idx="2337">
                  <c:v>6.6527070479137205</c:v>
                </c:pt>
                <c:pt idx="2338">
                  <c:v>6.6527070479137205</c:v>
                </c:pt>
                <c:pt idx="2339">
                  <c:v>6.6527070479137205</c:v>
                </c:pt>
                <c:pt idx="2340">
                  <c:v>6.6527070479137205</c:v>
                </c:pt>
                <c:pt idx="2341">
                  <c:v>6.6527070479137205</c:v>
                </c:pt>
                <c:pt idx="2342">
                  <c:v>6.6527070479137205</c:v>
                </c:pt>
                <c:pt idx="2343">
                  <c:v>6.6527070479137205</c:v>
                </c:pt>
                <c:pt idx="2344">
                  <c:v>6.6527070479137205</c:v>
                </c:pt>
                <c:pt idx="2345">
                  <c:v>6.6527070479137205</c:v>
                </c:pt>
                <c:pt idx="2346">
                  <c:v>6.6527070479137205</c:v>
                </c:pt>
                <c:pt idx="2347">
                  <c:v>6.6527070479137205</c:v>
                </c:pt>
                <c:pt idx="2348">
                  <c:v>6.6527070479137205</c:v>
                </c:pt>
                <c:pt idx="2349">
                  <c:v>6.6527070479137205</c:v>
                </c:pt>
                <c:pt idx="2350">
                  <c:v>6.6527070479137205</c:v>
                </c:pt>
                <c:pt idx="2351">
                  <c:v>6.6527070479137205</c:v>
                </c:pt>
                <c:pt idx="2352">
                  <c:v>6.6527070479137205</c:v>
                </c:pt>
                <c:pt idx="2353">
                  <c:v>6.6527070479137205</c:v>
                </c:pt>
                <c:pt idx="2354">
                  <c:v>6.6527070479137205</c:v>
                </c:pt>
                <c:pt idx="2355">
                  <c:v>6.6527070479137205</c:v>
                </c:pt>
                <c:pt idx="2356">
                  <c:v>6.6527070479137205</c:v>
                </c:pt>
                <c:pt idx="2357">
                  <c:v>6.6527070479137205</c:v>
                </c:pt>
                <c:pt idx="2358">
                  <c:v>6.6527070479137205</c:v>
                </c:pt>
                <c:pt idx="2359">
                  <c:v>6.6527070479137205</c:v>
                </c:pt>
                <c:pt idx="2360">
                  <c:v>6.6527070479137205</c:v>
                </c:pt>
                <c:pt idx="2361">
                  <c:v>6.6527070479137205</c:v>
                </c:pt>
                <c:pt idx="2362">
                  <c:v>6.6527070479137205</c:v>
                </c:pt>
                <c:pt idx="2363">
                  <c:v>6.6527070479137205</c:v>
                </c:pt>
                <c:pt idx="2364">
                  <c:v>6.6527070479137205</c:v>
                </c:pt>
                <c:pt idx="2365">
                  <c:v>6.6527070479137205</c:v>
                </c:pt>
                <c:pt idx="2366">
                  <c:v>6.6527070479137205</c:v>
                </c:pt>
                <c:pt idx="2367">
                  <c:v>6.6527070479137205</c:v>
                </c:pt>
                <c:pt idx="2368">
                  <c:v>6.6527070479137205</c:v>
                </c:pt>
                <c:pt idx="2369">
                  <c:v>6.6527070479137205</c:v>
                </c:pt>
                <c:pt idx="2370">
                  <c:v>6.6527070479137205</c:v>
                </c:pt>
                <c:pt idx="2371">
                  <c:v>6.6527070479137205</c:v>
                </c:pt>
                <c:pt idx="2372">
                  <c:v>6.6527070479137205</c:v>
                </c:pt>
                <c:pt idx="2373">
                  <c:v>6.6527070479137205</c:v>
                </c:pt>
                <c:pt idx="2374">
                  <c:v>6.6527070479137205</c:v>
                </c:pt>
                <c:pt idx="2375">
                  <c:v>6.6527070479137205</c:v>
                </c:pt>
                <c:pt idx="2376">
                  <c:v>6.6527070479137205</c:v>
                </c:pt>
                <c:pt idx="2377">
                  <c:v>6.6527070479137205</c:v>
                </c:pt>
                <c:pt idx="2378">
                  <c:v>6.6527070479137205</c:v>
                </c:pt>
                <c:pt idx="2379">
                  <c:v>6.6527070479137205</c:v>
                </c:pt>
                <c:pt idx="2380">
                  <c:v>6.6527070479137205</c:v>
                </c:pt>
                <c:pt idx="2381">
                  <c:v>6.6527070479137205</c:v>
                </c:pt>
                <c:pt idx="2382">
                  <c:v>6.6527070479137205</c:v>
                </c:pt>
                <c:pt idx="2383">
                  <c:v>6.6527070479137205</c:v>
                </c:pt>
                <c:pt idx="2384">
                  <c:v>6.6527070479137205</c:v>
                </c:pt>
                <c:pt idx="2385">
                  <c:v>6.6527070479137205</c:v>
                </c:pt>
                <c:pt idx="2386">
                  <c:v>6.6527070479137205</c:v>
                </c:pt>
                <c:pt idx="2387">
                  <c:v>6.6527070479137205</c:v>
                </c:pt>
                <c:pt idx="2388">
                  <c:v>6.6527070479137205</c:v>
                </c:pt>
                <c:pt idx="2389">
                  <c:v>6.6527070479137205</c:v>
                </c:pt>
                <c:pt idx="2390">
                  <c:v>6.6527070479137205</c:v>
                </c:pt>
                <c:pt idx="2391">
                  <c:v>6.6527070479137205</c:v>
                </c:pt>
                <c:pt idx="2392">
                  <c:v>6.6527070479137205</c:v>
                </c:pt>
                <c:pt idx="2393">
                  <c:v>6.6527070479137205</c:v>
                </c:pt>
                <c:pt idx="2394">
                  <c:v>6.6527070479137205</c:v>
                </c:pt>
                <c:pt idx="2395">
                  <c:v>6.6527070479137205</c:v>
                </c:pt>
                <c:pt idx="2396">
                  <c:v>6.6527070479137205</c:v>
                </c:pt>
                <c:pt idx="2397">
                  <c:v>6.6527070479137205</c:v>
                </c:pt>
                <c:pt idx="2398">
                  <c:v>6.6527070479137205</c:v>
                </c:pt>
                <c:pt idx="2399">
                  <c:v>6.6527070479137205</c:v>
                </c:pt>
                <c:pt idx="2400">
                  <c:v>6.6527070479137205</c:v>
                </c:pt>
                <c:pt idx="2401">
                  <c:v>6.6527070479137205</c:v>
                </c:pt>
                <c:pt idx="2402">
                  <c:v>6.6527070479137205</c:v>
                </c:pt>
                <c:pt idx="2403">
                  <c:v>6.6527070479137205</c:v>
                </c:pt>
                <c:pt idx="2404">
                  <c:v>6.6527070479137205</c:v>
                </c:pt>
                <c:pt idx="2405">
                  <c:v>6.6527070479137205</c:v>
                </c:pt>
                <c:pt idx="2406">
                  <c:v>6.6527070479137205</c:v>
                </c:pt>
                <c:pt idx="2407">
                  <c:v>6.6527070479137205</c:v>
                </c:pt>
                <c:pt idx="2408">
                  <c:v>6.6527070479137205</c:v>
                </c:pt>
                <c:pt idx="2409">
                  <c:v>6.6527070479137205</c:v>
                </c:pt>
                <c:pt idx="2410">
                  <c:v>6.6527070479137205</c:v>
                </c:pt>
                <c:pt idx="2411">
                  <c:v>6.6527070479137205</c:v>
                </c:pt>
                <c:pt idx="2412">
                  <c:v>6.6527070479137205</c:v>
                </c:pt>
                <c:pt idx="2413">
                  <c:v>6.6527070479137205</c:v>
                </c:pt>
                <c:pt idx="2414">
                  <c:v>6.6527070479137205</c:v>
                </c:pt>
                <c:pt idx="2415">
                  <c:v>6.6527070479137205</c:v>
                </c:pt>
                <c:pt idx="2416">
                  <c:v>6.6527070479137205</c:v>
                </c:pt>
                <c:pt idx="2417">
                  <c:v>6.6527070479137205</c:v>
                </c:pt>
                <c:pt idx="2418">
                  <c:v>6.6527070479137205</c:v>
                </c:pt>
                <c:pt idx="2419">
                  <c:v>6.6527070479137205</c:v>
                </c:pt>
                <c:pt idx="2420">
                  <c:v>6.6527070479137205</c:v>
                </c:pt>
                <c:pt idx="2421">
                  <c:v>6.6527070479137205</c:v>
                </c:pt>
                <c:pt idx="2422">
                  <c:v>6.6527070479137205</c:v>
                </c:pt>
                <c:pt idx="2423">
                  <c:v>6.6527070479137205</c:v>
                </c:pt>
                <c:pt idx="2424">
                  <c:v>6.6527070479137205</c:v>
                </c:pt>
                <c:pt idx="2425">
                  <c:v>6.6527070479137205</c:v>
                </c:pt>
                <c:pt idx="2426">
                  <c:v>6.6527070479137205</c:v>
                </c:pt>
                <c:pt idx="2427">
                  <c:v>6.6527070479137205</c:v>
                </c:pt>
                <c:pt idx="2428">
                  <c:v>6.6527070479137205</c:v>
                </c:pt>
                <c:pt idx="2429">
                  <c:v>6.6527070479137205</c:v>
                </c:pt>
                <c:pt idx="2430">
                  <c:v>6.6527070479137205</c:v>
                </c:pt>
                <c:pt idx="2431">
                  <c:v>6.6527070479137205</c:v>
                </c:pt>
                <c:pt idx="2432">
                  <c:v>6.6527070479137205</c:v>
                </c:pt>
                <c:pt idx="2433">
                  <c:v>6.6527070479137205</c:v>
                </c:pt>
                <c:pt idx="2434">
                  <c:v>6.6527070479137205</c:v>
                </c:pt>
                <c:pt idx="2435">
                  <c:v>6.6527070479137205</c:v>
                </c:pt>
                <c:pt idx="2436">
                  <c:v>6.6527070479137205</c:v>
                </c:pt>
                <c:pt idx="2437">
                  <c:v>6.6527070479137205</c:v>
                </c:pt>
                <c:pt idx="2438">
                  <c:v>6.6527070479137205</c:v>
                </c:pt>
                <c:pt idx="2439">
                  <c:v>6.6527070479137205</c:v>
                </c:pt>
                <c:pt idx="2440">
                  <c:v>6.6527070479137205</c:v>
                </c:pt>
                <c:pt idx="2441">
                  <c:v>6.6527070479137205</c:v>
                </c:pt>
                <c:pt idx="2442">
                  <c:v>6.6527070479137205</c:v>
                </c:pt>
                <c:pt idx="2443">
                  <c:v>6.6527070479137205</c:v>
                </c:pt>
                <c:pt idx="2444">
                  <c:v>6.6527070479137205</c:v>
                </c:pt>
                <c:pt idx="2445">
                  <c:v>6.6527070479137205</c:v>
                </c:pt>
                <c:pt idx="2446">
                  <c:v>6.6527070479137205</c:v>
                </c:pt>
                <c:pt idx="2447">
                  <c:v>6.6527070479137205</c:v>
                </c:pt>
                <c:pt idx="2448">
                  <c:v>6.6527070479137205</c:v>
                </c:pt>
                <c:pt idx="2449">
                  <c:v>6.6527070479137205</c:v>
                </c:pt>
                <c:pt idx="2450">
                  <c:v>6.6527070479137205</c:v>
                </c:pt>
                <c:pt idx="2451">
                  <c:v>6.6527070479137205</c:v>
                </c:pt>
                <c:pt idx="2452">
                  <c:v>6.6527070479137205</c:v>
                </c:pt>
                <c:pt idx="2453">
                  <c:v>6.6527070479137205</c:v>
                </c:pt>
                <c:pt idx="2454">
                  <c:v>6.6527070479137205</c:v>
                </c:pt>
                <c:pt idx="2455">
                  <c:v>6.6527070479137205</c:v>
                </c:pt>
                <c:pt idx="2456">
                  <c:v>6.6527070479137205</c:v>
                </c:pt>
                <c:pt idx="2457">
                  <c:v>6.6527070479137205</c:v>
                </c:pt>
                <c:pt idx="2458">
                  <c:v>6.6527070479137205</c:v>
                </c:pt>
                <c:pt idx="2459">
                  <c:v>6.6527070479137205</c:v>
                </c:pt>
                <c:pt idx="2460">
                  <c:v>6.6527070479137205</c:v>
                </c:pt>
                <c:pt idx="2461">
                  <c:v>6.6527070479137205</c:v>
                </c:pt>
                <c:pt idx="2462">
                  <c:v>6.6527070479137205</c:v>
                </c:pt>
                <c:pt idx="2463">
                  <c:v>6.6527070479137205</c:v>
                </c:pt>
                <c:pt idx="2464">
                  <c:v>6.6527070479137205</c:v>
                </c:pt>
                <c:pt idx="2465">
                  <c:v>6.6527070479137205</c:v>
                </c:pt>
                <c:pt idx="2466">
                  <c:v>6.6527070479137205</c:v>
                </c:pt>
                <c:pt idx="2467">
                  <c:v>6.6527070479137205</c:v>
                </c:pt>
                <c:pt idx="2468">
                  <c:v>6.6527070479137205</c:v>
                </c:pt>
                <c:pt idx="2469">
                  <c:v>6.6527070479137205</c:v>
                </c:pt>
                <c:pt idx="2470">
                  <c:v>6.6527070479137205</c:v>
                </c:pt>
                <c:pt idx="2471">
                  <c:v>6.6527070479137205</c:v>
                </c:pt>
                <c:pt idx="2472">
                  <c:v>6.6527070479137205</c:v>
                </c:pt>
                <c:pt idx="2473">
                  <c:v>6.6527070479137205</c:v>
                </c:pt>
                <c:pt idx="2474">
                  <c:v>6.6527070479137205</c:v>
                </c:pt>
                <c:pt idx="2475">
                  <c:v>6.6527070479137205</c:v>
                </c:pt>
                <c:pt idx="2476">
                  <c:v>6.6527070479137205</c:v>
                </c:pt>
                <c:pt idx="2477">
                  <c:v>6.6527070479137205</c:v>
                </c:pt>
                <c:pt idx="2478">
                  <c:v>6.6527070479137205</c:v>
                </c:pt>
                <c:pt idx="2479">
                  <c:v>6.6527070479137205</c:v>
                </c:pt>
                <c:pt idx="2480">
                  <c:v>6.6527070479137205</c:v>
                </c:pt>
                <c:pt idx="2481">
                  <c:v>6.6527070479137205</c:v>
                </c:pt>
                <c:pt idx="2482">
                  <c:v>6.6527070479137205</c:v>
                </c:pt>
                <c:pt idx="2483">
                  <c:v>6.6527070479137205</c:v>
                </c:pt>
                <c:pt idx="2484">
                  <c:v>6.6527070479137205</c:v>
                </c:pt>
                <c:pt idx="2485">
                  <c:v>6.6527070479137205</c:v>
                </c:pt>
                <c:pt idx="2486">
                  <c:v>6.7294655368022607</c:v>
                </c:pt>
                <c:pt idx="2487">
                  <c:v>6.7294655368022607</c:v>
                </c:pt>
                <c:pt idx="2488">
                  <c:v>6.7294655368022607</c:v>
                </c:pt>
                <c:pt idx="2489">
                  <c:v>6.7294655368022607</c:v>
                </c:pt>
                <c:pt idx="2490">
                  <c:v>6.7294655368022607</c:v>
                </c:pt>
                <c:pt idx="2491">
                  <c:v>6.7294655368022607</c:v>
                </c:pt>
                <c:pt idx="2492">
                  <c:v>6.7294655368022607</c:v>
                </c:pt>
                <c:pt idx="2493">
                  <c:v>6.7294655368022607</c:v>
                </c:pt>
                <c:pt idx="2494">
                  <c:v>6.7294655368022607</c:v>
                </c:pt>
                <c:pt idx="2495">
                  <c:v>6.7294655368022607</c:v>
                </c:pt>
                <c:pt idx="2496">
                  <c:v>6.7294655368022607</c:v>
                </c:pt>
                <c:pt idx="2497">
                  <c:v>6.7294655368022607</c:v>
                </c:pt>
                <c:pt idx="2498">
                  <c:v>6.7294655368022607</c:v>
                </c:pt>
                <c:pt idx="2499">
                  <c:v>6.7294655368022607</c:v>
                </c:pt>
                <c:pt idx="2500">
                  <c:v>6.7294655368022607</c:v>
                </c:pt>
                <c:pt idx="2501">
                  <c:v>6.7294655368022607</c:v>
                </c:pt>
                <c:pt idx="2502">
                  <c:v>6.7294655368022607</c:v>
                </c:pt>
                <c:pt idx="2503">
                  <c:v>6.7294655368022607</c:v>
                </c:pt>
                <c:pt idx="2504">
                  <c:v>6.7294655368022607</c:v>
                </c:pt>
                <c:pt idx="2505">
                  <c:v>6.7294655368022607</c:v>
                </c:pt>
                <c:pt idx="2506">
                  <c:v>6.7294655368022607</c:v>
                </c:pt>
                <c:pt idx="2507">
                  <c:v>6.7294655368022607</c:v>
                </c:pt>
                <c:pt idx="2508">
                  <c:v>6.7294655368022607</c:v>
                </c:pt>
                <c:pt idx="2509">
                  <c:v>6.7294655368022607</c:v>
                </c:pt>
                <c:pt idx="2510">
                  <c:v>6.7294655368022607</c:v>
                </c:pt>
                <c:pt idx="2511">
                  <c:v>6.7294655368022607</c:v>
                </c:pt>
                <c:pt idx="2512">
                  <c:v>6.7294655368022607</c:v>
                </c:pt>
                <c:pt idx="2513">
                  <c:v>6.7294655368022607</c:v>
                </c:pt>
                <c:pt idx="2514">
                  <c:v>6.7294655368022607</c:v>
                </c:pt>
                <c:pt idx="2515">
                  <c:v>6.7294655368022607</c:v>
                </c:pt>
                <c:pt idx="2516">
                  <c:v>6.7294655368022607</c:v>
                </c:pt>
                <c:pt idx="2517">
                  <c:v>6.7294655368022607</c:v>
                </c:pt>
                <c:pt idx="2518">
                  <c:v>6.7294655368022607</c:v>
                </c:pt>
                <c:pt idx="2519">
                  <c:v>6.7294655368022607</c:v>
                </c:pt>
                <c:pt idx="2520">
                  <c:v>6.8082895753049897</c:v>
                </c:pt>
                <c:pt idx="2521">
                  <c:v>6.8082895753049897</c:v>
                </c:pt>
                <c:pt idx="2522">
                  <c:v>6.8082895753049897</c:v>
                </c:pt>
                <c:pt idx="2523">
                  <c:v>6.8082895753049897</c:v>
                </c:pt>
                <c:pt idx="2524">
                  <c:v>6.8082895753049897</c:v>
                </c:pt>
                <c:pt idx="2525">
                  <c:v>6.8082895753049897</c:v>
                </c:pt>
                <c:pt idx="2526">
                  <c:v>6.8082895753049897</c:v>
                </c:pt>
                <c:pt idx="2527">
                  <c:v>6.8082895753049897</c:v>
                </c:pt>
                <c:pt idx="2528">
                  <c:v>6.8082895753049897</c:v>
                </c:pt>
                <c:pt idx="2529">
                  <c:v>6.8082895753049897</c:v>
                </c:pt>
                <c:pt idx="2530">
                  <c:v>6.8082895753049897</c:v>
                </c:pt>
                <c:pt idx="2531">
                  <c:v>6.8082895753049897</c:v>
                </c:pt>
                <c:pt idx="2532">
                  <c:v>6.8082895753049897</c:v>
                </c:pt>
                <c:pt idx="2533">
                  <c:v>6.8082895753049897</c:v>
                </c:pt>
                <c:pt idx="2534">
                  <c:v>6.8082895753049897</c:v>
                </c:pt>
                <c:pt idx="2535">
                  <c:v>6.8082895753049897</c:v>
                </c:pt>
                <c:pt idx="2536">
                  <c:v>6.8082895753049897</c:v>
                </c:pt>
                <c:pt idx="2537">
                  <c:v>6.8082895753049897</c:v>
                </c:pt>
                <c:pt idx="2538">
                  <c:v>6.8082895753049897</c:v>
                </c:pt>
                <c:pt idx="2539">
                  <c:v>6.8082895753049897</c:v>
                </c:pt>
                <c:pt idx="2540">
                  <c:v>6.8082895753049897</c:v>
                </c:pt>
                <c:pt idx="2541">
                  <c:v>6.8082895753049897</c:v>
                </c:pt>
                <c:pt idx="2542">
                  <c:v>6.8082895753049897</c:v>
                </c:pt>
                <c:pt idx="2543">
                  <c:v>6.8082895753049897</c:v>
                </c:pt>
                <c:pt idx="2544">
                  <c:v>6.8082895753049897</c:v>
                </c:pt>
                <c:pt idx="2545">
                  <c:v>6.8082895753049897</c:v>
                </c:pt>
                <c:pt idx="2546">
                  <c:v>6.8082895753049897</c:v>
                </c:pt>
                <c:pt idx="2547">
                  <c:v>6.8082895753049897</c:v>
                </c:pt>
                <c:pt idx="2548">
                  <c:v>6.8082895753049897</c:v>
                </c:pt>
                <c:pt idx="2549">
                  <c:v>6.8082895753049897</c:v>
                </c:pt>
                <c:pt idx="2550">
                  <c:v>6.8082895753049897</c:v>
                </c:pt>
                <c:pt idx="2551">
                  <c:v>6.8082895753049897</c:v>
                </c:pt>
                <c:pt idx="2552">
                  <c:v>6.8082895753049897</c:v>
                </c:pt>
                <c:pt idx="2553">
                  <c:v>6.8082895753049897</c:v>
                </c:pt>
                <c:pt idx="2554">
                  <c:v>6.8082895753049897</c:v>
                </c:pt>
                <c:pt idx="2555">
                  <c:v>6.8082895753049897</c:v>
                </c:pt>
                <c:pt idx="2556">
                  <c:v>6.8082895753049897</c:v>
                </c:pt>
                <c:pt idx="2557">
                  <c:v>6.8082895753049897</c:v>
                </c:pt>
                <c:pt idx="2558">
                  <c:v>6.8082895753049897</c:v>
                </c:pt>
                <c:pt idx="2559">
                  <c:v>6.8082895753049897</c:v>
                </c:pt>
                <c:pt idx="2560">
                  <c:v>6.8082895753049897</c:v>
                </c:pt>
                <c:pt idx="2561">
                  <c:v>6.8082895753049897</c:v>
                </c:pt>
                <c:pt idx="2562">
                  <c:v>6.8082895753049897</c:v>
                </c:pt>
                <c:pt idx="2563">
                  <c:v>6.8082895753049897</c:v>
                </c:pt>
                <c:pt idx="2564">
                  <c:v>6.8082895753049897</c:v>
                </c:pt>
                <c:pt idx="2565">
                  <c:v>6.8082895753049897</c:v>
                </c:pt>
                <c:pt idx="2566">
                  <c:v>6.8082895753049897</c:v>
                </c:pt>
                <c:pt idx="2567">
                  <c:v>6.8082895753049897</c:v>
                </c:pt>
                <c:pt idx="2568">
                  <c:v>6.8082895753049897</c:v>
                </c:pt>
                <c:pt idx="2569">
                  <c:v>6.8082895753049897</c:v>
                </c:pt>
                <c:pt idx="2570">
                  <c:v>6.8082895753049897</c:v>
                </c:pt>
                <c:pt idx="2571">
                  <c:v>6.8082895753049897</c:v>
                </c:pt>
                <c:pt idx="2572">
                  <c:v>6.8082895753049897</c:v>
                </c:pt>
                <c:pt idx="2573">
                  <c:v>6.8082895753049897</c:v>
                </c:pt>
                <c:pt idx="2574">
                  <c:v>6.8082895753049897</c:v>
                </c:pt>
                <c:pt idx="2575">
                  <c:v>6.8082895753049897</c:v>
                </c:pt>
                <c:pt idx="2576">
                  <c:v>6.8082895753049897</c:v>
                </c:pt>
                <c:pt idx="2577">
                  <c:v>6.8082895753049897</c:v>
                </c:pt>
                <c:pt idx="2578">
                  <c:v>6.8082895753049897</c:v>
                </c:pt>
                <c:pt idx="2579">
                  <c:v>6.8082895753049897</c:v>
                </c:pt>
                <c:pt idx="2580">
                  <c:v>6.8082895753049897</c:v>
                </c:pt>
                <c:pt idx="2581">
                  <c:v>6.8082895753049897</c:v>
                </c:pt>
                <c:pt idx="2582">
                  <c:v>6.8082895753049897</c:v>
                </c:pt>
                <c:pt idx="2583">
                  <c:v>6.8082895753049897</c:v>
                </c:pt>
                <c:pt idx="2584">
                  <c:v>6.8082895753049897</c:v>
                </c:pt>
                <c:pt idx="2585">
                  <c:v>6.8082895753049897</c:v>
                </c:pt>
                <c:pt idx="2586">
                  <c:v>6.8082895753049897</c:v>
                </c:pt>
                <c:pt idx="2587">
                  <c:v>6.8082895753049897</c:v>
                </c:pt>
                <c:pt idx="2588">
                  <c:v>6.8082895753049897</c:v>
                </c:pt>
                <c:pt idx="2589">
                  <c:v>6.8082895753049897</c:v>
                </c:pt>
                <c:pt idx="2590">
                  <c:v>6.8082895753049897</c:v>
                </c:pt>
                <c:pt idx="2591">
                  <c:v>6.8082895753049897</c:v>
                </c:pt>
                <c:pt idx="2592">
                  <c:v>6.8082895753049897</c:v>
                </c:pt>
                <c:pt idx="2593">
                  <c:v>6.8082895753049897</c:v>
                </c:pt>
                <c:pt idx="2594">
                  <c:v>6.8082895753049897</c:v>
                </c:pt>
                <c:pt idx="2595">
                  <c:v>6.8082895753049897</c:v>
                </c:pt>
                <c:pt idx="2596">
                  <c:v>6.8082895753049897</c:v>
                </c:pt>
                <c:pt idx="2597">
                  <c:v>6.8082895753049897</c:v>
                </c:pt>
                <c:pt idx="2598">
                  <c:v>6.8082895753049897</c:v>
                </c:pt>
                <c:pt idx="2599">
                  <c:v>6.8082895753049897</c:v>
                </c:pt>
                <c:pt idx="2600">
                  <c:v>6.8082895753049897</c:v>
                </c:pt>
                <c:pt idx="2601">
                  <c:v>6.8082895753049897</c:v>
                </c:pt>
                <c:pt idx="2602">
                  <c:v>6.8082895753049897</c:v>
                </c:pt>
                <c:pt idx="2603">
                  <c:v>6.8082895753049897</c:v>
                </c:pt>
                <c:pt idx="2604">
                  <c:v>6.8082895753049897</c:v>
                </c:pt>
                <c:pt idx="2605">
                  <c:v>6.8082895753049897</c:v>
                </c:pt>
                <c:pt idx="2606">
                  <c:v>6.8082895753049897</c:v>
                </c:pt>
                <c:pt idx="2607">
                  <c:v>6.8082895753049897</c:v>
                </c:pt>
                <c:pt idx="2608">
                  <c:v>6.8082895753049897</c:v>
                </c:pt>
                <c:pt idx="2609">
                  <c:v>6.8082895753049897</c:v>
                </c:pt>
                <c:pt idx="2610">
                  <c:v>6.8082895753049897</c:v>
                </c:pt>
                <c:pt idx="2611">
                  <c:v>6.8082895753049897</c:v>
                </c:pt>
                <c:pt idx="2612">
                  <c:v>6.8082895753049897</c:v>
                </c:pt>
                <c:pt idx="2613">
                  <c:v>6.8082895753049897</c:v>
                </c:pt>
                <c:pt idx="2614">
                  <c:v>6.8082895753049897</c:v>
                </c:pt>
                <c:pt idx="2615">
                  <c:v>6.8082895753049897</c:v>
                </c:pt>
                <c:pt idx="2616">
                  <c:v>6.8082895753049897</c:v>
                </c:pt>
                <c:pt idx="2617">
                  <c:v>6.8082895753049897</c:v>
                </c:pt>
                <c:pt idx="2618">
                  <c:v>6.8082895753049897</c:v>
                </c:pt>
                <c:pt idx="2619">
                  <c:v>6.8082895753049897</c:v>
                </c:pt>
                <c:pt idx="2620">
                  <c:v>6.8930014971692497</c:v>
                </c:pt>
                <c:pt idx="2621">
                  <c:v>6.8930014971692497</c:v>
                </c:pt>
                <c:pt idx="2622">
                  <c:v>6.8930014971692497</c:v>
                </c:pt>
                <c:pt idx="2623">
                  <c:v>6.8930014971692497</c:v>
                </c:pt>
                <c:pt idx="2624">
                  <c:v>6.8930014971692497</c:v>
                </c:pt>
                <c:pt idx="2625">
                  <c:v>6.8930014971692497</c:v>
                </c:pt>
                <c:pt idx="2626">
                  <c:v>6.8930014971692497</c:v>
                </c:pt>
                <c:pt idx="2627">
                  <c:v>6.8930014971692497</c:v>
                </c:pt>
                <c:pt idx="2628">
                  <c:v>6.8930014971692497</c:v>
                </c:pt>
                <c:pt idx="2629">
                  <c:v>6.8930014971692497</c:v>
                </c:pt>
                <c:pt idx="2630">
                  <c:v>6.8930014971692497</c:v>
                </c:pt>
                <c:pt idx="2631">
                  <c:v>6.8930014971692497</c:v>
                </c:pt>
                <c:pt idx="2632">
                  <c:v>6.8930014971692497</c:v>
                </c:pt>
                <c:pt idx="2633">
                  <c:v>6.8930014971692497</c:v>
                </c:pt>
                <c:pt idx="2634">
                  <c:v>6.8930014971692497</c:v>
                </c:pt>
                <c:pt idx="2635">
                  <c:v>6.8930014971692497</c:v>
                </c:pt>
                <c:pt idx="2636">
                  <c:v>6.8930014971692497</c:v>
                </c:pt>
                <c:pt idx="2637">
                  <c:v>6.8930014971692497</c:v>
                </c:pt>
                <c:pt idx="2638">
                  <c:v>6.8930014971692497</c:v>
                </c:pt>
                <c:pt idx="2639">
                  <c:v>6.8930014971692497</c:v>
                </c:pt>
                <c:pt idx="2640">
                  <c:v>6.8930014971692497</c:v>
                </c:pt>
                <c:pt idx="2641">
                  <c:v>6.8930014971692497</c:v>
                </c:pt>
                <c:pt idx="2642">
                  <c:v>6.8930014971692497</c:v>
                </c:pt>
                <c:pt idx="2643">
                  <c:v>6.8930014971692497</c:v>
                </c:pt>
                <c:pt idx="2644">
                  <c:v>6.8930014971692497</c:v>
                </c:pt>
                <c:pt idx="2645">
                  <c:v>6.8930014971692497</c:v>
                </c:pt>
                <c:pt idx="2646">
                  <c:v>6.8930014971692497</c:v>
                </c:pt>
                <c:pt idx="2647">
                  <c:v>6.8930014971692497</c:v>
                </c:pt>
                <c:pt idx="2648">
                  <c:v>6.8930014971692497</c:v>
                </c:pt>
                <c:pt idx="2649">
                  <c:v>6.8930014971692497</c:v>
                </c:pt>
                <c:pt idx="2650">
                  <c:v>6.8930014971692497</c:v>
                </c:pt>
                <c:pt idx="2651">
                  <c:v>6.8930014971692497</c:v>
                </c:pt>
                <c:pt idx="2652">
                  <c:v>6.8930014971692497</c:v>
                </c:pt>
                <c:pt idx="2653">
                  <c:v>6.8930014971692497</c:v>
                </c:pt>
                <c:pt idx="2654">
                  <c:v>6.8930014971692497</c:v>
                </c:pt>
                <c:pt idx="2655">
                  <c:v>6.8930014971692497</c:v>
                </c:pt>
                <c:pt idx="2656">
                  <c:v>6.8930014971692497</c:v>
                </c:pt>
                <c:pt idx="2657">
                  <c:v>6.8930014971692497</c:v>
                </c:pt>
                <c:pt idx="2658">
                  <c:v>6.8930014971692497</c:v>
                </c:pt>
                <c:pt idx="2659">
                  <c:v>6.8930014971692497</c:v>
                </c:pt>
                <c:pt idx="2660">
                  <c:v>6.8930014971692497</c:v>
                </c:pt>
                <c:pt idx="2661">
                  <c:v>6.8930014971692497</c:v>
                </c:pt>
                <c:pt idx="2662">
                  <c:v>6.8930014971692497</c:v>
                </c:pt>
                <c:pt idx="2663">
                  <c:v>6.8930014971692497</c:v>
                </c:pt>
                <c:pt idx="2664">
                  <c:v>6.8930014971692497</c:v>
                </c:pt>
                <c:pt idx="2665">
                  <c:v>6.8930014971692497</c:v>
                </c:pt>
                <c:pt idx="2666">
                  <c:v>6.8930014971692497</c:v>
                </c:pt>
                <c:pt idx="2667">
                  <c:v>6.8930014971692497</c:v>
                </c:pt>
                <c:pt idx="2668">
                  <c:v>6.8930014971692497</c:v>
                </c:pt>
                <c:pt idx="2669">
                  <c:v>6.8930014971692497</c:v>
                </c:pt>
                <c:pt idx="2670">
                  <c:v>6.8930014971692497</c:v>
                </c:pt>
                <c:pt idx="2671">
                  <c:v>6.8930014971692497</c:v>
                </c:pt>
                <c:pt idx="2672">
                  <c:v>6.8930014971692497</c:v>
                </c:pt>
                <c:pt idx="2673">
                  <c:v>6.8930014971692497</c:v>
                </c:pt>
                <c:pt idx="2674">
                  <c:v>6.8930014971692497</c:v>
                </c:pt>
                <c:pt idx="2675">
                  <c:v>6.8930014971692497</c:v>
                </c:pt>
                <c:pt idx="2676">
                  <c:v>6.8930014971692497</c:v>
                </c:pt>
                <c:pt idx="2677">
                  <c:v>6.8930014971692497</c:v>
                </c:pt>
                <c:pt idx="2678">
                  <c:v>6.8930014971692497</c:v>
                </c:pt>
                <c:pt idx="2679">
                  <c:v>6.8930014971692497</c:v>
                </c:pt>
                <c:pt idx="2680">
                  <c:v>6.8930014971692497</c:v>
                </c:pt>
                <c:pt idx="2681">
                  <c:v>6.8930014971692497</c:v>
                </c:pt>
                <c:pt idx="2682">
                  <c:v>6.8930014971692497</c:v>
                </c:pt>
                <c:pt idx="2683">
                  <c:v>6.8930014971692497</c:v>
                </c:pt>
                <c:pt idx="2684">
                  <c:v>6.8930014971692497</c:v>
                </c:pt>
                <c:pt idx="2685">
                  <c:v>6.8930014971692497</c:v>
                </c:pt>
                <c:pt idx="2686">
                  <c:v>6.8930014971692497</c:v>
                </c:pt>
                <c:pt idx="2687">
                  <c:v>6.8930014971692497</c:v>
                </c:pt>
                <c:pt idx="2688">
                  <c:v>6.8930014971692497</c:v>
                </c:pt>
                <c:pt idx="2689">
                  <c:v>6.8930014971692497</c:v>
                </c:pt>
                <c:pt idx="2690">
                  <c:v>6.8930014971692497</c:v>
                </c:pt>
                <c:pt idx="2691">
                  <c:v>6.8930014971692497</c:v>
                </c:pt>
                <c:pt idx="2692">
                  <c:v>6.8930014971692497</c:v>
                </c:pt>
                <c:pt idx="2693">
                  <c:v>6.8930014971692497</c:v>
                </c:pt>
                <c:pt idx="2694">
                  <c:v>6.8930014971692497</c:v>
                </c:pt>
                <c:pt idx="2695">
                  <c:v>6.8930014971692497</c:v>
                </c:pt>
                <c:pt idx="2696">
                  <c:v>6.8930014971692497</c:v>
                </c:pt>
                <c:pt idx="2697">
                  <c:v>6.8930014971692497</c:v>
                </c:pt>
                <c:pt idx="2698">
                  <c:v>6.8930014971692497</c:v>
                </c:pt>
                <c:pt idx="2699">
                  <c:v>6.8930014971692497</c:v>
                </c:pt>
                <c:pt idx="2700">
                  <c:v>6.8930014971692497</c:v>
                </c:pt>
                <c:pt idx="2701">
                  <c:v>6.8930014971692497</c:v>
                </c:pt>
                <c:pt idx="2702">
                  <c:v>6.8930014971692497</c:v>
                </c:pt>
                <c:pt idx="2703">
                  <c:v>6.8930014971692497</c:v>
                </c:pt>
                <c:pt idx="2704">
                  <c:v>6.8930014971692497</c:v>
                </c:pt>
                <c:pt idx="2705">
                  <c:v>6.8930014971692497</c:v>
                </c:pt>
                <c:pt idx="2706">
                  <c:v>6.8930014971692497</c:v>
                </c:pt>
                <c:pt idx="2707">
                  <c:v>6.8930014971692497</c:v>
                </c:pt>
                <c:pt idx="2708">
                  <c:v>6.8930014971692497</c:v>
                </c:pt>
                <c:pt idx="2709">
                  <c:v>6.8930014971692497</c:v>
                </c:pt>
                <c:pt idx="2710">
                  <c:v>6.8930014971692497</c:v>
                </c:pt>
                <c:pt idx="2711">
                  <c:v>6.8930014971692497</c:v>
                </c:pt>
                <c:pt idx="2712">
                  <c:v>6.8930014971692497</c:v>
                </c:pt>
                <c:pt idx="2713">
                  <c:v>6.8930014971692497</c:v>
                </c:pt>
                <c:pt idx="2714">
                  <c:v>6.8930014971692497</c:v>
                </c:pt>
                <c:pt idx="2715">
                  <c:v>6.8930014971692497</c:v>
                </c:pt>
                <c:pt idx="2716">
                  <c:v>6.8930014971692497</c:v>
                </c:pt>
                <c:pt idx="2717">
                  <c:v>6.8930014971692497</c:v>
                </c:pt>
                <c:pt idx="2718">
                  <c:v>6.8930014971692497</c:v>
                </c:pt>
                <c:pt idx="2719">
                  <c:v>6.8930014971692497</c:v>
                </c:pt>
                <c:pt idx="2720">
                  <c:v>6.8930014971692497</c:v>
                </c:pt>
                <c:pt idx="2721">
                  <c:v>6.8930014971692497</c:v>
                </c:pt>
                <c:pt idx="2722">
                  <c:v>6.8930014971692497</c:v>
                </c:pt>
                <c:pt idx="2723">
                  <c:v>6.8930014971692497</c:v>
                </c:pt>
                <c:pt idx="2724">
                  <c:v>6.8930014971692497</c:v>
                </c:pt>
                <c:pt idx="2725">
                  <c:v>6.8930014971692497</c:v>
                </c:pt>
                <c:pt idx="2726">
                  <c:v>6.8930014971692497</c:v>
                </c:pt>
                <c:pt idx="2727">
                  <c:v>6.8930014971692497</c:v>
                </c:pt>
                <c:pt idx="2728">
                  <c:v>6.8930014971692497</c:v>
                </c:pt>
                <c:pt idx="2729">
                  <c:v>6.8930014971692497</c:v>
                </c:pt>
                <c:pt idx="2730">
                  <c:v>6.8930014971692497</c:v>
                </c:pt>
                <c:pt idx="2731">
                  <c:v>6.8930014971692497</c:v>
                </c:pt>
                <c:pt idx="2732">
                  <c:v>6.8930014971692497</c:v>
                </c:pt>
                <c:pt idx="2733">
                  <c:v>6.8930014971692497</c:v>
                </c:pt>
                <c:pt idx="2734">
                  <c:v>6.8930014971692497</c:v>
                </c:pt>
                <c:pt idx="2735">
                  <c:v>6.8930014971692497</c:v>
                </c:pt>
                <c:pt idx="2736">
                  <c:v>6.8930014971692497</c:v>
                </c:pt>
                <c:pt idx="2737">
                  <c:v>6.8930014971692497</c:v>
                </c:pt>
                <c:pt idx="2738">
                  <c:v>6.8930014971692497</c:v>
                </c:pt>
                <c:pt idx="2739">
                  <c:v>6.8930014971692497</c:v>
                </c:pt>
                <c:pt idx="2740">
                  <c:v>6.8930014971692497</c:v>
                </c:pt>
                <c:pt idx="2741">
                  <c:v>6.9857770922509008</c:v>
                </c:pt>
                <c:pt idx="2742">
                  <c:v>6.9857770922509008</c:v>
                </c:pt>
                <c:pt idx="2743">
                  <c:v>6.9857770922509008</c:v>
                </c:pt>
                <c:pt idx="2744">
                  <c:v>6.9857770922509008</c:v>
                </c:pt>
                <c:pt idx="2745">
                  <c:v>6.9857770922509008</c:v>
                </c:pt>
                <c:pt idx="2746">
                  <c:v>6.9857770922509008</c:v>
                </c:pt>
                <c:pt idx="2747">
                  <c:v>6.9857770922509008</c:v>
                </c:pt>
                <c:pt idx="2748">
                  <c:v>6.9857770922509008</c:v>
                </c:pt>
                <c:pt idx="2749">
                  <c:v>6.9857770922509008</c:v>
                </c:pt>
                <c:pt idx="2750">
                  <c:v>6.9857770922509008</c:v>
                </c:pt>
                <c:pt idx="2751">
                  <c:v>6.9857770922509008</c:v>
                </c:pt>
                <c:pt idx="2752">
                  <c:v>6.9857770922509008</c:v>
                </c:pt>
                <c:pt idx="2753">
                  <c:v>6.9857770922509008</c:v>
                </c:pt>
                <c:pt idx="2754">
                  <c:v>6.9857770922509008</c:v>
                </c:pt>
                <c:pt idx="2755">
                  <c:v>6.9857770922509008</c:v>
                </c:pt>
                <c:pt idx="2756">
                  <c:v>6.9857770922509008</c:v>
                </c:pt>
                <c:pt idx="2757">
                  <c:v>6.9857770922509008</c:v>
                </c:pt>
                <c:pt idx="2758">
                  <c:v>6.9857770922509008</c:v>
                </c:pt>
                <c:pt idx="2759">
                  <c:v>6.9857770922509008</c:v>
                </c:pt>
                <c:pt idx="2760">
                  <c:v>6.9857770922509008</c:v>
                </c:pt>
                <c:pt idx="2761">
                  <c:v>6.9857770922509008</c:v>
                </c:pt>
                <c:pt idx="2762">
                  <c:v>6.9857770922509008</c:v>
                </c:pt>
                <c:pt idx="2763">
                  <c:v>6.9857770922509008</c:v>
                </c:pt>
                <c:pt idx="2764">
                  <c:v>6.9857770922509008</c:v>
                </c:pt>
                <c:pt idx="2765">
                  <c:v>6.9857770922509008</c:v>
                </c:pt>
                <c:pt idx="2766">
                  <c:v>6.9857770922509008</c:v>
                </c:pt>
                <c:pt idx="2767">
                  <c:v>6.9857770922509008</c:v>
                </c:pt>
                <c:pt idx="2768">
                  <c:v>6.9857770922509008</c:v>
                </c:pt>
                <c:pt idx="2769">
                  <c:v>6.9857770922509008</c:v>
                </c:pt>
                <c:pt idx="2770">
                  <c:v>6.9857770922509008</c:v>
                </c:pt>
                <c:pt idx="2771">
                  <c:v>6.9857770922509008</c:v>
                </c:pt>
                <c:pt idx="2772">
                  <c:v>6.9857770922509008</c:v>
                </c:pt>
                <c:pt idx="2773">
                  <c:v>6.9857770922509008</c:v>
                </c:pt>
                <c:pt idx="2774">
                  <c:v>6.9857770922509008</c:v>
                </c:pt>
                <c:pt idx="2775">
                  <c:v>6.9857770922509008</c:v>
                </c:pt>
                <c:pt idx="2776">
                  <c:v>6.9857770922509008</c:v>
                </c:pt>
                <c:pt idx="2777">
                  <c:v>6.9857770922509008</c:v>
                </c:pt>
                <c:pt idx="2778">
                  <c:v>6.9857770922509008</c:v>
                </c:pt>
                <c:pt idx="2779">
                  <c:v>6.9857770922509008</c:v>
                </c:pt>
                <c:pt idx="2780">
                  <c:v>6.9857770922509008</c:v>
                </c:pt>
                <c:pt idx="2781">
                  <c:v>6.9857770922509008</c:v>
                </c:pt>
                <c:pt idx="2782">
                  <c:v>6.9857770922509008</c:v>
                </c:pt>
                <c:pt idx="2783">
                  <c:v>6.9857770922509008</c:v>
                </c:pt>
                <c:pt idx="2784">
                  <c:v>6.9857770922509008</c:v>
                </c:pt>
                <c:pt idx="2785">
                  <c:v>6.9857770922509008</c:v>
                </c:pt>
                <c:pt idx="2786">
                  <c:v>6.9857770922509008</c:v>
                </c:pt>
                <c:pt idx="2787">
                  <c:v>6.9857770922509008</c:v>
                </c:pt>
                <c:pt idx="2788">
                  <c:v>6.9857770922509008</c:v>
                </c:pt>
                <c:pt idx="2789">
                  <c:v>6.9857770922509008</c:v>
                </c:pt>
                <c:pt idx="2790">
                  <c:v>6.9857770922509008</c:v>
                </c:pt>
                <c:pt idx="2791">
                  <c:v>6.9857770922509008</c:v>
                </c:pt>
                <c:pt idx="2792">
                  <c:v>6.9857770922509008</c:v>
                </c:pt>
                <c:pt idx="2793">
                  <c:v>6.9857770922509008</c:v>
                </c:pt>
                <c:pt idx="2794">
                  <c:v>6.9857770922509008</c:v>
                </c:pt>
                <c:pt idx="2795">
                  <c:v>6.9857770922509008</c:v>
                </c:pt>
                <c:pt idx="2796">
                  <c:v>6.9857770922509008</c:v>
                </c:pt>
                <c:pt idx="2797">
                  <c:v>6.9857770922509008</c:v>
                </c:pt>
                <c:pt idx="2798">
                  <c:v>6.9857770922509008</c:v>
                </c:pt>
                <c:pt idx="2799">
                  <c:v>6.9857770922509008</c:v>
                </c:pt>
                <c:pt idx="2800">
                  <c:v>6.9857770922509008</c:v>
                </c:pt>
                <c:pt idx="2801">
                  <c:v>6.9857770922509008</c:v>
                </c:pt>
                <c:pt idx="2802">
                  <c:v>6.9857770922509008</c:v>
                </c:pt>
                <c:pt idx="2803">
                  <c:v>6.9857770922509008</c:v>
                </c:pt>
                <c:pt idx="2804">
                  <c:v>6.9857770922509008</c:v>
                </c:pt>
                <c:pt idx="2805">
                  <c:v>6.9857770922509008</c:v>
                </c:pt>
                <c:pt idx="2806">
                  <c:v>6.9857770922509008</c:v>
                </c:pt>
                <c:pt idx="2807">
                  <c:v>6.9857770922509008</c:v>
                </c:pt>
                <c:pt idx="2808">
                  <c:v>6.9857770922509008</c:v>
                </c:pt>
                <c:pt idx="2809">
                  <c:v>6.9857770922509008</c:v>
                </c:pt>
                <c:pt idx="2810">
                  <c:v>6.9857770922509008</c:v>
                </c:pt>
                <c:pt idx="2811">
                  <c:v>6.9857770922509008</c:v>
                </c:pt>
                <c:pt idx="2812">
                  <c:v>6.9857770922509008</c:v>
                </c:pt>
                <c:pt idx="2813">
                  <c:v>6.9857770922509008</c:v>
                </c:pt>
                <c:pt idx="2814">
                  <c:v>6.9857770922509008</c:v>
                </c:pt>
                <c:pt idx="2815">
                  <c:v>6.9857770922509008</c:v>
                </c:pt>
                <c:pt idx="2816">
                  <c:v>6.9857770922509008</c:v>
                </c:pt>
                <c:pt idx="2817">
                  <c:v>6.9857770922509008</c:v>
                </c:pt>
                <c:pt idx="2818">
                  <c:v>6.9857770922509008</c:v>
                </c:pt>
                <c:pt idx="2819">
                  <c:v>6.9857770922509008</c:v>
                </c:pt>
                <c:pt idx="2820">
                  <c:v>6.9857770922509008</c:v>
                </c:pt>
                <c:pt idx="2821">
                  <c:v>6.9857770922509008</c:v>
                </c:pt>
                <c:pt idx="2822">
                  <c:v>6.9857770922509008</c:v>
                </c:pt>
                <c:pt idx="2823">
                  <c:v>6.9857770922509008</c:v>
                </c:pt>
                <c:pt idx="2824">
                  <c:v>6.9857770922509008</c:v>
                </c:pt>
                <c:pt idx="2825">
                  <c:v>6.9857770922509008</c:v>
                </c:pt>
                <c:pt idx="2826">
                  <c:v>6.9857770922509008</c:v>
                </c:pt>
                <c:pt idx="2827">
                  <c:v>6.9857770922509008</c:v>
                </c:pt>
                <c:pt idx="2828">
                  <c:v>6.9857770922509008</c:v>
                </c:pt>
                <c:pt idx="2829">
                  <c:v>6.9857770922509008</c:v>
                </c:pt>
                <c:pt idx="2830">
                  <c:v>6.9857770922509008</c:v>
                </c:pt>
                <c:pt idx="2831">
                  <c:v>6.9857770922509008</c:v>
                </c:pt>
                <c:pt idx="2832">
                  <c:v>6.9857770922509008</c:v>
                </c:pt>
                <c:pt idx="2833">
                  <c:v>6.9857770922509008</c:v>
                </c:pt>
                <c:pt idx="2834">
                  <c:v>6.9857770922509008</c:v>
                </c:pt>
                <c:pt idx="2835">
                  <c:v>6.9857770922509008</c:v>
                </c:pt>
                <c:pt idx="2836">
                  <c:v>6.9857770922509008</c:v>
                </c:pt>
                <c:pt idx="2837">
                  <c:v>6.9857770922509008</c:v>
                </c:pt>
                <c:pt idx="2838">
                  <c:v>6.9857770922509008</c:v>
                </c:pt>
                <c:pt idx="2839">
                  <c:v>6.9857770922509008</c:v>
                </c:pt>
                <c:pt idx="2840">
                  <c:v>6.9857770922509008</c:v>
                </c:pt>
                <c:pt idx="2841">
                  <c:v>6.9857770922509008</c:v>
                </c:pt>
                <c:pt idx="2842">
                  <c:v>6.9857770922509008</c:v>
                </c:pt>
                <c:pt idx="2843">
                  <c:v>6.9857770922509008</c:v>
                </c:pt>
                <c:pt idx="2844">
                  <c:v>6.9857770922509008</c:v>
                </c:pt>
                <c:pt idx="2845">
                  <c:v>6.9857770922509008</c:v>
                </c:pt>
                <c:pt idx="2846">
                  <c:v>6.9857770922509008</c:v>
                </c:pt>
                <c:pt idx="2847">
                  <c:v>6.9857770922509008</c:v>
                </c:pt>
                <c:pt idx="2848">
                  <c:v>6.9857770922509008</c:v>
                </c:pt>
                <c:pt idx="2849">
                  <c:v>6.9857770922509008</c:v>
                </c:pt>
                <c:pt idx="2850">
                  <c:v>6.9857770922509008</c:v>
                </c:pt>
                <c:pt idx="2851">
                  <c:v>6.9857770922509008</c:v>
                </c:pt>
                <c:pt idx="2852">
                  <c:v>6.9857770922509008</c:v>
                </c:pt>
                <c:pt idx="2853">
                  <c:v>6.9857770922509008</c:v>
                </c:pt>
                <c:pt idx="2854">
                  <c:v>6.9857770922509008</c:v>
                </c:pt>
                <c:pt idx="2855">
                  <c:v>6.9857770922509008</c:v>
                </c:pt>
                <c:pt idx="2856">
                  <c:v>6.9857770922509008</c:v>
                </c:pt>
                <c:pt idx="2857">
                  <c:v>6.9857770922509008</c:v>
                </c:pt>
                <c:pt idx="2858">
                  <c:v>6.9857770922509008</c:v>
                </c:pt>
                <c:pt idx="2859">
                  <c:v>6.9857770922509008</c:v>
                </c:pt>
                <c:pt idx="2860">
                  <c:v>6.9857770922509008</c:v>
                </c:pt>
                <c:pt idx="2861">
                  <c:v>6.9857770922509008</c:v>
                </c:pt>
                <c:pt idx="2862">
                  <c:v>6.9857770922509008</c:v>
                </c:pt>
                <c:pt idx="2863">
                  <c:v>6.9857770922509008</c:v>
                </c:pt>
                <c:pt idx="2864">
                  <c:v>6.9857770922509008</c:v>
                </c:pt>
                <c:pt idx="2865">
                  <c:v>6.9857770922509008</c:v>
                </c:pt>
                <c:pt idx="2866">
                  <c:v>6.9857770922509008</c:v>
                </c:pt>
                <c:pt idx="2867">
                  <c:v>6.9857770922509008</c:v>
                </c:pt>
                <c:pt idx="2868">
                  <c:v>6.9857770922509008</c:v>
                </c:pt>
                <c:pt idx="2869">
                  <c:v>6.9857770922509008</c:v>
                </c:pt>
                <c:pt idx="2870">
                  <c:v>6.9857770922509008</c:v>
                </c:pt>
                <c:pt idx="2871">
                  <c:v>6.9857770922509008</c:v>
                </c:pt>
                <c:pt idx="2872">
                  <c:v>6.9857770922509008</c:v>
                </c:pt>
                <c:pt idx="2873">
                  <c:v>6.9857770922509008</c:v>
                </c:pt>
                <c:pt idx="2874">
                  <c:v>6.9857770922509008</c:v>
                </c:pt>
                <c:pt idx="2875">
                  <c:v>6.9857770922509008</c:v>
                </c:pt>
                <c:pt idx="2876">
                  <c:v>6.9857770922509008</c:v>
                </c:pt>
                <c:pt idx="2877">
                  <c:v>6.9857770922509008</c:v>
                </c:pt>
                <c:pt idx="2878">
                  <c:v>6.9857770922509008</c:v>
                </c:pt>
                <c:pt idx="2879">
                  <c:v>6.9857770922509008</c:v>
                </c:pt>
                <c:pt idx="2880">
                  <c:v>6.9857770922509008</c:v>
                </c:pt>
                <c:pt idx="2881">
                  <c:v>6.9857770922509008</c:v>
                </c:pt>
                <c:pt idx="2882">
                  <c:v>6.9857770922509008</c:v>
                </c:pt>
                <c:pt idx="2883">
                  <c:v>6.9857770922509008</c:v>
                </c:pt>
                <c:pt idx="2884">
                  <c:v>6.9857770922509008</c:v>
                </c:pt>
                <c:pt idx="2885">
                  <c:v>6.9857770922509008</c:v>
                </c:pt>
                <c:pt idx="2886">
                  <c:v>6.9857770922509008</c:v>
                </c:pt>
                <c:pt idx="2887">
                  <c:v>6.9857770922509008</c:v>
                </c:pt>
                <c:pt idx="2888">
                  <c:v>6.9857770922509008</c:v>
                </c:pt>
                <c:pt idx="2889">
                  <c:v>6.9857770922509008</c:v>
                </c:pt>
                <c:pt idx="2890">
                  <c:v>6.9857770922509008</c:v>
                </c:pt>
                <c:pt idx="2891">
                  <c:v>6.9857770922509008</c:v>
                </c:pt>
                <c:pt idx="2892">
                  <c:v>6.9857770922509008</c:v>
                </c:pt>
                <c:pt idx="2893">
                  <c:v>6.9857770922509008</c:v>
                </c:pt>
                <c:pt idx="2894">
                  <c:v>6.9857770922509008</c:v>
                </c:pt>
                <c:pt idx="2895">
                  <c:v>6.9857770922509008</c:v>
                </c:pt>
                <c:pt idx="2896">
                  <c:v>6.9857770922509008</c:v>
                </c:pt>
                <c:pt idx="2897">
                  <c:v>6.9857770922509008</c:v>
                </c:pt>
                <c:pt idx="2898">
                  <c:v>6.9857770922509008</c:v>
                </c:pt>
                <c:pt idx="2899">
                  <c:v>6.9857770922509008</c:v>
                </c:pt>
                <c:pt idx="2900">
                  <c:v>6.9857770922509008</c:v>
                </c:pt>
                <c:pt idx="2901">
                  <c:v>6.9857770922509008</c:v>
                </c:pt>
                <c:pt idx="2902">
                  <c:v>6.9857770922509008</c:v>
                </c:pt>
                <c:pt idx="2903">
                  <c:v>6.9857770922509008</c:v>
                </c:pt>
                <c:pt idx="2904">
                  <c:v>6.9857770922509008</c:v>
                </c:pt>
                <c:pt idx="2905">
                  <c:v>6.9857770922509008</c:v>
                </c:pt>
                <c:pt idx="2906">
                  <c:v>6.9857770922509008</c:v>
                </c:pt>
                <c:pt idx="2907">
                  <c:v>6.9857770922509008</c:v>
                </c:pt>
                <c:pt idx="2908">
                  <c:v>7.0914351795317501</c:v>
                </c:pt>
                <c:pt idx="2909">
                  <c:v>7.0914351795317501</c:v>
                </c:pt>
                <c:pt idx="2910">
                  <c:v>7.0914351795317501</c:v>
                </c:pt>
                <c:pt idx="2911">
                  <c:v>7.0914351795317501</c:v>
                </c:pt>
                <c:pt idx="2912">
                  <c:v>7.0914351795317501</c:v>
                </c:pt>
                <c:pt idx="2913">
                  <c:v>7.0914351795317501</c:v>
                </c:pt>
                <c:pt idx="2914">
                  <c:v>7.0914351795317501</c:v>
                </c:pt>
                <c:pt idx="2915">
                  <c:v>7.0914351795317501</c:v>
                </c:pt>
                <c:pt idx="2916">
                  <c:v>7.0914351795317501</c:v>
                </c:pt>
                <c:pt idx="2917">
                  <c:v>7.0914351795317501</c:v>
                </c:pt>
                <c:pt idx="2918">
                  <c:v>7.0914351795317501</c:v>
                </c:pt>
                <c:pt idx="2919">
                  <c:v>7.0914351795317501</c:v>
                </c:pt>
                <c:pt idx="2920">
                  <c:v>7.0914351795317501</c:v>
                </c:pt>
                <c:pt idx="2921">
                  <c:v>7.0914351795317501</c:v>
                </c:pt>
                <c:pt idx="2922">
                  <c:v>7.0914351795317501</c:v>
                </c:pt>
                <c:pt idx="2923">
                  <c:v>7.0914351795317501</c:v>
                </c:pt>
                <c:pt idx="2924">
                  <c:v>7.0914351795317501</c:v>
                </c:pt>
                <c:pt idx="2925">
                  <c:v>7.0914351795317501</c:v>
                </c:pt>
                <c:pt idx="2926">
                  <c:v>7.0914351795317501</c:v>
                </c:pt>
                <c:pt idx="2927">
                  <c:v>7.0914351795317501</c:v>
                </c:pt>
                <c:pt idx="2928">
                  <c:v>7.1993627722673192</c:v>
                </c:pt>
                <c:pt idx="2929">
                  <c:v>7.1993627722673192</c:v>
                </c:pt>
                <c:pt idx="2930">
                  <c:v>7.1993627722673192</c:v>
                </c:pt>
                <c:pt idx="2931">
                  <c:v>7.1993627722673192</c:v>
                </c:pt>
                <c:pt idx="2932">
                  <c:v>7.1993627722673192</c:v>
                </c:pt>
                <c:pt idx="2933">
                  <c:v>7.1993627722673192</c:v>
                </c:pt>
                <c:pt idx="2934">
                  <c:v>7.1993627722673192</c:v>
                </c:pt>
                <c:pt idx="2935">
                  <c:v>7.1993627722673192</c:v>
                </c:pt>
                <c:pt idx="2936">
                  <c:v>7.1993627722673192</c:v>
                </c:pt>
                <c:pt idx="2937">
                  <c:v>7.1993627722673192</c:v>
                </c:pt>
                <c:pt idx="2938">
                  <c:v>7.1993627722673192</c:v>
                </c:pt>
                <c:pt idx="2939">
                  <c:v>7.1993627722673192</c:v>
                </c:pt>
                <c:pt idx="2940">
                  <c:v>7.1993627722673192</c:v>
                </c:pt>
                <c:pt idx="2941">
                  <c:v>7.1993627722673192</c:v>
                </c:pt>
                <c:pt idx="2942">
                  <c:v>7.1993627722673192</c:v>
                </c:pt>
                <c:pt idx="2943">
                  <c:v>7.1993627722673192</c:v>
                </c:pt>
                <c:pt idx="2944">
                  <c:v>7.1993627722673192</c:v>
                </c:pt>
                <c:pt idx="2945">
                  <c:v>7.1993627722673192</c:v>
                </c:pt>
                <c:pt idx="2946">
                  <c:v>7.1993627722673192</c:v>
                </c:pt>
                <c:pt idx="2947">
                  <c:v>7.1993627722673192</c:v>
                </c:pt>
                <c:pt idx="2948">
                  <c:v>7.1993627722673192</c:v>
                </c:pt>
                <c:pt idx="2949">
                  <c:v>7.1993627722673192</c:v>
                </c:pt>
                <c:pt idx="2950">
                  <c:v>7.1993627722673192</c:v>
                </c:pt>
                <c:pt idx="2951">
                  <c:v>7.1993627722673192</c:v>
                </c:pt>
                <c:pt idx="2952">
                  <c:v>7.1993627722673192</c:v>
                </c:pt>
                <c:pt idx="2953">
                  <c:v>7.1993627722673192</c:v>
                </c:pt>
                <c:pt idx="2954">
                  <c:v>7.1993627722673192</c:v>
                </c:pt>
                <c:pt idx="2955">
                  <c:v>7.1993627722673192</c:v>
                </c:pt>
                <c:pt idx="2956">
                  <c:v>7.1993627722673192</c:v>
                </c:pt>
                <c:pt idx="2957">
                  <c:v>7.1993627722673192</c:v>
                </c:pt>
                <c:pt idx="2958">
                  <c:v>7.1993627722673192</c:v>
                </c:pt>
                <c:pt idx="2959">
                  <c:v>7.1993627722673192</c:v>
                </c:pt>
                <c:pt idx="2960">
                  <c:v>7.1993627722673192</c:v>
                </c:pt>
                <c:pt idx="2961">
                  <c:v>7.1993627722673192</c:v>
                </c:pt>
                <c:pt idx="2962">
                  <c:v>7.1993627722673192</c:v>
                </c:pt>
                <c:pt idx="2963">
                  <c:v>7.1993627722673192</c:v>
                </c:pt>
                <c:pt idx="2964">
                  <c:v>7.1993627722673192</c:v>
                </c:pt>
                <c:pt idx="2965">
                  <c:v>7.1993627722673192</c:v>
                </c:pt>
                <c:pt idx="2966">
                  <c:v>7.1993627722673192</c:v>
                </c:pt>
                <c:pt idx="2967">
                  <c:v>7.1993627722673192</c:v>
                </c:pt>
                <c:pt idx="2968">
                  <c:v>7.1993627722673192</c:v>
                </c:pt>
                <c:pt idx="2969">
                  <c:v>7.1993627722673192</c:v>
                </c:pt>
                <c:pt idx="2970">
                  <c:v>7.1993627722673192</c:v>
                </c:pt>
                <c:pt idx="2971">
                  <c:v>7.1993627722673192</c:v>
                </c:pt>
                <c:pt idx="2972">
                  <c:v>7.1993627722673192</c:v>
                </c:pt>
                <c:pt idx="2973">
                  <c:v>7.1993627722673192</c:v>
                </c:pt>
                <c:pt idx="2974">
                  <c:v>7.1993627722673192</c:v>
                </c:pt>
                <c:pt idx="2975">
                  <c:v>7.1993627722673192</c:v>
                </c:pt>
                <c:pt idx="2976">
                  <c:v>7.1993627722673192</c:v>
                </c:pt>
                <c:pt idx="2977">
                  <c:v>7.1993627722673192</c:v>
                </c:pt>
                <c:pt idx="2978">
                  <c:v>7.1993627722673192</c:v>
                </c:pt>
                <c:pt idx="2979">
                  <c:v>7.1993627722673192</c:v>
                </c:pt>
                <c:pt idx="2980">
                  <c:v>7.1993627722673192</c:v>
                </c:pt>
                <c:pt idx="2981">
                  <c:v>7.1993627722673192</c:v>
                </c:pt>
                <c:pt idx="2982">
                  <c:v>7.1993627722673192</c:v>
                </c:pt>
                <c:pt idx="2983">
                  <c:v>7.1993627722673192</c:v>
                </c:pt>
                <c:pt idx="2984">
                  <c:v>7.1993627722673192</c:v>
                </c:pt>
                <c:pt idx="2985">
                  <c:v>7.1993627722673192</c:v>
                </c:pt>
                <c:pt idx="2986">
                  <c:v>7.1993627722673192</c:v>
                </c:pt>
                <c:pt idx="2987">
                  <c:v>7.1993627722673192</c:v>
                </c:pt>
                <c:pt idx="2988">
                  <c:v>7.1993627722673192</c:v>
                </c:pt>
                <c:pt idx="2989">
                  <c:v>7.1993627722673192</c:v>
                </c:pt>
                <c:pt idx="2990">
                  <c:v>7.1993627722673192</c:v>
                </c:pt>
                <c:pt idx="2991">
                  <c:v>7.1993627722673192</c:v>
                </c:pt>
                <c:pt idx="2992">
                  <c:v>7.1993627722673192</c:v>
                </c:pt>
                <c:pt idx="2993">
                  <c:v>7.1993627722673192</c:v>
                </c:pt>
                <c:pt idx="2994">
                  <c:v>7.1993627722673192</c:v>
                </c:pt>
                <c:pt idx="2995">
                  <c:v>7.1993627722673192</c:v>
                </c:pt>
                <c:pt idx="2996">
                  <c:v>7.1993627722673192</c:v>
                </c:pt>
                <c:pt idx="2997">
                  <c:v>7.1993627722673192</c:v>
                </c:pt>
                <c:pt idx="2998">
                  <c:v>7.1993627722673192</c:v>
                </c:pt>
                <c:pt idx="2999">
                  <c:v>7.1993627722673192</c:v>
                </c:pt>
                <c:pt idx="3000">
                  <c:v>7.1993627722673192</c:v>
                </c:pt>
                <c:pt idx="3001">
                  <c:v>7.1993627722673192</c:v>
                </c:pt>
                <c:pt idx="3002">
                  <c:v>7.1993627722673192</c:v>
                </c:pt>
                <c:pt idx="3003">
                  <c:v>7.1993627722673192</c:v>
                </c:pt>
                <c:pt idx="3004">
                  <c:v>7.1993627722673192</c:v>
                </c:pt>
                <c:pt idx="3005">
                  <c:v>7.1993627722673192</c:v>
                </c:pt>
                <c:pt idx="3006">
                  <c:v>7.1993627722673192</c:v>
                </c:pt>
                <c:pt idx="3007">
                  <c:v>7.1993627722673192</c:v>
                </c:pt>
                <c:pt idx="3008">
                  <c:v>7.1993627722673192</c:v>
                </c:pt>
                <c:pt idx="3009">
                  <c:v>7.1993627722673192</c:v>
                </c:pt>
                <c:pt idx="3010">
                  <c:v>7.1993627722673192</c:v>
                </c:pt>
                <c:pt idx="3011">
                  <c:v>7.1993627722673192</c:v>
                </c:pt>
                <c:pt idx="3012">
                  <c:v>7.1993627722673192</c:v>
                </c:pt>
                <c:pt idx="3013">
                  <c:v>7.1993627722673192</c:v>
                </c:pt>
                <c:pt idx="3014">
                  <c:v>7.1993627722673192</c:v>
                </c:pt>
                <c:pt idx="3015">
                  <c:v>7.1993627722673192</c:v>
                </c:pt>
                <c:pt idx="3016">
                  <c:v>7.1993627722673192</c:v>
                </c:pt>
                <c:pt idx="3017">
                  <c:v>7.1993627722673192</c:v>
                </c:pt>
                <c:pt idx="3018">
                  <c:v>7.1993627722673192</c:v>
                </c:pt>
                <c:pt idx="3019">
                  <c:v>7.1993627722673192</c:v>
                </c:pt>
                <c:pt idx="3020">
                  <c:v>7.1993627722673192</c:v>
                </c:pt>
                <c:pt idx="3021">
                  <c:v>7.1993627722673192</c:v>
                </c:pt>
                <c:pt idx="3022">
                  <c:v>7.1993627722673192</c:v>
                </c:pt>
                <c:pt idx="3023">
                  <c:v>7.1993627722673192</c:v>
                </c:pt>
                <c:pt idx="3024">
                  <c:v>7.1993627722673192</c:v>
                </c:pt>
                <c:pt idx="3025">
                  <c:v>7.1993627722673192</c:v>
                </c:pt>
                <c:pt idx="3026">
                  <c:v>7.1993627722673192</c:v>
                </c:pt>
                <c:pt idx="3027">
                  <c:v>7.1993627722673192</c:v>
                </c:pt>
                <c:pt idx="3028">
                  <c:v>7.1993627722673192</c:v>
                </c:pt>
                <c:pt idx="3029">
                  <c:v>7.1993627722673192</c:v>
                </c:pt>
                <c:pt idx="3030">
                  <c:v>7.1993627722673192</c:v>
                </c:pt>
                <c:pt idx="3031">
                  <c:v>7.1993627722673192</c:v>
                </c:pt>
                <c:pt idx="3032">
                  <c:v>7.1993627722673192</c:v>
                </c:pt>
                <c:pt idx="3033">
                  <c:v>7.1993627722673192</c:v>
                </c:pt>
                <c:pt idx="3034">
                  <c:v>7.1993627722673192</c:v>
                </c:pt>
                <c:pt idx="3035">
                  <c:v>7.1993627722673192</c:v>
                </c:pt>
                <c:pt idx="3036">
                  <c:v>7.1993627722673192</c:v>
                </c:pt>
                <c:pt idx="3037">
                  <c:v>7.1993627722673192</c:v>
                </c:pt>
                <c:pt idx="3038">
                  <c:v>7.1993627722673192</c:v>
                </c:pt>
                <c:pt idx="3039">
                  <c:v>7.1993627722673192</c:v>
                </c:pt>
                <c:pt idx="3040">
                  <c:v>7.1993627722673192</c:v>
                </c:pt>
                <c:pt idx="3041">
                  <c:v>7.1993627722673192</c:v>
                </c:pt>
                <c:pt idx="3042">
                  <c:v>7.1993627722673192</c:v>
                </c:pt>
                <c:pt idx="3043">
                  <c:v>7.1993627722673192</c:v>
                </c:pt>
                <c:pt idx="3044">
                  <c:v>7.1993627722673192</c:v>
                </c:pt>
                <c:pt idx="3045">
                  <c:v>7.1993627722673192</c:v>
                </c:pt>
                <c:pt idx="3046">
                  <c:v>7.1993627722673192</c:v>
                </c:pt>
                <c:pt idx="3047">
                  <c:v>7.1993627722673192</c:v>
                </c:pt>
                <c:pt idx="3048">
                  <c:v>7.1993627722673192</c:v>
                </c:pt>
                <c:pt idx="3049">
                  <c:v>7.1993627722673192</c:v>
                </c:pt>
                <c:pt idx="3050">
                  <c:v>7.1993627722673192</c:v>
                </c:pt>
                <c:pt idx="3051">
                  <c:v>7.1993627722673192</c:v>
                </c:pt>
                <c:pt idx="3052">
                  <c:v>7.1993627722673192</c:v>
                </c:pt>
                <c:pt idx="3053">
                  <c:v>7.1993627722673192</c:v>
                </c:pt>
                <c:pt idx="3054">
                  <c:v>7.1993627722673192</c:v>
                </c:pt>
                <c:pt idx="3055">
                  <c:v>7.1993627722673192</c:v>
                </c:pt>
                <c:pt idx="3056">
                  <c:v>7.1993627722673192</c:v>
                </c:pt>
                <c:pt idx="3057">
                  <c:v>7.1993627722673192</c:v>
                </c:pt>
                <c:pt idx="3058">
                  <c:v>7.1993627722673192</c:v>
                </c:pt>
                <c:pt idx="3059">
                  <c:v>7.1993627722673192</c:v>
                </c:pt>
                <c:pt idx="3060">
                  <c:v>7.1993627722673192</c:v>
                </c:pt>
                <c:pt idx="3061">
                  <c:v>7.1993627722673192</c:v>
                </c:pt>
                <c:pt idx="3062">
                  <c:v>7.1993627722673192</c:v>
                </c:pt>
                <c:pt idx="3063">
                  <c:v>7.1993627722673192</c:v>
                </c:pt>
                <c:pt idx="3064">
                  <c:v>7.1993627722673192</c:v>
                </c:pt>
                <c:pt idx="3065">
                  <c:v>7.1993627722673192</c:v>
                </c:pt>
                <c:pt idx="3066">
                  <c:v>7.1993627722673192</c:v>
                </c:pt>
                <c:pt idx="3067">
                  <c:v>7.1993627722673192</c:v>
                </c:pt>
                <c:pt idx="3068">
                  <c:v>7.1993627722673192</c:v>
                </c:pt>
                <c:pt idx="3069">
                  <c:v>7.1993627722673192</c:v>
                </c:pt>
                <c:pt idx="3070">
                  <c:v>7.1993627722673192</c:v>
                </c:pt>
                <c:pt idx="3071">
                  <c:v>7.1993627722673192</c:v>
                </c:pt>
                <c:pt idx="3072">
                  <c:v>7.1993627722673192</c:v>
                </c:pt>
                <c:pt idx="3073">
                  <c:v>7.1993627722673192</c:v>
                </c:pt>
                <c:pt idx="3074">
                  <c:v>7.1993627722673192</c:v>
                </c:pt>
                <c:pt idx="3075">
                  <c:v>7.1993627722673192</c:v>
                </c:pt>
                <c:pt idx="3076">
                  <c:v>7.1993627722673192</c:v>
                </c:pt>
                <c:pt idx="3077">
                  <c:v>7.1993627722673192</c:v>
                </c:pt>
                <c:pt idx="3078">
                  <c:v>7.1993627722673192</c:v>
                </c:pt>
                <c:pt idx="3079">
                  <c:v>7.1993627722673192</c:v>
                </c:pt>
                <c:pt idx="3080">
                  <c:v>7.1993627722673192</c:v>
                </c:pt>
                <c:pt idx="3081">
                  <c:v>7.1993627722673192</c:v>
                </c:pt>
                <c:pt idx="3082">
                  <c:v>7.1993627722673192</c:v>
                </c:pt>
                <c:pt idx="3083">
                  <c:v>7.1993627722673192</c:v>
                </c:pt>
                <c:pt idx="3084">
                  <c:v>7.1993627722673192</c:v>
                </c:pt>
                <c:pt idx="3085">
                  <c:v>7.1993627722673192</c:v>
                </c:pt>
                <c:pt idx="3086">
                  <c:v>7.1993627722673192</c:v>
                </c:pt>
                <c:pt idx="3087">
                  <c:v>7.1993627722673192</c:v>
                </c:pt>
                <c:pt idx="3088">
                  <c:v>7.1993627722673192</c:v>
                </c:pt>
                <c:pt idx="3089">
                  <c:v>7.1993627722673192</c:v>
                </c:pt>
                <c:pt idx="3090">
                  <c:v>7.1993627722673192</c:v>
                </c:pt>
                <c:pt idx="3091">
                  <c:v>7.1993627722673192</c:v>
                </c:pt>
                <c:pt idx="3092">
                  <c:v>7.1993627722673192</c:v>
                </c:pt>
                <c:pt idx="3093">
                  <c:v>7.1993627722673192</c:v>
                </c:pt>
                <c:pt idx="3094">
                  <c:v>7.1993627722673192</c:v>
                </c:pt>
                <c:pt idx="3095">
                  <c:v>7.1993627722673192</c:v>
                </c:pt>
                <c:pt idx="3096">
                  <c:v>7.1993627722673192</c:v>
                </c:pt>
                <c:pt idx="3097">
                  <c:v>7.1993627722673192</c:v>
                </c:pt>
                <c:pt idx="3098">
                  <c:v>7.3274980844938007</c:v>
                </c:pt>
                <c:pt idx="3099">
                  <c:v>7.3274980844938007</c:v>
                </c:pt>
                <c:pt idx="3100">
                  <c:v>7.3274980844938007</c:v>
                </c:pt>
                <c:pt idx="3101">
                  <c:v>7.3274980844938007</c:v>
                </c:pt>
                <c:pt idx="3102">
                  <c:v>7.3274980844938007</c:v>
                </c:pt>
                <c:pt idx="3103">
                  <c:v>7.3274980844938007</c:v>
                </c:pt>
                <c:pt idx="3104">
                  <c:v>7.3274980844938007</c:v>
                </c:pt>
                <c:pt idx="3105">
                  <c:v>7.3274980844938007</c:v>
                </c:pt>
                <c:pt idx="3106">
                  <c:v>7.3274980844938007</c:v>
                </c:pt>
                <c:pt idx="3107">
                  <c:v>7.3274980844938007</c:v>
                </c:pt>
                <c:pt idx="3108">
                  <c:v>7.3274980844938007</c:v>
                </c:pt>
                <c:pt idx="3109">
                  <c:v>7.3274980844938007</c:v>
                </c:pt>
                <c:pt idx="3110">
                  <c:v>7.3274980844938007</c:v>
                </c:pt>
                <c:pt idx="3111">
                  <c:v>7.3274980844938007</c:v>
                </c:pt>
                <c:pt idx="3112">
                  <c:v>7.3274980844938007</c:v>
                </c:pt>
                <c:pt idx="3113">
                  <c:v>7.3274980844938007</c:v>
                </c:pt>
                <c:pt idx="3114">
                  <c:v>7.3274980844938007</c:v>
                </c:pt>
                <c:pt idx="3115">
                  <c:v>7.3274980844938007</c:v>
                </c:pt>
                <c:pt idx="3116">
                  <c:v>7.3274980844938007</c:v>
                </c:pt>
                <c:pt idx="3117">
                  <c:v>7.3274980844938007</c:v>
                </c:pt>
                <c:pt idx="3118">
                  <c:v>7.3274980844938007</c:v>
                </c:pt>
                <c:pt idx="3119">
                  <c:v>7.3274980844938007</c:v>
                </c:pt>
                <c:pt idx="3120">
                  <c:v>7.3274980844938007</c:v>
                </c:pt>
                <c:pt idx="3121">
                  <c:v>7.3274980844938007</c:v>
                </c:pt>
                <c:pt idx="3122">
                  <c:v>7.3274980844938007</c:v>
                </c:pt>
                <c:pt idx="3123">
                  <c:v>7.3274980844938007</c:v>
                </c:pt>
                <c:pt idx="3124">
                  <c:v>7.3274980844938007</c:v>
                </c:pt>
                <c:pt idx="3125">
                  <c:v>7.3274980844938007</c:v>
                </c:pt>
                <c:pt idx="3126">
                  <c:v>7.3274980844938007</c:v>
                </c:pt>
                <c:pt idx="3127">
                  <c:v>7.3274980844938007</c:v>
                </c:pt>
                <c:pt idx="3128">
                  <c:v>7.3274980844938007</c:v>
                </c:pt>
                <c:pt idx="3129">
                  <c:v>7.3274980844938007</c:v>
                </c:pt>
                <c:pt idx="3130">
                  <c:v>7.3274980844938007</c:v>
                </c:pt>
                <c:pt idx="3131">
                  <c:v>7.3274980844938007</c:v>
                </c:pt>
                <c:pt idx="3132">
                  <c:v>7.3274980844938007</c:v>
                </c:pt>
                <c:pt idx="3133">
                  <c:v>7.3274980844938007</c:v>
                </c:pt>
                <c:pt idx="3134">
                  <c:v>7.3274980844938007</c:v>
                </c:pt>
                <c:pt idx="3135">
                  <c:v>7.3274980844938007</c:v>
                </c:pt>
                <c:pt idx="3136">
                  <c:v>7.3274980844938007</c:v>
                </c:pt>
                <c:pt idx="3137">
                  <c:v>7.3274980844938007</c:v>
                </c:pt>
                <c:pt idx="3138">
                  <c:v>7.3274980844938007</c:v>
                </c:pt>
                <c:pt idx="3139">
                  <c:v>7.3274980844938007</c:v>
                </c:pt>
                <c:pt idx="3140">
                  <c:v>7.3274980844938007</c:v>
                </c:pt>
                <c:pt idx="3141">
                  <c:v>7.3274980844938007</c:v>
                </c:pt>
                <c:pt idx="3142">
                  <c:v>7.3274980844938007</c:v>
                </c:pt>
                <c:pt idx="3143">
                  <c:v>7.3274980844938007</c:v>
                </c:pt>
                <c:pt idx="3144">
                  <c:v>7.3274980844938007</c:v>
                </c:pt>
                <c:pt idx="3145">
                  <c:v>7.3274980844938007</c:v>
                </c:pt>
                <c:pt idx="3146">
                  <c:v>7.3274980844938007</c:v>
                </c:pt>
                <c:pt idx="3147">
                  <c:v>7.3274980844938007</c:v>
                </c:pt>
              </c:numCache>
            </c:numRef>
          </c:val>
          <c:smooth val="0"/>
          <c:extLst>
            <c:ext xmlns:c16="http://schemas.microsoft.com/office/drawing/2014/chart" uri="{C3380CC4-5D6E-409C-BE32-E72D297353CC}">
              <c16:uniqueId val="{00000001-9DDD-49EB-A7AE-82973CBF72C5}"/>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6"/>
        <c:majorTimeUnit val="month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Rivaroxaban</c:v>
          </c:tx>
          <c:spPr>
            <a:ln w="38100" cap="rnd">
              <a:solidFill>
                <a:srgbClr val="7030A0"/>
              </a:solidFill>
              <a:round/>
            </a:ln>
            <a:effectLst/>
          </c:spPr>
          <c:marker>
            <c:symbol val="none"/>
          </c:marker>
          <c:cat>
            <c:numRef>
              <c:f>'90 Day Data'!$A$5:$A$151</c:f>
              <c:numCache>
                <c:formatCode>########0</c:formatCode>
                <c:ptCount val="147"/>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2</c:v>
                </c:pt>
                <c:pt idx="26">
                  <c:v>2</c:v>
                </c:pt>
                <c:pt idx="27">
                  <c:v>2</c:v>
                </c:pt>
                <c:pt idx="28">
                  <c:v>3</c:v>
                </c:pt>
                <c:pt idx="29">
                  <c:v>3</c:v>
                </c:pt>
                <c:pt idx="30">
                  <c:v>4</c:v>
                </c:pt>
                <c:pt idx="31">
                  <c:v>5</c:v>
                </c:pt>
                <c:pt idx="32">
                  <c:v>6</c:v>
                </c:pt>
                <c:pt idx="33">
                  <c:v>6</c:v>
                </c:pt>
                <c:pt idx="34">
                  <c:v>7</c:v>
                </c:pt>
                <c:pt idx="35">
                  <c:v>8</c:v>
                </c:pt>
                <c:pt idx="36">
                  <c:v>9</c:v>
                </c:pt>
                <c:pt idx="37">
                  <c:v>10</c:v>
                </c:pt>
                <c:pt idx="38">
                  <c:v>11</c:v>
                </c:pt>
                <c:pt idx="39">
                  <c:v>12</c:v>
                </c:pt>
                <c:pt idx="40">
                  <c:v>12</c:v>
                </c:pt>
                <c:pt idx="41">
                  <c:v>13</c:v>
                </c:pt>
                <c:pt idx="42">
                  <c:v>14</c:v>
                </c:pt>
                <c:pt idx="43">
                  <c:v>15</c:v>
                </c:pt>
                <c:pt idx="44">
                  <c:v>16</c:v>
                </c:pt>
                <c:pt idx="45">
                  <c:v>17</c:v>
                </c:pt>
                <c:pt idx="46">
                  <c:v>18</c:v>
                </c:pt>
                <c:pt idx="47">
                  <c:v>20</c:v>
                </c:pt>
                <c:pt idx="48">
                  <c:v>21</c:v>
                </c:pt>
                <c:pt idx="49">
                  <c:v>22</c:v>
                </c:pt>
                <c:pt idx="50">
                  <c:v>24</c:v>
                </c:pt>
                <c:pt idx="51">
                  <c:v>26</c:v>
                </c:pt>
                <c:pt idx="52">
                  <c:v>27</c:v>
                </c:pt>
                <c:pt idx="53">
                  <c:v>28</c:v>
                </c:pt>
                <c:pt idx="54">
                  <c:v>28</c:v>
                </c:pt>
                <c:pt idx="55">
                  <c:v>28</c:v>
                </c:pt>
                <c:pt idx="56">
                  <c:v>29</c:v>
                </c:pt>
                <c:pt idx="57">
                  <c:v>29</c:v>
                </c:pt>
                <c:pt idx="58">
                  <c:v>29</c:v>
                </c:pt>
                <c:pt idx="59">
                  <c:v>29</c:v>
                </c:pt>
                <c:pt idx="60">
                  <c:v>29</c:v>
                </c:pt>
                <c:pt idx="61">
                  <c:v>30</c:v>
                </c:pt>
                <c:pt idx="62">
                  <c:v>30</c:v>
                </c:pt>
                <c:pt idx="63">
                  <c:v>30</c:v>
                </c:pt>
                <c:pt idx="64">
                  <c:v>31</c:v>
                </c:pt>
                <c:pt idx="65">
                  <c:v>31</c:v>
                </c:pt>
                <c:pt idx="66">
                  <c:v>31</c:v>
                </c:pt>
                <c:pt idx="67">
                  <c:v>31</c:v>
                </c:pt>
                <c:pt idx="68">
                  <c:v>31</c:v>
                </c:pt>
                <c:pt idx="69">
                  <c:v>31</c:v>
                </c:pt>
                <c:pt idx="70">
                  <c:v>32</c:v>
                </c:pt>
                <c:pt idx="71">
                  <c:v>32</c:v>
                </c:pt>
                <c:pt idx="72">
                  <c:v>33</c:v>
                </c:pt>
                <c:pt idx="73">
                  <c:v>33</c:v>
                </c:pt>
                <c:pt idx="74">
                  <c:v>33</c:v>
                </c:pt>
                <c:pt idx="75">
                  <c:v>34</c:v>
                </c:pt>
                <c:pt idx="76">
                  <c:v>34</c:v>
                </c:pt>
                <c:pt idx="77">
                  <c:v>35</c:v>
                </c:pt>
                <c:pt idx="78">
                  <c:v>35</c:v>
                </c:pt>
                <c:pt idx="79">
                  <c:v>35</c:v>
                </c:pt>
                <c:pt idx="80">
                  <c:v>35</c:v>
                </c:pt>
                <c:pt idx="81">
                  <c:v>35</c:v>
                </c:pt>
                <c:pt idx="82">
                  <c:v>36</c:v>
                </c:pt>
                <c:pt idx="83">
                  <c:v>36</c:v>
                </c:pt>
                <c:pt idx="84">
                  <c:v>36</c:v>
                </c:pt>
                <c:pt idx="85">
                  <c:v>37</c:v>
                </c:pt>
                <c:pt idx="86">
                  <c:v>38</c:v>
                </c:pt>
                <c:pt idx="87">
                  <c:v>38</c:v>
                </c:pt>
                <c:pt idx="88">
                  <c:v>38</c:v>
                </c:pt>
                <c:pt idx="89">
                  <c:v>38</c:v>
                </c:pt>
                <c:pt idx="90">
                  <c:v>38</c:v>
                </c:pt>
                <c:pt idx="91">
                  <c:v>39</c:v>
                </c:pt>
                <c:pt idx="92">
                  <c:v>39</c:v>
                </c:pt>
                <c:pt idx="93">
                  <c:v>40</c:v>
                </c:pt>
                <c:pt idx="94">
                  <c:v>40</c:v>
                </c:pt>
                <c:pt idx="95">
                  <c:v>41</c:v>
                </c:pt>
                <c:pt idx="96">
                  <c:v>42</c:v>
                </c:pt>
                <c:pt idx="97">
                  <c:v>43</c:v>
                </c:pt>
                <c:pt idx="98">
                  <c:v>45</c:v>
                </c:pt>
                <c:pt idx="99">
                  <c:v>45</c:v>
                </c:pt>
                <c:pt idx="100">
                  <c:v>45</c:v>
                </c:pt>
                <c:pt idx="101">
                  <c:v>45</c:v>
                </c:pt>
                <c:pt idx="102">
                  <c:v>46</c:v>
                </c:pt>
                <c:pt idx="103">
                  <c:v>47</c:v>
                </c:pt>
                <c:pt idx="104">
                  <c:v>48</c:v>
                </c:pt>
                <c:pt idx="105">
                  <c:v>48</c:v>
                </c:pt>
                <c:pt idx="106">
                  <c:v>49</c:v>
                </c:pt>
                <c:pt idx="107">
                  <c:v>51</c:v>
                </c:pt>
                <c:pt idx="108">
                  <c:v>52</c:v>
                </c:pt>
                <c:pt idx="109">
                  <c:v>53</c:v>
                </c:pt>
                <c:pt idx="110">
                  <c:v>53</c:v>
                </c:pt>
                <c:pt idx="111">
                  <c:v>55</c:v>
                </c:pt>
                <c:pt idx="112">
                  <c:v>56</c:v>
                </c:pt>
                <c:pt idx="113">
                  <c:v>57</c:v>
                </c:pt>
                <c:pt idx="114">
                  <c:v>58</c:v>
                </c:pt>
                <c:pt idx="115">
                  <c:v>59</c:v>
                </c:pt>
                <c:pt idx="116">
                  <c:v>61</c:v>
                </c:pt>
                <c:pt idx="117">
                  <c:v>62</c:v>
                </c:pt>
                <c:pt idx="118">
                  <c:v>63</c:v>
                </c:pt>
                <c:pt idx="119">
                  <c:v>64</c:v>
                </c:pt>
                <c:pt idx="120">
                  <c:v>65</c:v>
                </c:pt>
                <c:pt idx="121">
                  <c:v>66</c:v>
                </c:pt>
                <c:pt idx="122">
                  <c:v>67</c:v>
                </c:pt>
                <c:pt idx="123">
                  <c:v>68</c:v>
                </c:pt>
                <c:pt idx="124">
                  <c:v>70</c:v>
                </c:pt>
                <c:pt idx="125">
                  <c:v>71</c:v>
                </c:pt>
                <c:pt idx="126">
                  <c:v>72</c:v>
                </c:pt>
                <c:pt idx="127">
                  <c:v>74</c:v>
                </c:pt>
                <c:pt idx="128">
                  <c:v>74</c:v>
                </c:pt>
                <c:pt idx="129">
                  <c:v>75</c:v>
                </c:pt>
                <c:pt idx="130">
                  <c:v>76</c:v>
                </c:pt>
                <c:pt idx="131">
                  <c:v>76</c:v>
                </c:pt>
                <c:pt idx="132">
                  <c:v>77</c:v>
                </c:pt>
                <c:pt idx="133">
                  <c:v>78</c:v>
                </c:pt>
                <c:pt idx="134">
                  <c:v>79</c:v>
                </c:pt>
                <c:pt idx="135">
                  <c:v>80</c:v>
                </c:pt>
                <c:pt idx="136">
                  <c:v>81</c:v>
                </c:pt>
                <c:pt idx="137">
                  <c:v>81</c:v>
                </c:pt>
                <c:pt idx="138">
                  <c:v>82</c:v>
                </c:pt>
                <c:pt idx="139">
                  <c:v>84</c:v>
                </c:pt>
                <c:pt idx="140">
                  <c:v>85</c:v>
                </c:pt>
                <c:pt idx="141">
                  <c:v>86</c:v>
                </c:pt>
                <c:pt idx="142">
                  <c:v>87</c:v>
                </c:pt>
                <c:pt idx="143">
                  <c:v>87</c:v>
                </c:pt>
                <c:pt idx="144">
                  <c:v>88</c:v>
                </c:pt>
                <c:pt idx="145">
                  <c:v>89</c:v>
                </c:pt>
                <c:pt idx="146">
                  <c:v>90</c:v>
                </c:pt>
              </c:numCache>
            </c:numRef>
          </c:cat>
          <c:val>
            <c:numRef>
              <c:f>'90 Day Data'!$B$5:$B$151</c:f>
              <c:numCache>
                <c:formatCode>########0</c:formatCode>
                <c:ptCount val="147"/>
                <c:pt idx="0">
                  <c:v>0</c:v>
                </c:pt>
                <c:pt idx="1">
                  <c:v>0</c:v>
                </c:pt>
                <c:pt idx="2" formatCode="0.0000000">
                  <c:v>6.086427267195E-2</c:v>
                </c:pt>
                <c:pt idx="3" formatCode="0.0000000">
                  <c:v>6.086427267195E-2</c:v>
                </c:pt>
                <c:pt idx="4" formatCode="0.0000000">
                  <c:v>6.086427267195E-2</c:v>
                </c:pt>
                <c:pt idx="5" formatCode="0.0000000">
                  <c:v>6.086427267195E-2</c:v>
                </c:pt>
                <c:pt idx="6" formatCode="0.0000000">
                  <c:v>6.086427267195E-2</c:v>
                </c:pt>
                <c:pt idx="7" formatCode="0.0000000">
                  <c:v>6.086427267195E-2</c:v>
                </c:pt>
                <c:pt idx="8" formatCode="0.0000000">
                  <c:v>6.086427267195E-2</c:v>
                </c:pt>
                <c:pt idx="9" formatCode="0.0000000">
                  <c:v>6.086427267195E-2</c:v>
                </c:pt>
                <c:pt idx="10" formatCode="0.0000000">
                  <c:v>6.086427267195E-2</c:v>
                </c:pt>
                <c:pt idx="11" formatCode="0.0000000">
                  <c:v>6.086427267195E-2</c:v>
                </c:pt>
                <c:pt idx="12" formatCode="0.0000000">
                  <c:v>6.086427267195E-2</c:v>
                </c:pt>
                <c:pt idx="13" formatCode="0.0000000">
                  <c:v>6.086427267195E-2</c:v>
                </c:pt>
                <c:pt idx="14" formatCode="0.0000000">
                  <c:v>6.086427267195E-2</c:v>
                </c:pt>
                <c:pt idx="15" formatCode="0.0000000">
                  <c:v>6.086427267195E-2</c:v>
                </c:pt>
                <c:pt idx="16" formatCode="0.0000000">
                  <c:v>6.086427267195E-2</c:v>
                </c:pt>
                <c:pt idx="17" formatCode="0.0000000">
                  <c:v>6.086427267195E-2</c:v>
                </c:pt>
                <c:pt idx="18" formatCode="0.0000000">
                  <c:v>6.086427267195E-2</c:v>
                </c:pt>
                <c:pt idx="19" formatCode="0.0000000">
                  <c:v>6.086427267195E-2</c:v>
                </c:pt>
                <c:pt idx="20" formatCode="0.0000000">
                  <c:v>6.086427267195E-2</c:v>
                </c:pt>
                <c:pt idx="21" formatCode="0.0000000">
                  <c:v>6.086427267195E-2</c:v>
                </c:pt>
                <c:pt idx="22" formatCode="0.0000000">
                  <c:v>6.086427267195E-2</c:v>
                </c:pt>
                <c:pt idx="23" formatCode="0.0000000">
                  <c:v>6.086427267195E-2</c:v>
                </c:pt>
                <c:pt idx="24" formatCode="0.0000000">
                  <c:v>6.086427267195E-2</c:v>
                </c:pt>
                <c:pt idx="25" formatCode="0.0000000">
                  <c:v>6.086427267195E-2</c:v>
                </c:pt>
                <c:pt idx="26" formatCode="0.0000000">
                  <c:v>6.086427267195E-2</c:v>
                </c:pt>
                <c:pt idx="27" formatCode="0.0000000">
                  <c:v>6.086427267195E-2</c:v>
                </c:pt>
                <c:pt idx="28" formatCode="#0.000000">
                  <c:v>0.15286102234422999</c:v>
                </c:pt>
                <c:pt idx="29" formatCode="#0.000000">
                  <c:v>0.15286102234422999</c:v>
                </c:pt>
                <c:pt idx="30" formatCode="#0.000000">
                  <c:v>0.15286102234422999</c:v>
                </c:pt>
                <c:pt idx="31" formatCode="#0.000000">
                  <c:v>0.15286102234422999</c:v>
                </c:pt>
                <c:pt idx="32" formatCode="0.0000000">
                  <c:v>0.18354545349901</c:v>
                </c:pt>
                <c:pt idx="33" formatCode="0.0000000">
                  <c:v>0.18354545349901</c:v>
                </c:pt>
                <c:pt idx="34" formatCode="0.0000000">
                  <c:v>0.18354545349901</c:v>
                </c:pt>
                <c:pt idx="35" formatCode="0.0000000">
                  <c:v>0.21423932021073</c:v>
                </c:pt>
                <c:pt idx="36" formatCode="0.0000000">
                  <c:v>0.24493318692245</c:v>
                </c:pt>
                <c:pt idx="37" formatCode="0.0000000">
                  <c:v>0.24493318692245</c:v>
                </c:pt>
                <c:pt idx="38" formatCode="0.0000000">
                  <c:v>0.24493318692245</c:v>
                </c:pt>
                <c:pt idx="39" formatCode="0.0000000">
                  <c:v>0.24493318692245</c:v>
                </c:pt>
                <c:pt idx="40" formatCode="0.0000000">
                  <c:v>0.24493318692245</c:v>
                </c:pt>
                <c:pt idx="41" formatCode="0.0000000">
                  <c:v>0.27563650080766</c:v>
                </c:pt>
                <c:pt idx="42" formatCode="0.0000000">
                  <c:v>0.30633981469288002</c:v>
                </c:pt>
                <c:pt idx="43" formatCode="0.0000000">
                  <c:v>0.33704312857810997</c:v>
                </c:pt>
                <c:pt idx="44" formatCode="0.0000000">
                  <c:v>0.33704312857810997</c:v>
                </c:pt>
                <c:pt idx="45" formatCode="0.0000000">
                  <c:v>0.36775590419332999</c:v>
                </c:pt>
                <c:pt idx="46" formatCode="0.0000000">
                  <c:v>0.36775590419332999</c:v>
                </c:pt>
                <c:pt idx="47" formatCode="0.0000000">
                  <c:v>0.36775590419332999</c:v>
                </c:pt>
                <c:pt idx="48" formatCode="0.0000000">
                  <c:v>0.39847815029133998</c:v>
                </c:pt>
                <c:pt idx="49" formatCode="0.0000000">
                  <c:v>0.42920039638933</c:v>
                </c:pt>
                <c:pt idx="50" formatCode="0.0000000">
                  <c:v>0.42920039638933</c:v>
                </c:pt>
                <c:pt idx="51" formatCode="0.0000000">
                  <c:v>0.42920039638933</c:v>
                </c:pt>
                <c:pt idx="52" formatCode="0.0000000">
                  <c:v>0.42920039638933</c:v>
                </c:pt>
                <c:pt idx="53" formatCode="0.0000000">
                  <c:v>0.42920039638933</c:v>
                </c:pt>
                <c:pt idx="54" formatCode="0.0000000">
                  <c:v>0.42920039638933</c:v>
                </c:pt>
                <c:pt idx="55" formatCode="0.0000000">
                  <c:v>0.42920039638933</c:v>
                </c:pt>
                <c:pt idx="56" formatCode="0.0000000">
                  <c:v>0.45995110658191002</c:v>
                </c:pt>
                <c:pt idx="57" formatCode="0.0000000">
                  <c:v>0.45995110658191002</c:v>
                </c:pt>
                <c:pt idx="58" formatCode="0.0000000">
                  <c:v>0.45995110658191002</c:v>
                </c:pt>
                <c:pt idx="59" formatCode="0.0000000">
                  <c:v>0.45995110658191002</c:v>
                </c:pt>
                <c:pt idx="60" formatCode="0.0000000">
                  <c:v>0.45995110658191002</c:v>
                </c:pt>
                <c:pt idx="61" formatCode="0.0000000">
                  <c:v>0.49073986281248</c:v>
                </c:pt>
                <c:pt idx="62" formatCode="0.0000000">
                  <c:v>0.49073986281248</c:v>
                </c:pt>
                <c:pt idx="63" formatCode="0.0000000">
                  <c:v>0.49073986281248</c:v>
                </c:pt>
                <c:pt idx="64" formatCode="0.0000000">
                  <c:v>0.49073986281248</c:v>
                </c:pt>
                <c:pt idx="65" formatCode="0.0000000">
                  <c:v>0.49073986281248</c:v>
                </c:pt>
                <c:pt idx="66" formatCode="0.0000000">
                  <c:v>0.49073986281248</c:v>
                </c:pt>
                <c:pt idx="67" formatCode="0.0000000">
                  <c:v>0.49073986281248</c:v>
                </c:pt>
                <c:pt idx="68" formatCode="0.0000000">
                  <c:v>0.49073986281248</c:v>
                </c:pt>
                <c:pt idx="69" formatCode="0.0000000">
                  <c:v>0.49073986281248</c:v>
                </c:pt>
                <c:pt idx="70" formatCode="0.0000000">
                  <c:v>0.49073986281248</c:v>
                </c:pt>
                <c:pt idx="71" formatCode="0.0000000">
                  <c:v>0.49073986281248</c:v>
                </c:pt>
                <c:pt idx="72" formatCode="0.0000000">
                  <c:v>0.52157632396438003</c:v>
                </c:pt>
                <c:pt idx="73" formatCode="0.0000000">
                  <c:v>0.52157632396438003</c:v>
                </c:pt>
                <c:pt idx="74" formatCode="0.0000000">
                  <c:v>0.52157632396438003</c:v>
                </c:pt>
                <c:pt idx="75" formatCode="0.0000000">
                  <c:v>0.55243191443461004</c:v>
                </c:pt>
                <c:pt idx="76" formatCode="0.0000000">
                  <c:v>0.55243191443461004</c:v>
                </c:pt>
                <c:pt idx="77" formatCode="0.0000000">
                  <c:v>0.61416224844180001</c:v>
                </c:pt>
                <c:pt idx="78" formatCode="0.0000000">
                  <c:v>0.61416224844180001</c:v>
                </c:pt>
                <c:pt idx="79" formatCode="0.0000000">
                  <c:v>0.61416224844180001</c:v>
                </c:pt>
                <c:pt idx="80" formatCode="0.0000000">
                  <c:v>0.61416224844180001</c:v>
                </c:pt>
                <c:pt idx="81" formatCode="0.0000000">
                  <c:v>0.61416224844180001</c:v>
                </c:pt>
                <c:pt idx="82" formatCode="0.0000000">
                  <c:v>0.61416224844180001</c:v>
                </c:pt>
                <c:pt idx="83" formatCode="0.0000000">
                  <c:v>0.61416224844180001</c:v>
                </c:pt>
                <c:pt idx="84" formatCode="0.0000000">
                  <c:v>0.61416224844180001</c:v>
                </c:pt>
                <c:pt idx="85" formatCode="0.0000000">
                  <c:v>0.61416224844180001</c:v>
                </c:pt>
                <c:pt idx="86" formatCode="0.0000000">
                  <c:v>0.61416224844180001</c:v>
                </c:pt>
                <c:pt idx="87" formatCode="0.0000000">
                  <c:v>0.61416224844180001</c:v>
                </c:pt>
                <c:pt idx="88" formatCode="0.0000000">
                  <c:v>0.61416224844180001</c:v>
                </c:pt>
                <c:pt idx="89" formatCode="0.0000000">
                  <c:v>0.61416224844180001</c:v>
                </c:pt>
                <c:pt idx="90" formatCode="0.0000000">
                  <c:v>0.61416224844180001</c:v>
                </c:pt>
                <c:pt idx="91" formatCode="0.0000000">
                  <c:v>0.61416224844180001</c:v>
                </c:pt>
                <c:pt idx="92" formatCode="0.0000000">
                  <c:v>0.61416224844180001</c:v>
                </c:pt>
                <c:pt idx="93" formatCode="0.0000000">
                  <c:v>0.61416224844180001</c:v>
                </c:pt>
                <c:pt idx="94" formatCode="0.0000000">
                  <c:v>0.61416224844180001</c:v>
                </c:pt>
                <c:pt idx="95" formatCode="0.0000000">
                  <c:v>0.67604633172421003</c:v>
                </c:pt>
                <c:pt idx="96" formatCode="0.0000000">
                  <c:v>0.67604633172421003</c:v>
                </c:pt>
                <c:pt idx="97" formatCode="0.0000000">
                  <c:v>0.67604633172421003</c:v>
                </c:pt>
                <c:pt idx="98" formatCode="0.0000000">
                  <c:v>0.70700766391506997</c:v>
                </c:pt>
                <c:pt idx="99" formatCode="0.0000000">
                  <c:v>0.70700766391506997</c:v>
                </c:pt>
                <c:pt idx="100" formatCode="0.0000000">
                  <c:v>0.70700766391506997</c:v>
                </c:pt>
                <c:pt idx="101" formatCode="0.0000000">
                  <c:v>0.70700766391506997</c:v>
                </c:pt>
                <c:pt idx="102" formatCode="0.0000000">
                  <c:v>0.70700766391506997</c:v>
                </c:pt>
                <c:pt idx="103" formatCode="0.0000000">
                  <c:v>0.73800766152233999</c:v>
                </c:pt>
                <c:pt idx="104" formatCode="0.0000000">
                  <c:v>0.76900765912961999</c:v>
                </c:pt>
                <c:pt idx="105" formatCode="0.0000000">
                  <c:v>0.76900765912961999</c:v>
                </c:pt>
                <c:pt idx="106" formatCode="0.0000000">
                  <c:v>0.80001734423615001</c:v>
                </c:pt>
                <c:pt idx="107" formatCode="#0.000000">
                  <c:v>0.83102702934268002</c:v>
                </c:pt>
                <c:pt idx="108" formatCode="0.0000000">
                  <c:v>0.86203671444920005</c:v>
                </c:pt>
                <c:pt idx="109" formatCode="0.0000000">
                  <c:v>0.89304639955571996</c:v>
                </c:pt>
                <c:pt idx="110" formatCode="0.0000000">
                  <c:v>0.89304639955571996</c:v>
                </c:pt>
                <c:pt idx="111" formatCode="0.0000000">
                  <c:v>0.89304639955571996</c:v>
                </c:pt>
                <c:pt idx="112" formatCode="0.0000000">
                  <c:v>0.95506576976877</c:v>
                </c:pt>
                <c:pt idx="113" formatCode="0.0000000">
                  <c:v>0.98607545487530002</c:v>
                </c:pt>
                <c:pt idx="114" formatCode="0.0000000">
                  <c:v>0.98607545487530002</c:v>
                </c:pt>
                <c:pt idx="115" formatCode="0.0000000">
                  <c:v>1.0170851399818299</c:v>
                </c:pt>
                <c:pt idx="116" formatCode="0.0000000">
                  <c:v>1.0170851399818299</c:v>
                </c:pt>
                <c:pt idx="117" formatCode="0.0000000">
                  <c:v>1.0170851399818299</c:v>
                </c:pt>
                <c:pt idx="118" formatCode="0.0000000">
                  <c:v>1.0170851399818299</c:v>
                </c:pt>
                <c:pt idx="119" formatCode="0.0000000">
                  <c:v>1.04810454294643</c:v>
                </c:pt>
                <c:pt idx="120" formatCode="0.0000000">
                  <c:v>1.04810454294643</c:v>
                </c:pt>
                <c:pt idx="121" formatCode="0.0000000">
                  <c:v>1.07912394591102</c:v>
                </c:pt>
                <c:pt idx="122" formatCode="0.0000000">
                  <c:v>1.07912394591102</c:v>
                </c:pt>
                <c:pt idx="123" formatCode="0.0000000">
                  <c:v>1.11015307892673</c:v>
                </c:pt>
                <c:pt idx="124" formatCode="0.0000000">
                  <c:v>1.14118221194244</c:v>
                </c:pt>
                <c:pt idx="125" formatCode="0.0000000">
                  <c:v>1.14118221194244</c:v>
                </c:pt>
                <c:pt idx="126" formatCode="0.0000000">
                  <c:v>1.14118221194244</c:v>
                </c:pt>
                <c:pt idx="127" formatCode="0.0000000">
                  <c:v>1.14118221194244</c:v>
                </c:pt>
                <c:pt idx="128" formatCode="0.0000000">
                  <c:v>1.14118221194244</c:v>
                </c:pt>
                <c:pt idx="129" formatCode="0.0000000">
                  <c:v>1.14118221194244</c:v>
                </c:pt>
                <c:pt idx="130" formatCode="0.0000000">
                  <c:v>1.1722113449581499</c:v>
                </c:pt>
                <c:pt idx="131" formatCode="0.0000000">
                  <c:v>1.1722113449581499</c:v>
                </c:pt>
                <c:pt idx="132" formatCode="0.0000000">
                  <c:v>1.1722113449581499</c:v>
                </c:pt>
                <c:pt idx="133" formatCode="##0.00000">
                  <c:v>1.2032599747586601</c:v>
                </c:pt>
                <c:pt idx="134" formatCode="##0.00000">
                  <c:v>1.2032599747586601</c:v>
                </c:pt>
                <c:pt idx="135" formatCode="0.0000000">
                  <c:v>1.23430860455918</c:v>
                </c:pt>
                <c:pt idx="136" formatCode="0.0000000">
                  <c:v>1.2653572343596899</c:v>
                </c:pt>
                <c:pt idx="137" formatCode="0.0000000">
                  <c:v>1.2653572343596899</c:v>
                </c:pt>
                <c:pt idx="138" formatCode="0.0000000">
                  <c:v>1.2653572343596899</c:v>
                </c:pt>
                <c:pt idx="139" formatCode="0.0000000">
                  <c:v>1.2653572343596899</c:v>
                </c:pt>
                <c:pt idx="140" formatCode="0.0000000">
                  <c:v>1.29641563095159</c:v>
                </c:pt>
                <c:pt idx="141" formatCode="0.0000000">
                  <c:v>1.29641563095159</c:v>
                </c:pt>
                <c:pt idx="142" formatCode="0.0000000">
                  <c:v>1.29641563095159</c:v>
                </c:pt>
                <c:pt idx="143" formatCode="0.0000000">
                  <c:v>1.29641563095159</c:v>
                </c:pt>
                <c:pt idx="144" formatCode="0.0000000">
                  <c:v>1.32748380355752</c:v>
                </c:pt>
                <c:pt idx="145" formatCode="0.0000000">
                  <c:v>1.32748380355752</c:v>
                </c:pt>
                <c:pt idx="146" formatCode="#0.000000">
                  <c:v>1.3585519761634499</c:v>
                </c:pt>
              </c:numCache>
            </c:numRef>
          </c:val>
          <c:smooth val="0"/>
          <c:extLst>
            <c:ext xmlns:c16="http://schemas.microsoft.com/office/drawing/2014/chart" uri="{C3380CC4-5D6E-409C-BE32-E72D297353CC}">
              <c16:uniqueId val="{00000000-004E-4AD9-A121-0E74A37D81C0}"/>
            </c:ext>
          </c:extLst>
        </c:ser>
        <c:ser>
          <c:idx val="2"/>
          <c:order val="1"/>
          <c:tx>
            <c:v>Placebo</c:v>
          </c:tx>
          <c:spPr>
            <a:ln w="38100" cap="rnd">
              <a:solidFill>
                <a:srgbClr val="C00000"/>
              </a:solidFill>
              <a:round/>
            </a:ln>
            <a:effectLst/>
          </c:spPr>
          <c:marker>
            <c:symbol val="none"/>
          </c:marker>
          <c:cat>
            <c:numRef>
              <c:f>'90 Day Data'!$A$5:$A$151</c:f>
              <c:numCache>
                <c:formatCode>########0</c:formatCode>
                <c:ptCount val="147"/>
                <c:pt idx="0">
                  <c:v>0</c:v>
                </c:pt>
                <c:pt idx="1">
                  <c:v>0</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2</c:v>
                </c:pt>
                <c:pt idx="26">
                  <c:v>2</c:v>
                </c:pt>
                <c:pt idx="27">
                  <c:v>2</c:v>
                </c:pt>
                <c:pt idx="28">
                  <c:v>3</c:v>
                </c:pt>
                <c:pt idx="29">
                  <c:v>3</c:v>
                </c:pt>
                <c:pt idx="30">
                  <c:v>4</c:v>
                </c:pt>
                <c:pt idx="31">
                  <c:v>5</c:v>
                </c:pt>
                <c:pt idx="32">
                  <c:v>6</c:v>
                </c:pt>
                <c:pt idx="33">
                  <c:v>6</c:v>
                </c:pt>
                <c:pt idx="34">
                  <c:v>7</c:v>
                </c:pt>
                <c:pt idx="35">
                  <c:v>8</c:v>
                </c:pt>
                <c:pt idx="36">
                  <c:v>9</c:v>
                </c:pt>
                <c:pt idx="37">
                  <c:v>10</c:v>
                </c:pt>
                <c:pt idx="38">
                  <c:v>11</c:v>
                </c:pt>
                <c:pt idx="39">
                  <c:v>12</c:v>
                </c:pt>
                <c:pt idx="40">
                  <c:v>12</c:v>
                </c:pt>
                <c:pt idx="41">
                  <c:v>13</c:v>
                </c:pt>
                <c:pt idx="42">
                  <c:v>14</c:v>
                </c:pt>
                <c:pt idx="43">
                  <c:v>15</c:v>
                </c:pt>
                <c:pt idx="44">
                  <c:v>16</c:v>
                </c:pt>
                <c:pt idx="45">
                  <c:v>17</c:v>
                </c:pt>
                <c:pt idx="46">
                  <c:v>18</c:v>
                </c:pt>
                <c:pt idx="47">
                  <c:v>20</c:v>
                </c:pt>
                <c:pt idx="48">
                  <c:v>21</c:v>
                </c:pt>
                <c:pt idx="49">
                  <c:v>22</c:v>
                </c:pt>
                <c:pt idx="50">
                  <c:v>24</c:v>
                </c:pt>
                <c:pt idx="51">
                  <c:v>26</c:v>
                </c:pt>
                <c:pt idx="52">
                  <c:v>27</c:v>
                </c:pt>
                <c:pt idx="53">
                  <c:v>28</c:v>
                </c:pt>
                <c:pt idx="54">
                  <c:v>28</c:v>
                </c:pt>
                <c:pt idx="55">
                  <c:v>28</c:v>
                </c:pt>
                <c:pt idx="56">
                  <c:v>29</c:v>
                </c:pt>
                <c:pt idx="57">
                  <c:v>29</c:v>
                </c:pt>
                <c:pt idx="58">
                  <c:v>29</c:v>
                </c:pt>
                <c:pt idx="59">
                  <c:v>29</c:v>
                </c:pt>
                <c:pt idx="60">
                  <c:v>29</c:v>
                </c:pt>
                <c:pt idx="61">
                  <c:v>30</c:v>
                </c:pt>
                <c:pt idx="62">
                  <c:v>30</c:v>
                </c:pt>
                <c:pt idx="63">
                  <c:v>30</c:v>
                </c:pt>
                <c:pt idx="64">
                  <c:v>31</c:v>
                </c:pt>
                <c:pt idx="65">
                  <c:v>31</c:v>
                </c:pt>
                <c:pt idx="66">
                  <c:v>31</c:v>
                </c:pt>
                <c:pt idx="67">
                  <c:v>31</c:v>
                </c:pt>
                <c:pt idx="68">
                  <c:v>31</c:v>
                </c:pt>
                <c:pt idx="69">
                  <c:v>31</c:v>
                </c:pt>
                <c:pt idx="70">
                  <c:v>32</c:v>
                </c:pt>
                <c:pt idx="71">
                  <c:v>32</c:v>
                </c:pt>
                <c:pt idx="72">
                  <c:v>33</c:v>
                </c:pt>
                <c:pt idx="73">
                  <c:v>33</c:v>
                </c:pt>
                <c:pt idx="74">
                  <c:v>33</c:v>
                </c:pt>
                <c:pt idx="75">
                  <c:v>34</c:v>
                </c:pt>
                <c:pt idx="76">
                  <c:v>34</c:v>
                </c:pt>
                <c:pt idx="77">
                  <c:v>35</c:v>
                </c:pt>
                <c:pt idx="78">
                  <c:v>35</c:v>
                </c:pt>
                <c:pt idx="79">
                  <c:v>35</c:v>
                </c:pt>
                <c:pt idx="80">
                  <c:v>35</c:v>
                </c:pt>
                <c:pt idx="81">
                  <c:v>35</c:v>
                </c:pt>
                <c:pt idx="82">
                  <c:v>36</c:v>
                </c:pt>
                <c:pt idx="83">
                  <c:v>36</c:v>
                </c:pt>
                <c:pt idx="84">
                  <c:v>36</c:v>
                </c:pt>
                <c:pt idx="85">
                  <c:v>37</c:v>
                </c:pt>
                <c:pt idx="86">
                  <c:v>38</c:v>
                </c:pt>
                <c:pt idx="87">
                  <c:v>38</c:v>
                </c:pt>
                <c:pt idx="88">
                  <c:v>38</c:v>
                </c:pt>
                <c:pt idx="89">
                  <c:v>38</c:v>
                </c:pt>
                <c:pt idx="90">
                  <c:v>38</c:v>
                </c:pt>
                <c:pt idx="91">
                  <c:v>39</c:v>
                </c:pt>
                <c:pt idx="92">
                  <c:v>39</c:v>
                </c:pt>
                <c:pt idx="93">
                  <c:v>40</c:v>
                </c:pt>
                <c:pt idx="94">
                  <c:v>40</c:v>
                </c:pt>
                <c:pt idx="95">
                  <c:v>41</c:v>
                </c:pt>
                <c:pt idx="96">
                  <c:v>42</c:v>
                </c:pt>
                <c:pt idx="97">
                  <c:v>43</c:v>
                </c:pt>
                <c:pt idx="98">
                  <c:v>45</c:v>
                </c:pt>
                <c:pt idx="99">
                  <c:v>45</c:v>
                </c:pt>
                <c:pt idx="100">
                  <c:v>45</c:v>
                </c:pt>
                <c:pt idx="101">
                  <c:v>45</c:v>
                </c:pt>
                <c:pt idx="102">
                  <c:v>46</c:v>
                </c:pt>
                <c:pt idx="103">
                  <c:v>47</c:v>
                </c:pt>
                <c:pt idx="104">
                  <c:v>48</c:v>
                </c:pt>
                <c:pt idx="105">
                  <c:v>48</c:v>
                </c:pt>
                <c:pt idx="106">
                  <c:v>49</c:v>
                </c:pt>
                <c:pt idx="107">
                  <c:v>51</c:v>
                </c:pt>
                <c:pt idx="108">
                  <c:v>52</c:v>
                </c:pt>
                <c:pt idx="109">
                  <c:v>53</c:v>
                </c:pt>
                <c:pt idx="110">
                  <c:v>53</c:v>
                </c:pt>
                <c:pt idx="111">
                  <c:v>55</c:v>
                </c:pt>
                <c:pt idx="112">
                  <c:v>56</c:v>
                </c:pt>
                <c:pt idx="113">
                  <c:v>57</c:v>
                </c:pt>
                <c:pt idx="114">
                  <c:v>58</c:v>
                </c:pt>
                <c:pt idx="115">
                  <c:v>59</c:v>
                </c:pt>
                <c:pt idx="116">
                  <c:v>61</c:v>
                </c:pt>
                <c:pt idx="117">
                  <c:v>62</c:v>
                </c:pt>
                <c:pt idx="118">
                  <c:v>63</c:v>
                </c:pt>
                <c:pt idx="119">
                  <c:v>64</c:v>
                </c:pt>
                <c:pt idx="120">
                  <c:v>65</c:v>
                </c:pt>
                <c:pt idx="121">
                  <c:v>66</c:v>
                </c:pt>
                <c:pt idx="122">
                  <c:v>67</c:v>
                </c:pt>
                <c:pt idx="123">
                  <c:v>68</c:v>
                </c:pt>
                <c:pt idx="124">
                  <c:v>70</c:v>
                </c:pt>
                <c:pt idx="125">
                  <c:v>71</c:v>
                </c:pt>
                <c:pt idx="126">
                  <c:v>72</c:v>
                </c:pt>
                <c:pt idx="127">
                  <c:v>74</c:v>
                </c:pt>
                <c:pt idx="128">
                  <c:v>74</c:v>
                </c:pt>
                <c:pt idx="129">
                  <c:v>75</c:v>
                </c:pt>
                <c:pt idx="130">
                  <c:v>76</c:v>
                </c:pt>
                <c:pt idx="131">
                  <c:v>76</c:v>
                </c:pt>
                <c:pt idx="132">
                  <c:v>77</c:v>
                </c:pt>
                <c:pt idx="133">
                  <c:v>78</c:v>
                </c:pt>
                <c:pt idx="134">
                  <c:v>79</c:v>
                </c:pt>
                <c:pt idx="135">
                  <c:v>80</c:v>
                </c:pt>
                <c:pt idx="136">
                  <c:v>81</c:v>
                </c:pt>
                <c:pt idx="137">
                  <c:v>81</c:v>
                </c:pt>
                <c:pt idx="138">
                  <c:v>82</c:v>
                </c:pt>
                <c:pt idx="139">
                  <c:v>84</c:v>
                </c:pt>
                <c:pt idx="140">
                  <c:v>85</c:v>
                </c:pt>
                <c:pt idx="141">
                  <c:v>86</c:v>
                </c:pt>
                <c:pt idx="142">
                  <c:v>87</c:v>
                </c:pt>
                <c:pt idx="143">
                  <c:v>87</c:v>
                </c:pt>
                <c:pt idx="144">
                  <c:v>88</c:v>
                </c:pt>
                <c:pt idx="145">
                  <c:v>89</c:v>
                </c:pt>
                <c:pt idx="146">
                  <c:v>90</c:v>
                </c:pt>
              </c:numCache>
            </c:numRef>
          </c:cat>
          <c:val>
            <c:numRef>
              <c:f>'90 Day Data'!$C$5:$C$151</c:f>
              <c:numCache>
                <c:formatCode>########0</c:formatCode>
                <c:ptCount val="147"/>
                <c:pt idx="0">
                  <c:v>0</c:v>
                </c:pt>
                <c:pt idx="1">
                  <c:v>0</c:v>
                </c:pt>
                <c:pt idx="2" formatCode="0.0000000">
                  <c:v>6.1012812690660001E-2</c:v>
                </c:pt>
                <c:pt idx="3" formatCode="0.0000000">
                  <c:v>6.1012812690660001E-2</c:v>
                </c:pt>
                <c:pt idx="4" formatCode="0.0000000">
                  <c:v>6.1012812690660001E-2</c:v>
                </c:pt>
                <c:pt idx="5" formatCode="0.0000000">
                  <c:v>6.1012812690660001E-2</c:v>
                </c:pt>
                <c:pt idx="6" formatCode="0.0000000">
                  <c:v>6.1012812690660001E-2</c:v>
                </c:pt>
                <c:pt idx="7" formatCode="0.0000000">
                  <c:v>6.1012812690660001E-2</c:v>
                </c:pt>
                <c:pt idx="8" formatCode="0.0000000">
                  <c:v>6.1012812690660001E-2</c:v>
                </c:pt>
                <c:pt idx="9" formatCode="0.0000000">
                  <c:v>6.1012812690660001E-2</c:v>
                </c:pt>
                <c:pt idx="10" formatCode="0.0000000">
                  <c:v>6.1012812690660001E-2</c:v>
                </c:pt>
                <c:pt idx="11" formatCode="0.0000000">
                  <c:v>6.1012812690660001E-2</c:v>
                </c:pt>
                <c:pt idx="12" formatCode="0.0000000">
                  <c:v>6.1012812690660001E-2</c:v>
                </c:pt>
                <c:pt idx="13" formatCode="0.0000000">
                  <c:v>6.1012812690660001E-2</c:v>
                </c:pt>
                <c:pt idx="14" formatCode="0.0000000">
                  <c:v>6.1012812690660001E-2</c:v>
                </c:pt>
                <c:pt idx="15" formatCode="0.0000000">
                  <c:v>6.1012812690660001E-2</c:v>
                </c:pt>
                <c:pt idx="16" formatCode="0.0000000">
                  <c:v>6.1012812690660001E-2</c:v>
                </c:pt>
                <c:pt idx="17" formatCode="0.0000000">
                  <c:v>6.1012812690660001E-2</c:v>
                </c:pt>
                <c:pt idx="18" formatCode="0.0000000">
                  <c:v>6.1012812690660001E-2</c:v>
                </c:pt>
                <c:pt idx="19" formatCode="0.0000000">
                  <c:v>6.1012812690660001E-2</c:v>
                </c:pt>
                <c:pt idx="20" formatCode="0.0000000">
                  <c:v>6.1012812690660001E-2</c:v>
                </c:pt>
                <c:pt idx="21" formatCode="0.0000000">
                  <c:v>6.1012812690660001E-2</c:v>
                </c:pt>
                <c:pt idx="22" formatCode="0.0000000">
                  <c:v>6.1012812690660001E-2</c:v>
                </c:pt>
                <c:pt idx="23" formatCode="0.0000000">
                  <c:v>6.1012812690660001E-2</c:v>
                </c:pt>
                <c:pt idx="24" formatCode="0.0000000">
                  <c:v>6.1012812690660001E-2</c:v>
                </c:pt>
                <c:pt idx="25" formatCode="0.0000000">
                  <c:v>6.1012812690660001E-2</c:v>
                </c:pt>
                <c:pt idx="26" formatCode="0.0000000">
                  <c:v>6.1012812690660001E-2</c:v>
                </c:pt>
                <c:pt idx="27" formatCode="0.0000000">
                  <c:v>6.1012812690660001E-2</c:v>
                </c:pt>
                <c:pt idx="28" formatCode="0.0000000">
                  <c:v>6.1012812690660001E-2</c:v>
                </c:pt>
                <c:pt idx="29" formatCode="0.0000000">
                  <c:v>6.1012812690660001E-2</c:v>
                </c:pt>
                <c:pt idx="30" formatCode="0.0000000">
                  <c:v>0.12232507476877</c:v>
                </c:pt>
                <c:pt idx="31" formatCode="0.0000000">
                  <c:v>0.21429346788593001</c:v>
                </c:pt>
                <c:pt idx="32" formatCode="0.0000000">
                  <c:v>0.21429346788593001</c:v>
                </c:pt>
                <c:pt idx="33" formatCode="0.0000000">
                  <c:v>0.21429346788593001</c:v>
                </c:pt>
                <c:pt idx="34" formatCode="#0.000000">
                  <c:v>0.33691799204214001</c:v>
                </c:pt>
                <c:pt idx="35" formatCode="#0.000000">
                  <c:v>0.33691799204214001</c:v>
                </c:pt>
                <c:pt idx="36" formatCode="0.0000000">
                  <c:v>0.36757412308118997</c:v>
                </c:pt>
                <c:pt idx="37" formatCode="0.0000000">
                  <c:v>0.36757412308118997</c:v>
                </c:pt>
                <c:pt idx="38" formatCode="0.0000000">
                  <c:v>0.42888638515929001</c:v>
                </c:pt>
                <c:pt idx="39" formatCode="0.0000000">
                  <c:v>0.49019864723738998</c:v>
                </c:pt>
                <c:pt idx="40" formatCode="0.0000000">
                  <c:v>0.49019864723738998</c:v>
                </c:pt>
                <c:pt idx="41" formatCode="0.0000000">
                  <c:v>0.52086422546628997</c:v>
                </c:pt>
                <c:pt idx="42" formatCode="0.0000000">
                  <c:v>0.58219538192408005</c:v>
                </c:pt>
                <c:pt idx="43" formatCode="0.0000000">
                  <c:v>0.67419211661075995</c:v>
                </c:pt>
                <c:pt idx="44" formatCode="0.0000000">
                  <c:v>0.70485769483965999</c:v>
                </c:pt>
                <c:pt idx="45" formatCode="0.0000000">
                  <c:v>0.70485769483965999</c:v>
                </c:pt>
                <c:pt idx="46" formatCode="0.0000000">
                  <c:v>0.73552327306855003</c:v>
                </c:pt>
                <c:pt idx="47" formatCode="0.0000000">
                  <c:v>0.79685442952634</c:v>
                </c:pt>
                <c:pt idx="48" formatCode="##0.00000">
                  <c:v>0.82752000775523005</c:v>
                </c:pt>
                <c:pt idx="49" formatCode="0.0000000">
                  <c:v>0.85818558598412997</c:v>
                </c:pt>
                <c:pt idx="50" formatCode="0.0000000">
                  <c:v>0.88885116421302002</c:v>
                </c:pt>
                <c:pt idx="51" formatCode="0.0000000">
                  <c:v>0.88885116421302002</c:v>
                </c:pt>
                <c:pt idx="52" formatCode="0.0000000">
                  <c:v>0.95020130276813997</c:v>
                </c:pt>
                <c:pt idx="53" formatCode="0.0000000">
                  <c:v>1.01155144132324</c:v>
                </c:pt>
                <c:pt idx="54" formatCode="0.0000000">
                  <c:v>1.01155144132324</c:v>
                </c:pt>
                <c:pt idx="55" formatCode="0.0000000">
                  <c:v>1.01155144132324</c:v>
                </c:pt>
                <c:pt idx="56" formatCode="0.0000000">
                  <c:v>1.01155144132324</c:v>
                </c:pt>
                <c:pt idx="57" formatCode="0.0000000">
                  <c:v>1.01155144132324</c:v>
                </c:pt>
                <c:pt idx="58" formatCode="0.0000000">
                  <c:v>1.01155144132324</c:v>
                </c:pt>
                <c:pt idx="59" formatCode="0.0000000">
                  <c:v>1.01155144132324</c:v>
                </c:pt>
                <c:pt idx="60" formatCode="0.0000000">
                  <c:v>1.01155144132324</c:v>
                </c:pt>
                <c:pt idx="61" formatCode="0.0000000">
                  <c:v>1.01155144132324</c:v>
                </c:pt>
                <c:pt idx="62" formatCode="0.0000000">
                  <c:v>1.01155144132324</c:v>
                </c:pt>
                <c:pt idx="63" formatCode="0.0000000">
                  <c:v>1.01155144132324</c:v>
                </c:pt>
                <c:pt idx="64" formatCode="0.0000000">
                  <c:v>1.0422836513694</c:v>
                </c:pt>
                <c:pt idx="65" formatCode="0.0000000">
                  <c:v>1.0422836513694</c:v>
                </c:pt>
                <c:pt idx="66" formatCode="0.0000000">
                  <c:v>1.0422836513694</c:v>
                </c:pt>
                <c:pt idx="67" formatCode="0.0000000">
                  <c:v>1.0422836513694</c:v>
                </c:pt>
                <c:pt idx="68" formatCode="0.0000000">
                  <c:v>1.0422836513694</c:v>
                </c:pt>
                <c:pt idx="69" formatCode="0.0000000">
                  <c:v>1.0422836513694</c:v>
                </c:pt>
                <c:pt idx="70" formatCode="0.0000000">
                  <c:v>1.0422836513694</c:v>
                </c:pt>
                <c:pt idx="71" formatCode="0.0000000">
                  <c:v>1.0422836513694</c:v>
                </c:pt>
                <c:pt idx="72" formatCode="0.0000000">
                  <c:v>1.0422836513694</c:v>
                </c:pt>
                <c:pt idx="73" formatCode="0.0000000">
                  <c:v>1.0422836513694</c:v>
                </c:pt>
                <c:pt idx="74" formatCode="0.0000000">
                  <c:v>1.0422836513694</c:v>
                </c:pt>
                <c:pt idx="75" formatCode="0.0000000">
                  <c:v>1.07311160038767</c:v>
                </c:pt>
                <c:pt idx="76" formatCode="0.0000000">
                  <c:v>1.07311160038767</c:v>
                </c:pt>
                <c:pt idx="77" formatCode="0.0000000">
                  <c:v>1.07311160038767</c:v>
                </c:pt>
                <c:pt idx="78" formatCode="0.0000000">
                  <c:v>1.07311160038767</c:v>
                </c:pt>
                <c:pt idx="79" formatCode="0.0000000">
                  <c:v>1.07311160038767</c:v>
                </c:pt>
                <c:pt idx="80" formatCode="0.0000000">
                  <c:v>1.07311160038767</c:v>
                </c:pt>
                <c:pt idx="81" formatCode="0.0000000">
                  <c:v>1.07311160038767</c:v>
                </c:pt>
                <c:pt idx="82" formatCode="0.0000000">
                  <c:v>1.13478671784378</c:v>
                </c:pt>
                <c:pt idx="83" formatCode="0.0000000">
                  <c:v>1.13478671784378</c:v>
                </c:pt>
                <c:pt idx="84" formatCode="0.0000000">
                  <c:v>1.13478671784378</c:v>
                </c:pt>
                <c:pt idx="85" formatCode="0.0000000">
                  <c:v>1.1656435259842699</c:v>
                </c:pt>
                <c:pt idx="86" formatCode="0.0000000">
                  <c:v>1.19650033412477</c:v>
                </c:pt>
                <c:pt idx="87" formatCode="0.0000000">
                  <c:v>1.19650033412477</c:v>
                </c:pt>
                <c:pt idx="88" formatCode="0.0000000">
                  <c:v>1.19650033412477</c:v>
                </c:pt>
                <c:pt idx="89" formatCode="0.0000000">
                  <c:v>1.19650033412477</c:v>
                </c:pt>
                <c:pt idx="90" formatCode="0.0000000">
                  <c:v>1.19650033412477</c:v>
                </c:pt>
                <c:pt idx="91" formatCode="0.0000000">
                  <c:v>1.2273957373974</c:v>
                </c:pt>
                <c:pt idx="92" formatCode="0.0000000">
                  <c:v>1.2273957373974</c:v>
                </c:pt>
                <c:pt idx="93" formatCode="0.0000000">
                  <c:v>1.25830080756717</c:v>
                </c:pt>
                <c:pt idx="94" formatCode="0.0000000">
                  <c:v>1.25830080756717</c:v>
                </c:pt>
                <c:pt idx="95" formatCode="0.0000000">
                  <c:v>1.2892155537138299</c:v>
                </c:pt>
                <c:pt idx="96" formatCode="0.0000000">
                  <c:v>1.2892155537138299</c:v>
                </c:pt>
                <c:pt idx="97" formatCode="0.0000000">
                  <c:v>1.2892155537138299</c:v>
                </c:pt>
                <c:pt idx="98" formatCode="0.0000000">
                  <c:v>1.38195979215381</c:v>
                </c:pt>
                <c:pt idx="99" formatCode="0.0000000">
                  <c:v>1.38195979215381</c:v>
                </c:pt>
                <c:pt idx="100" formatCode="0.0000000">
                  <c:v>1.38195979215381</c:v>
                </c:pt>
                <c:pt idx="101" formatCode="0.0000000">
                  <c:v>1.38195979215381</c:v>
                </c:pt>
                <c:pt idx="102" formatCode="0.0000000">
                  <c:v>1.4128745383004699</c:v>
                </c:pt>
                <c:pt idx="103" formatCode="0.0000000">
                  <c:v>1.4128745383004699</c:v>
                </c:pt>
                <c:pt idx="104" formatCode="0.0000000">
                  <c:v>1.4128745383004699</c:v>
                </c:pt>
                <c:pt idx="105" formatCode="0.0000000">
                  <c:v>1.4128745383004699</c:v>
                </c:pt>
                <c:pt idx="106" formatCode="0.0000000">
                  <c:v>1.4437892844471301</c:v>
                </c:pt>
                <c:pt idx="107" formatCode="0.0000000">
                  <c:v>1.4437892844471301</c:v>
                </c:pt>
                <c:pt idx="108" formatCode="0.0000000">
                  <c:v>1.4437892844471301</c:v>
                </c:pt>
                <c:pt idx="109" formatCode="0.0000000">
                  <c:v>1.4437892844471301</c:v>
                </c:pt>
                <c:pt idx="110" formatCode="0.0000000">
                  <c:v>1.4437892844471301</c:v>
                </c:pt>
                <c:pt idx="111" formatCode="0.0000000">
                  <c:v>1.4747234372141</c:v>
                </c:pt>
                <c:pt idx="112" formatCode="0.0000000">
                  <c:v>1.4747234372141</c:v>
                </c:pt>
                <c:pt idx="113" formatCode="0.0000000">
                  <c:v>1.50565758998107</c:v>
                </c:pt>
                <c:pt idx="114" formatCode="0.0000000">
                  <c:v>1.567525895515</c:v>
                </c:pt>
                <c:pt idx="115" formatCode="0.0000000">
                  <c:v>1.567525895515</c:v>
                </c:pt>
                <c:pt idx="116" formatCode="##0.00000">
                  <c:v>1.59846004828196</c:v>
                </c:pt>
                <c:pt idx="117" formatCode="0.0000000">
                  <c:v>1.62939420104893</c:v>
                </c:pt>
                <c:pt idx="118" formatCode="0.0000000">
                  <c:v>1.6912625065828599</c:v>
                </c:pt>
                <c:pt idx="119" formatCode="0.0000000">
                  <c:v>1.7531308121167899</c:v>
                </c:pt>
                <c:pt idx="120" formatCode="#0.000000">
                  <c:v>1.7840649648837501</c:v>
                </c:pt>
                <c:pt idx="121" formatCode="0.0000000">
                  <c:v>1.8149991176507201</c:v>
                </c:pt>
                <c:pt idx="122" formatCode="0.0000000">
                  <c:v>1.8149991176507201</c:v>
                </c:pt>
                <c:pt idx="123" formatCode="0.0000000">
                  <c:v>1.8149991176507201</c:v>
                </c:pt>
                <c:pt idx="124" formatCode="0.0000000">
                  <c:v>1.8149991176507201</c:v>
                </c:pt>
                <c:pt idx="125" formatCode="#0.000000">
                  <c:v>1.84594301959915</c:v>
                </c:pt>
                <c:pt idx="126" formatCode="0.0000000">
                  <c:v>1.907830823496</c:v>
                </c:pt>
                <c:pt idx="127" formatCode="0.0000000">
                  <c:v>1.9387747254444301</c:v>
                </c:pt>
                <c:pt idx="128" formatCode="0.0000000">
                  <c:v>1.9387747254444301</c:v>
                </c:pt>
                <c:pt idx="129" formatCode="0.0000000">
                  <c:v>2.03163573422716</c:v>
                </c:pt>
                <c:pt idx="130" formatCode="0.0000000">
                  <c:v>2.03163573422716</c:v>
                </c:pt>
                <c:pt idx="131" formatCode="0.0000000">
                  <c:v>2.03163573422716</c:v>
                </c:pt>
                <c:pt idx="132" formatCode="0.0000000">
                  <c:v>2.0625894038213901</c:v>
                </c:pt>
                <c:pt idx="133" formatCode="0.0000000">
                  <c:v>2.0935430734156402</c:v>
                </c:pt>
                <c:pt idx="134" formatCode="0.0000000">
                  <c:v>2.0935430734156402</c:v>
                </c:pt>
                <c:pt idx="135" formatCode="##0.00000">
                  <c:v>2.1554699911427599</c:v>
                </c:pt>
                <c:pt idx="136" formatCode="0.0000000">
                  <c:v>2.2483603677334498</c:v>
                </c:pt>
                <c:pt idx="137" formatCode="0.0000000">
                  <c:v>2.2483603677334498</c:v>
                </c:pt>
                <c:pt idx="138" formatCode="0.0000000">
                  <c:v>2.2793336375789099</c:v>
                </c:pt>
                <c:pt idx="139" formatCode="0.0000000">
                  <c:v>2.3412801772698302</c:v>
                </c:pt>
                <c:pt idx="140" formatCode="0.0000000">
                  <c:v>2.3412801772698302</c:v>
                </c:pt>
                <c:pt idx="141" formatCode="0.0000000">
                  <c:v>2.3722632736602902</c:v>
                </c:pt>
                <c:pt idx="142" formatCode="0.0000000">
                  <c:v>2.4342294664412099</c:v>
                </c:pt>
                <c:pt idx="143" formatCode="0.0000000">
                  <c:v>2.4342294664412099</c:v>
                </c:pt>
                <c:pt idx="144" formatCode="0.0000000">
                  <c:v>2.4342294664412099</c:v>
                </c:pt>
                <c:pt idx="145" formatCode="0.0000000">
                  <c:v>2.4342294664412099</c:v>
                </c:pt>
                <c:pt idx="146" formatCode="0.0000000">
                  <c:v>2.46524210806027</c:v>
                </c:pt>
              </c:numCache>
            </c:numRef>
          </c:val>
          <c:smooth val="0"/>
          <c:extLst>
            <c:ext xmlns:c16="http://schemas.microsoft.com/office/drawing/2014/chart" uri="{C3380CC4-5D6E-409C-BE32-E72D297353CC}">
              <c16:uniqueId val="{00000001-004E-4AD9-A121-0E74A37D81C0}"/>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30"/>
        <c:majorTimeUnit val="day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2145201680547E-2"/>
          <c:y val="7.4396228879605023E-2"/>
          <c:w val="0.90684895289136846"/>
          <c:h val="0.86379549731737715"/>
        </c:manualLayout>
      </c:layout>
      <c:lineChart>
        <c:grouping val="standard"/>
        <c:varyColors val="0"/>
        <c:ser>
          <c:idx val="1"/>
          <c:order val="0"/>
          <c:tx>
            <c:v>Rivaxaban</c:v>
          </c:tx>
          <c:spPr>
            <a:ln w="38100" cap="rnd">
              <a:solidFill>
                <a:srgbClr val="7030A0"/>
              </a:solidFill>
              <a:round/>
            </a:ln>
            <a:effectLst/>
          </c:spPr>
          <c:marker>
            <c:symbol val="none"/>
          </c:marker>
          <c:cat>
            <c:numRef>
              <c:f>'Data at 90 Days'!$H$5:$H$3152</c:f>
              <c:numCache>
                <c:formatCode>########0</c:formatCode>
                <c:ptCount val="3148"/>
                <c:pt idx="0">
                  <c:v>90</c:v>
                </c:pt>
                <c:pt idx="1">
                  <c:v>91</c:v>
                </c:pt>
                <c:pt idx="2">
                  <c:v>91</c:v>
                </c:pt>
                <c:pt idx="3">
                  <c:v>91</c:v>
                </c:pt>
                <c:pt idx="4">
                  <c:v>91</c:v>
                </c:pt>
                <c:pt idx="5">
                  <c:v>92</c:v>
                </c:pt>
                <c:pt idx="6">
                  <c:v>92</c:v>
                </c:pt>
                <c:pt idx="7">
                  <c:v>92</c:v>
                </c:pt>
                <c:pt idx="8">
                  <c:v>93</c:v>
                </c:pt>
                <c:pt idx="9">
                  <c:v>94</c:v>
                </c:pt>
                <c:pt idx="10">
                  <c:v>95</c:v>
                </c:pt>
                <c:pt idx="11">
                  <c:v>96</c:v>
                </c:pt>
                <c:pt idx="12">
                  <c:v>97</c:v>
                </c:pt>
                <c:pt idx="13">
                  <c:v>97</c:v>
                </c:pt>
                <c:pt idx="14">
                  <c:v>98</c:v>
                </c:pt>
                <c:pt idx="15">
                  <c:v>98</c:v>
                </c:pt>
                <c:pt idx="16">
                  <c:v>99</c:v>
                </c:pt>
                <c:pt idx="17">
                  <c:v>100</c:v>
                </c:pt>
                <c:pt idx="18">
                  <c:v>100</c:v>
                </c:pt>
                <c:pt idx="19">
                  <c:v>103</c:v>
                </c:pt>
                <c:pt idx="20">
                  <c:v>105</c:v>
                </c:pt>
                <c:pt idx="21">
                  <c:v>106</c:v>
                </c:pt>
                <c:pt idx="22">
                  <c:v>106</c:v>
                </c:pt>
                <c:pt idx="23">
                  <c:v>106</c:v>
                </c:pt>
                <c:pt idx="24">
                  <c:v>107</c:v>
                </c:pt>
                <c:pt idx="25">
                  <c:v>108</c:v>
                </c:pt>
                <c:pt idx="26">
                  <c:v>109</c:v>
                </c:pt>
                <c:pt idx="27">
                  <c:v>110</c:v>
                </c:pt>
                <c:pt idx="28">
                  <c:v>114</c:v>
                </c:pt>
                <c:pt idx="29">
                  <c:v>115</c:v>
                </c:pt>
                <c:pt idx="30">
                  <c:v>117</c:v>
                </c:pt>
                <c:pt idx="31">
                  <c:v>119</c:v>
                </c:pt>
                <c:pt idx="32">
                  <c:v>120</c:v>
                </c:pt>
                <c:pt idx="33">
                  <c:v>121</c:v>
                </c:pt>
                <c:pt idx="34">
                  <c:v>122</c:v>
                </c:pt>
                <c:pt idx="35">
                  <c:v>122</c:v>
                </c:pt>
                <c:pt idx="36">
                  <c:v>123</c:v>
                </c:pt>
                <c:pt idx="37">
                  <c:v>124</c:v>
                </c:pt>
                <c:pt idx="38">
                  <c:v>125</c:v>
                </c:pt>
                <c:pt idx="39">
                  <c:v>126</c:v>
                </c:pt>
                <c:pt idx="40">
                  <c:v>127</c:v>
                </c:pt>
                <c:pt idx="41">
                  <c:v>131</c:v>
                </c:pt>
                <c:pt idx="42">
                  <c:v>132</c:v>
                </c:pt>
                <c:pt idx="43">
                  <c:v>134</c:v>
                </c:pt>
                <c:pt idx="44">
                  <c:v>134</c:v>
                </c:pt>
                <c:pt idx="45">
                  <c:v>136</c:v>
                </c:pt>
                <c:pt idx="46">
                  <c:v>137</c:v>
                </c:pt>
                <c:pt idx="47">
                  <c:v>138</c:v>
                </c:pt>
                <c:pt idx="48">
                  <c:v>138</c:v>
                </c:pt>
                <c:pt idx="49">
                  <c:v>142</c:v>
                </c:pt>
                <c:pt idx="50">
                  <c:v>144</c:v>
                </c:pt>
                <c:pt idx="51">
                  <c:v>146</c:v>
                </c:pt>
                <c:pt idx="52">
                  <c:v>147</c:v>
                </c:pt>
                <c:pt idx="53">
                  <c:v>148</c:v>
                </c:pt>
                <c:pt idx="54">
                  <c:v>150</c:v>
                </c:pt>
                <c:pt idx="55">
                  <c:v>155</c:v>
                </c:pt>
                <c:pt idx="56">
                  <c:v>156</c:v>
                </c:pt>
                <c:pt idx="57">
                  <c:v>157</c:v>
                </c:pt>
                <c:pt idx="58">
                  <c:v>157</c:v>
                </c:pt>
                <c:pt idx="59">
                  <c:v>158</c:v>
                </c:pt>
                <c:pt idx="60">
                  <c:v>159</c:v>
                </c:pt>
                <c:pt idx="61">
                  <c:v>160</c:v>
                </c:pt>
                <c:pt idx="62">
                  <c:v>162</c:v>
                </c:pt>
                <c:pt idx="63">
                  <c:v>162</c:v>
                </c:pt>
                <c:pt idx="64">
                  <c:v>166</c:v>
                </c:pt>
                <c:pt idx="65">
                  <c:v>167</c:v>
                </c:pt>
                <c:pt idx="66">
                  <c:v>168</c:v>
                </c:pt>
                <c:pt idx="67">
                  <c:v>168</c:v>
                </c:pt>
                <c:pt idx="68">
                  <c:v>169</c:v>
                </c:pt>
                <c:pt idx="69">
                  <c:v>169</c:v>
                </c:pt>
                <c:pt idx="70">
                  <c:v>169</c:v>
                </c:pt>
                <c:pt idx="71">
                  <c:v>170</c:v>
                </c:pt>
                <c:pt idx="72">
                  <c:v>170</c:v>
                </c:pt>
                <c:pt idx="73">
                  <c:v>170</c:v>
                </c:pt>
                <c:pt idx="74">
                  <c:v>171</c:v>
                </c:pt>
                <c:pt idx="75">
                  <c:v>171</c:v>
                </c:pt>
                <c:pt idx="76">
                  <c:v>172</c:v>
                </c:pt>
                <c:pt idx="77">
                  <c:v>174</c:v>
                </c:pt>
                <c:pt idx="78">
                  <c:v>175</c:v>
                </c:pt>
                <c:pt idx="79">
                  <c:v>176</c:v>
                </c:pt>
                <c:pt idx="80">
                  <c:v>177</c:v>
                </c:pt>
                <c:pt idx="81">
                  <c:v>177</c:v>
                </c:pt>
                <c:pt idx="82">
                  <c:v>178</c:v>
                </c:pt>
                <c:pt idx="83">
                  <c:v>179</c:v>
                </c:pt>
                <c:pt idx="84">
                  <c:v>180</c:v>
                </c:pt>
                <c:pt idx="85">
                  <c:v>180</c:v>
                </c:pt>
                <c:pt idx="86">
                  <c:v>181</c:v>
                </c:pt>
                <c:pt idx="87">
                  <c:v>181</c:v>
                </c:pt>
                <c:pt idx="88">
                  <c:v>182</c:v>
                </c:pt>
                <c:pt idx="89">
                  <c:v>182</c:v>
                </c:pt>
                <c:pt idx="90">
                  <c:v>182</c:v>
                </c:pt>
                <c:pt idx="91">
                  <c:v>183</c:v>
                </c:pt>
                <c:pt idx="92">
                  <c:v>183</c:v>
                </c:pt>
                <c:pt idx="93">
                  <c:v>183</c:v>
                </c:pt>
                <c:pt idx="94">
                  <c:v>183</c:v>
                </c:pt>
                <c:pt idx="95">
                  <c:v>183</c:v>
                </c:pt>
                <c:pt idx="96">
                  <c:v>183</c:v>
                </c:pt>
                <c:pt idx="97">
                  <c:v>184</c:v>
                </c:pt>
                <c:pt idx="98">
                  <c:v>184</c:v>
                </c:pt>
                <c:pt idx="99">
                  <c:v>184</c:v>
                </c:pt>
                <c:pt idx="100">
                  <c:v>184</c:v>
                </c:pt>
                <c:pt idx="101">
                  <c:v>184</c:v>
                </c:pt>
                <c:pt idx="102">
                  <c:v>184</c:v>
                </c:pt>
                <c:pt idx="103">
                  <c:v>185</c:v>
                </c:pt>
                <c:pt idx="104">
                  <c:v>185</c:v>
                </c:pt>
                <c:pt idx="105">
                  <c:v>185</c:v>
                </c:pt>
                <c:pt idx="106">
                  <c:v>185</c:v>
                </c:pt>
                <c:pt idx="107">
                  <c:v>185</c:v>
                </c:pt>
                <c:pt idx="108">
                  <c:v>186</c:v>
                </c:pt>
                <c:pt idx="109">
                  <c:v>186</c:v>
                </c:pt>
                <c:pt idx="110">
                  <c:v>186</c:v>
                </c:pt>
                <c:pt idx="111">
                  <c:v>186</c:v>
                </c:pt>
                <c:pt idx="112">
                  <c:v>188</c:v>
                </c:pt>
                <c:pt idx="113">
                  <c:v>188</c:v>
                </c:pt>
                <c:pt idx="114">
                  <c:v>188</c:v>
                </c:pt>
                <c:pt idx="115">
                  <c:v>188</c:v>
                </c:pt>
                <c:pt idx="116">
                  <c:v>189</c:v>
                </c:pt>
                <c:pt idx="117">
                  <c:v>189</c:v>
                </c:pt>
                <c:pt idx="118">
                  <c:v>190</c:v>
                </c:pt>
                <c:pt idx="119">
                  <c:v>190</c:v>
                </c:pt>
                <c:pt idx="120">
                  <c:v>190</c:v>
                </c:pt>
                <c:pt idx="121">
                  <c:v>191</c:v>
                </c:pt>
                <c:pt idx="122">
                  <c:v>193</c:v>
                </c:pt>
                <c:pt idx="123">
                  <c:v>194</c:v>
                </c:pt>
                <c:pt idx="124">
                  <c:v>194</c:v>
                </c:pt>
                <c:pt idx="125">
                  <c:v>196</c:v>
                </c:pt>
                <c:pt idx="126">
                  <c:v>199</c:v>
                </c:pt>
                <c:pt idx="127">
                  <c:v>199</c:v>
                </c:pt>
                <c:pt idx="128">
                  <c:v>200</c:v>
                </c:pt>
                <c:pt idx="129">
                  <c:v>200</c:v>
                </c:pt>
                <c:pt idx="130">
                  <c:v>202</c:v>
                </c:pt>
                <c:pt idx="131">
                  <c:v>203</c:v>
                </c:pt>
                <c:pt idx="132">
                  <c:v>204</c:v>
                </c:pt>
                <c:pt idx="133">
                  <c:v>204</c:v>
                </c:pt>
                <c:pt idx="134">
                  <c:v>205</c:v>
                </c:pt>
                <c:pt idx="135">
                  <c:v>205</c:v>
                </c:pt>
                <c:pt idx="136">
                  <c:v>206</c:v>
                </c:pt>
                <c:pt idx="137">
                  <c:v>207</c:v>
                </c:pt>
                <c:pt idx="138">
                  <c:v>208</c:v>
                </c:pt>
                <c:pt idx="139">
                  <c:v>208</c:v>
                </c:pt>
                <c:pt idx="140">
                  <c:v>208</c:v>
                </c:pt>
                <c:pt idx="141">
                  <c:v>208</c:v>
                </c:pt>
                <c:pt idx="142">
                  <c:v>211</c:v>
                </c:pt>
                <c:pt idx="143">
                  <c:v>212</c:v>
                </c:pt>
                <c:pt idx="144">
                  <c:v>212</c:v>
                </c:pt>
                <c:pt idx="145">
                  <c:v>214</c:v>
                </c:pt>
                <c:pt idx="146">
                  <c:v>219</c:v>
                </c:pt>
                <c:pt idx="147">
                  <c:v>220</c:v>
                </c:pt>
                <c:pt idx="148">
                  <c:v>222</c:v>
                </c:pt>
                <c:pt idx="149">
                  <c:v>225</c:v>
                </c:pt>
                <c:pt idx="150">
                  <c:v>227</c:v>
                </c:pt>
                <c:pt idx="151">
                  <c:v>228</c:v>
                </c:pt>
                <c:pt idx="152">
                  <c:v>229</c:v>
                </c:pt>
                <c:pt idx="153">
                  <c:v>230</c:v>
                </c:pt>
                <c:pt idx="154">
                  <c:v>230</c:v>
                </c:pt>
                <c:pt idx="155">
                  <c:v>231</c:v>
                </c:pt>
                <c:pt idx="156">
                  <c:v>233</c:v>
                </c:pt>
                <c:pt idx="157">
                  <c:v>234</c:v>
                </c:pt>
                <c:pt idx="158">
                  <c:v>236</c:v>
                </c:pt>
                <c:pt idx="159">
                  <c:v>237</c:v>
                </c:pt>
                <c:pt idx="160">
                  <c:v>239</c:v>
                </c:pt>
                <c:pt idx="161">
                  <c:v>240</c:v>
                </c:pt>
                <c:pt idx="162">
                  <c:v>240</c:v>
                </c:pt>
                <c:pt idx="163">
                  <c:v>241</c:v>
                </c:pt>
                <c:pt idx="164">
                  <c:v>242</c:v>
                </c:pt>
                <c:pt idx="165">
                  <c:v>246</c:v>
                </c:pt>
                <c:pt idx="166">
                  <c:v>247</c:v>
                </c:pt>
                <c:pt idx="167">
                  <c:v>247</c:v>
                </c:pt>
                <c:pt idx="168">
                  <c:v>248</c:v>
                </c:pt>
                <c:pt idx="169">
                  <c:v>249</c:v>
                </c:pt>
                <c:pt idx="170">
                  <c:v>250</c:v>
                </c:pt>
                <c:pt idx="171">
                  <c:v>251</c:v>
                </c:pt>
                <c:pt idx="172">
                  <c:v>253</c:v>
                </c:pt>
                <c:pt idx="173">
                  <c:v>254</c:v>
                </c:pt>
                <c:pt idx="174">
                  <c:v>254</c:v>
                </c:pt>
                <c:pt idx="175">
                  <c:v>255</c:v>
                </c:pt>
                <c:pt idx="176">
                  <c:v>256</c:v>
                </c:pt>
                <c:pt idx="177">
                  <c:v>257</c:v>
                </c:pt>
                <c:pt idx="178">
                  <c:v>258</c:v>
                </c:pt>
                <c:pt idx="179">
                  <c:v>259</c:v>
                </c:pt>
                <c:pt idx="180">
                  <c:v>260</c:v>
                </c:pt>
                <c:pt idx="181">
                  <c:v>263</c:v>
                </c:pt>
                <c:pt idx="182">
                  <c:v>265</c:v>
                </c:pt>
                <c:pt idx="183">
                  <c:v>267</c:v>
                </c:pt>
                <c:pt idx="184">
                  <c:v>267</c:v>
                </c:pt>
                <c:pt idx="185">
                  <c:v>269</c:v>
                </c:pt>
                <c:pt idx="186">
                  <c:v>270</c:v>
                </c:pt>
                <c:pt idx="187">
                  <c:v>270</c:v>
                </c:pt>
                <c:pt idx="188">
                  <c:v>272</c:v>
                </c:pt>
                <c:pt idx="189">
                  <c:v>274</c:v>
                </c:pt>
                <c:pt idx="190">
                  <c:v>275</c:v>
                </c:pt>
                <c:pt idx="191">
                  <c:v>281</c:v>
                </c:pt>
                <c:pt idx="192">
                  <c:v>282</c:v>
                </c:pt>
                <c:pt idx="193">
                  <c:v>283</c:v>
                </c:pt>
                <c:pt idx="194">
                  <c:v>284</c:v>
                </c:pt>
                <c:pt idx="195">
                  <c:v>285</c:v>
                </c:pt>
                <c:pt idx="196">
                  <c:v>288</c:v>
                </c:pt>
                <c:pt idx="197">
                  <c:v>290</c:v>
                </c:pt>
                <c:pt idx="198">
                  <c:v>292</c:v>
                </c:pt>
                <c:pt idx="199">
                  <c:v>293</c:v>
                </c:pt>
                <c:pt idx="200">
                  <c:v>293</c:v>
                </c:pt>
                <c:pt idx="201">
                  <c:v>296</c:v>
                </c:pt>
                <c:pt idx="202">
                  <c:v>297</c:v>
                </c:pt>
                <c:pt idx="203">
                  <c:v>298</c:v>
                </c:pt>
                <c:pt idx="204">
                  <c:v>301</c:v>
                </c:pt>
                <c:pt idx="205">
                  <c:v>302</c:v>
                </c:pt>
                <c:pt idx="206">
                  <c:v>304</c:v>
                </c:pt>
                <c:pt idx="207">
                  <c:v>305</c:v>
                </c:pt>
                <c:pt idx="208">
                  <c:v>307</c:v>
                </c:pt>
                <c:pt idx="209">
                  <c:v>309</c:v>
                </c:pt>
                <c:pt idx="210">
                  <c:v>314</c:v>
                </c:pt>
                <c:pt idx="211">
                  <c:v>314</c:v>
                </c:pt>
                <c:pt idx="212">
                  <c:v>315</c:v>
                </c:pt>
                <c:pt idx="213">
                  <c:v>315</c:v>
                </c:pt>
                <c:pt idx="214">
                  <c:v>316</c:v>
                </c:pt>
                <c:pt idx="215">
                  <c:v>318</c:v>
                </c:pt>
                <c:pt idx="216">
                  <c:v>321</c:v>
                </c:pt>
                <c:pt idx="217">
                  <c:v>322</c:v>
                </c:pt>
                <c:pt idx="218">
                  <c:v>324</c:v>
                </c:pt>
                <c:pt idx="219">
                  <c:v>325</c:v>
                </c:pt>
                <c:pt idx="220">
                  <c:v>327</c:v>
                </c:pt>
                <c:pt idx="221">
                  <c:v>329</c:v>
                </c:pt>
                <c:pt idx="222">
                  <c:v>332</c:v>
                </c:pt>
                <c:pt idx="223">
                  <c:v>333</c:v>
                </c:pt>
                <c:pt idx="224">
                  <c:v>334</c:v>
                </c:pt>
                <c:pt idx="225">
                  <c:v>335</c:v>
                </c:pt>
                <c:pt idx="226">
                  <c:v>337</c:v>
                </c:pt>
                <c:pt idx="227">
                  <c:v>339</c:v>
                </c:pt>
                <c:pt idx="228">
                  <c:v>343</c:v>
                </c:pt>
                <c:pt idx="229">
                  <c:v>344</c:v>
                </c:pt>
                <c:pt idx="230">
                  <c:v>345</c:v>
                </c:pt>
                <c:pt idx="231">
                  <c:v>348</c:v>
                </c:pt>
                <c:pt idx="232">
                  <c:v>349</c:v>
                </c:pt>
                <c:pt idx="233">
                  <c:v>350</c:v>
                </c:pt>
                <c:pt idx="234">
                  <c:v>351</c:v>
                </c:pt>
                <c:pt idx="235">
                  <c:v>351</c:v>
                </c:pt>
                <c:pt idx="236">
                  <c:v>352</c:v>
                </c:pt>
                <c:pt idx="237">
                  <c:v>352</c:v>
                </c:pt>
                <c:pt idx="238">
                  <c:v>352</c:v>
                </c:pt>
                <c:pt idx="239">
                  <c:v>353</c:v>
                </c:pt>
                <c:pt idx="240">
                  <c:v>353</c:v>
                </c:pt>
                <c:pt idx="241">
                  <c:v>354</c:v>
                </c:pt>
                <c:pt idx="242">
                  <c:v>358</c:v>
                </c:pt>
                <c:pt idx="243">
                  <c:v>358</c:v>
                </c:pt>
                <c:pt idx="244">
                  <c:v>359</c:v>
                </c:pt>
                <c:pt idx="245">
                  <c:v>361</c:v>
                </c:pt>
                <c:pt idx="246">
                  <c:v>361</c:v>
                </c:pt>
                <c:pt idx="247">
                  <c:v>361</c:v>
                </c:pt>
                <c:pt idx="248">
                  <c:v>362</c:v>
                </c:pt>
                <c:pt idx="249">
                  <c:v>363</c:v>
                </c:pt>
                <c:pt idx="250">
                  <c:v>363</c:v>
                </c:pt>
                <c:pt idx="251">
                  <c:v>364</c:v>
                </c:pt>
                <c:pt idx="252">
                  <c:v>365</c:v>
                </c:pt>
                <c:pt idx="253">
                  <c:v>365</c:v>
                </c:pt>
                <c:pt idx="254">
                  <c:v>365</c:v>
                </c:pt>
                <c:pt idx="255">
                  <c:v>365</c:v>
                </c:pt>
                <c:pt idx="256">
                  <c:v>365</c:v>
                </c:pt>
                <c:pt idx="257">
                  <c:v>366</c:v>
                </c:pt>
                <c:pt idx="258">
                  <c:v>366</c:v>
                </c:pt>
                <c:pt idx="259">
                  <c:v>366</c:v>
                </c:pt>
                <c:pt idx="260">
                  <c:v>366</c:v>
                </c:pt>
                <c:pt idx="261">
                  <c:v>366</c:v>
                </c:pt>
                <c:pt idx="262">
                  <c:v>367</c:v>
                </c:pt>
                <c:pt idx="263">
                  <c:v>367</c:v>
                </c:pt>
                <c:pt idx="264">
                  <c:v>368</c:v>
                </c:pt>
                <c:pt idx="265">
                  <c:v>369</c:v>
                </c:pt>
                <c:pt idx="266">
                  <c:v>369</c:v>
                </c:pt>
                <c:pt idx="267">
                  <c:v>369</c:v>
                </c:pt>
                <c:pt idx="268">
                  <c:v>370</c:v>
                </c:pt>
                <c:pt idx="269">
                  <c:v>370</c:v>
                </c:pt>
                <c:pt idx="270">
                  <c:v>372</c:v>
                </c:pt>
                <c:pt idx="271">
                  <c:v>372</c:v>
                </c:pt>
                <c:pt idx="272">
                  <c:v>373</c:v>
                </c:pt>
                <c:pt idx="273">
                  <c:v>374</c:v>
                </c:pt>
                <c:pt idx="274">
                  <c:v>375</c:v>
                </c:pt>
                <c:pt idx="275">
                  <c:v>376</c:v>
                </c:pt>
                <c:pt idx="276">
                  <c:v>377</c:v>
                </c:pt>
                <c:pt idx="277">
                  <c:v>377</c:v>
                </c:pt>
                <c:pt idx="278">
                  <c:v>378</c:v>
                </c:pt>
                <c:pt idx="279">
                  <c:v>379</c:v>
                </c:pt>
                <c:pt idx="280">
                  <c:v>380</c:v>
                </c:pt>
                <c:pt idx="281">
                  <c:v>381</c:v>
                </c:pt>
                <c:pt idx="282">
                  <c:v>381</c:v>
                </c:pt>
                <c:pt idx="283">
                  <c:v>385</c:v>
                </c:pt>
                <c:pt idx="284">
                  <c:v>386</c:v>
                </c:pt>
                <c:pt idx="285">
                  <c:v>386</c:v>
                </c:pt>
                <c:pt idx="286">
                  <c:v>386</c:v>
                </c:pt>
                <c:pt idx="287">
                  <c:v>393</c:v>
                </c:pt>
                <c:pt idx="288">
                  <c:v>394</c:v>
                </c:pt>
                <c:pt idx="289">
                  <c:v>396</c:v>
                </c:pt>
                <c:pt idx="290">
                  <c:v>399</c:v>
                </c:pt>
                <c:pt idx="291">
                  <c:v>400</c:v>
                </c:pt>
                <c:pt idx="292">
                  <c:v>401</c:v>
                </c:pt>
                <c:pt idx="293">
                  <c:v>401</c:v>
                </c:pt>
                <c:pt idx="294">
                  <c:v>402</c:v>
                </c:pt>
                <c:pt idx="295">
                  <c:v>404</c:v>
                </c:pt>
                <c:pt idx="296">
                  <c:v>405</c:v>
                </c:pt>
                <c:pt idx="297">
                  <c:v>407</c:v>
                </c:pt>
                <c:pt idx="298">
                  <c:v>410</c:v>
                </c:pt>
                <c:pt idx="299">
                  <c:v>411</c:v>
                </c:pt>
                <c:pt idx="300">
                  <c:v>412</c:v>
                </c:pt>
                <c:pt idx="301">
                  <c:v>413</c:v>
                </c:pt>
                <c:pt idx="302">
                  <c:v>414</c:v>
                </c:pt>
                <c:pt idx="303">
                  <c:v>416</c:v>
                </c:pt>
                <c:pt idx="304">
                  <c:v>417</c:v>
                </c:pt>
                <c:pt idx="305">
                  <c:v>420</c:v>
                </c:pt>
                <c:pt idx="306">
                  <c:v>424</c:v>
                </c:pt>
                <c:pt idx="307">
                  <c:v>426</c:v>
                </c:pt>
                <c:pt idx="308">
                  <c:v>427</c:v>
                </c:pt>
                <c:pt idx="309">
                  <c:v>427</c:v>
                </c:pt>
                <c:pt idx="310">
                  <c:v>429</c:v>
                </c:pt>
                <c:pt idx="311">
                  <c:v>430</c:v>
                </c:pt>
                <c:pt idx="312">
                  <c:v>435</c:v>
                </c:pt>
                <c:pt idx="313">
                  <c:v>435</c:v>
                </c:pt>
                <c:pt idx="314">
                  <c:v>436</c:v>
                </c:pt>
                <c:pt idx="315">
                  <c:v>441</c:v>
                </c:pt>
                <c:pt idx="316">
                  <c:v>442</c:v>
                </c:pt>
                <c:pt idx="317">
                  <c:v>445</c:v>
                </c:pt>
                <c:pt idx="318">
                  <c:v>446</c:v>
                </c:pt>
                <c:pt idx="319">
                  <c:v>449</c:v>
                </c:pt>
                <c:pt idx="320">
                  <c:v>449</c:v>
                </c:pt>
                <c:pt idx="321">
                  <c:v>450</c:v>
                </c:pt>
                <c:pt idx="322">
                  <c:v>456</c:v>
                </c:pt>
                <c:pt idx="323">
                  <c:v>458</c:v>
                </c:pt>
                <c:pt idx="324">
                  <c:v>459</c:v>
                </c:pt>
                <c:pt idx="325">
                  <c:v>461</c:v>
                </c:pt>
                <c:pt idx="326">
                  <c:v>467</c:v>
                </c:pt>
                <c:pt idx="327">
                  <c:v>469</c:v>
                </c:pt>
                <c:pt idx="328">
                  <c:v>471</c:v>
                </c:pt>
                <c:pt idx="329">
                  <c:v>472</c:v>
                </c:pt>
                <c:pt idx="330">
                  <c:v>474</c:v>
                </c:pt>
                <c:pt idx="331">
                  <c:v>476</c:v>
                </c:pt>
                <c:pt idx="332">
                  <c:v>477</c:v>
                </c:pt>
                <c:pt idx="333">
                  <c:v>481</c:v>
                </c:pt>
                <c:pt idx="334">
                  <c:v>483</c:v>
                </c:pt>
                <c:pt idx="335">
                  <c:v>483</c:v>
                </c:pt>
                <c:pt idx="336">
                  <c:v>484</c:v>
                </c:pt>
                <c:pt idx="337">
                  <c:v>485</c:v>
                </c:pt>
                <c:pt idx="338">
                  <c:v>486</c:v>
                </c:pt>
                <c:pt idx="339">
                  <c:v>487</c:v>
                </c:pt>
                <c:pt idx="340">
                  <c:v>488</c:v>
                </c:pt>
                <c:pt idx="341">
                  <c:v>491</c:v>
                </c:pt>
                <c:pt idx="342">
                  <c:v>491</c:v>
                </c:pt>
                <c:pt idx="343">
                  <c:v>494</c:v>
                </c:pt>
                <c:pt idx="344">
                  <c:v>499</c:v>
                </c:pt>
                <c:pt idx="345">
                  <c:v>500</c:v>
                </c:pt>
                <c:pt idx="346">
                  <c:v>507</c:v>
                </c:pt>
                <c:pt idx="347">
                  <c:v>508</c:v>
                </c:pt>
                <c:pt idx="348">
                  <c:v>511</c:v>
                </c:pt>
                <c:pt idx="349">
                  <c:v>516</c:v>
                </c:pt>
                <c:pt idx="350">
                  <c:v>520</c:v>
                </c:pt>
                <c:pt idx="351">
                  <c:v>521</c:v>
                </c:pt>
                <c:pt idx="352">
                  <c:v>523</c:v>
                </c:pt>
                <c:pt idx="353">
                  <c:v>524</c:v>
                </c:pt>
                <c:pt idx="354">
                  <c:v>526</c:v>
                </c:pt>
                <c:pt idx="355">
                  <c:v>526</c:v>
                </c:pt>
                <c:pt idx="356">
                  <c:v>527</c:v>
                </c:pt>
                <c:pt idx="357">
                  <c:v>528</c:v>
                </c:pt>
                <c:pt idx="358">
                  <c:v>531</c:v>
                </c:pt>
                <c:pt idx="359">
                  <c:v>532</c:v>
                </c:pt>
                <c:pt idx="360">
                  <c:v>536</c:v>
                </c:pt>
                <c:pt idx="361">
                  <c:v>538</c:v>
                </c:pt>
                <c:pt idx="362">
                  <c:v>539</c:v>
                </c:pt>
                <c:pt idx="363">
                  <c:v>540</c:v>
                </c:pt>
                <c:pt idx="364">
                  <c:v>541</c:v>
                </c:pt>
                <c:pt idx="365">
                  <c:v>541</c:v>
                </c:pt>
                <c:pt idx="366">
                  <c:v>541</c:v>
                </c:pt>
                <c:pt idx="367">
                  <c:v>542</c:v>
                </c:pt>
                <c:pt idx="368">
                  <c:v>543</c:v>
                </c:pt>
                <c:pt idx="369">
                  <c:v>543</c:v>
                </c:pt>
                <c:pt idx="370">
                  <c:v>544</c:v>
                </c:pt>
                <c:pt idx="371">
                  <c:v>545</c:v>
                </c:pt>
                <c:pt idx="372">
                  <c:v>546</c:v>
                </c:pt>
                <c:pt idx="373">
                  <c:v>547</c:v>
                </c:pt>
                <c:pt idx="374">
                  <c:v>547</c:v>
                </c:pt>
                <c:pt idx="375">
                  <c:v>548</c:v>
                </c:pt>
                <c:pt idx="376">
                  <c:v>549</c:v>
                </c:pt>
                <c:pt idx="377">
                  <c:v>549</c:v>
                </c:pt>
                <c:pt idx="378">
                  <c:v>549</c:v>
                </c:pt>
                <c:pt idx="379">
                  <c:v>550</c:v>
                </c:pt>
                <c:pt idx="380">
                  <c:v>550</c:v>
                </c:pt>
                <c:pt idx="381">
                  <c:v>551</c:v>
                </c:pt>
                <c:pt idx="382">
                  <c:v>551</c:v>
                </c:pt>
                <c:pt idx="383">
                  <c:v>551</c:v>
                </c:pt>
                <c:pt idx="384">
                  <c:v>551</c:v>
                </c:pt>
                <c:pt idx="385">
                  <c:v>552</c:v>
                </c:pt>
                <c:pt idx="386">
                  <c:v>552</c:v>
                </c:pt>
                <c:pt idx="387">
                  <c:v>552</c:v>
                </c:pt>
                <c:pt idx="388">
                  <c:v>554</c:v>
                </c:pt>
                <c:pt idx="389">
                  <c:v>554</c:v>
                </c:pt>
                <c:pt idx="390">
                  <c:v>556</c:v>
                </c:pt>
                <c:pt idx="391">
                  <c:v>556</c:v>
                </c:pt>
                <c:pt idx="392">
                  <c:v>556</c:v>
                </c:pt>
                <c:pt idx="393">
                  <c:v>557</c:v>
                </c:pt>
                <c:pt idx="394">
                  <c:v>557</c:v>
                </c:pt>
                <c:pt idx="395">
                  <c:v>558</c:v>
                </c:pt>
                <c:pt idx="396">
                  <c:v>558</c:v>
                </c:pt>
                <c:pt idx="397">
                  <c:v>558</c:v>
                </c:pt>
                <c:pt idx="398">
                  <c:v>559</c:v>
                </c:pt>
                <c:pt idx="399">
                  <c:v>560</c:v>
                </c:pt>
                <c:pt idx="400">
                  <c:v>561</c:v>
                </c:pt>
                <c:pt idx="401">
                  <c:v>562</c:v>
                </c:pt>
                <c:pt idx="402">
                  <c:v>564</c:v>
                </c:pt>
                <c:pt idx="403">
                  <c:v>565</c:v>
                </c:pt>
                <c:pt idx="404">
                  <c:v>566</c:v>
                </c:pt>
                <c:pt idx="405">
                  <c:v>567</c:v>
                </c:pt>
                <c:pt idx="406">
                  <c:v>568</c:v>
                </c:pt>
                <c:pt idx="407">
                  <c:v>569</c:v>
                </c:pt>
                <c:pt idx="408">
                  <c:v>569</c:v>
                </c:pt>
                <c:pt idx="409">
                  <c:v>573</c:v>
                </c:pt>
                <c:pt idx="410">
                  <c:v>578</c:v>
                </c:pt>
                <c:pt idx="411">
                  <c:v>579</c:v>
                </c:pt>
                <c:pt idx="412">
                  <c:v>579</c:v>
                </c:pt>
                <c:pt idx="413">
                  <c:v>580</c:v>
                </c:pt>
                <c:pt idx="414">
                  <c:v>581</c:v>
                </c:pt>
                <c:pt idx="415">
                  <c:v>584</c:v>
                </c:pt>
                <c:pt idx="416">
                  <c:v>584</c:v>
                </c:pt>
                <c:pt idx="417">
                  <c:v>587</c:v>
                </c:pt>
                <c:pt idx="418">
                  <c:v>589</c:v>
                </c:pt>
                <c:pt idx="419">
                  <c:v>591</c:v>
                </c:pt>
                <c:pt idx="420">
                  <c:v>591</c:v>
                </c:pt>
                <c:pt idx="421">
                  <c:v>592</c:v>
                </c:pt>
                <c:pt idx="422">
                  <c:v>594</c:v>
                </c:pt>
                <c:pt idx="423">
                  <c:v>597</c:v>
                </c:pt>
                <c:pt idx="424">
                  <c:v>601</c:v>
                </c:pt>
                <c:pt idx="425">
                  <c:v>601</c:v>
                </c:pt>
                <c:pt idx="426">
                  <c:v>602</c:v>
                </c:pt>
                <c:pt idx="427">
                  <c:v>604</c:v>
                </c:pt>
                <c:pt idx="428">
                  <c:v>604</c:v>
                </c:pt>
                <c:pt idx="429">
                  <c:v>605</c:v>
                </c:pt>
                <c:pt idx="430">
                  <c:v>613</c:v>
                </c:pt>
                <c:pt idx="431">
                  <c:v>618</c:v>
                </c:pt>
                <c:pt idx="432">
                  <c:v>619</c:v>
                </c:pt>
                <c:pt idx="433">
                  <c:v>619</c:v>
                </c:pt>
                <c:pt idx="434">
                  <c:v>619</c:v>
                </c:pt>
                <c:pt idx="435">
                  <c:v>619</c:v>
                </c:pt>
                <c:pt idx="436">
                  <c:v>620</c:v>
                </c:pt>
                <c:pt idx="437">
                  <c:v>620</c:v>
                </c:pt>
                <c:pt idx="438">
                  <c:v>621</c:v>
                </c:pt>
                <c:pt idx="439">
                  <c:v>621</c:v>
                </c:pt>
                <c:pt idx="440">
                  <c:v>621</c:v>
                </c:pt>
                <c:pt idx="441">
                  <c:v>622</c:v>
                </c:pt>
                <c:pt idx="442">
                  <c:v>623</c:v>
                </c:pt>
                <c:pt idx="443">
                  <c:v>624</c:v>
                </c:pt>
                <c:pt idx="444">
                  <c:v>626</c:v>
                </c:pt>
                <c:pt idx="445">
                  <c:v>626</c:v>
                </c:pt>
                <c:pt idx="446">
                  <c:v>626</c:v>
                </c:pt>
                <c:pt idx="447">
                  <c:v>627</c:v>
                </c:pt>
                <c:pt idx="448">
                  <c:v>627</c:v>
                </c:pt>
                <c:pt idx="449">
                  <c:v>627</c:v>
                </c:pt>
                <c:pt idx="450">
                  <c:v>627</c:v>
                </c:pt>
                <c:pt idx="451">
                  <c:v>628</c:v>
                </c:pt>
                <c:pt idx="452">
                  <c:v>628</c:v>
                </c:pt>
                <c:pt idx="453">
                  <c:v>629</c:v>
                </c:pt>
                <c:pt idx="454">
                  <c:v>630</c:v>
                </c:pt>
                <c:pt idx="455">
                  <c:v>630</c:v>
                </c:pt>
                <c:pt idx="456">
                  <c:v>630</c:v>
                </c:pt>
                <c:pt idx="457">
                  <c:v>631</c:v>
                </c:pt>
                <c:pt idx="458">
                  <c:v>633</c:v>
                </c:pt>
                <c:pt idx="459">
                  <c:v>633</c:v>
                </c:pt>
                <c:pt idx="460">
                  <c:v>633</c:v>
                </c:pt>
                <c:pt idx="461">
                  <c:v>633</c:v>
                </c:pt>
                <c:pt idx="462">
                  <c:v>633</c:v>
                </c:pt>
                <c:pt idx="463">
                  <c:v>634</c:v>
                </c:pt>
                <c:pt idx="464">
                  <c:v>634</c:v>
                </c:pt>
                <c:pt idx="465">
                  <c:v>634</c:v>
                </c:pt>
                <c:pt idx="466">
                  <c:v>634</c:v>
                </c:pt>
                <c:pt idx="467">
                  <c:v>634</c:v>
                </c:pt>
                <c:pt idx="468">
                  <c:v>634</c:v>
                </c:pt>
                <c:pt idx="469">
                  <c:v>634</c:v>
                </c:pt>
                <c:pt idx="470">
                  <c:v>634</c:v>
                </c:pt>
                <c:pt idx="471">
                  <c:v>635</c:v>
                </c:pt>
                <c:pt idx="472">
                  <c:v>635</c:v>
                </c:pt>
                <c:pt idx="473">
                  <c:v>635</c:v>
                </c:pt>
                <c:pt idx="474">
                  <c:v>635</c:v>
                </c:pt>
                <c:pt idx="475">
                  <c:v>635</c:v>
                </c:pt>
                <c:pt idx="476">
                  <c:v>635</c:v>
                </c:pt>
                <c:pt idx="477">
                  <c:v>635</c:v>
                </c:pt>
                <c:pt idx="478">
                  <c:v>636</c:v>
                </c:pt>
                <c:pt idx="479">
                  <c:v>636</c:v>
                </c:pt>
                <c:pt idx="480">
                  <c:v>636</c:v>
                </c:pt>
                <c:pt idx="481">
                  <c:v>636</c:v>
                </c:pt>
                <c:pt idx="482">
                  <c:v>636</c:v>
                </c:pt>
                <c:pt idx="483">
                  <c:v>636</c:v>
                </c:pt>
                <c:pt idx="484">
                  <c:v>636</c:v>
                </c:pt>
                <c:pt idx="485">
                  <c:v>636</c:v>
                </c:pt>
                <c:pt idx="486">
                  <c:v>637</c:v>
                </c:pt>
                <c:pt idx="487">
                  <c:v>637</c:v>
                </c:pt>
                <c:pt idx="488">
                  <c:v>637</c:v>
                </c:pt>
                <c:pt idx="489">
                  <c:v>637</c:v>
                </c:pt>
                <c:pt idx="490">
                  <c:v>637</c:v>
                </c:pt>
                <c:pt idx="491">
                  <c:v>637</c:v>
                </c:pt>
                <c:pt idx="492">
                  <c:v>639</c:v>
                </c:pt>
                <c:pt idx="493">
                  <c:v>640</c:v>
                </c:pt>
                <c:pt idx="494">
                  <c:v>640</c:v>
                </c:pt>
                <c:pt idx="495">
                  <c:v>640</c:v>
                </c:pt>
                <c:pt idx="496">
                  <c:v>640</c:v>
                </c:pt>
                <c:pt idx="497">
                  <c:v>640</c:v>
                </c:pt>
                <c:pt idx="498">
                  <c:v>640</c:v>
                </c:pt>
                <c:pt idx="499">
                  <c:v>640</c:v>
                </c:pt>
                <c:pt idx="500">
                  <c:v>640</c:v>
                </c:pt>
                <c:pt idx="501">
                  <c:v>640</c:v>
                </c:pt>
                <c:pt idx="502">
                  <c:v>640</c:v>
                </c:pt>
                <c:pt idx="503">
                  <c:v>640</c:v>
                </c:pt>
                <c:pt idx="504">
                  <c:v>640</c:v>
                </c:pt>
                <c:pt idx="505">
                  <c:v>640</c:v>
                </c:pt>
                <c:pt idx="506">
                  <c:v>640</c:v>
                </c:pt>
                <c:pt idx="507">
                  <c:v>640</c:v>
                </c:pt>
                <c:pt idx="508">
                  <c:v>640</c:v>
                </c:pt>
                <c:pt idx="509">
                  <c:v>640</c:v>
                </c:pt>
                <c:pt idx="510">
                  <c:v>640</c:v>
                </c:pt>
                <c:pt idx="511">
                  <c:v>641</c:v>
                </c:pt>
                <c:pt idx="512">
                  <c:v>641</c:v>
                </c:pt>
                <c:pt idx="513">
                  <c:v>641</c:v>
                </c:pt>
                <c:pt idx="514">
                  <c:v>641</c:v>
                </c:pt>
                <c:pt idx="515">
                  <c:v>641</c:v>
                </c:pt>
                <c:pt idx="516">
                  <c:v>641</c:v>
                </c:pt>
                <c:pt idx="517">
                  <c:v>641</c:v>
                </c:pt>
                <c:pt idx="518">
                  <c:v>641</c:v>
                </c:pt>
                <c:pt idx="519">
                  <c:v>641</c:v>
                </c:pt>
                <c:pt idx="520">
                  <c:v>641</c:v>
                </c:pt>
                <c:pt idx="521">
                  <c:v>641</c:v>
                </c:pt>
                <c:pt idx="522">
                  <c:v>641</c:v>
                </c:pt>
                <c:pt idx="523">
                  <c:v>641</c:v>
                </c:pt>
                <c:pt idx="524">
                  <c:v>641</c:v>
                </c:pt>
                <c:pt idx="525">
                  <c:v>641</c:v>
                </c:pt>
                <c:pt idx="526">
                  <c:v>641</c:v>
                </c:pt>
                <c:pt idx="527">
                  <c:v>642</c:v>
                </c:pt>
                <c:pt idx="528">
                  <c:v>642</c:v>
                </c:pt>
                <c:pt idx="529">
                  <c:v>642</c:v>
                </c:pt>
                <c:pt idx="530">
                  <c:v>642</c:v>
                </c:pt>
                <c:pt idx="531">
                  <c:v>642</c:v>
                </c:pt>
                <c:pt idx="532">
                  <c:v>642</c:v>
                </c:pt>
                <c:pt idx="533">
                  <c:v>642</c:v>
                </c:pt>
                <c:pt idx="534">
                  <c:v>642</c:v>
                </c:pt>
                <c:pt idx="535">
                  <c:v>642</c:v>
                </c:pt>
                <c:pt idx="536">
                  <c:v>642</c:v>
                </c:pt>
                <c:pt idx="537">
                  <c:v>642</c:v>
                </c:pt>
                <c:pt idx="538">
                  <c:v>642</c:v>
                </c:pt>
                <c:pt idx="539">
                  <c:v>642</c:v>
                </c:pt>
                <c:pt idx="540">
                  <c:v>643</c:v>
                </c:pt>
                <c:pt idx="541">
                  <c:v>643</c:v>
                </c:pt>
                <c:pt idx="542">
                  <c:v>643</c:v>
                </c:pt>
                <c:pt idx="543">
                  <c:v>643</c:v>
                </c:pt>
                <c:pt idx="544">
                  <c:v>643</c:v>
                </c:pt>
                <c:pt idx="545">
                  <c:v>643</c:v>
                </c:pt>
                <c:pt idx="546">
                  <c:v>643</c:v>
                </c:pt>
                <c:pt idx="547">
                  <c:v>643</c:v>
                </c:pt>
                <c:pt idx="548">
                  <c:v>643</c:v>
                </c:pt>
                <c:pt idx="549">
                  <c:v>643</c:v>
                </c:pt>
                <c:pt idx="550">
                  <c:v>643</c:v>
                </c:pt>
                <c:pt idx="551">
                  <c:v>643</c:v>
                </c:pt>
                <c:pt idx="552">
                  <c:v>643</c:v>
                </c:pt>
                <c:pt idx="553">
                  <c:v>644</c:v>
                </c:pt>
                <c:pt idx="554">
                  <c:v>644</c:v>
                </c:pt>
                <c:pt idx="555">
                  <c:v>644</c:v>
                </c:pt>
                <c:pt idx="556">
                  <c:v>644</c:v>
                </c:pt>
                <c:pt idx="557">
                  <c:v>644</c:v>
                </c:pt>
                <c:pt idx="558">
                  <c:v>644</c:v>
                </c:pt>
                <c:pt idx="559">
                  <c:v>644</c:v>
                </c:pt>
                <c:pt idx="560">
                  <c:v>644</c:v>
                </c:pt>
                <c:pt idx="561">
                  <c:v>645</c:v>
                </c:pt>
                <c:pt idx="562">
                  <c:v>646</c:v>
                </c:pt>
                <c:pt idx="563">
                  <c:v>646</c:v>
                </c:pt>
                <c:pt idx="564">
                  <c:v>646</c:v>
                </c:pt>
                <c:pt idx="565">
                  <c:v>647</c:v>
                </c:pt>
                <c:pt idx="566">
                  <c:v>647</c:v>
                </c:pt>
                <c:pt idx="567">
                  <c:v>647</c:v>
                </c:pt>
                <c:pt idx="568">
                  <c:v>647</c:v>
                </c:pt>
                <c:pt idx="569">
                  <c:v>647</c:v>
                </c:pt>
                <c:pt idx="570">
                  <c:v>647</c:v>
                </c:pt>
                <c:pt idx="571">
                  <c:v>647</c:v>
                </c:pt>
                <c:pt idx="572">
                  <c:v>647</c:v>
                </c:pt>
                <c:pt idx="573">
                  <c:v>647</c:v>
                </c:pt>
                <c:pt idx="574">
                  <c:v>647</c:v>
                </c:pt>
                <c:pt idx="575">
                  <c:v>647</c:v>
                </c:pt>
                <c:pt idx="576">
                  <c:v>647</c:v>
                </c:pt>
                <c:pt idx="577">
                  <c:v>647</c:v>
                </c:pt>
                <c:pt idx="578">
                  <c:v>648</c:v>
                </c:pt>
                <c:pt idx="579">
                  <c:v>648</c:v>
                </c:pt>
                <c:pt idx="580">
                  <c:v>648</c:v>
                </c:pt>
                <c:pt idx="581">
                  <c:v>648</c:v>
                </c:pt>
                <c:pt idx="582">
                  <c:v>648</c:v>
                </c:pt>
                <c:pt idx="583">
                  <c:v>648</c:v>
                </c:pt>
                <c:pt idx="584">
                  <c:v>648</c:v>
                </c:pt>
                <c:pt idx="585">
                  <c:v>649</c:v>
                </c:pt>
                <c:pt idx="586">
                  <c:v>649</c:v>
                </c:pt>
                <c:pt idx="587">
                  <c:v>649</c:v>
                </c:pt>
                <c:pt idx="588">
                  <c:v>649</c:v>
                </c:pt>
                <c:pt idx="589">
                  <c:v>649</c:v>
                </c:pt>
                <c:pt idx="590">
                  <c:v>649</c:v>
                </c:pt>
                <c:pt idx="591">
                  <c:v>649</c:v>
                </c:pt>
                <c:pt idx="592">
                  <c:v>649</c:v>
                </c:pt>
                <c:pt idx="593">
                  <c:v>649</c:v>
                </c:pt>
                <c:pt idx="594">
                  <c:v>649</c:v>
                </c:pt>
                <c:pt idx="595">
                  <c:v>650</c:v>
                </c:pt>
                <c:pt idx="596">
                  <c:v>650</c:v>
                </c:pt>
                <c:pt idx="597">
                  <c:v>650</c:v>
                </c:pt>
                <c:pt idx="598">
                  <c:v>650</c:v>
                </c:pt>
                <c:pt idx="599">
                  <c:v>650</c:v>
                </c:pt>
                <c:pt idx="600">
                  <c:v>651</c:v>
                </c:pt>
                <c:pt idx="601">
                  <c:v>651</c:v>
                </c:pt>
                <c:pt idx="602">
                  <c:v>651</c:v>
                </c:pt>
                <c:pt idx="603">
                  <c:v>651</c:v>
                </c:pt>
                <c:pt idx="604">
                  <c:v>651</c:v>
                </c:pt>
                <c:pt idx="605">
                  <c:v>651</c:v>
                </c:pt>
                <c:pt idx="606">
                  <c:v>651</c:v>
                </c:pt>
                <c:pt idx="607">
                  <c:v>651</c:v>
                </c:pt>
                <c:pt idx="608">
                  <c:v>651</c:v>
                </c:pt>
                <c:pt idx="609">
                  <c:v>651</c:v>
                </c:pt>
                <c:pt idx="610">
                  <c:v>652</c:v>
                </c:pt>
                <c:pt idx="611">
                  <c:v>652</c:v>
                </c:pt>
                <c:pt idx="612">
                  <c:v>653</c:v>
                </c:pt>
                <c:pt idx="613">
                  <c:v>654</c:v>
                </c:pt>
                <c:pt idx="614">
                  <c:v>654</c:v>
                </c:pt>
                <c:pt idx="615">
                  <c:v>654</c:v>
                </c:pt>
                <c:pt idx="616">
                  <c:v>654</c:v>
                </c:pt>
                <c:pt idx="617">
                  <c:v>654</c:v>
                </c:pt>
                <c:pt idx="618">
                  <c:v>654</c:v>
                </c:pt>
                <c:pt idx="619">
                  <c:v>654</c:v>
                </c:pt>
                <c:pt idx="620">
                  <c:v>654</c:v>
                </c:pt>
                <c:pt idx="621">
                  <c:v>655</c:v>
                </c:pt>
                <c:pt idx="622">
                  <c:v>655</c:v>
                </c:pt>
                <c:pt idx="623">
                  <c:v>655</c:v>
                </c:pt>
                <c:pt idx="624">
                  <c:v>655</c:v>
                </c:pt>
                <c:pt idx="625">
                  <c:v>655</c:v>
                </c:pt>
                <c:pt idx="626">
                  <c:v>655</c:v>
                </c:pt>
                <c:pt idx="627">
                  <c:v>656</c:v>
                </c:pt>
                <c:pt idx="628">
                  <c:v>656</c:v>
                </c:pt>
                <c:pt idx="629">
                  <c:v>656</c:v>
                </c:pt>
                <c:pt idx="630">
                  <c:v>657</c:v>
                </c:pt>
                <c:pt idx="631">
                  <c:v>657</c:v>
                </c:pt>
                <c:pt idx="632">
                  <c:v>657</c:v>
                </c:pt>
                <c:pt idx="633">
                  <c:v>657</c:v>
                </c:pt>
                <c:pt idx="634">
                  <c:v>657</c:v>
                </c:pt>
                <c:pt idx="635">
                  <c:v>657</c:v>
                </c:pt>
                <c:pt idx="636">
                  <c:v>657</c:v>
                </c:pt>
                <c:pt idx="637">
                  <c:v>657</c:v>
                </c:pt>
                <c:pt idx="638">
                  <c:v>657</c:v>
                </c:pt>
                <c:pt idx="639">
                  <c:v>657</c:v>
                </c:pt>
                <c:pt idx="640">
                  <c:v>658</c:v>
                </c:pt>
                <c:pt idx="641">
                  <c:v>658</c:v>
                </c:pt>
                <c:pt idx="642">
                  <c:v>658</c:v>
                </c:pt>
                <c:pt idx="643">
                  <c:v>658</c:v>
                </c:pt>
                <c:pt idx="644">
                  <c:v>658</c:v>
                </c:pt>
                <c:pt idx="645">
                  <c:v>658</c:v>
                </c:pt>
                <c:pt idx="646">
                  <c:v>658</c:v>
                </c:pt>
                <c:pt idx="647">
                  <c:v>659</c:v>
                </c:pt>
                <c:pt idx="648">
                  <c:v>660</c:v>
                </c:pt>
                <c:pt idx="649">
                  <c:v>661</c:v>
                </c:pt>
                <c:pt idx="650">
                  <c:v>661</c:v>
                </c:pt>
                <c:pt idx="651">
                  <c:v>661</c:v>
                </c:pt>
                <c:pt idx="652">
                  <c:v>661</c:v>
                </c:pt>
                <c:pt idx="653">
                  <c:v>661</c:v>
                </c:pt>
                <c:pt idx="654">
                  <c:v>661</c:v>
                </c:pt>
                <c:pt idx="655">
                  <c:v>661</c:v>
                </c:pt>
                <c:pt idx="656">
                  <c:v>661</c:v>
                </c:pt>
                <c:pt idx="657">
                  <c:v>661</c:v>
                </c:pt>
                <c:pt idx="658">
                  <c:v>661</c:v>
                </c:pt>
                <c:pt idx="659">
                  <c:v>661</c:v>
                </c:pt>
                <c:pt idx="660">
                  <c:v>661</c:v>
                </c:pt>
                <c:pt idx="661">
                  <c:v>661</c:v>
                </c:pt>
                <c:pt idx="662">
                  <c:v>661</c:v>
                </c:pt>
                <c:pt idx="663">
                  <c:v>662</c:v>
                </c:pt>
                <c:pt idx="664">
                  <c:v>662</c:v>
                </c:pt>
                <c:pt idx="665">
                  <c:v>662</c:v>
                </c:pt>
                <c:pt idx="666">
                  <c:v>662</c:v>
                </c:pt>
                <c:pt idx="667">
                  <c:v>662</c:v>
                </c:pt>
                <c:pt idx="668">
                  <c:v>662</c:v>
                </c:pt>
                <c:pt idx="669">
                  <c:v>662</c:v>
                </c:pt>
                <c:pt idx="670">
                  <c:v>662</c:v>
                </c:pt>
                <c:pt idx="671">
                  <c:v>662</c:v>
                </c:pt>
                <c:pt idx="672">
                  <c:v>663</c:v>
                </c:pt>
                <c:pt idx="673">
                  <c:v>663</c:v>
                </c:pt>
                <c:pt idx="674">
                  <c:v>663</c:v>
                </c:pt>
                <c:pt idx="675">
                  <c:v>663</c:v>
                </c:pt>
                <c:pt idx="676">
                  <c:v>663</c:v>
                </c:pt>
                <c:pt idx="677">
                  <c:v>663</c:v>
                </c:pt>
                <c:pt idx="678">
                  <c:v>663</c:v>
                </c:pt>
                <c:pt idx="679">
                  <c:v>664</c:v>
                </c:pt>
                <c:pt idx="680">
                  <c:v>664</c:v>
                </c:pt>
                <c:pt idx="681">
                  <c:v>664</c:v>
                </c:pt>
                <c:pt idx="682">
                  <c:v>664</c:v>
                </c:pt>
                <c:pt idx="683">
                  <c:v>664</c:v>
                </c:pt>
                <c:pt idx="684">
                  <c:v>664</c:v>
                </c:pt>
                <c:pt idx="685">
                  <c:v>664</c:v>
                </c:pt>
                <c:pt idx="686">
                  <c:v>664</c:v>
                </c:pt>
                <c:pt idx="687">
                  <c:v>665</c:v>
                </c:pt>
                <c:pt idx="688">
                  <c:v>665</c:v>
                </c:pt>
                <c:pt idx="689">
                  <c:v>665</c:v>
                </c:pt>
                <c:pt idx="690">
                  <c:v>665</c:v>
                </c:pt>
                <c:pt idx="691">
                  <c:v>665</c:v>
                </c:pt>
                <c:pt idx="692">
                  <c:v>665</c:v>
                </c:pt>
                <c:pt idx="693">
                  <c:v>665</c:v>
                </c:pt>
                <c:pt idx="694">
                  <c:v>665</c:v>
                </c:pt>
                <c:pt idx="695">
                  <c:v>665</c:v>
                </c:pt>
                <c:pt idx="696">
                  <c:v>666</c:v>
                </c:pt>
                <c:pt idx="697">
                  <c:v>667</c:v>
                </c:pt>
                <c:pt idx="698">
                  <c:v>668</c:v>
                </c:pt>
                <c:pt idx="699">
                  <c:v>668</c:v>
                </c:pt>
                <c:pt idx="700">
                  <c:v>668</c:v>
                </c:pt>
                <c:pt idx="701">
                  <c:v>668</c:v>
                </c:pt>
                <c:pt idx="702">
                  <c:v>668</c:v>
                </c:pt>
                <c:pt idx="703">
                  <c:v>668</c:v>
                </c:pt>
                <c:pt idx="704">
                  <c:v>668</c:v>
                </c:pt>
                <c:pt idx="705">
                  <c:v>668</c:v>
                </c:pt>
                <c:pt idx="706">
                  <c:v>668</c:v>
                </c:pt>
                <c:pt idx="707">
                  <c:v>668</c:v>
                </c:pt>
                <c:pt idx="708">
                  <c:v>668</c:v>
                </c:pt>
                <c:pt idx="709">
                  <c:v>668</c:v>
                </c:pt>
                <c:pt idx="710">
                  <c:v>668</c:v>
                </c:pt>
                <c:pt idx="711">
                  <c:v>668</c:v>
                </c:pt>
                <c:pt idx="712">
                  <c:v>669</c:v>
                </c:pt>
                <c:pt idx="713">
                  <c:v>669</c:v>
                </c:pt>
                <c:pt idx="714">
                  <c:v>669</c:v>
                </c:pt>
                <c:pt idx="715">
                  <c:v>669</c:v>
                </c:pt>
                <c:pt idx="716">
                  <c:v>669</c:v>
                </c:pt>
                <c:pt idx="717">
                  <c:v>670</c:v>
                </c:pt>
                <c:pt idx="718">
                  <c:v>670</c:v>
                </c:pt>
                <c:pt idx="719">
                  <c:v>670</c:v>
                </c:pt>
                <c:pt idx="720">
                  <c:v>670</c:v>
                </c:pt>
                <c:pt idx="721">
                  <c:v>670</c:v>
                </c:pt>
                <c:pt idx="722">
                  <c:v>670</c:v>
                </c:pt>
                <c:pt idx="723">
                  <c:v>670</c:v>
                </c:pt>
                <c:pt idx="724">
                  <c:v>671</c:v>
                </c:pt>
                <c:pt idx="725">
                  <c:v>671</c:v>
                </c:pt>
                <c:pt idx="726">
                  <c:v>671</c:v>
                </c:pt>
                <c:pt idx="727">
                  <c:v>671</c:v>
                </c:pt>
                <c:pt idx="728">
                  <c:v>671</c:v>
                </c:pt>
                <c:pt idx="729">
                  <c:v>671</c:v>
                </c:pt>
                <c:pt idx="730">
                  <c:v>671</c:v>
                </c:pt>
                <c:pt idx="731">
                  <c:v>671</c:v>
                </c:pt>
                <c:pt idx="732">
                  <c:v>671</c:v>
                </c:pt>
                <c:pt idx="733">
                  <c:v>672</c:v>
                </c:pt>
                <c:pt idx="734">
                  <c:v>672</c:v>
                </c:pt>
                <c:pt idx="735">
                  <c:v>672</c:v>
                </c:pt>
                <c:pt idx="736">
                  <c:v>672</c:v>
                </c:pt>
                <c:pt idx="737">
                  <c:v>672</c:v>
                </c:pt>
                <c:pt idx="738">
                  <c:v>672</c:v>
                </c:pt>
                <c:pt idx="739">
                  <c:v>672</c:v>
                </c:pt>
                <c:pt idx="740">
                  <c:v>672</c:v>
                </c:pt>
                <c:pt idx="741">
                  <c:v>674</c:v>
                </c:pt>
                <c:pt idx="742">
                  <c:v>674</c:v>
                </c:pt>
                <c:pt idx="743">
                  <c:v>674</c:v>
                </c:pt>
                <c:pt idx="744">
                  <c:v>674</c:v>
                </c:pt>
                <c:pt idx="745">
                  <c:v>675</c:v>
                </c:pt>
                <c:pt idx="746">
                  <c:v>675</c:v>
                </c:pt>
                <c:pt idx="747">
                  <c:v>675</c:v>
                </c:pt>
                <c:pt idx="748">
                  <c:v>675</c:v>
                </c:pt>
                <c:pt idx="749">
                  <c:v>675</c:v>
                </c:pt>
                <c:pt idx="750">
                  <c:v>675</c:v>
                </c:pt>
                <c:pt idx="751">
                  <c:v>675</c:v>
                </c:pt>
                <c:pt idx="752">
                  <c:v>675</c:v>
                </c:pt>
                <c:pt idx="753">
                  <c:v>675</c:v>
                </c:pt>
                <c:pt idx="754">
                  <c:v>675</c:v>
                </c:pt>
                <c:pt idx="755">
                  <c:v>676</c:v>
                </c:pt>
                <c:pt idx="756">
                  <c:v>676</c:v>
                </c:pt>
                <c:pt idx="757">
                  <c:v>676</c:v>
                </c:pt>
                <c:pt idx="758">
                  <c:v>676</c:v>
                </c:pt>
                <c:pt idx="759">
                  <c:v>676</c:v>
                </c:pt>
                <c:pt idx="760">
                  <c:v>676</c:v>
                </c:pt>
                <c:pt idx="761">
                  <c:v>676</c:v>
                </c:pt>
                <c:pt idx="762">
                  <c:v>676</c:v>
                </c:pt>
                <c:pt idx="763">
                  <c:v>677</c:v>
                </c:pt>
                <c:pt idx="764">
                  <c:v>677</c:v>
                </c:pt>
                <c:pt idx="765">
                  <c:v>677</c:v>
                </c:pt>
                <c:pt idx="766">
                  <c:v>677</c:v>
                </c:pt>
                <c:pt idx="767">
                  <c:v>677</c:v>
                </c:pt>
                <c:pt idx="768">
                  <c:v>677</c:v>
                </c:pt>
                <c:pt idx="769">
                  <c:v>677</c:v>
                </c:pt>
                <c:pt idx="770">
                  <c:v>678</c:v>
                </c:pt>
                <c:pt idx="771">
                  <c:v>678</c:v>
                </c:pt>
                <c:pt idx="772">
                  <c:v>678</c:v>
                </c:pt>
                <c:pt idx="773">
                  <c:v>678</c:v>
                </c:pt>
                <c:pt idx="774">
                  <c:v>678</c:v>
                </c:pt>
                <c:pt idx="775">
                  <c:v>678</c:v>
                </c:pt>
                <c:pt idx="776">
                  <c:v>678</c:v>
                </c:pt>
                <c:pt idx="777">
                  <c:v>678</c:v>
                </c:pt>
                <c:pt idx="778">
                  <c:v>678</c:v>
                </c:pt>
                <c:pt idx="779">
                  <c:v>679</c:v>
                </c:pt>
                <c:pt idx="780">
                  <c:v>679</c:v>
                </c:pt>
                <c:pt idx="781">
                  <c:v>679</c:v>
                </c:pt>
                <c:pt idx="782">
                  <c:v>679</c:v>
                </c:pt>
                <c:pt idx="783">
                  <c:v>679</c:v>
                </c:pt>
                <c:pt idx="784">
                  <c:v>679</c:v>
                </c:pt>
                <c:pt idx="785">
                  <c:v>679</c:v>
                </c:pt>
                <c:pt idx="786">
                  <c:v>679</c:v>
                </c:pt>
                <c:pt idx="787">
                  <c:v>679</c:v>
                </c:pt>
                <c:pt idx="788">
                  <c:v>679</c:v>
                </c:pt>
                <c:pt idx="789">
                  <c:v>679</c:v>
                </c:pt>
                <c:pt idx="790">
                  <c:v>679</c:v>
                </c:pt>
                <c:pt idx="791">
                  <c:v>679</c:v>
                </c:pt>
                <c:pt idx="792">
                  <c:v>680</c:v>
                </c:pt>
                <c:pt idx="793">
                  <c:v>680</c:v>
                </c:pt>
                <c:pt idx="794">
                  <c:v>681</c:v>
                </c:pt>
                <c:pt idx="795">
                  <c:v>681</c:v>
                </c:pt>
                <c:pt idx="796">
                  <c:v>682</c:v>
                </c:pt>
                <c:pt idx="797">
                  <c:v>682</c:v>
                </c:pt>
                <c:pt idx="798">
                  <c:v>682</c:v>
                </c:pt>
                <c:pt idx="799">
                  <c:v>682</c:v>
                </c:pt>
                <c:pt idx="800">
                  <c:v>682</c:v>
                </c:pt>
                <c:pt idx="801">
                  <c:v>682</c:v>
                </c:pt>
                <c:pt idx="802">
                  <c:v>682</c:v>
                </c:pt>
                <c:pt idx="803">
                  <c:v>682</c:v>
                </c:pt>
                <c:pt idx="804">
                  <c:v>682</c:v>
                </c:pt>
                <c:pt idx="805">
                  <c:v>682</c:v>
                </c:pt>
                <c:pt idx="806">
                  <c:v>682</c:v>
                </c:pt>
                <c:pt idx="807">
                  <c:v>682</c:v>
                </c:pt>
                <c:pt idx="808">
                  <c:v>682</c:v>
                </c:pt>
                <c:pt idx="809">
                  <c:v>682</c:v>
                </c:pt>
                <c:pt idx="810">
                  <c:v>682</c:v>
                </c:pt>
                <c:pt idx="811">
                  <c:v>682</c:v>
                </c:pt>
                <c:pt idx="812">
                  <c:v>682</c:v>
                </c:pt>
                <c:pt idx="813">
                  <c:v>682</c:v>
                </c:pt>
                <c:pt idx="814">
                  <c:v>683</c:v>
                </c:pt>
                <c:pt idx="815">
                  <c:v>683</c:v>
                </c:pt>
                <c:pt idx="816">
                  <c:v>683</c:v>
                </c:pt>
                <c:pt idx="817">
                  <c:v>683</c:v>
                </c:pt>
                <c:pt idx="818">
                  <c:v>683</c:v>
                </c:pt>
                <c:pt idx="819">
                  <c:v>683</c:v>
                </c:pt>
                <c:pt idx="820">
                  <c:v>683</c:v>
                </c:pt>
                <c:pt idx="821">
                  <c:v>683</c:v>
                </c:pt>
                <c:pt idx="822">
                  <c:v>683</c:v>
                </c:pt>
                <c:pt idx="823">
                  <c:v>684</c:v>
                </c:pt>
                <c:pt idx="824">
                  <c:v>684</c:v>
                </c:pt>
                <c:pt idx="825">
                  <c:v>684</c:v>
                </c:pt>
                <c:pt idx="826">
                  <c:v>684</c:v>
                </c:pt>
                <c:pt idx="827">
                  <c:v>684</c:v>
                </c:pt>
                <c:pt idx="828">
                  <c:v>684</c:v>
                </c:pt>
                <c:pt idx="829">
                  <c:v>684</c:v>
                </c:pt>
                <c:pt idx="830">
                  <c:v>684</c:v>
                </c:pt>
                <c:pt idx="831">
                  <c:v>684</c:v>
                </c:pt>
                <c:pt idx="832">
                  <c:v>684</c:v>
                </c:pt>
                <c:pt idx="833">
                  <c:v>684</c:v>
                </c:pt>
                <c:pt idx="834">
                  <c:v>684</c:v>
                </c:pt>
                <c:pt idx="835">
                  <c:v>684</c:v>
                </c:pt>
                <c:pt idx="836">
                  <c:v>685</c:v>
                </c:pt>
                <c:pt idx="837">
                  <c:v>685</c:v>
                </c:pt>
                <c:pt idx="838">
                  <c:v>685</c:v>
                </c:pt>
                <c:pt idx="839">
                  <c:v>685</c:v>
                </c:pt>
                <c:pt idx="840">
                  <c:v>685</c:v>
                </c:pt>
                <c:pt idx="841">
                  <c:v>686</c:v>
                </c:pt>
                <c:pt idx="842">
                  <c:v>686</c:v>
                </c:pt>
                <c:pt idx="843">
                  <c:v>686</c:v>
                </c:pt>
                <c:pt idx="844">
                  <c:v>686</c:v>
                </c:pt>
                <c:pt idx="845">
                  <c:v>686</c:v>
                </c:pt>
                <c:pt idx="846">
                  <c:v>686</c:v>
                </c:pt>
                <c:pt idx="847">
                  <c:v>686</c:v>
                </c:pt>
                <c:pt idx="848">
                  <c:v>686</c:v>
                </c:pt>
                <c:pt idx="849">
                  <c:v>686</c:v>
                </c:pt>
                <c:pt idx="850">
                  <c:v>686</c:v>
                </c:pt>
                <c:pt idx="851">
                  <c:v>686</c:v>
                </c:pt>
                <c:pt idx="852">
                  <c:v>687</c:v>
                </c:pt>
                <c:pt idx="853">
                  <c:v>688</c:v>
                </c:pt>
                <c:pt idx="854">
                  <c:v>688</c:v>
                </c:pt>
                <c:pt idx="855">
                  <c:v>689</c:v>
                </c:pt>
                <c:pt idx="856">
                  <c:v>689</c:v>
                </c:pt>
                <c:pt idx="857">
                  <c:v>689</c:v>
                </c:pt>
                <c:pt idx="858">
                  <c:v>689</c:v>
                </c:pt>
                <c:pt idx="859">
                  <c:v>689</c:v>
                </c:pt>
                <c:pt idx="860">
                  <c:v>689</c:v>
                </c:pt>
                <c:pt idx="861">
                  <c:v>689</c:v>
                </c:pt>
                <c:pt idx="862">
                  <c:v>689</c:v>
                </c:pt>
                <c:pt idx="863">
                  <c:v>689</c:v>
                </c:pt>
                <c:pt idx="864">
                  <c:v>689</c:v>
                </c:pt>
                <c:pt idx="865">
                  <c:v>689</c:v>
                </c:pt>
                <c:pt idx="866">
                  <c:v>690</c:v>
                </c:pt>
                <c:pt idx="867">
                  <c:v>690</c:v>
                </c:pt>
                <c:pt idx="868">
                  <c:v>690</c:v>
                </c:pt>
                <c:pt idx="869">
                  <c:v>690</c:v>
                </c:pt>
                <c:pt idx="870">
                  <c:v>690</c:v>
                </c:pt>
                <c:pt idx="871">
                  <c:v>690</c:v>
                </c:pt>
                <c:pt idx="872">
                  <c:v>690</c:v>
                </c:pt>
                <c:pt idx="873">
                  <c:v>690</c:v>
                </c:pt>
                <c:pt idx="874">
                  <c:v>691</c:v>
                </c:pt>
                <c:pt idx="875">
                  <c:v>691</c:v>
                </c:pt>
                <c:pt idx="876">
                  <c:v>691</c:v>
                </c:pt>
                <c:pt idx="877">
                  <c:v>691</c:v>
                </c:pt>
                <c:pt idx="878">
                  <c:v>691</c:v>
                </c:pt>
                <c:pt idx="879">
                  <c:v>691</c:v>
                </c:pt>
                <c:pt idx="880">
                  <c:v>692</c:v>
                </c:pt>
                <c:pt idx="881">
                  <c:v>692</c:v>
                </c:pt>
                <c:pt idx="882">
                  <c:v>692</c:v>
                </c:pt>
                <c:pt idx="883">
                  <c:v>692</c:v>
                </c:pt>
                <c:pt idx="884">
                  <c:v>692</c:v>
                </c:pt>
                <c:pt idx="885">
                  <c:v>692</c:v>
                </c:pt>
                <c:pt idx="886">
                  <c:v>692</c:v>
                </c:pt>
                <c:pt idx="887">
                  <c:v>692</c:v>
                </c:pt>
                <c:pt idx="888">
                  <c:v>693</c:v>
                </c:pt>
                <c:pt idx="889">
                  <c:v>693</c:v>
                </c:pt>
                <c:pt idx="890">
                  <c:v>693</c:v>
                </c:pt>
                <c:pt idx="891">
                  <c:v>693</c:v>
                </c:pt>
                <c:pt idx="892">
                  <c:v>693</c:v>
                </c:pt>
                <c:pt idx="893">
                  <c:v>693</c:v>
                </c:pt>
                <c:pt idx="894">
                  <c:v>693</c:v>
                </c:pt>
                <c:pt idx="895">
                  <c:v>693</c:v>
                </c:pt>
                <c:pt idx="896">
                  <c:v>694</c:v>
                </c:pt>
                <c:pt idx="897">
                  <c:v>696</c:v>
                </c:pt>
                <c:pt idx="898">
                  <c:v>696</c:v>
                </c:pt>
                <c:pt idx="899">
                  <c:v>696</c:v>
                </c:pt>
                <c:pt idx="900">
                  <c:v>696</c:v>
                </c:pt>
                <c:pt idx="901">
                  <c:v>696</c:v>
                </c:pt>
                <c:pt idx="902">
                  <c:v>696</c:v>
                </c:pt>
                <c:pt idx="903">
                  <c:v>696</c:v>
                </c:pt>
                <c:pt idx="904">
                  <c:v>696</c:v>
                </c:pt>
                <c:pt idx="905">
                  <c:v>696</c:v>
                </c:pt>
                <c:pt idx="906">
                  <c:v>696</c:v>
                </c:pt>
                <c:pt idx="907">
                  <c:v>697</c:v>
                </c:pt>
                <c:pt idx="908">
                  <c:v>697</c:v>
                </c:pt>
                <c:pt idx="909">
                  <c:v>697</c:v>
                </c:pt>
                <c:pt idx="910">
                  <c:v>697</c:v>
                </c:pt>
                <c:pt idx="911">
                  <c:v>697</c:v>
                </c:pt>
                <c:pt idx="912">
                  <c:v>697</c:v>
                </c:pt>
                <c:pt idx="913">
                  <c:v>697</c:v>
                </c:pt>
                <c:pt idx="914">
                  <c:v>697</c:v>
                </c:pt>
                <c:pt idx="915">
                  <c:v>697</c:v>
                </c:pt>
                <c:pt idx="916">
                  <c:v>698</c:v>
                </c:pt>
                <c:pt idx="917">
                  <c:v>698</c:v>
                </c:pt>
                <c:pt idx="918">
                  <c:v>698</c:v>
                </c:pt>
                <c:pt idx="919">
                  <c:v>698</c:v>
                </c:pt>
                <c:pt idx="920">
                  <c:v>698</c:v>
                </c:pt>
                <c:pt idx="921">
                  <c:v>698</c:v>
                </c:pt>
                <c:pt idx="922">
                  <c:v>698</c:v>
                </c:pt>
                <c:pt idx="923">
                  <c:v>698</c:v>
                </c:pt>
                <c:pt idx="924">
                  <c:v>699</c:v>
                </c:pt>
                <c:pt idx="925">
                  <c:v>699</c:v>
                </c:pt>
                <c:pt idx="926">
                  <c:v>699</c:v>
                </c:pt>
                <c:pt idx="927">
                  <c:v>699</c:v>
                </c:pt>
                <c:pt idx="928">
                  <c:v>699</c:v>
                </c:pt>
                <c:pt idx="929">
                  <c:v>699</c:v>
                </c:pt>
                <c:pt idx="930">
                  <c:v>699</c:v>
                </c:pt>
                <c:pt idx="931">
                  <c:v>699</c:v>
                </c:pt>
                <c:pt idx="932">
                  <c:v>699</c:v>
                </c:pt>
                <c:pt idx="933">
                  <c:v>699</c:v>
                </c:pt>
                <c:pt idx="934">
                  <c:v>700</c:v>
                </c:pt>
                <c:pt idx="935">
                  <c:v>700</c:v>
                </c:pt>
                <c:pt idx="936">
                  <c:v>700</c:v>
                </c:pt>
                <c:pt idx="937">
                  <c:v>700</c:v>
                </c:pt>
                <c:pt idx="938">
                  <c:v>700</c:v>
                </c:pt>
                <c:pt idx="939">
                  <c:v>700</c:v>
                </c:pt>
                <c:pt idx="940">
                  <c:v>700</c:v>
                </c:pt>
                <c:pt idx="941">
                  <c:v>701</c:v>
                </c:pt>
                <c:pt idx="942">
                  <c:v>701</c:v>
                </c:pt>
                <c:pt idx="943">
                  <c:v>701</c:v>
                </c:pt>
                <c:pt idx="944">
                  <c:v>703</c:v>
                </c:pt>
                <c:pt idx="945">
                  <c:v>703</c:v>
                </c:pt>
                <c:pt idx="946">
                  <c:v>703</c:v>
                </c:pt>
                <c:pt idx="947">
                  <c:v>703</c:v>
                </c:pt>
                <c:pt idx="948">
                  <c:v>703</c:v>
                </c:pt>
                <c:pt idx="949">
                  <c:v>703</c:v>
                </c:pt>
                <c:pt idx="950">
                  <c:v>703</c:v>
                </c:pt>
                <c:pt idx="951">
                  <c:v>703</c:v>
                </c:pt>
                <c:pt idx="952">
                  <c:v>703</c:v>
                </c:pt>
                <c:pt idx="953">
                  <c:v>703</c:v>
                </c:pt>
                <c:pt idx="954">
                  <c:v>703</c:v>
                </c:pt>
                <c:pt idx="955">
                  <c:v>704</c:v>
                </c:pt>
                <c:pt idx="956">
                  <c:v>704</c:v>
                </c:pt>
                <c:pt idx="957">
                  <c:v>704</c:v>
                </c:pt>
                <c:pt idx="958">
                  <c:v>704</c:v>
                </c:pt>
                <c:pt idx="959">
                  <c:v>704</c:v>
                </c:pt>
                <c:pt idx="960">
                  <c:v>704</c:v>
                </c:pt>
                <c:pt idx="961">
                  <c:v>704</c:v>
                </c:pt>
                <c:pt idx="962">
                  <c:v>704</c:v>
                </c:pt>
                <c:pt idx="963">
                  <c:v>704</c:v>
                </c:pt>
                <c:pt idx="964">
                  <c:v>704</c:v>
                </c:pt>
                <c:pt idx="965">
                  <c:v>704</c:v>
                </c:pt>
                <c:pt idx="966">
                  <c:v>704</c:v>
                </c:pt>
                <c:pt idx="967">
                  <c:v>705</c:v>
                </c:pt>
                <c:pt idx="968">
                  <c:v>705</c:v>
                </c:pt>
                <c:pt idx="969">
                  <c:v>705</c:v>
                </c:pt>
                <c:pt idx="970">
                  <c:v>705</c:v>
                </c:pt>
                <c:pt idx="971">
                  <c:v>705</c:v>
                </c:pt>
                <c:pt idx="972">
                  <c:v>705</c:v>
                </c:pt>
                <c:pt idx="973">
                  <c:v>705</c:v>
                </c:pt>
                <c:pt idx="974">
                  <c:v>705</c:v>
                </c:pt>
                <c:pt idx="975">
                  <c:v>706</c:v>
                </c:pt>
                <c:pt idx="976">
                  <c:v>706</c:v>
                </c:pt>
                <c:pt idx="977">
                  <c:v>706</c:v>
                </c:pt>
                <c:pt idx="978">
                  <c:v>706</c:v>
                </c:pt>
                <c:pt idx="979">
                  <c:v>706</c:v>
                </c:pt>
                <c:pt idx="980">
                  <c:v>706</c:v>
                </c:pt>
                <c:pt idx="981">
                  <c:v>706</c:v>
                </c:pt>
                <c:pt idx="982">
                  <c:v>706</c:v>
                </c:pt>
                <c:pt idx="983">
                  <c:v>706</c:v>
                </c:pt>
                <c:pt idx="984">
                  <c:v>707</c:v>
                </c:pt>
                <c:pt idx="985">
                  <c:v>707</c:v>
                </c:pt>
                <c:pt idx="986">
                  <c:v>707</c:v>
                </c:pt>
                <c:pt idx="987">
                  <c:v>707</c:v>
                </c:pt>
                <c:pt idx="988">
                  <c:v>707</c:v>
                </c:pt>
                <c:pt idx="989">
                  <c:v>707</c:v>
                </c:pt>
                <c:pt idx="990">
                  <c:v>707</c:v>
                </c:pt>
                <c:pt idx="991">
                  <c:v>707</c:v>
                </c:pt>
                <c:pt idx="992">
                  <c:v>707</c:v>
                </c:pt>
                <c:pt idx="993">
                  <c:v>707</c:v>
                </c:pt>
                <c:pt idx="994">
                  <c:v>707</c:v>
                </c:pt>
                <c:pt idx="995">
                  <c:v>708</c:v>
                </c:pt>
                <c:pt idx="996">
                  <c:v>708</c:v>
                </c:pt>
                <c:pt idx="997">
                  <c:v>708</c:v>
                </c:pt>
                <c:pt idx="998">
                  <c:v>709</c:v>
                </c:pt>
                <c:pt idx="999">
                  <c:v>710</c:v>
                </c:pt>
                <c:pt idx="1000">
                  <c:v>710</c:v>
                </c:pt>
                <c:pt idx="1001">
                  <c:v>710</c:v>
                </c:pt>
                <c:pt idx="1002">
                  <c:v>710</c:v>
                </c:pt>
                <c:pt idx="1003">
                  <c:v>710</c:v>
                </c:pt>
                <c:pt idx="1004">
                  <c:v>710</c:v>
                </c:pt>
                <c:pt idx="1005">
                  <c:v>710</c:v>
                </c:pt>
                <c:pt idx="1006">
                  <c:v>710</c:v>
                </c:pt>
                <c:pt idx="1007">
                  <c:v>710</c:v>
                </c:pt>
                <c:pt idx="1008">
                  <c:v>710</c:v>
                </c:pt>
                <c:pt idx="1009">
                  <c:v>710</c:v>
                </c:pt>
                <c:pt idx="1010">
                  <c:v>710</c:v>
                </c:pt>
                <c:pt idx="1011">
                  <c:v>710</c:v>
                </c:pt>
                <c:pt idx="1012">
                  <c:v>710</c:v>
                </c:pt>
                <c:pt idx="1013">
                  <c:v>710</c:v>
                </c:pt>
                <c:pt idx="1014">
                  <c:v>711</c:v>
                </c:pt>
                <c:pt idx="1015">
                  <c:v>711</c:v>
                </c:pt>
                <c:pt idx="1016">
                  <c:v>711</c:v>
                </c:pt>
                <c:pt idx="1017">
                  <c:v>711</c:v>
                </c:pt>
                <c:pt idx="1018">
                  <c:v>711</c:v>
                </c:pt>
                <c:pt idx="1019">
                  <c:v>711</c:v>
                </c:pt>
                <c:pt idx="1020">
                  <c:v>711</c:v>
                </c:pt>
                <c:pt idx="1021">
                  <c:v>712</c:v>
                </c:pt>
                <c:pt idx="1022">
                  <c:v>712</c:v>
                </c:pt>
                <c:pt idx="1023">
                  <c:v>712</c:v>
                </c:pt>
                <c:pt idx="1024">
                  <c:v>712</c:v>
                </c:pt>
                <c:pt idx="1025">
                  <c:v>712</c:v>
                </c:pt>
                <c:pt idx="1026">
                  <c:v>712</c:v>
                </c:pt>
                <c:pt idx="1027">
                  <c:v>712</c:v>
                </c:pt>
                <c:pt idx="1028">
                  <c:v>712</c:v>
                </c:pt>
                <c:pt idx="1029">
                  <c:v>712</c:v>
                </c:pt>
                <c:pt idx="1030">
                  <c:v>713</c:v>
                </c:pt>
                <c:pt idx="1031">
                  <c:v>713</c:v>
                </c:pt>
                <c:pt idx="1032">
                  <c:v>713</c:v>
                </c:pt>
                <c:pt idx="1033">
                  <c:v>713</c:v>
                </c:pt>
                <c:pt idx="1034">
                  <c:v>713</c:v>
                </c:pt>
                <c:pt idx="1035">
                  <c:v>713</c:v>
                </c:pt>
                <c:pt idx="1036">
                  <c:v>713</c:v>
                </c:pt>
                <c:pt idx="1037">
                  <c:v>713</c:v>
                </c:pt>
                <c:pt idx="1038">
                  <c:v>713</c:v>
                </c:pt>
                <c:pt idx="1039">
                  <c:v>713</c:v>
                </c:pt>
                <c:pt idx="1040">
                  <c:v>714</c:v>
                </c:pt>
                <c:pt idx="1041">
                  <c:v>714</c:v>
                </c:pt>
                <c:pt idx="1042">
                  <c:v>714</c:v>
                </c:pt>
                <c:pt idx="1043">
                  <c:v>714</c:v>
                </c:pt>
                <c:pt idx="1044">
                  <c:v>714</c:v>
                </c:pt>
                <c:pt idx="1045">
                  <c:v>714</c:v>
                </c:pt>
                <c:pt idx="1046">
                  <c:v>714</c:v>
                </c:pt>
                <c:pt idx="1047">
                  <c:v>714</c:v>
                </c:pt>
                <c:pt idx="1048">
                  <c:v>714</c:v>
                </c:pt>
                <c:pt idx="1049">
                  <c:v>714</c:v>
                </c:pt>
                <c:pt idx="1050">
                  <c:v>715</c:v>
                </c:pt>
                <c:pt idx="1051">
                  <c:v>715</c:v>
                </c:pt>
                <c:pt idx="1052">
                  <c:v>717</c:v>
                </c:pt>
                <c:pt idx="1053">
                  <c:v>717</c:v>
                </c:pt>
                <c:pt idx="1054">
                  <c:v>717</c:v>
                </c:pt>
                <c:pt idx="1055">
                  <c:v>717</c:v>
                </c:pt>
                <c:pt idx="1056">
                  <c:v>717</c:v>
                </c:pt>
                <c:pt idx="1057">
                  <c:v>717</c:v>
                </c:pt>
                <c:pt idx="1058">
                  <c:v>717</c:v>
                </c:pt>
                <c:pt idx="1059">
                  <c:v>717</c:v>
                </c:pt>
                <c:pt idx="1060">
                  <c:v>717</c:v>
                </c:pt>
                <c:pt idx="1061">
                  <c:v>717</c:v>
                </c:pt>
                <c:pt idx="1062">
                  <c:v>717</c:v>
                </c:pt>
                <c:pt idx="1063">
                  <c:v>718</c:v>
                </c:pt>
                <c:pt idx="1064">
                  <c:v>718</c:v>
                </c:pt>
                <c:pt idx="1065">
                  <c:v>718</c:v>
                </c:pt>
                <c:pt idx="1066">
                  <c:v>718</c:v>
                </c:pt>
                <c:pt idx="1067">
                  <c:v>718</c:v>
                </c:pt>
                <c:pt idx="1068">
                  <c:v>718</c:v>
                </c:pt>
                <c:pt idx="1069">
                  <c:v>718</c:v>
                </c:pt>
                <c:pt idx="1070">
                  <c:v>718</c:v>
                </c:pt>
                <c:pt idx="1071">
                  <c:v>718</c:v>
                </c:pt>
                <c:pt idx="1072">
                  <c:v>718</c:v>
                </c:pt>
                <c:pt idx="1073">
                  <c:v>718</c:v>
                </c:pt>
                <c:pt idx="1074">
                  <c:v>719</c:v>
                </c:pt>
                <c:pt idx="1075">
                  <c:v>719</c:v>
                </c:pt>
                <c:pt idx="1076">
                  <c:v>719</c:v>
                </c:pt>
                <c:pt idx="1077">
                  <c:v>719</c:v>
                </c:pt>
                <c:pt idx="1078">
                  <c:v>719</c:v>
                </c:pt>
                <c:pt idx="1079">
                  <c:v>719</c:v>
                </c:pt>
                <c:pt idx="1080">
                  <c:v>719</c:v>
                </c:pt>
                <c:pt idx="1081">
                  <c:v>719</c:v>
                </c:pt>
                <c:pt idx="1082">
                  <c:v>719</c:v>
                </c:pt>
                <c:pt idx="1083">
                  <c:v>720</c:v>
                </c:pt>
                <c:pt idx="1084">
                  <c:v>720</c:v>
                </c:pt>
                <c:pt idx="1085">
                  <c:v>720</c:v>
                </c:pt>
                <c:pt idx="1086">
                  <c:v>720</c:v>
                </c:pt>
                <c:pt idx="1087">
                  <c:v>720</c:v>
                </c:pt>
                <c:pt idx="1088">
                  <c:v>720</c:v>
                </c:pt>
                <c:pt idx="1089">
                  <c:v>720</c:v>
                </c:pt>
                <c:pt idx="1090">
                  <c:v>720</c:v>
                </c:pt>
                <c:pt idx="1091">
                  <c:v>721</c:v>
                </c:pt>
                <c:pt idx="1092">
                  <c:v>721</c:v>
                </c:pt>
                <c:pt idx="1093">
                  <c:v>721</c:v>
                </c:pt>
                <c:pt idx="1094">
                  <c:v>721</c:v>
                </c:pt>
                <c:pt idx="1095">
                  <c:v>721</c:v>
                </c:pt>
                <c:pt idx="1096">
                  <c:v>721</c:v>
                </c:pt>
                <c:pt idx="1097">
                  <c:v>721</c:v>
                </c:pt>
                <c:pt idx="1098">
                  <c:v>721</c:v>
                </c:pt>
                <c:pt idx="1099">
                  <c:v>721</c:v>
                </c:pt>
                <c:pt idx="1100">
                  <c:v>722</c:v>
                </c:pt>
                <c:pt idx="1101">
                  <c:v>722</c:v>
                </c:pt>
                <c:pt idx="1102">
                  <c:v>722</c:v>
                </c:pt>
                <c:pt idx="1103">
                  <c:v>722</c:v>
                </c:pt>
                <c:pt idx="1104">
                  <c:v>723</c:v>
                </c:pt>
                <c:pt idx="1105">
                  <c:v>723</c:v>
                </c:pt>
                <c:pt idx="1106">
                  <c:v>723</c:v>
                </c:pt>
                <c:pt idx="1107">
                  <c:v>724</c:v>
                </c:pt>
                <c:pt idx="1108">
                  <c:v>724</c:v>
                </c:pt>
                <c:pt idx="1109">
                  <c:v>724</c:v>
                </c:pt>
                <c:pt idx="1110">
                  <c:v>724</c:v>
                </c:pt>
                <c:pt idx="1111">
                  <c:v>724</c:v>
                </c:pt>
                <c:pt idx="1112">
                  <c:v>724</c:v>
                </c:pt>
                <c:pt idx="1113">
                  <c:v>724</c:v>
                </c:pt>
                <c:pt idx="1114">
                  <c:v>724</c:v>
                </c:pt>
                <c:pt idx="1115">
                  <c:v>725</c:v>
                </c:pt>
                <c:pt idx="1116">
                  <c:v>725</c:v>
                </c:pt>
                <c:pt idx="1117">
                  <c:v>725</c:v>
                </c:pt>
                <c:pt idx="1118">
                  <c:v>725</c:v>
                </c:pt>
                <c:pt idx="1119">
                  <c:v>725</c:v>
                </c:pt>
                <c:pt idx="1120">
                  <c:v>725</c:v>
                </c:pt>
                <c:pt idx="1121">
                  <c:v>725</c:v>
                </c:pt>
                <c:pt idx="1122">
                  <c:v>726</c:v>
                </c:pt>
                <c:pt idx="1123">
                  <c:v>726</c:v>
                </c:pt>
                <c:pt idx="1124">
                  <c:v>726</c:v>
                </c:pt>
                <c:pt idx="1125">
                  <c:v>726</c:v>
                </c:pt>
                <c:pt idx="1126">
                  <c:v>726</c:v>
                </c:pt>
                <c:pt idx="1127">
                  <c:v>726</c:v>
                </c:pt>
                <c:pt idx="1128">
                  <c:v>726</c:v>
                </c:pt>
                <c:pt idx="1129">
                  <c:v>726</c:v>
                </c:pt>
                <c:pt idx="1130">
                  <c:v>726</c:v>
                </c:pt>
                <c:pt idx="1131">
                  <c:v>727</c:v>
                </c:pt>
                <c:pt idx="1132">
                  <c:v>727</c:v>
                </c:pt>
                <c:pt idx="1133">
                  <c:v>727</c:v>
                </c:pt>
                <c:pt idx="1134">
                  <c:v>727</c:v>
                </c:pt>
                <c:pt idx="1135">
                  <c:v>727</c:v>
                </c:pt>
                <c:pt idx="1136">
                  <c:v>727</c:v>
                </c:pt>
                <c:pt idx="1137">
                  <c:v>727</c:v>
                </c:pt>
                <c:pt idx="1138">
                  <c:v>727</c:v>
                </c:pt>
                <c:pt idx="1139">
                  <c:v>727</c:v>
                </c:pt>
                <c:pt idx="1140">
                  <c:v>727</c:v>
                </c:pt>
                <c:pt idx="1141">
                  <c:v>728</c:v>
                </c:pt>
                <c:pt idx="1142">
                  <c:v>728</c:v>
                </c:pt>
                <c:pt idx="1143">
                  <c:v>728</c:v>
                </c:pt>
                <c:pt idx="1144">
                  <c:v>728</c:v>
                </c:pt>
                <c:pt idx="1145">
                  <c:v>728</c:v>
                </c:pt>
                <c:pt idx="1146">
                  <c:v>729</c:v>
                </c:pt>
                <c:pt idx="1147">
                  <c:v>729</c:v>
                </c:pt>
                <c:pt idx="1148">
                  <c:v>730</c:v>
                </c:pt>
                <c:pt idx="1149">
                  <c:v>730</c:v>
                </c:pt>
                <c:pt idx="1150">
                  <c:v>731</c:v>
                </c:pt>
                <c:pt idx="1151">
                  <c:v>731</c:v>
                </c:pt>
                <c:pt idx="1152">
                  <c:v>731</c:v>
                </c:pt>
                <c:pt idx="1153">
                  <c:v>731</c:v>
                </c:pt>
                <c:pt idx="1154">
                  <c:v>731</c:v>
                </c:pt>
                <c:pt idx="1155">
                  <c:v>731</c:v>
                </c:pt>
                <c:pt idx="1156">
                  <c:v>731</c:v>
                </c:pt>
                <c:pt idx="1157">
                  <c:v>731</c:v>
                </c:pt>
                <c:pt idx="1158">
                  <c:v>731</c:v>
                </c:pt>
                <c:pt idx="1159">
                  <c:v>732</c:v>
                </c:pt>
                <c:pt idx="1160">
                  <c:v>732</c:v>
                </c:pt>
                <c:pt idx="1161">
                  <c:v>732</c:v>
                </c:pt>
                <c:pt idx="1162">
                  <c:v>732</c:v>
                </c:pt>
                <c:pt idx="1163">
                  <c:v>732</c:v>
                </c:pt>
                <c:pt idx="1164">
                  <c:v>732</c:v>
                </c:pt>
                <c:pt idx="1165">
                  <c:v>732</c:v>
                </c:pt>
                <c:pt idx="1166">
                  <c:v>733</c:v>
                </c:pt>
                <c:pt idx="1167">
                  <c:v>733</c:v>
                </c:pt>
                <c:pt idx="1168">
                  <c:v>733</c:v>
                </c:pt>
                <c:pt idx="1169">
                  <c:v>733</c:v>
                </c:pt>
                <c:pt idx="1170">
                  <c:v>733</c:v>
                </c:pt>
                <c:pt idx="1171">
                  <c:v>733</c:v>
                </c:pt>
                <c:pt idx="1172">
                  <c:v>733</c:v>
                </c:pt>
                <c:pt idx="1173">
                  <c:v>733</c:v>
                </c:pt>
                <c:pt idx="1174">
                  <c:v>733</c:v>
                </c:pt>
                <c:pt idx="1175">
                  <c:v>733</c:v>
                </c:pt>
                <c:pt idx="1176">
                  <c:v>733</c:v>
                </c:pt>
                <c:pt idx="1177">
                  <c:v>734</c:v>
                </c:pt>
                <c:pt idx="1178">
                  <c:v>734</c:v>
                </c:pt>
                <c:pt idx="1179">
                  <c:v>734</c:v>
                </c:pt>
                <c:pt idx="1180">
                  <c:v>734</c:v>
                </c:pt>
                <c:pt idx="1181">
                  <c:v>734</c:v>
                </c:pt>
                <c:pt idx="1182">
                  <c:v>734</c:v>
                </c:pt>
                <c:pt idx="1183">
                  <c:v>734</c:v>
                </c:pt>
                <c:pt idx="1184">
                  <c:v>734</c:v>
                </c:pt>
                <c:pt idx="1185">
                  <c:v>735</c:v>
                </c:pt>
                <c:pt idx="1186">
                  <c:v>735</c:v>
                </c:pt>
                <c:pt idx="1187">
                  <c:v>735</c:v>
                </c:pt>
                <c:pt idx="1188">
                  <c:v>735</c:v>
                </c:pt>
                <c:pt idx="1189">
                  <c:v>735</c:v>
                </c:pt>
                <c:pt idx="1190">
                  <c:v>735</c:v>
                </c:pt>
                <c:pt idx="1191">
                  <c:v>735</c:v>
                </c:pt>
                <c:pt idx="1192">
                  <c:v>735</c:v>
                </c:pt>
                <c:pt idx="1193">
                  <c:v>735</c:v>
                </c:pt>
                <c:pt idx="1194">
                  <c:v>735</c:v>
                </c:pt>
                <c:pt idx="1195">
                  <c:v>736</c:v>
                </c:pt>
                <c:pt idx="1196">
                  <c:v>737</c:v>
                </c:pt>
                <c:pt idx="1197">
                  <c:v>738</c:v>
                </c:pt>
                <c:pt idx="1198">
                  <c:v>738</c:v>
                </c:pt>
                <c:pt idx="1199">
                  <c:v>738</c:v>
                </c:pt>
                <c:pt idx="1200">
                  <c:v>738</c:v>
                </c:pt>
                <c:pt idx="1201">
                  <c:v>738</c:v>
                </c:pt>
                <c:pt idx="1202">
                  <c:v>738</c:v>
                </c:pt>
                <c:pt idx="1203">
                  <c:v>738</c:v>
                </c:pt>
                <c:pt idx="1204">
                  <c:v>739</c:v>
                </c:pt>
                <c:pt idx="1205">
                  <c:v>739</c:v>
                </c:pt>
                <c:pt idx="1206">
                  <c:v>739</c:v>
                </c:pt>
                <c:pt idx="1207">
                  <c:v>739</c:v>
                </c:pt>
                <c:pt idx="1208">
                  <c:v>739</c:v>
                </c:pt>
                <c:pt idx="1209">
                  <c:v>739</c:v>
                </c:pt>
                <c:pt idx="1210">
                  <c:v>739</c:v>
                </c:pt>
                <c:pt idx="1211">
                  <c:v>739</c:v>
                </c:pt>
                <c:pt idx="1212">
                  <c:v>740</c:v>
                </c:pt>
                <c:pt idx="1213">
                  <c:v>740</c:v>
                </c:pt>
                <c:pt idx="1214">
                  <c:v>740</c:v>
                </c:pt>
                <c:pt idx="1215">
                  <c:v>740</c:v>
                </c:pt>
                <c:pt idx="1216">
                  <c:v>740</c:v>
                </c:pt>
                <c:pt idx="1217">
                  <c:v>740</c:v>
                </c:pt>
                <c:pt idx="1218">
                  <c:v>740</c:v>
                </c:pt>
                <c:pt idx="1219">
                  <c:v>740</c:v>
                </c:pt>
                <c:pt idx="1220">
                  <c:v>740</c:v>
                </c:pt>
                <c:pt idx="1221">
                  <c:v>740</c:v>
                </c:pt>
                <c:pt idx="1222">
                  <c:v>740</c:v>
                </c:pt>
                <c:pt idx="1223">
                  <c:v>741</c:v>
                </c:pt>
                <c:pt idx="1224">
                  <c:v>741</c:v>
                </c:pt>
                <c:pt idx="1225">
                  <c:v>741</c:v>
                </c:pt>
                <c:pt idx="1226">
                  <c:v>741</c:v>
                </c:pt>
                <c:pt idx="1227">
                  <c:v>741</c:v>
                </c:pt>
                <c:pt idx="1228">
                  <c:v>742</c:v>
                </c:pt>
                <c:pt idx="1229">
                  <c:v>742</c:v>
                </c:pt>
                <c:pt idx="1230">
                  <c:v>742</c:v>
                </c:pt>
                <c:pt idx="1231">
                  <c:v>742</c:v>
                </c:pt>
                <c:pt idx="1232">
                  <c:v>742</c:v>
                </c:pt>
                <c:pt idx="1233">
                  <c:v>742</c:v>
                </c:pt>
                <c:pt idx="1234">
                  <c:v>742</c:v>
                </c:pt>
                <c:pt idx="1235">
                  <c:v>742</c:v>
                </c:pt>
                <c:pt idx="1236">
                  <c:v>742</c:v>
                </c:pt>
                <c:pt idx="1237">
                  <c:v>744</c:v>
                </c:pt>
                <c:pt idx="1238">
                  <c:v>745</c:v>
                </c:pt>
                <c:pt idx="1239">
                  <c:v>745</c:v>
                </c:pt>
                <c:pt idx="1240">
                  <c:v>745</c:v>
                </c:pt>
                <c:pt idx="1241">
                  <c:v>745</c:v>
                </c:pt>
                <c:pt idx="1242">
                  <c:v>745</c:v>
                </c:pt>
                <c:pt idx="1243">
                  <c:v>745</c:v>
                </c:pt>
                <c:pt idx="1244">
                  <c:v>746</c:v>
                </c:pt>
                <c:pt idx="1245">
                  <c:v>746</c:v>
                </c:pt>
                <c:pt idx="1246">
                  <c:v>746</c:v>
                </c:pt>
                <c:pt idx="1247">
                  <c:v>746</c:v>
                </c:pt>
                <c:pt idx="1248">
                  <c:v>746</c:v>
                </c:pt>
                <c:pt idx="1249">
                  <c:v>746</c:v>
                </c:pt>
                <c:pt idx="1250">
                  <c:v>746</c:v>
                </c:pt>
                <c:pt idx="1251">
                  <c:v>746</c:v>
                </c:pt>
                <c:pt idx="1252">
                  <c:v>747</c:v>
                </c:pt>
                <c:pt idx="1253">
                  <c:v>747</c:v>
                </c:pt>
                <c:pt idx="1254">
                  <c:v>747</c:v>
                </c:pt>
                <c:pt idx="1255">
                  <c:v>747</c:v>
                </c:pt>
                <c:pt idx="1256">
                  <c:v>747</c:v>
                </c:pt>
                <c:pt idx="1257">
                  <c:v>747</c:v>
                </c:pt>
                <c:pt idx="1258">
                  <c:v>747</c:v>
                </c:pt>
                <c:pt idx="1259">
                  <c:v>747</c:v>
                </c:pt>
                <c:pt idx="1260">
                  <c:v>747</c:v>
                </c:pt>
                <c:pt idx="1261">
                  <c:v>748</c:v>
                </c:pt>
                <c:pt idx="1262">
                  <c:v>748</c:v>
                </c:pt>
                <c:pt idx="1263">
                  <c:v>748</c:v>
                </c:pt>
                <c:pt idx="1264">
                  <c:v>748</c:v>
                </c:pt>
                <c:pt idx="1265">
                  <c:v>748</c:v>
                </c:pt>
                <c:pt idx="1266">
                  <c:v>749</c:v>
                </c:pt>
                <c:pt idx="1267">
                  <c:v>749</c:v>
                </c:pt>
                <c:pt idx="1268">
                  <c:v>749</c:v>
                </c:pt>
                <c:pt idx="1269">
                  <c:v>749</c:v>
                </c:pt>
                <c:pt idx="1270">
                  <c:v>749</c:v>
                </c:pt>
                <c:pt idx="1271">
                  <c:v>750</c:v>
                </c:pt>
                <c:pt idx="1272">
                  <c:v>750</c:v>
                </c:pt>
                <c:pt idx="1273">
                  <c:v>752</c:v>
                </c:pt>
                <c:pt idx="1274">
                  <c:v>752</c:v>
                </c:pt>
                <c:pt idx="1275">
                  <c:v>752</c:v>
                </c:pt>
                <c:pt idx="1276">
                  <c:v>752</c:v>
                </c:pt>
                <c:pt idx="1277">
                  <c:v>752</c:v>
                </c:pt>
                <c:pt idx="1278">
                  <c:v>752</c:v>
                </c:pt>
                <c:pt idx="1279">
                  <c:v>752</c:v>
                </c:pt>
                <c:pt idx="1280">
                  <c:v>752</c:v>
                </c:pt>
                <c:pt idx="1281">
                  <c:v>752</c:v>
                </c:pt>
                <c:pt idx="1282">
                  <c:v>752</c:v>
                </c:pt>
                <c:pt idx="1283">
                  <c:v>753</c:v>
                </c:pt>
                <c:pt idx="1284">
                  <c:v>753</c:v>
                </c:pt>
                <c:pt idx="1285">
                  <c:v>753</c:v>
                </c:pt>
                <c:pt idx="1286">
                  <c:v>753</c:v>
                </c:pt>
                <c:pt idx="1287">
                  <c:v>753</c:v>
                </c:pt>
                <c:pt idx="1288">
                  <c:v>753</c:v>
                </c:pt>
                <c:pt idx="1289">
                  <c:v>753</c:v>
                </c:pt>
                <c:pt idx="1290">
                  <c:v>753</c:v>
                </c:pt>
                <c:pt idx="1291">
                  <c:v>753</c:v>
                </c:pt>
                <c:pt idx="1292">
                  <c:v>753</c:v>
                </c:pt>
                <c:pt idx="1293">
                  <c:v>753</c:v>
                </c:pt>
                <c:pt idx="1294">
                  <c:v>754</c:v>
                </c:pt>
                <c:pt idx="1295">
                  <c:v>754</c:v>
                </c:pt>
                <c:pt idx="1296">
                  <c:v>754</c:v>
                </c:pt>
                <c:pt idx="1297">
                  <c:v>754</c:v>
                </c:pt>
                <c:pt idx="1298">
                  <c:v>754</c:v>
                </c:pt>
                <c:pt idx="1299">
                  <c:v>754</c:v>
                </c:pt>
                <c:pt idx="1300">
                  <c:v>754</c:v>
                </c:pt>
                <c:pt idx="1301">
                  <c:v>755</c:v>
                </c:pt>
                <c:pt idx="1302">
                  <c:v>755</c:v>
                </c:pt>
                <c:pt idx="1303">
                  <c:v>755</c:v>
                </c:pt>
                <c:pt idx="1304">
                  <c:v>755</c:v>
                </c:pt>
                <c:pt idx="1305">
                  <c:v>755</c:v>
                </c:pt>
                <c:pt idx="1306">
                  <c:v>756</c:v>
                </c:pt>
                <c:pt idx="1307">
                  <c:v>756</c:v>
                </c:pt>
                <c:pt idx="1308">
                  <c:v>756</c:v>
                </c:pt>
                <c:pt idx="1309">
                  <c:v>756</c:v>
                </c:pt>
                <c:pt idx="1310">
                  <c:v>756</c:v>
                </c:pt>
                <c:pt idx="1311">
                  <c:v>758</c:v>
                </c:pt>
                <c:pt idx="1312">
                  <c:v>759</c:v>
                </c:pt>
                <c:pt idx="1313">
                  <c:v>759</c:v>
                </c:pt>
                <c:pt idx="1314">
                  <c:v>759</c:v>
                </c:pt>
                <c:pt idx="1315">
                  <c:v>759</c:v>
                </c:pt>
                <c:pt idx="1316">
                  <c:v>759</c:v>
                </c:pt>
                <c:pt idx="1317">
                  <c:v>759</c:v>
                </c:pt>
                <c:pt idx="1318">
                  <c:v>760</c:v>
                </c:pt>
                <c:pt idx="1319">
                  <c:v>760</c:v>
                </c:pt>
                <c:pt idx="1320">
                  <c:v>760</c:v>
                </c:pt>
                <c:pt idx="1321">
                  <c:v>760</c:v>
                </c:pt>
                <c:pt idx="1322">
                  <c:v>760</c:v>
                </c:pt>
                <c:pt idx="1323">
                  <c:v>760</c:v>
                </c:pt>
                <c:pt idx="1324">
                  <c:v>760</c:v>
                </c:pt>
                <c:pt idx="1325">
                  <c:v>761</c:v>
                </c:pt>
                <c:pt idx="1326">
                  <c:v>761</c:v>
                </c:pt>
                <c:pt idx="1327">
                  <c:v>761</c:v>
                </c:pt>
                <c:pt idx="1328">
                  <c:v>761</c:v>
                </c:pt>
                <c:pt idx="1329">
                  <c:v>761</c:v>
                </c:pt>
                <c:pt idx="1330">
                  <c:v>761</c:v>
                </c:pt>
                <c:pt idx="1331">
                  <c:v>762</c:v>
                </c:pt>
                <c:pt idx="1332">
                  <c:v>762</c:v>
                </c:pt>
                <c:pt idx="1333">
                  <c:v>762</c:v>
                </c:pt>
                <c:pt idx="1334">
                  <c:v>762</c:v>
                </c:pt>
                <c:pt idx="1335">
                  <c:v>762</c:v>
                </c:pt>
                <c:pt idx="1336">
                  <c:v>762</c:v>
                </c:pt>
                <c:pt idx="1337">
                  <c:v>762</c:v>
                </c:pt>
                <c:pt idx="1338">
                  <c:v>763</c:v>
                </c:pt>
                <c:pt idx="1339">
                  <c:v>763</c:v>
                </c:pt>
                <c:pt idx="1340">
                  <c:v>763</c:v>
                </c:pt>
                <c:pt idx="1341">
                  <c:v>763</c:v>
                </c:pt>
                <c:pt idx="1342">
                  <c:v>763</c:v>
                </c:pt>
                <c:pt idx="1343">
                  <c:v>763</c:v>
                </c:pt>
                <c:pt idx="1344">
                  <c:v>763</c:v>
                </c:pt>
                <c:pt idx="1345">
                  <c:v>763</c:v>
                </c:pt>
                <c:pt idx="1346">
                  <c:v>763</c:v>
                </c:pt>
                <c:pt idx="1347">
                  <c:v>763</c:v>
                </c:pt>
                <c:pt idx="1348">
                  <c:v>764</c:v>
                </c:pt>
                <c:pt idx="1349">
                  <c:v>765</c:v>
                </c:pt>
                <c:pt idx="1350">
                  <c:v>765</c:v>
                </c:pt>
                <c:pt idx="1351">
                  <c:v>766</c:v>
                </c:pt>
                <c:pt idx="1352">
                  <c:v>766</c:v>
                </c:pt>
                <c:pt idx="1353">
                  <c:v>766</c:v>
                </c:pt>
                <c:pt idx="1354">
                  <c:v>766</c:v>
                </c:pt>
                <c:pt idx="1355">
                  <c:v>766</c:v>
                </c:pt>
                <c:pt idx="1356">
                  <c:v>766</c:v>
                </c:pt>
                <c:pt idx="1357">
                  <c:v>766</c:v>
                </c:pt>
                <c:pt idx="1358">
                  <c:v>766</c:v>
                </c:pt>
                <c:pt idx="1359">
                  <c:v>766</c:v>
                </c:pt>
                <c:pt idx="1360">
                  <c:v>766</c:v>
                </c:pt>
                <c:pt idx="1361">
                  <c:v>766</c:v>
                </c:pt>
                <c:pt idx="1362">
                  <c:v>766</c:v>
                </c:pt>
                <c:pt idx="1363">
                  <c:v>766</c:v>
                </c:pt>
                <c:pt idx="1364">
                  <c:v>766</c:v>
                </c:pt>
                <c:pt idx="1365">
                  <c:v>766</c:v>
                </c:pt>
                <c:pt idx="1366">
                  <c:v>766</c:v>
                </c:pt>
                <c:pt idx="1367">
                  <c:v>766</c:v>
                </c:pt>
                <c:pt idx="1368">
                  <c:v>767</c:v>
                </c:pt>
                <c:pt idx="1369">
                  <c:v>767</c:v>
                </c:pt>
                <c:pt idx="1370">
                  <c:v>767</c:v>
                </c:pt>
                <c:pt idx="1371">
                  <c:v>767</c:v>
                </c:pt>
                <c:pt idx="1372">
                  <c:v>767</c:v>
                </c:pt>
                <c:pt idx="1373">
                  <c:v>767</c:v>
                </c:pt>
                <c:pt idx="1374">
                  <c:v>767</c:v>
                </c:pt>
                <c:pt idx="1375">
                  <c:v>767</c:v>
                </c:pt>
                <c:pt idx="1376">
                  <c:v>768</c:v>
                </c:pt>
                <c:pt idx="1377">
                  <c:v>768</c:v>
                </c:pt>
                <c:pt idx="1378">
                  <c:v>768</c:v>
                </c:pt>
                <c:pt idx="1379">
                  <c:v>768</c:v>
                </c:pt>
                <c:pt idx="1380">
                  <c:v>768</c:v>
                </c:pt>
                <c:pt idx="1381">
                  <c:v>769</c:v>
                </c:pt>
                <c:pt idx="1382">
                  <c:v>769</c:v>
                </c:pt>
                <c:pt idx="1383">
                  <c:v>769</c:v>
                </c:pt>
                <c:pt idx="1384">
                  <c:v>769</c:v>
                </c:pt>
                <c:pt idx="1385">
                  <c:v>769</c:v>
                </c:pt>
                <c:pt idx="1386">
                  <c:v>769</c:v>
                </c:pt>
                <c:pt idx="1387">
                  <c:v>770</c:v>
                </c:pt>
                <c:pt idx="1388">
                  <c:v>770</c:v>
                </c:pt>
                <c:pt idx="1389">
                  <c:v>770</c:v>
                </c:pt>
                <c:pt idx="1390">
                  <c:v>770</c:v>
                </c:pt>
                <c:pt idx="1391">
                  <c:v>770</c:v>
                </c:pt>
                <c:pt idx="1392">
                  <c:v>772</c:v>
                </c:pt>
                <c:pt idx="1393">
                  <c:v>773</c:v>
                </c:pt>
                <c:pt idx="1394">
                  <c:v>773</c:v>
                </c:pt>
                <c:pt idx="1395">
                  <c:v>773</c:v>
                </c:pt>
                <c:pt idx="1396">
                  <c:v>773</c:v>
                </c:pt>
                <c:pt idx="1397">
                  <c:v>773</c:v>
                </c:pt>
                <c:pt idx="1398">
                  <c:v>773</c:v>
                </c:pt>
                <c:pt idx="1399">
                  <c:v>774</c:v>
                </c:pt>
                <c:pt idx="1400">
                  <c:v>774</c:v>
                </c:pt>
                <c:pt idx="1401">
                  <c:v>774</c:v>
                </c:pt>
                <c:pt idx="1402">
                  <c:v>774</c:v>
                </c:pt>
                <c:pt idx="1403">
                  <c:v>774</c:v>
                </c:pt>
                <c:pt idx="1404">
                  <c:v>774</c:v>
                </c:pt>
                <c:pt idx="1405">
                  <c:v>774</c:v>
                </c:pt>
                <c:pt idx="1406">
                  <c:v>774</c:v>
                </c:pt>
                <c:pt idx="1407">
                  <c:v>774</c:v>
                </c:pt>
                <c:pt idx="1408">
                  <c:v>774</c:v>
                </c:pt>
                <c:pt idx="1409">
                  <c:v>775</c:v>
                </c:pt>
                <c:pt idx="1410">
                  <c:v>775</c:v>
                </c:pt>
                <c:pt idx="1411">
                  <c:v>775</c:v>
                </c:pt>
                <c:pt idx="1412">
                  <c:v>775</c:v>
                </c:pt>
                <c:pt idx="1413">
                  <c:v>775</c:v>
                </c:pt>
                <c:pt idx="1414">
                  <c:v>775</c:v>
                </c:pt>
                <c:pt idx="1415">
                  <c:v>775</c:v>
                </c:pt>
                <c:pt idx="1416">
                  <c:v>775</c:v>
                </c:pt>
                <c:pt idx="1417">
                  <c:v>776</c:v>
                </c:pt>
                <c:pt idx="1418">
                  <c:v>776</c:v>
                </c:pt>
                <c:pt idx="1419">
                  <c:v>776</c:v>
                </c:pt>
                <c:pt idx="1420">
                  <c:v>776</c:v>
                </c:pt>
                <c:pt idx="1421">
                  <c:v>776</c:v>
                </c:pt>
                <c:pt idx="1422">
                  <c:v>776</c:v>
                </c:pt>
                <c:pt idx="1423">
                  <c:v>777</c:v>
                </c:pt>
                <c:pt idx="1424">
                  <c:v>777</c:v>
                </c:pt>
                <c:pt idx="1425">
                  <c:v>777</c:v>
                </c:pt>
                <c:pt idx="1426">
                  <c:v>777</c:v>
                </c:pt>
                <c:pt idx="1427">
                  <c:v>777</c:v>
                </c:pt>
                <c:pt idx="1428">
                  <c:v>777</c:v>
                </c:pt>
                <c:pt idx="1429">
                  <c:v>777</c:v>
                </c:pt>
                <c:pt idx="1430">
                  <c:v>779</c:v>
                </c:pt>
                <c:pt idx="1431">
                  <c:v>779</c:v>
                </c:pt>
                <c:pt idx="1432">
                  <c:v>780</c:v>
                </c:pt>
                <c:pt idx="1433">
                  <c:v>780</c:v>
                </c:pt>
                <c:pt idx="1434">
                  <c:v>780</c:v>
                </c:pt>
                <c:pt idx="1435">
                  <c:v>780</c:v>
                </c:pt>
                <c:pt idx="1436">
                  <c:v>780</c:v>
                </c:pt>
                <c:pt idx="1437">
                  <c:v>780</c:v>
                </c:pt>
                <c:pt idx="1438">
                  <c:v>780</c:v>
                </c:pt>
                <c:pt idx="1439">
                  <c:v>780</c:v>
                </c:pt>
                <c:pt idx="1440">
                  <c:v>781</c:v>
                </c:pt>
                <c:pt idx="1441">
                  <c:v>781</c:v>
                </c:pt>
                <c:pt idx="1442">
                  <c:v>781</c:v>
                </c:pt>
                <c:pt idx="1443">
                  <c:v>781</c:v>
                </c:pt>
                <c:pt idx="1444">
                  <c:v>781</c:v>
                </c:pt>
                <c:pt idx="1445">
                  <c:v>781</c:v>
                </c:pt>
                <c:pt idx="1446">
                  <c:v>781</c:v>
                </c:pt>
                <c:pt idx="1447">
                  <c:v>781</c:v>
                </c:pt>
                <c:pt idx="1448">
                  <c:v>781</c:v>
                </c:pt>
                <c:pt idx="1449">
                  <c:v>781</c:v>
                </c:pt>
                <c:pt idx="1450">
                  <c:v>782</c:v>
                </c:pt>
                <c:pt idx="1451">
                  <c:v>782</c:v>
                </c:pt>
                <c:pt idx="1452">
                  <c:v>782</c:v>
                </c:pt>
                <c:pt idx="1453">
                  <c:v>782</c:v>
                </c:pt>
                <c:pt idx="1454">
                  <c:v>782</c:v>
                </c:pt>
                <c:pt idx="1455">
                  <c:v>782</c:v>
                </c:pt>
                <c:pt idx="1456">
                  <c:v>782</c:v>
                </c:pt>
                <c:pt idx="1457">
                  <c:v>783</c:v>
                </c:pt>
                <c:pt idx="1458">
                  <c:v>783</c:v>
                </c:pt>
                <c:pt idx="1459">
                  <c:v>783</c:v>
                </c:pt>
                <c:pt idx="1460">
                  <c:v>783</c:v>
                </c:pt>
                <c:pt idx="1461">
                  <c:v>783</c:v>
                </c:pt>
                <c:pt idx="1462">
                  <c:v>784</c:v>
                </c:pt>
                <c:pt idx="1463">
                  <c:v>784</c:v>
                </c:pt>
                <c:pt idx="1464">
                  <c:v>784</c:v>
                </c:pt>
                <c:pt idx="1465">
                  <c:v>784</c:v>
                </c:pt>
                <c:pt idx="1466">
                  <c:v>784</c:v>
                </c:pt>
                <c:pt idx="1467">
                  <c:v>785</c:v>
                </c:pt>
                <c:pt idx="1468">
                  <c:v>786</c:v>
                </c:pt>
                <c:pt idx="1469">
                  <c:v>786</c:v>
                </c:pt>
                <c:pt idx="1470">
                  <c:v>787</c:v>
                </c:pt>
                <c:pt idx="1471">
                  <c:v>787</c:v>
                </c:pt>
                <c:pt idx="1472">
                  <c:v>787</c:v>
                </c:pt>
                <c:pt idx="1473">
                  <c:v>787</c:v>
                </c:pt>
                <c:pt idx="1474">
                  <c:v>787</c:v>
                </c:pt>
                <c:pt idx="1475">
                  <c:v>787</c:v>
                </c:pt>
                <c:pt idx="1476">
                  <c:v>787</c:v>
                </c:pt>
                <c:pt idx="1477">
                  <c:v>787</c:v>
                </c:pt>
                <c:pt idx="1478">
                  <c:v>787</c:v>
                </c:pt>
                <c:pt idx="1479">
                  <c:v>787</c:v>
                </c:pt>
                <c:pt idx="1480">
                  <c:v>787</c:v>
                </c:pt>
                <c:pt idx="1481">
                  <c:v>788</c:v>
                </c:pt>
                <c:pt idx="1482">
                  <c:v>788</c:v>
                </c:pt>
                <c:pt idx="1483">
                  <c:v>788</c:v>
                </c:pt>
                <c:pt idx="1484">
                  <c:v>788</c:v>
                </c:pt>
                <c:pt idx="1485">
                  <c:v>788</c:v>
                </c:pt>
                <c:pt idx="1486">
                  <c:v>788</c:v>
                </c:pt>
                <c:pt idx="1487">
                  <c:v>788</c:v>
                </c:pt>
                <c:pt idx="1488">
                  <c:v>788</c:v>
                </c:pt>
                <c:pt idx="1489">
                  <c:v>788</c:v>
                </c:pt>
                <c:pt idx="1490">
                  <c:v>789</c:v>
                </c:pt>
                <c:pt idx="1491">
                  <c:v>789</c:v>
                </c:pt>
                <c:pt idx="1492">
                  <c:v>789</c:v>
                </c:pt>
                <c:pt idx="1493">
                  <c:v>789</c:v>
                </c:pt>
                <c:pt idx="1494">
                  <c:v>789</c:v>
                </c:pt>
                <c:pt idx="1495">
                  <c:v>789</c:v>
                </c:pt>
                <c:pt idx="1496">
                  <c:v>789</c:v>
                </c:pt>
                <c:pt idx="1497">
                  <c:v>790</c:v>
                </c:pt>
                <c:pt idx="1498">
                  <c:v>790</c:v>
                </c:pt>
                <c:pt idx="1499">
                  <c:v>790</c:v>
                </c:pt>
                <c:pt idx="1500">
                  <c:v>790</c:v>
                </c:pt>
                <c:pt idx="1501">
                  <c:v>790</c:v>
                </c:pt>
                <c:pt idx="1502">
                  <c:v>790</c:v>
                </c:pt>
                <c:pt idx="1503">
                  <c:v>790</c:v>
                </c:pt>
                <c:pt idx="1504">
                  <c:v>790</c:v>
                </c:pt>
                <c:pt idx="1505">
                  <c:v>791</c:v>
                </c:pt>
                <c:pt idx="1506">
                  <c:v>791</c:v>
                </c:pt>
                <c:pt idx="1507">
                  <c:v>791</c:v>
                </c:pt>
                <c:pt idx="1508">
                  <c:v>791</c:v>
                </c:pt>
                <c:pt idx="1509">
                  <c:v>792</c:v>
                </c:pt>
                <c:pt idx="1510">
                  <c:v>793</c:v>
                </c:pt>
                <c:pt idx="1511">
                  <c:v>794</c:v>
                </c:pt>
                <c:pt idx="1512">
                  <c:v>794</c:v>
                </c:pt>
                <c:pt idx="1513">
                  <c:v>794</c:v>
                </c:pt>
                <c:pt idx="1514">
                  <c:v>794</c:v>
                </c:pt>
                <c:pt idx="1515">
                  <c:v>794</c:v>
                </c:pt>
                <c:pt idx="1516">
                  <c:v>794</c:v>
                </c:pt>
                <c:pt idx="1517">
                  <c:v>794</c:v>
                </c:pt>
                <c:pt idx="1518">
                  <c:v>794</c:v>
                </c:pt>
                <c:pt idx="1519">
                  <c:v>794</c:v>
                </c:pt>
                <c:pt idx="1520">
                  <c:v>795</c:v>
                </c:pt>
                <c:pt idx="1521">
                  <c:v>795</c:v>
                </c:pt>
                <c:pt idx="1522">
                  <c:v>795</c:v>
                </c:pt>
                <c:pt idx="1523">
                  <c:v>795</c:v>
                </c:pt>
                <c:pt idx="1524">
                  <c:v>795</c:v>
                </c:pt>
                <c:pt idx="1525">
                  <c:v>795</c:v>
                </c:pt>
                <c:pt idx="1526">
                  <c:v>795</c:v>
                </c:pt>
                <c:pt idx="1527">
                  <c:v>796</c:v>
                </c:pt>
                <c:pt idx="1528">
                  <c:v>796</c:v>
                </c:pt>
                <c:pt idx="1529">
                  <c:v>796</c:v>
                </c:pt>
                <c:pt idx="1530">
                  <c:v>796</c:v>
                </c:pt>
                <c:pt idx="1531">
                  <c:v>796</c:v>
                </c:pt>
                <c:pt idx="1532">
                  <c:v>797</c:v>
                </c:pt>
                <c:pt idx="1533">
                  <c:v>797</c:v>
                </c:pt>
                <c:pt idx="1534">
                  <c:v>797</c:v>
                </c:pt>
                <c:pt idx="1535">
                  <c:v>797</c:v>
                </c:pt>
                <c:pt idx="1536">
                  <c:v>797</c:v>
                </c:pt>
                <c:pt idx="1537">
                  <c:v>797</c:v>
                </c:pt>
                <c:pt idx="1538">
                  <c:v>798</c:v>
                </c:pt>
                <c:pt idx="1539">
                  <c:v>798</c:v>
                </c:pt>
                <c:pt idx="1540">
                  <c:v>798</c:v>
                </c:pt>
                <c:pt idx="1541">
                  <c:v>798</c:v>
                </c:pt>
                <c:pt idx="1542">
                  <c:v>798</c:v>
                </c:pt>
                <c:pt idx="1543">
                  <c:v>798</c:v>
                </c:pt>
                <c:pt idx="1544">
                  <c:v>798</c:v>
                </c:pt>
                <c:pt idx="1545">
                  <c:v>798</c:v>
                </c:pt>
                <c:pt idx="1546">
                  <c:v>798</c:v>
                </c:pt>
                <c:pt idx="1547">
                  <c:v>798</c:v>
                </c:pt>
                <c:pt idx="1548">
                  <c:v>798</c:v>
                </c:pt>
                <c:pt idx="1549">
                  <c:v>799</c:v>
                </c:pt>
                <c:pt idx="1550">
                  <c:v>799</c:v>
                </c:pt>
                <c:pt idx="1551">
                  <c:v>800</c:v>
                </c:pt>
                <c:pt idx="1552">
                  <c:v>800</c:v>
                </c:pt>
                <c:pt idx="1553">
                  <c:v>801</c:v>
                </c:pt>
                <c:pt idx="1554">
                  <c:v>801</c:v>
                </c:pt>
                <c:pt idx="1555">
                  <c:v>801</c:v>
                </c:pt>
                <c:pt idx="1556">
                  <c:v>801</c:v>
                </c:pt>
                <c:pt idx="1557">
                  <c:v>801</c:v>
                </c:pt>
                <c:pt idx="1558">
                  <c:v>802</c:v>
                </c:pt>
                <c:pt idx="1559">
                  <c:v>802</c:v>
                </c:pt>
                <c:pt idx="1560">
                  <c:v>802</c:v>
                </c:pt>
                <c:pt idx="1561">
                  <c:v>802</c:v>
                </c:pt>
                <c:pt idx="1562">
                  <c:v>802</c:v>
                </c:pt>
                <c:pt idx="1563">
                  <c:v>802</c:v>
                </c:pt>
                <c:pt idx="1564">
                  <c:v>802</c:v>
                </c:pt>
                <c:pt idx="1565">
                  <c:v>802</c:v>
                </c:pt>
                <c:pt idx="1566">
                  <c:v>803</c:v>
                </c:pt>
                <c:pt idx="1567">
                  <c:v>803</c:v>
                </c:pt>
                <c:pt idx="1568">
                  <c:v>803</c:v>
                </c:pt>
                <c:pt idx="1569">
                  <c:v>803</c:v>
                </c:pt>
                <c:pt idx="1570">
                  <c:v>803</c:v>
                </c:pt>
                <c:pt idx="1571">
                  <c:v>804</c:v>
                </c:pt>
                <c:pt idx="1572">
                  <c:v>804</c:v>
                </c:pt>
                <c:pt idx="1573">
                  <c:v>804</c:v>
                </c:pt>
                <c:pt idx="1574">
                  <c:v>804</c:v>
                </c:pt>
                <c:pt idx="1575">
                  <c:v>804</c:v>
                </c:pt>
                <c:pt idx="1576">
                  <c:v>804</c:v>
                </c:pt>
                <c:pt idx="1577">
                  <c:v>804</c:v>
                </c:pt>
                <c:pt idx="1578">
                  <c:v>804</c:v>
                </c:pt>
                <c:pt idx="1579">
                  <c:v>805</c:v>
                </c:pt>
                <c:pt idx="1580">
                  <c:v>805</c:v>
                </c:pt>
                <c:pt idx="1581">
                  <c:v>805</c:v>
                </c:pt>
                <c:pt idx="1582">
                  <c:v>805</c:v>
                </c:pt>
                <c:pt idx="1583">
                  <c:v>805</c:v>
                </c:pt>
                <c:pt idx="1584">
                  <c:v>805</c:v>
                </c:pt>
                <c:pt idx="1585">
                  <c:v>805</c:v>
                </c:pt>
                <c:pt idx="1586">
                  <c:v>805</c:v>
                </c:pt>
                <c:pt idx="1587">
                  <c:v>805</c:v>
                </c:pt>
                <c:pt idx="1588">
                  <c:v>805</c:v>
                </c:pt>
                <c:pt idx="1589">
                  <c:v>806</c:v>
                </c:pt>
                <c:pt idx="1590">
                  <c:v>806</c:v>
                </c:pt>
                <c:pt idx="1591">
                  <c:v>807</c:v>
                </c:pt>
                <c:pt idx="1592">
                  <c:v>807</c:v>
                </c:pt>
                <c:pt idx="1593">
                  <c:v>807</c:v>
                </c:pt>
                <c:pt idx="1594">
                  <c:v>807</c:v>
                </c:pt>
                <c:pt idx="1595">
                  <c:v>808</c:v>
                </c:pt>
                <c:pt idx="1596">
                  <c:v>808</c:v>
                </c:pt>
                <c:pt idx="1597">
                  <c:v>808</c:v>
                </c:pt>
                <c:pt idx="1598">
                  <c:v>808</c:v>
                </c:pt>
                <c:pt idx="1599">
                  <c:v>808</c:v>
                </c:pt>
                <c:pt idx="1600">
                  <c:v>808</c:v>
                </c:pt>
                <c:pt idx="1601">
                  <c:v>808</c:v>
                </c:pt>
                <c:pt idx="1602">
                  <c:v>808</c:v>
                </c:pt>
                <c:pt idx="1603">
                  <c:v>809</c:v>
                </c:pt>
                <c:pt idx="1604">
                  <c:v>809</c:v>
                </c:pt>
                <c:pt idx="1605">
                  <c:v>809</c:v>
                </c:pt>
                <c:pt idx="1606">
                  <c:v>809</c:v>
                </c:pt>
                <c:pt idx="1607">
                  <c:v>809</c:v>
                </c:pt>
                <c:pt idx="1608">
                  <c:v>809</c:v>
                </c:pt>
                <c:pt idx="1609">
                  <c:v>809</c:v>
                </c:pt>
                <c:pt idx="1610">
                  <c:v>809</c:v>
                </c:pt>
                <c:pt idx="1611">
                  <c:v>809</c:v>
                </c:pt>
                <c:pt idx="1612">
                  <c:v>810</c:v>
                </c:pt>
                <c:pt idx="1613">
                  <c:v>810</c:v>
                </c:pt>
                <c:pt idx="1614">
                  <c:v>810</c:v>
                </c:pt>
                <c:pt idx="1615">
                  <c:v>810</c:v>
                </c:pt>
                <c:pt idx="1616">
                  <c:v>810</c:v>
                </c:pt>
                <c:pt idx="1617">
                  <c:v>810</c:v>
                </c:pt>
                <c:pt idx="1618">
                  <c:v>810</c:v>
                </c:pt>
                <c:pt idx="1619">
                  <c:v>810</c:v>
                </c:pt>
                <c:pt idx="1620">
                  <c:v>810</c:v>
                </c:pt>
                <c:pt idx="1621">
                  <c:v>810</c:v>
                </c:pt>
                <c:pt idx="1622">
                  <c:v>811</c:v>
                </c:pt>
                <c:pt idx="1623">
                  <c:v>811</c:v>
                </c:pt>
                <c:pt idx="1624">
                  <c:v>811</c:v>
                </c:pt>
                <c:pt idx="1625">
                  <c:v>811</c:v>
                </c:pt>
                <c:pt idx="1626">
                  <c:v>811</c:v>
                </c:pt>
                <c:pt idx="1627">
                  <c:v>811</c:v>
                </c:pt>
                <c:pt idx="1628">
                  <c:v>811</c:v>
                </c:pt>
                <c:pt idx="1629">
                  <c:v>811</c:v>
                </c:pt>
                <c:pt idx="1630">
                  <c:v>811</c:v>
                </c:pt>
                <c:pt idx="1631">
                  <c:v>811</c:v>
                </c:pt>
                <c:pt idx="1632">
                  <c:v>812</c:v>
                </c:pt>
                <c:pt idx="1633">
                  <c:v>812</c:v>
                </c:pt>
                <c:pt idx="1634">
                  <c:v>812</c:v>
                </c:pt>
                <c:pt idx="1635">
                  <c:v>812</c:v>
                </c:pt>
                <c:pt idx="1636">
                  <c:v>812</c:v>
                </c:pt>
                <c:pt idx="1637">
                  <c:v>812</c:v>
                </c:pt>
                <c:pt idx="1638">
                  <c:v>812</c:v>
                </c:pt>
                <c:pt idx="1639">
                  <c:v>812</c:v>
                </c:pt>
                <c:pt idx="1640">
                  <c:v>812</c:v>
                </c:pt>
                <c:pt idx="1641">
                  <c:v>812</c:v>
                </c:pt>
                <c:pt idx="1642">
                  <c:v>812</c:v>
                </c:pt>
                <c:pt idx="1643">
                  <c:v>812</c:v>
                </c:pt>
                <c:pt idx="1644">
                  <c:v>813</c:v>
                </c:pt>
                <c:pt idx="1645">
                  <c:v>814</c:v>
                </c:pt>
                <c:pt idx="1646">
                  <c:v>815</c:v>
                </c:pt>
                <c:pt idx="1647">
                  <c:v>815</c:v>
                </c:pt>
                <c:pt idx="1648">
                  <c:v>815</c:v>
                </c:pt>
                <c:pt idx="1649">
                  <c:v>815</c:v>
                </c:pt>
                <c:pt idx="1650">
                  <c:v>815</c:v>
                </c:pt>
                <c:pt idx="1651">
                  <c:v>815</c:v>
                </c:pt>
                <c:pt idx="1652">
                  <c:v>815</c:v>
                </c:pt>
                <c:pt idx="1653">
                  <c:v>815</c:v>
                </c:pt>
                <c:pt idx="1654">
                  <c:v>815</c:v>
                </c:pt>
                <c:pt idx="1655">
                  <c:v>816</c:v>
                </c:pt>
                <c:pt idx="1656">
                  <c:v>816</c:v>
                </c:pt>
                <c:pt idx="1657">
                  <c:v>816</c:v>
                </c:pt>
                <c:pt idx="1658">
                  <c:v>816</c:v>
                </c:pt>
                <c:pt idx="1659">
                  <c:v>816</c:v>
                </c:pt>
                <c:pt idx="1660">
                  <c:v>816</c:v>
                </c:pt>
                <c:pt idx="1661">
                  <c:v>816</c:v>
                </c:pt>
                <c:pt idx="1662">
                  <c:v>816</c:v>
                </c:pt>
                <c:pt idx="1663">
                  <c:v>817</c:v>
                </c:pt>
                <c:pt idx="1664">
                  <c:v>817</c:v>
                </c:pt>
                <c:pt idx="1665">
                  <c:v>817</c:v>
                </c:pt>
                <c:pt idx="1666">
                  <c:v>817</c:v>
                </c:pt>
                <c:pt idx="1667">
                  <c:v>817</c:v>
                </c:pt>
                <c:pt idx="1668">
                  <c:v>817</c:v>
                </c:pt>
                <c:pt idx="1669">
                  <c:v>817</c:v>
                </c:pt>
                <c:pt idx="1670">
                  <c:v>817</c:v>
                </c:pt>
                <c:pt idx="1671">
                  <c:v>818</c:v>
                </c:pt>
                <c:pt idx="1672">
                  <c:v>818</c:v>
                </c:pt>
                <c:pt idx="1673">
                  <c:v>818</c:v>
                </c:pt>
                <c:pt idx="1674">
                  <c:v>818</c:v>
                </c:pt>
                <c:pt idx="1675">
                  <c:v>818</c:v>
                </c:pt>
                <c:pt idx="1676">
                  <c:v>818</c:v>
                </c:pt>
                <c:pt idx="1677">
                  <c:v>818</c:v>
                </c:pt>
                <c:pt idx="1678">
                  <c:v>818</c:v>
                </c:pt>
                <c:pt idx="1679">
                  <c:v>818</c:v>
                </c:pt>
                <c:pt idx="1680">
                  <c:v>818</c:v>
                </c:pt>
                <c:pt idx="1681">
                  <c:v>819</c:v>
                </c:pt>
                <c:pt idx="1682">
                  <c:v>819</c:v>
                </c:pt>
                <c:pt idx="1683">
                  <c:v>819</c:v>
                </c:pt>
                <c:pt idx="1684">
                  <c:v>819</c:v>
                </c:pt>
                <c:pt idx="1685">
                  <c:v>819</c:v>
                </c:pt>
                <c:pt idx="1686">
                  <c:v>819</c:v>
                </c:pt>
                <c:pt idx="1687">
                  <c:v>819</c:v>
                </c:pt>
                <c:pt idx="1688">
                  <c:v>819</c:v>
                </c:pt>
                <c:pt idx="1689">
                  <c:v>822</c:v>
                </c:pt>
                <c:pt idx="1690">
                  <c:v>822</c:v>
                </c:pt>
                <c:pt idx="1691">
                  <c:v>822</c:v>
                </c:pt>
                <c:pt idx="1692">
                  <c:v>822</c:v>
                </c:pt>
                <c:pt idx="1693">
                  <c:v>822</c:v>
                </c:pt>
                <c:pt idx="1694">
                  <c:v>822</c:v>
                </c:pt>
                <c:pt idx="1695">
                  <c:v>822</c:v>
                </c:pt>
                <c:pt idx="1696">
                  <c:v>822</c:v>
                </c:pt>
                <c:pt idx="1697">
                  <c:v>822</c:v>
                </c:pt>
                <c:pt idx="1698">
                  <c:v>822</c:v>
                </c:pt>
                <c:pt idx="1699">
                  <c:v>822</c:v>
                </c:pt>
                <c:pt idx="1700">
                  <c:v>823</c:v>
                </c:pt>
                <c:pt idx="1701">
                  <c:v>823</c:v>
                </c:pt>
                <c:pt idx="1702">
                  <c:v>823</c:v>
                </c:pt>
                <c:pt idx="1703">
                  <c:v>823</c:v>
                </c:pt>
                <c:pt idx="1704">
                  <c:v>823</c:v>
                </c:pt>
                <c:pt idx="1705">
                  <c:v>823</c:v>
                </c:pt>
                <c:pt idx="1706">
                  <c:v>823</c:v>
                </c:pt>
                <c:pt idx="1707">
                  <c:v>824</c:v>
                </c:pt>
                <c:pt idx="1708">
                  <c:v>824</c:v>
                </c:pt>
                <c:pt idx="1709">
                  <c:v>824</c:v>
                </c:pt>
                <c:pt idx="1710">
                  <c:v>824</c:v>
                </c:pt>
                <c:pt idx="1711">
                  <c:v>824</c:v>
                </c:pt>
                <c:pt idx="1712">
                  <c:v>824</c:v>
                </c:pt>
                <c:pt idx="1713">
                  <c:v>824</c:v>
                </c:pt>
                <c:pt idx="1714">
                  <c:v>824</c:v>
                </c:pt>
                <c:pt idx="1715">
                  <c:v>824</c:v>
                </c:pt>
                <c:pt idx="1716">
                  <c:v>824</c:v>
                </c:pt>
                <c:pt idx="1717">
                  <c:v>824</c:v>
                </c:pt>
                <c:pt idx="1718">
                  <c:v>824</c:v>
                </c:pt>
                <c:pt idx="1719">
                  <c:v>825</c:v>
                </c:pt>
                <c:pt idx="1720">
                  <c:v>825</c:v>
                </c:pt>
                <c:pt idx="1721">
                  <c:v>825</c:v>
                </c:pt>
                <c:pt idx="1722">
                  <c:v>825</c:v>
                </c:pt>
                <c:pt idx="1723">
                  <c:v>825</c:v>
                </c:pt>
                <c:pt idx="1724">
                  <c:v>825</c:v>
                </c:pt>
                <c:pt idx="1725">
                  <c:v>825</c:v>
                </c:pt>
                <c:pt idx="1726">
                  <c:v>826</c:v>
                </c:pt>
                <c:pt idx="1727">
                  <c:v>826</c:v>
                </c:pt>
                <c:pt idx="1728">
                  <c:v>826</c:v>
                </c:pt>
                <c:pt idx="1729">
                  <c:v>826</c:v>
                </c:pt>
                <c:pt idx="1730">
                  <c:v>826</c:v>
                </c:pt>
                <c:pt idx="1731">
                  <c:v>826</c:v>
                </c:pt>
                <c:pt idx="1732">
                  <c:v>826</c:v>
                </c:pt>
                <c:pt idx="1733">
                  <c:v>826</c:v>
                </c:pt>
                <c:pt idx="1734">
                  <c:v>827</c:v>
                </c:pt>
                <c:pt idx="1735">
                  <c:v>827</c:v>
                </c:pt>
                <c:pt idx="1736">
                  <c:v>828</c:v>
                </c:pt>
                <c:pt idx="1737">
                  <c:v>828</c:v>
                </c:pt>
                <c:pt idx="1738">
                  <c:v>828</c:v>
                </c:pt>
                <c:pt idx="1739">
                  <c:v>829</c:v>
                </c:pt>
                <c:pt idx="1740">
                  <c:v>829</c:v>
                </c:pt>
                <c:pt idx="1741">
                  <c:v>829</c:v>
                </c:pt>
                <c:pt idx="1742">
                  <c:v>829</c:v>
                </c:pt>
                <c:pt idx="1743">
                  <c:v>829</c:v>
                </c:pt>
                <c:pt idx="1744">
                  <c:v>829</c:v>
                </c:pt>
                <c:pt idx="1745">
                  <c:v>829</c:v>
                </c:pt>
                <c:pt idx="1746">
                  <c:v>829</c:v>
                </c:pt>
                <c:pt idx="1747">
                  <c:v>829</c:v>
                </c:pt>
                <c:pt idx="1748">
                  <c:v>830</c:v>
                </c:pt>
                <c:pt idx="1749">
                  <c:v>830</c:v>
                </c:pt>
                <c:pt idx="1750">
                  <c:v>830</c:v>
                </c:pt>
                <c:pt idx="1751">
                  <c:v>830</c:v>
                </c:pt>
                <c:pt idx="1752">
                  <c:v>831</c:v>
                </c:pt>
                <c:pt idx="1753">
                  <c:v>831</c:v>
                </c:pt>
                <c:pt idx="1754">
                  <c:v>831</c:v>
                </c:pt>
                <c:pt idx="1755">
                  <c:v>832</c:v>
                </c:pt>
                <c:pt idx="1756">
                  <c:v>832</c:v>
                </c:pt>
                <c:pt idx="1757">
                  <c:v>832</c:v>
                </c:pt>
                <c:pt idx="1758">
                  <c:v>832</c:v>
                </c:pt>
                <c:pt idx="1759">
                  <c:v>832</c:v>
                </c:pt>
                <c:pt idx="1760">
                  <c:v>832</c:v>
                </c:pt>
                <c:pt idx="1761">
                  <c:v>832</c:v>
                </c:pt>
                <c:pt idx="1762">
                  <c:v>832</c:v>
                </c:pt>
                <c:pt idx="1763">
                  <c:v>832</c:v>
                </c:pt>
                <c:pt idx="1764">
                  <c:v>832</c:v>
                </c:pt>
                <c:pt idx="1765">
                  <c:v>832</c:v>
                </c:pt>
                <c:pt idx="1766">
                  <c:v>832</c:v>
                </c:pt>
                <c:pt idx="1767">
                  <c:v>832</c:v>
                </c:pt>
                <c:pt idx="1768">
                  <c:v>833</c:v>
                </c:pt>
                <c:pt idx="1769">
                  <c:v>833</c:v>
                </c:pt>
                <c:pt idx="1770">
                  <c:v>833</c:v>
                </c:pt>
                <c:pt idx="1771">
                  <c:v>833</c:v>
                </c:pt>
                <c:pt idx="1772">
                  <c:v>833</c:v>
                </c:pt>
                <c:pt idx="1773">
                  <c:v>833</c:v>
                </c:pt>
                <c:pt idx="1774">
                  <c:v>834</c:v>
                </c:pt>
                <c:pt idx="1775">
                  <c:v>834</c:v>
                </c:pt>
                <c:pt idx="1776">
                  <c:v>835</c:v>
                </c:pt>
                <c:pt idx="1777">
                  <c:v>835</c:v>
                </c:pt>
                <c:pt idx="1778">
                  <c:v>835</c:v>
                </c:pt>
                <c:pt idx="1779">
                  <c:v>836</c:v>
                </c:pt>
                <c:pt idx="1780">
                  <c:v>836</c:v>
                </c:pt>
                <c:pt idx="1781">
                  <c:v>836</c:v>
                </c:pt>
                <c:pt idx="1782">
                  <c:v>836</c:v>
                </c:pt>
                <c:pt idx="1783">
                  <c:v>836</c:v>
                </c:pt>
                <c:pt idx="1784">
                  <c:v>836</c:v>
                </c:pt>
                <c:pt idx="1785">
                  <c:v>836</c:v>
                </c:pt>
                <c:pt idx="1786">
                  <c:v>836</c:v>
                </c:pt>
                <c:pt idx="1787">
                  <c:v>837</c:v>
                </c:pt>
                <c:pt idx="1788">
                  <c:v>837</c:v>
                </c:pt>
                <c:pt idx="1789">
                  <c:v>837</c:v>
                </c:pt>
                <c:pt idx="1790">
                  <c:v>837</c:v>
                </c:pt>
                <c:pt idx="1791">
                  <c:v>837</c:v>
                </c:pt>
                <c:pt idx="1792">
                  <c:v>838</c:v>
                </c:pt>
                <c:pt idx="1793">
                  <c:v>838</c:v>
                </c:pt>
                <c:pt idx="1794">
                  <c:v>838</c:v>
                </c:pt>
                <c:pt idx="1795">
                  <c:v>838</c:v>
                </c:pt>
                <c:pt idx="1796">
                  <c:v>838</c:v>
                </c:pt>
                <c:pt idx="1797">
                  <c:v>839</c:v>
                </c:pt>
                <c:pt idx="1798">
                  <c:v>839</c:v>
                </c:pt>
                <c:pt idx="1799">
                  <c:v>839</c:v>
                </c:pt>
                <c:pt idx="1800">
                  <c:v>839</c:v>
                </c:pt>
                <c:pt idx="1801">
                  <c:v>839</c:v>
                </c:pt>
                <c:pt idx="1802">
                  <c:v>839</c:v>
                </c:pt>
                <c:pt idx="1803">
                  <c:v>839</c:v>
                </c:pt>
                <c:pt idx="1804">
                  <c:v>839</c:v>
                </c:pt>
                <c:pt idx="1805">
                  <c:v>839</c:v>
                </c:pt>
                <c:pt idx="1806">
                  <c:v>840</c:v>
                </c:pt>
                <c:pt idx="1807">
                  <c:v>840</c:v>
                </c:pt>
                <c:pt idx="1808">
                  <c:v>840</c:v>
                </c:pt>
                <c:pt idx="1809">
                  <c:v>840</c:v>
                </c:pt>
                <c:pt idx="1810">
                  <c:v>840</c:v>
                </c:pt>
                <c:pt idx="1811">
                  <c:v>840</c:v>
                </c:pt>
                <c:pt idx="1812">
                  <c:v>840</c:v>
                </c:pt>
                <c:pt idx="1813">
                  <c:v>840</c:v>
                </c:pt>
                <c:pt idx="1814">
                  <c:v>840</c:v>
                </c:pt>
                <c:pt idx="1815">
                  <c:v>841</c:v>
                </c:pt>
                <c:pt idx="1816">
                  <c:v>842</c:v>
                </c:pt>
                <c:pt idx="1817">
                  <c:v>843</c:v>
                </c:pt>
                <c:pt idx="1818">
                  <c:v>843</c:v>
                </c:pt>
                <c:pt idx="1819">
                  <c:v>843</c:v>
                </c:pt>
                <c:pt idx="1820">
                  <c:v>843</c:v>
                </c:pt>
                <c:pt idx="1821">
                  <c:v>843</c:v>
                </c:pt>
                <c:pt idx="1822">
                  <c:v>843</c:v>
                </c:pt>
                <c:pt idx="1823">
                  <c:v>843</c:v>
                </c:pt>
                <c:pt idx="1824">
                  <c:v>843</c:v>
                </c:pt>
                <c:pt idx="1825">
                  <c:v>844</c:v>
                </c:pt>
                <c:pt idx="1826">
                  <c:v>844</c:v>
                </c:pt>
                <c:pt idx="1827">
                  <c:v>844</c:v>
                </c:pt>
                <c:pt idx="1828">
                  <c:v>844</c:v>
                </c:pt>
                <c:pt idx="1829">
                  <c:v>844</c:v>
                </c:pt>
                <c:pt idx="1830">
                  <c:v>844</c:v>
                </c:pt>
                <c:pt idx="1831">
                  <c:v>844</c:v>
                </c:pt>
                <c:pt idx="1832">
                  <c:v>845</c:v>
                </c:pt>
                <c:pt idx="1833">
                  <c:v>845</c:v>
                </c:pt>
                <c:pt idx="1834">
                  <c:v>845</c:v>
                </c:pt>
                <c:pt idx="1835">
                  <c:v>845</c:v>
                </c:pt>
                <c:pt idx="1836">
                  <c:v>845</c:v>
                </c:pt>
                <c:pt idx="1837">
                  <c:v>845</c:v>
                </c:pt>
                <c:pt idx="1838">
                  <c:v>846</c:v>
                </c:pt>
                <c:pt idx="1839">
                  <c:v>846</c:v>
                </c:pt>
                <c:pt idx="1840">
                  <c:v>846</c:v>
                </c:pt>
                <c:pt idx="1841">
                  <c:v>846</c:v>
                </c:pt>
                <c:pt idx="1842">
                  <c:v>846</c:v>
                </c:pt>
                <c:pt idx="1843">
                  <c:v>846</c:v>
                </c:pt>
                <c:pt idx="1844">
                  <c:v>846</c:v>
                </c:pt>
                <c:pt idx="1845">
                  <c:v>847</c:v>
                </c:pt>
                <c:pt idx="1846">
                  <c:v>847</c:v>
                </c:pt>
                <c:pt idx="1847">
                  <c:v>847</c:v>
                </c:pt>
                <c:pt idx="1848">
                  <c:v>847</c:v>
                </c:pt>
                <c:pt idx="1849">
                  <c:v>847</c:v>
                </c:pt>
                <c:pt idx="1850">
                  <c:v>848</c:v>
                </c:pt>
                <c:pt idx="1851">
                  <c:v>849</c:v>
                </c:pt>
                <c:pt idx="1852">
                  <c:v>850</c:v>
                </c:pt>
                <c:pt idx="1853">
                  <c:v>850</c:v>
                </c:pt>
                <c:pt idx="1854">
                  <c:v>850</c:v>
                </c:pt>
                <c:pt idx="1855">
                  <c:v>850</c:v>
                </c:pt>
                <c:pt idx="1856">
                  <c:v>850</c:v>
                </c:pt>
                <c:pt idx="1857">
                  <c:v>850</c:v>
                </c:pt>
                <c:pt idx="1858">
                  <c:v>850</c:v>
                </c:pt>
                <c:pt idx="1859">
                  <c:v>850</c:v>
                </c:pt>
                <c:pt idx="1860">
                  <c:v>851</c:v>
                </c:pt>
                <c:pt idx="1861">
                  <c:v>851</c:v>
                </c:pt>
                <c:pt idx="1862">
                  <c:v>851</c:v>
                </c:pt>
                <c:pt idx="1863">
                  <c:v>851</c:v>
                </c:pt>
                <c:pt idx="1864">
                  <c:v>851</c:v>
                </c:pt>
                <c:pt idx="1865">
                  <c:v>851</c:v>
                </c:pt>
                <c:pt idx="1866">
                  <c:v>851</c:v>
                </c:pt>
                <c:pt idx="1867">
                  <c:v>851</c:v>
                </c:pt>
                <c:pt idx="1868">
                  <c:v>851</c:v>
                </c:pt>
                <c:pt idx="1869">
                  <c:v>851</c:v>
                </c:pt>
                <c:pt idx="1870">
                  <c:v>851</c:v>
                </c:pt>
                <c:pt idx="1871">
                  <c:v>852</c:v>
                </c:pt>
                <c:pt idx="1872">
                  <c:v>852</c:v>
                </c:pt>
                <c:pt idx="1873">
                  <c:v>852</c:v>
                </c:pt>
                <c:pt idx="1874">
                  <c:v>852</c:v>
                </c:pt>
                <c:pt idx="1875">
                  <c:v>852</c:v>
                </c:pt>
                <c:pt idx="1876">
                  <c:v>852</c:v>
                </c:pt>
                <c:pt idx="1877">
                  <c:v>853</c:v>
                </c:pt>
                <c:pt idx="1878">
                  <c:v>853</c:v>
                </c:pt>
                <c:pt idx="1879">
                  <c:v>853</c:v>
                </c:pt>
                <c:pt idx="1880">
                  <c:v>853</c:v>
                </c:pt>
                <c:pt idx="1881">
                  <c:v>854</c:v>
                </c:pt>
                <c:pt idx="1882">
                  <c:v>854</c:v>
                </c:pt>
                <c:pt idx="1883">
                  <c:v>854</c:v>
                </c:pt>
                <c:pt idx="1884">
                  <c:v>854</c:v>
                </c:pt>
                <c:pt idx="1885">
                  <c:v>854</c:v>
                </c:pt>
                <c:pt idx="1886">
                  <c:v>854</c:v>
                </c:pt>
                <c:pt idx="1887">
                  <c:v>857</c:v>
                </c:pt>
                <c:pt idx="1888">
                  <c:v>857</c:v>
                </c:pt>
                <c:pt idx="1889">
                  <c:v>857</c:v>
                </c:pt>
                <c:pt idx="1890">
                  <c:v>857</c:v>
                </c:pt>
                <c:pt idx="1891">
                  <c:v>857</c:v>
                </c:pt>
                <c:pt idx="1892">
                  <c:v>857</c:v>
                </c:pt>
                <c:pt idx="1893">
                  <c:v>857</c:v>
                </c:pt>
                <c:pt idx="1894">
                  <c:v>858</c:v>
                </c:pt>
                <c:pt idx="1895">
                  <c:v>858</c:v>
                </c:pt>
                <c:pt idx="1896">
                  <c:v>858</c:v>
                </c:pt>
                <c:pt idx="1897">
                  <c:v>858</c:v>
                </c:pt>
                <c:pt idx="1898">
                  <c:v>858</c:v>
                </c:pt>
                <c:pt idx="1899">
                  <c:v>858</c:v>
                </c:pt>
                <c:pt idx="1900">
                  <c:v>858</c:v>
                </c:pt>
                <c:pt idx="1901">
                  <c:v>859</c:v>
                </c:pt>
                <c:pt idx="1902">
                  <c:v>859</c:v>
                </c:pt>
                <c:pt idx="1903">
                  <c:v>859</c:v>
                </c:pt>
                <c:pt idx="1904">
                  <c:v>859</c:v>
                </c:pt>
                <c:pt idx="1905">
                  <c:v>859</c:v>
                </c:pt>
                <c:pt idx="1906">
                  <c:v>859</c:v>
                </c:pt>
                <c:pt idx="1907">
                  <c:v>859</c:v>
                </c:pt>
                <c:pt idx="1908">
                  <c:v>860</c:v>
                </c:pt>
                <c:pt idx="1909">
                  <c:v>860</c:v>
                </c:pt>
                <c:pt idx="1910">
                  <c:v>860</c:v>
                </c:pt>
                <c:pt idx="1911">
                  <c:v>860</c:v>
                </c:pt>
                <c:pt idx="1912">
                  <c:v>860</c:v>
                </c:pt>
                <c:pt idx="1913">
                  <c:v>860</c:v>
                </c:pt>
                <c:pt idx="1914">
                  <c:v>861</c:v>
                </c:pt>
                <c:pt idx="1915">
                  <c:v>861</c:v>
                </c:pt>
                <c:pt idx="1916">
                  <c:v>862</c:v>
                </c:pt>
                <c:pt idx="1917">
                  <c:v>863</c:v>
                </c:pt>
                <c:pt idx="1918">
                  <c:v>863</c:v>
                </c:pt>
                <c:pt idx="1919">
                  <c:v>864</c:v>
                </c:pt>
                <c:pt idx="1920">
                  <c:v>864</c:v>
                </c:pt>
                <c:pt idx="1921">
                  <c:v>864</c:v>
                </c:pt>
                <c:pt idx="1922">
                  <c:v>864</c:v>
                </c:pt>
                <c:pt idx="1923">
                  <c:v>864</c:v>
                </c:pt>
                <c:pt idx="1924">
                  <c:v>864</c:v>
                </c:pt>
                <c:pt idx="1925">
                  <c:v>864</c:v>
                </c:pt>
                <c:pt idx="1926">
                  <c:v>864</c:v>
                </c:pt>
                <c:pt idx="1927">
                  <c:v>864</c:v>
                </c:pt>
                <c:pt idx="1928">
                  <c:v>865</c:v>
                </c:pt>
                <c:pt idx="1929">
                  <c:v>865</c:v>
                </c:pt>
                <c:pt idx="1930">
                  <c:v>865</c:v>
                </c:pt>
                <c:pt idx="1931">
                  <c:v>865</c:v>
                </c:pt>
                <c:pt idx="1932">
                  <c:v>865</c:v>
                </c:pt>
                <c:pt idx="1933">
                  <c:v>865</c:v>
                </c:pt>
                <c:pt idx="1934">
                  <c:v>865</c:v>
                </c:pt>
                <c:pt idx="1935">
                  <c:v>865</c:v>
                </c:pt>
                <c:pt idx="1936">
                  <c:v>865</c:v>
                </c:pt>
                <c:pt idx="1937">
                  <c:v>865</c:v>
                </c:pt>
                <c:pt idx="1938">
                  <c:v>866</c:v>
                </c:pt>
                <c:pt idx="1939">
                  <c:v>866</c:v>
                </c:pt>
                <c:pt idx="1940">
                  <c:v>866</c:v>
                </c:pt>
                <c:pt idx="1941">
                  <c:v>866</c:v>
                </c:pt>
                <c:pt idx="1942">
                  <c:v>866</c:v>
                </c:pt>
                <c:pt idx="1943">
                  <c:v>866</c:v>
                </c:pt>
                <c:pt idx="1944">
                  <c:v>867</c:v>
                </c:pt>
                <c:pt idx="1945">
                  <c:v>867</c:v>
                </c:pt>
                <c:pt idx="1946">
                  <c:v>867</c:v>
                </c:pt>
                <c:pt idx="1947">
                  <c:v>867</c:v>
                </c:pt>
                <c:pt idx="1948">
                  <c:v>867</c:v>
                </c:pt>
                <c:pt idx="1949">
                  <c:v>867</c:v>
                </c:pt>
                <c:pt idx="1950">
                  <c:v>867</c:v>
                </c:pt>
                <c:pt idx="1951">
                  <c:v>867</c:v>
                </c:pt>
                <c:pt idx="1952">
                  <c:v>868</c:v>
                </c:pt>
                <c:pt idx="1953">
                  <c:v>868</c:v>
                </c:pt>
                <c:pt idx="1954">
                  <c:v>868</c:v>
                </c:pt>
                <c:pt idx="1955">
                  <c:v>868</c:v>
                </c:pt>
                <c:pt idx="1956">
                  <c:v>868</c:v>
                </c:pt>
                <c:pt idx="1957">
                  <c:v>868</c:v>
                </c:pt>
                <c:pt idx="1958">
                  <c:v>868</c:v>
                </c:pt>
                <c:pt idx="1959">
                  <c:v>868</c:v>
                </c:pt>
                <c:pt idx="1960">
                  <c:v>869</c:v>
                </c:pt>
                <c:pt idx="1961">
                  <c:v>870</c:v>
                </c:pt>
                <c:pt idx="1962">
                  <c:v>870</c:v>
                </c:pt>
                <c:pt idx="1963">
                  <c:v>871</c:v>
                </c:pt>
                <c:pt idx="1964">
                  <c:v>871</c:v>
                </c:pt>
                <c:pt idx="1965">
                  <c:v>871</c:v>
                </c:pt>
                <c:pt idx="1966">
                  <c:v>871</c:v>
                </c:pt>
                <c:pt idx="1967">
                  <c:v>871</c:v>
                </c:pt>
                <c:pt idx="1968">
                  <c:v>871</c:v>
                </c:pt>
                <c:pt idx="1969">
                  <c:v>872</c:v>
                </c:pt>
                <c:pt idx="1970">
                  <c:v>872</c:v>
                </c:pt>
                <c:pt idx="1971">
                  <c:v>872</c:v>
                </c:pt>
                <c:pt idx="1972">
                  <c:v>872</c:v>
                </c:pt>
                <c:pt idx="1973">
                  <c:v>872</c:v>
                </c:pt>
                <c:pt idx="1974">
                  <c:v>872</c:v>
                </c:pt>
                <c:pt idx="1975">
                  <c:v>872</c:v>
                </c:pt>
                <c:pt idx="1976">
                  <c:v>872</c:v>
                </c:pt>
                <c:pt idx="1977">
                  <c:v>873</c:v>
                </c:pt>
                <c:pt idx="1978">
                  <c:v>873</c:v>
                </c:pt>
                <c:pt idx="1979">
                  <c:v>873</c:v>
                </c:pt>
                <c:pt idx="1980">
                  <c:v>873</c:v>
                </c:pt>
                <c:pt idx="1981">
                  <c:v>874</c:v>
                </c:pt>
                <c:pt idx="1982">
                  <c:v>874</c:v>
                </c:pt>
                <c:pt idx="1983">
                  <c:v>874</c:v>
                </c:pt>
                <c:pt idx="1984">
                  <c:v>874</c:v>
                </c:pt>
                <c:pt idx="1985">
                  <c:v>874</c:v>
                </c:pt>
                <c:pt idx="1986">
                  <c:v>874</c:v>
                </c:pt>
                <c:pt idx="1987">
                  <c:v>875</c:v>
                </c:pt>
                <c:pt idx="1988">
                  <c:v>875</c:v>
                </c:pt>
                <c:pt idx="1989">
                  <c:v>875</c:v>
                </c:pt>
                <c:pt idx="1990">
                  <c:v>877</c:v>
                </c:pt>
                <c:pt idx="1991">
                  <c:v>877</c:v>
                </c:pt>
                <c:pt idx="1992">
                  <c:v>878</c:v>
                </c:pt>
                <c:pt idx="1993">
                  <c:v>878</c:v>
                </c:pt>
                <c:pt idx="1994">
                  <c:v>878</c:v>
                </c:pt>
                <c:pt idx="1995">
                  <c:v>879</c:v>
                </c:pt>
                <c:pt idx="1996">
                  <c:v>879</c:v>
                </c:pt>
                <c:pt idx="1997">
                  <c:v>879</c:v>
                </c:pt>
                <c:pt idx="1998">
                  <c:v>879</c:v>
                </c:pt>
                <c:pt idx="1999">
                  <c:v>879</c:v>
                </c:pt>
                <c:pt idx="2000">
                  <c:v>879</c:v>
                </c:pt>
                <c:pt idx="2001">
                  <c:v>879</c:v>
                </c:pt>
                <c:pt idx="2002">
                  <c:v>879</c:v>
                </c:pt>
                <c:pt idx="2003">
                  <c:v>880</c:v>
                </c:pt>
                <c:pt idx="2004">
                  <c:v>880</c:v>
                </c:pt>
                <c:pt idx="2005">
                  <c:v>880</c:v>
                </c:pt>
                <c:pt idx="2006">
                  <c:v>880</c:v>
                </c:pt>
                <c:pt idx="2007">
                  <c:v>880</c:v>
                </c:pt>
                <c:pt idx="2008">
                  <c:v>880</c:v>
                </c:pt>
                <c:pt idx="2009">
                  <c:v>880</c:v>
                </c:pt>
                <c:pt idx="2010">
                  <c:v>881</c:v>
                </c:pt>
                <c:pt idx="2011">
                  <c:v>881</c:v>
                </c:pt>
                <c:pt idx="2012">
                  <c:v>881</c:v>
                </c:pt>
                <c:pt idx="2013">
                  <c:v>881</c:v>
                </c:pt>
                <c:pt idx="2014">
                  <c:v>881</c:v>
                </c:pt>
                <c:pt idx="2015">
                  <c:v>882</c:v>
                </c:pt>
                <c:pt idx="2016">
                  <c:v>882</c:v>
                </c:pt>
                <c:pt idx="2017">
                  <c:v>882</c:v>
                </c:pt>
                <c:pt idx="2018">
                  <c:v>882</c:v>
                </c:pt>
                <c:pt idx="2019">
                  <c:v>882</c:v>
                </c:pt>
                <c:pt idx="2020">
                  <c:v>883</c:v>
                </c:pt>
                <c:pt idx="2021">
                  <c:v>883</c:v>
                </c:pt>
                <c:pt idx="2022">
                  <c:v>883</c:v>
                </c:pt>
                <c:pt idx="2023">
                  <c:v>885</c:v>
                </c:pt>
                <c:pt idx="2024">
                  <c:v>885</c:v>
                </c:pt>
                <c:pt idx="2025">
                  <c:v>885</c:v>
                </c:pt>
                <c:pt idx="2026">
                  <c:v>885</c:v>
                </c:pt>
                <c:pt idx="2027">
                  <c:v>885</c:v>
                </c:pt>
                <c:pt idx="2028">
                  <c:v>885</c:v>
                </c:pt>
                <c:pt idx="2029">
                  <c:v>885</c:v>
                </c:pt>
                <c:pt idx="2030">
                  <c:v>885</c:v>
                </c:pt>
                <c:pt idx="2031">
                  <c:v>885</c:v>
                </c:pt>
                <c:pt idx="2032">
                  <c:v>885</c:v>
                </c:pt>
                <c:pt idx="2033">
                  <c:v>886</c:v>
                </c:pt>
                <c:pt idx="2034">
                  <c:v>886</c:v>
                </c:pt>
                <c:pt idx="2035">
                  <c:v>886</c:v>
                </c:pt>
                <c:pt idx="2036">
                  <c:v>886</c:v>
                </c:pt>
                <c:pt idx="2037">
                  <c:v>886</c:v>
                </c:pt>
                <c:pt idx="2038">
                  <c:v>886</c:v>
                </c:pt>
                <c:pt idx="2039">
                  <c:v>886</c:v>
                </c:pt>
                <c:pt idx="2040">
                  <c:v>886</c:v>
                </c:pt>
                <c:pt idx="2041">
                  <c:v>886</c:v>
                </c:pt>
                <c:pt idx="2042">
                  <c:v>886</c:v>
                </c:pt>
                <c:pt idx="2043">
                  <c:v>887</c:v>
                </c:pt>
                <c:pt idx="2044">
                  <c:v>887</c:v>
                </c:pt>
                <c:pt idx="2045">
                  <c:v>887</c:v>
                </c:pt>
                <c:pt idx="2046">
                  <c:v>887</c:v>
                </c:pt>
                <c:pt idx="2047">
                  <c:v>887</c:v>
                </c:pt>
                <c:pt idx="2048">
                  <c:v>888</c:v>
                </c:pt>
                <c:pt idx="2049">
                  <c:v>888</c:v>
                </c:pt>
                <c:pt idx="2050">
                  <c:v>888</c:v>
                </c:pt>
                <c:pt idx="2051">
                  <c:v>888</c:v>
                </c:pt>
                <c:pt idx="2052">
                  <c:v>888</c:v>
                </c:pt>
                <c:pt idx="2053">
                  <c:v>888</c:v>
                </c:pt>
                <c:pt idx="2054">
                  <c:v>888</c:v>
                </c:pt>
                <c:pt idx="2055">
                  <c:v>889</c:v>
                </c:pt>
                <c:pt idx="2056">
                  <c:v>889</c:v>
                </c:pt>
                <c:pt idx="2057">
                  <c:v>889</c:v>
                </c:pt>
                <c:pt idx="2058">
                  <c:v>889</c:v>
                </c:pt>
                <c:pt idx="2059">
                  <c:v>889</c:v>
                </c:pt>
                <c:pt idx="2060">
                  <c:v>889</c:v>
                </c:pt>
                <c:pt idx="2061">
                  <c:v>890</c:v>
                </c:pt>
                <c:pt idx="2062">
                  <c:v>891</c:v>
                </c:pt>
                <c:pt idx="2063">
                  <c:v>891</c:v>
                </c:pt>
                <c:pt idx="2064">
                  <c:v>891</c:v>
                </c:pt>
                <c:pt idx="2065">
                  <c:v>891</c:v>
                </c:pt>
                <c:pt idx="2066">
                  <c:v>891</c:v>
                </c:pt>
                <c:pt idx="2067">
                  <c:v>891</c:v>
                </c:pt>
                <c:pt idx="2068">
                  <c:v>892</c:v>
                </c:pt>
                <c:pt idx="2069">
                  <c:v>892</c:v>
                </c:pt>
                <c:pt idx="2070">
                  <c:v>892</c:v>
                </c:pt>
                <c:pt idx="2071">
                  <c:v>892</c:v>
                </c:pt>
                <c:pt idx="2072">
                  <c:v>892</c:v>
                </c:pt>
                <c:pt idx="2073">
                  <c:v>892</c:v>
                </c:pt>
                <c:pt idx="2074">
                  <c:v>892</c:v>
                </c:pt>
                <c:pt idx="2075">
                  <c:v>892</c:v>
                </c:pt>
                <c:pt idx="2076">
                  <c:v>893</c:v>
                </c:pt>
                <c:pt idx="2077">
                  <c:v>893</c:v>
                </c:pt>
                <c:pt idx="2078">
                  <c:v>893</c:v>
                </c:pt>
                <c:pt idx="2079">
                  <c:v>893</c:v>
                </c:pt>
                <c:pt idx="2080">
                  <c:v>893</c:v>
                </c:pt>
                <c:pt idx="2081">
                  <c:v>893</c:v>
                </c:pt>
                <c:pt idx="2082">
                  <c:v>893</c:v>
                </c:pt>
                <c:pt idx="2083">
                  <c:v>893</c:v>
                </c:pt>
                <c:pt idx="2084">
                  <c:v>894</c:v>
                </c:pt>
                <c:pt idx="2085">
                  <c:v>894</c:v>
                </c:pt>
                <c:pt idx="2086">
                  <c:v>894</c:v>
                </c:pt>
                <c:pt idx="2087">
                  <c:v>894</c:v>
                </c:pt>
                <c:pt idx="2088">
                  <c:v>894</c:v>
                </c:pt>
                <c:pt idx="2089">
                  <c:v>894</c:v>
                </c:pt>
                <c:pt idx="2090">
                  <c:v>894</c:v>
                </c:pt>
                <c:pt idx="2091">
                  <c:v>894</c:v>
                </c:pt>
                <c:pt idx="2092">
                  <c:v>895</c:v>
                </c:pt>
                <c:pt idx="2093">
                  <c:v>895</c:v>
                </c:pt>
                <c:pt idx="2094">
                  <c:v>895</c:v>
                </c:pt>
                <c:pt idx="2095">
                  <c:v>895</c:v>
                </c:pt>
                <c:pt idx="2096">
                  <c:v>895</c:v>
                </c:pt>
                <c:pt idx="2097">
                  <c:v>896</c:v>
                </c:pt>
                <c:pt idx="2098">
                  <c:v>896</c:v>
                </c:pt>
                <c:pt idx="2099">
                  <c:v>896</c:v>
                </c:pt>
                <c:pt idx="2100">
                  <c:v>896</c:v>
                </c:pt>
                <c:pt idx="2101">
                  <c:v>896</c:v>
                </c:pt>
                <c:pt idx="2102">
                  <c:v>896</c:v>
                </c:pt>
                <c:pt idx="2103">
                  <c:v>899</c:v>
                </c:pt>
                <c:pt idx="2104">
                  <c:v>899</c:v>
                </c:pt>
                <c:pt idx="2105">
                  <c:v>899</c:v>
                </c:pt>
                <c:pt idx="2106">
                  <c:v>899</c:v>
                </c:pt>
                <c:pt idx="2107">
                  <c:v>899</c:v>
                </c:pt>
                <c:pt idx="2108">
                  <c:v>899</c:v>
                </c:pt>
                <c:pt idx="2109">
                  <c:v>899</c:v>
                </c:pt>
                <c:pt idx="2110">
                  <c:v>899</c:v>
                </c:pt>
                <c:pt idx="2111">
                  <c:v>900</c:v>
                </c:pt>
                <c:pt idx="2112">
                  <c:v>900</c:v>
                </c:pt>
                <c:pt idx="2113">
                  <c:v>900</c:v>
                </c:pt>
                <c:pt idx="2114">
                  <c:v>900</c:v>
                </c:pt>
                <c:pt idx="2115">
                  <c:v>900</c:v>
                </c:pt>
                <c:pt idx="2116">
                  <c:v>900</c:v>
                </c:pt>
                <c:pt idx="2117">
                  <c:v>901</c:v>
                </c:pt>
                <c:pt idx="2118">
                  <c:v>901</c:v>
                </c:pt>
                <c:pt idx="2119">
                  <c:v>901</c:v>
                </c:pt>
                <c:pt idx="2120">
                  <c:v>901</c:v>
                </c:pt>
                <c:pt idx="2121">
                  <c:v>901</c:v>
                </c:pt>
                <c:pt idx="2122">
                  <c:v>901</c:v>
                </c:pt>
                <c:pt idx="2123">
                  <c:v>901</c:v>
                </c:pt>
                <c:pt idx="2124">
                  <c:v>901</c:v>
                </c:pt>
                <c:pt idx="2125">
                  <c:v>902</c:v>
                </c:pt>
                <c:pt idx="2126">
                  <c:v>902</c:v>
                </c:pt>
                <c:pt idx="2127">
                  <c:v>902</c:v>
                </c:pt>
                <c:pt idx="2128">
                  <c:v>902</c:v>
                </c:pt>
                <c:pt idx="2129">
                  <c:v>902</c:v>
                </c:pt>
                <c:pt idx="2130">
                  <c:v>902</c:v>
                </c:pt>
                <c:pt idx="2131">
                  <c:v>902</c:v>
                </c:pt>
                <c:pt idx="2132">
                  <c:v>902</c:v>
                </c:pt>
                <c:pt idx="2133">
                  <c:v>903</c:v>
                </c:pt>
                <c:pt idx="2134">
                  <c:v>903</c:v>
                </c:pt>
                <c:pt idx="2135">
                  <c:v>903</c:v>
                </c:pt>
                <c:pt idx="2136">
                  <c:v>903</c:v>
                </c:pt>
                <c:pt idx="2137">
                  <c:v>903</c:v>
                </c:pt>
                <c:pt idx="2138">
                  <c:v>903</c:v>
                </c:pt>
                <c:pt idx="2139">
                  <c:v>904</c:v>
                </c:pt>
                <c:pt idx="2140">
                  <c:v>904</c:v>
                </c:pt>
                <c:pt idx="2141">
                  <c:v>905</c:v>
                </c:pt>
                <c:pt idx="2142">
                  <c:v>906</c:v>
                </c:pt>
                <c:pt idx="2143">
                  <c:v>906</c:v>
                </c:pt>
                <c:pt idx="2144">
                  <c:v>906</c:v>
                </c:pt>
                <c:pt idx="2145">
                  <c:v>906</c:v>
                </c:pt>
                <c:pt idx="2146">
                  <c:v>906</c:v>
                </c:pt>
                <c:pt idx="2147">
                  <c:v>906</c:v>
                </c:pt>
                <c:pt idx="2148">
                  <c:v>907</c:v>
                </c:pt>
                <c:pt idx="2149">
                  <c:v>907</c:v>
                </c:pt>
                <c:pt idx="2150">
                  <c:v>907</c:v>
                </c:pt>
                <c:pt idx="2151">
                  <c:v>907</c:v>
                </c:pt>
                <c:pt idx="2152">
                  <c:v>907</c:v>
                </c:pt>
                <c:pt idx="2153">
                  <c:v>907</c:v>
                </c:pt>
                <c:pt idx="2154">
                  <c:v>907</c:v>
                </c:pt>
                <c:pt idx="2155">
                  <c:v>907</c:v>
                </c:pt>
                <c:pt idx="2156">
                  <c:v>907</c:v>
                </c:pt>
                <c:pt idx="2157">
                  <c:v>907</c:v>
                </c:pt>
                <c:pt idx="2158">
                  <c:v>908</c:v>
                </c:pt>
                <c:pt idx="2159">
                  <c:v>908</c:v>
                </c:pt>
                <c:pt idx="2160">
                  <c:v>908</c:v>
                </c:pt>
                <c:pt idx="2161">
                  <c:v>908</c:v>
                </c:pt>
                <c:pt idx="2162">
                  <c:v>908</c:v>
                </c:pt>
                <c:pt idx="2163">
                  <c:v>908</c:v>
                </c:pt>
                <c:pt idx="2164">
                  <c:v>909</c:v>
                </c:pt>
                <c:pt idx="2165">
                  <c:v>909</c:v>
                </c:pt>
                <c:pt idx="2166">
                  <c:v>909</c:v>
                </c:pt>
                <c:pt idx="2167">
                  <c:v>909</c:v>
                </c:pt>
                <c:pt idx="2168">
                  <c:v>909</c:v>
                </c:pt>
                <c:pt idx="2169">
                  <c:v>909</c:v>
                </c:pt>
                <c:pt idx="2170">
                  <c:v>909</c:v>
                </c:pt>
                <c:pt idx="2171">
                  <c:v>909</c:v>
                </c:pt>
                <c:pt idx="2172">
                  <c:v>909</c:v>
                </c:pt>
                <c:pt idx="2173">
                  <c:v>910</c:v>
                </c:pt>
                <c:pt idx="2174">
                  <c:v>910</c:v>
                </c:pt>
                <c:pt idx="2175">
                  <c:v>910</c:v>
                </c:pt>
                <c:pt idx="2176">
                  <c:v>910</c:v>
                </c:pt>
                <c:pt idx="2177">
                  <c:v>910</c:v>
                </c:pt>
                <c:pt idx="2178">
                  <c:v>910</c:v>
                </c:pt>
                <c:pt idx="2179">
                  <c:v>910</c:v>
                </c:pt>
                <c:pt idx="2180">
                  <c:v>910</c:v>
                </c:pt>
                <c:pt idx="2181">
                  <c:v>911</c:v>
                </c:pt>
                <c:pt idx="2182">
                  <c:v>911</c:v>
                </c:pt>
                <c:pt idx="2183">
                  <c:v>912</c:v>
                </c:pt>
                <c:pt idx="2184">
                  <c:v>912</c:v>
                </c:pt>
                <c:pt idx="2185">
                  <c:v>913</c:v>
                </c:pt>
                <c:pt idx="2186">
                  <c:v>913</c:v>
                </c:pt>
                <c:pt idx="2187">
                  <c:v>913</c:v>
                </c:pt>
                <c:pt idx="2188">
                  <c:v>913</c:v>
                </c:pt>
                <c:pt idx="2189">
                  <c:v>913</c:v>
                </c:pt>
                <c:pt idx="2190">
                  <c:v>913</c:v>
                </c:pt>
                <c:pt idx="2191">
                  <c:v>913</c:v>
                </c:pt>
                <c:pt idx="2192">
                  <c:v>913</c:v>
                </c:pt>
                <c:pt idx="2193">
                  <c:v>913</c:v>
                </c:pt>
                <c:pt idx="2194">
                  <c:v>913</c:v>
                </c:pt>
                <c:pt idx="2195">
                  <c:v>913</c:v>
                </c:pt>
                <c:pt idx="2196">
                  <c:v>913</c:v>
                </c:pt>
                <c:pt idx="2197">
                  <c:v>913</c:v>
                </c:pt>
                <c:pt idx="2198">
                  <c:v>913</c:v>
                </c:pt>
                <c:pt idx="2199">
                  <c:v>914</c:v>
                </c:pt>
                <c:pt idx="2200">
                  <c:v>914</c:v>
                </c:pt>
                <c:pt idx="2201">
                  <c:v>914</c:v>
                </c:pt>
                <c:pt idx="2202">
                  <c:v>914</c:v>
                </c:pt>
                <c:pt idx="2203">
                  <c:v>914</c:v>
                </c:pt>
                <c:pt idx="2204">
                  <c:v>914</c:v>
                </c:pt>
                <c:pt idx="2205">
                  <c:v>915</c:v>
                </c:pt>
                <c:pt idx="2206">
                  <c:v>915</c:v>
                </c:pt>
                <c:pt idx="2207">
                  <c:v>915</c:v>
                </c:pt>
                <c:pt idx="2208">
                  <c:v>915</c:v>
                </c:pt>
                <c:pt idx="2209">
                  <c:v>915</c:v>
                </c:pt>
                <c:pt idx="2210">
                  <c:v>915</c:v>
                </c:pt>
                <c:pt idx="2211">
                  <c:v>915</c:v>
                </c:pt>
                <c:pt idx="2212">
                  <c:v>915</c:v>
                </c:pt>
                <c:pt idx="2213">
                  <c:v>916</c:v>
                </c:pt>
                <c:pt idx="2214">
                  <c:v>916</c:v>
                </c:pt>
                <c:pt idx="2215">
                  <c:v>916</c:v>
                </c:pt>
                <c:pt idx="2216">
                  <c:v>916</c:v>
                </c:pt>
                <c:pt idx="2217">
                  <c:v>916</c:v>
                </c:pt>
                <c:pt idx="2218">
                  <c:v>916</c:v>
                </c:pt>
                <c:pt idx="2219">
                  <c:v>916</c:v>
                </c:pt>
                <c:pt idx="2220">
                  <c:v>916</c:v>
                </c:pt>
                <c:pt idx="2221">
                  <c:v>917</c:v>
                </c:pt>
                <c:pt idx="2222">
                  <c:v>917</c:v>
                </c:pt>
                <c:pt idx="2223">
                  <c:v>917</c:v>
                </c:pt>
                <c:pt idx="2224">
                  <c:v>917</c:v>
                </c:pt>
                <c:pt idx="2225">
                  <c:v>917</c:v>
                </c:pt>
                <c:pt idx="2226">
                  <c:v>917</c:v>
                </c:pt>
                <c:pt idx="2227">
                  <c:v>917</c:v>
                </c:pt>
                <c:pt idx="2228">
                  <c:v>918</c:v>
                </c:pt>
                <c:pt idx="2229">
                  <c:v>920</c:v>
                </c:pt>
                <c:pt idx="2230">
                  <c:v>920</c:v>
                </c:pt>
                <c:pt idx="2231">
                  <c:v>920</c:v>
                </c:pt>
                <c:pt idx="2232">
                  <c:v>920</c:v>
                </c:pt>
                <c:pt idx="2233">
                  <c:v>920</c:v>
                </c:pt>
                <c:pt idx="2234">
                  <c:v>920</c:v>
                </c:pt>
                <c:pt idx="2235">
                  <c:v>920</c:v>
                </c:pt>
                <c:pt idx="2236">
                  <c:v>920</c:v>
                </c:pt>
                <c:pt idx="2237">
                  <c:v>920</c:v>
                </c:pt>
                <c:pt idx="2238">
                  <c:v>920</c:v>
                </c:pt>
                <c:pt idx="2239">
                  <c:v>921</c:v>
                </c:pt>
                <c:pt idx="2240">
                  <c:v>921</c:v>
                </c:pt>
                <c:pt idx="2241">
                  <c:v>921</c:v>
                </c:pt>
                <c:pt idx="2242">
                  <c:v>921</c:v>
                </c:pt>
                <c:pt idx="2243">
                  <c:v>921</c:v>
                </c:pt>
                <c:pt idx="2244">
                  <c:v>921</c:v>
                </c:pt>
                <c:pt idx="2245">
                  <c:v>921</c:v>
                </c:pt>
                <c:pt idx="2246">
                  <c:v>921</c:v>
                </c:pt>
                <c:pt idx="2247">
                  <c:v>921</c:v>
                </c:pt>
                <c:pt idx="2248">
                  <c:v>922</c:v>
                </c:pt>
                <c:pt idx="2249">
                  <c:v>922</c:v>
                </c:pt>
                <c:pt idx="2250">
                  <c:v>922</c:v>
                </c:pt>
                <c:pt idx="2251">
                  <c:v>923</c:v>
                </c:pt>
                <c:pt idx="2252">
                  <c:v>923</c:v>
                </c:pt>
                <c:pt idx="2253">
                  <c:v>923</c:v>
                </c:pt>
                <c:pt idx="2254">
                  <c:v>923</c:v>
                </c:pt>
                <c:pt idx="2255">
                  <c:v>923</c:v>
                </c:pt>
                <c:pt idx="2256">
                  <c:v>923</c:v>
                </c:pt>
                <c:pt idx="2257">
                  <c:v>923</c:v>
                </c:pt>
                <c:pt idx="2258">
                  <c:v>923</c:v>
                </c:pt>
                <c:pt idx="2259">
                  <c:v>924</c:v>
                </c:pt>
                <c:pt idx="2260">
                  <c:v>924</c:v>
                </c:pt>
                <c:pt idx="2261">
                  <c:v>924</c:v>
                </c:pt>
                <c:pt idx="2262">
                  <c:v>924</c:v>
                </c:pt>
                <c:pt idx="2263">
                  <c:v>924</c:v>
                </c:pt>
                <c:pt idx="2264">
                  <c:v>925</c:v>
                </c:pt>
                <c:pt idx="2265">
                  <c:v>926</c:v>
                </c:pt>
                <c:pt idx="2266">
                  <c:v>927</c:v>
                </c:pt>
                <c:pt idx="2267">
                  <c:v>927</c:v>
                </c:pt>
                <c:pt idx="2268">
                  <c:v>927</c:v>
                </c:pt>
                <c:pt idx="2269">
                  <c:v>927</c:v>
                </c:pt>
                <c:pt idx="2270">
                  <c:v>927</c:v>
                </c:pt>
                <c:pt idx="2271">
                  <c:v>927</c:v>
                </c:pt>
                <c:pt idx="2272">
                  <c:v>927</c:v>
                </c:pt>
                <c:pt idx="2273">
                  <c:v>927</c:v>
                </c:pt>
                <c:pt idx="2274">
                  <c:v>927</c:v>
                </c:pt>
                <c:pt idx="2275">
                  <c:v>927</c:v>
                </c:pt>
                <c:pt idx="2276">
                  <c:v>928</c:v>
                </c:pt>
                <c:pt idx="2277">
                  <c:v>928</c:v>
                </c:pt>
                <c:pt idx="2278">
                  <c:v>928</c:v>
                </c:pt>
                <c:pt idx="2279">
                  <c:v>928</c:v>
                </c:pt>
                <c:pt idx="2280">
                  <c:v>928</c:v>
                </c:pt>
                <c:pt idx="2281">
                  <c:v>928</c:v>
                </c:pt>
                <c:pt idx="2282">
                  <c:v>928</c:v>
                </c:pt>
                <c:pt idx="2283">
                  <c:v>929</c:v>
                </c:pt>
                <c:pt idx="2284">
                  <c:v>929</c:v>
                </c:pt>
                <c:pt idx="2285">
                  <c:v>929</c:v>
                </c:pt>
                <c:pt idx="2286">
                  <c:v>929</c:v>
                </c:pt>
                <c:pt idx="2287">
                  <c:v>929</c:v>
                </c:pt>
                <c:pt idx="2288">
                  <c:v>929</c:v>
                </c:pt>
                <c:pt idx="2289">
                  <c:v>929</c:v>
                </c:pt>
                <c:pt idx="2290">
                  <c:v>930</c:v>
                </c:pt>
                <c:pt idx="2291">
                  <c:v>930</c:v>
                </c:pt>
                <c:pt idx="2292">
                  <c:v>930</c:v>
                </c:pt>
                <c:pt idx="2293">
                  <c:v>930</c:v>
                </c:pt>
                <c:pt idx="2294">
                  <c:v>930</c:v>
                </c:pt>
                <c:pt idx="2295">
                  <c:v>930</c:v>
                </c:pt>
                <c:pt idx="2296">
                  <c:v>930</c:v>
                </c:pt>
                <c:pt idx="2297">
                  <c:v>930</c:v>
                </c:pt>
                <c:pt idx="2298">
                  <c:v>931</c:v>
                </c:pt>
                <c:pt idx="2299">
                  <c:v>931</c:v>
                </c:pt>
                <c:pt idx="2300">
                  <c:v>931</c:v>
                </c:pt>
                <c:pt idx="2301">
                  <c:v>931</c:v>
                </c:pt>
                <c:pt idx="2302">
                  <c:v>931</c:v>
                </c:pt>
                <c:pt idx="2303">
                  <c:v>931</c:v>
                </c:pt>
                <c:pt idx="2304">
                  <c:v>931</c:v>
                </c:pt>
                <c:pt idx="2305">
                  <c:v>931</c:v>
                </c:pt>
                <c:pt idx="2306">
                  <c:v>931</c:v>
                </c:pt>
                <c:pt idx="2307">
                  <c:v>931</c:v>
                </c:pt>
                <c:pt idx="2308">
                  <c:v>932</c:v>
                </c:pt>
                <c:pt idx="2309">
                  <c:v>933</c:v>
                </c:pt>
                <c:pt idx="2310">
                  <c:v>933</c:v>
                </c:pt>
                <c:pt idx="2311">
                  <c:v>934</c:v>
                </c:pt>
                <c:pt idx="2312">
                  <c:v>934</c:v>
                </c:pt>
                <c:pt idx="2313">
                  <c:v>934</c:v>
                </c:pt>
                <c:pt idx="2314">
                  <c:v>934</c:v>
                </c:pt>
                <c:pt idx="2315">
                  <c:v>934</c:v>
                </c:pt>
                <c:pt idx="2316">
                  <c:v>934</c:v>
                </c:pt>
                <c:pt idx="2317">
                  <c:v>934</c:v>
                </c:pt>
                <c:pt idx="2318">
                  <c:v>934</c:v>
                </c:pt>
                <c:pt idx="2319">
                  <c:v>935</c:v>
                </c:pt>
                <c:pt idx="2320">
                  <c:v>935</c:v>
                </c:pt>
                <c:pt idx="2321">
                  <c:v>935</c:v>
                </c:pt>
                <c:pt idx="2322">
                  <c:v>935</c:v>
                </c:pt>
                <c:pt idx="2323">
                  <c:v>935</c:v>
                </c:pt>
                <c:pt idx="2324">
                  <c:v>935</c:v>
                </c:pt>
                <c:pt idx="2325">
                  <c:v>935</c:v>
                </c:pt>
                <c:pt idx="2326">
                  <c:v>935</c:v>
                </c:pt>
                <c:pt idx="2327">
                  <c:v>935</c:v>
                </c:pt>
                <c:pt idx="2328">
                  <c:v>936</c:v>
                </c:pt>
                <c:pt idx="2329">
                  <c:v>936</c:v>
                </c:pt>
                <c:pt idx="2330">
                  <c:v>936</c:v>
                </c:pt>
                <c:pt idx="2331">
                  <c:v>936</c:v>
                </c:pt>
                <c:pt idx="2332">
                  <c:v>936</c:v>
                </c:pt>
                <c:pt idx="2333">
                  <c:v>936</c:v>
                </c:pt>
                <c:pt idx="2334">
                  <c:v>936</c:v>
                </c:pt>
                <c:pt idx="2335">
                  <c:v>936</c:v>
                </c:pt>
                <c:pt idx="2336">
                  <c:v>936</c:v>
                </c:pt>
                <c:pt idx="2337">
                  <c:v>936</c:v>
                </c:pt>
                <c:pt idx="2338">
                  <c:v>937</c:v>
                </c:pt>
                <c:pt idx="2339">
                  <c:v>937</c:v>
                </c:pt>
                <c:pt idx="2340">
                  <c:v>937</c:v>
                </c:pt>
                <c:pt idx="2341">
                  <c:v>937</c:v>
                </c:pt>
                <c:pt idx="2342">
                  <c:v>937</c:v>
                </c:pt>
                <c:pt idx="2343">
                  <c:v>937</c:v>
                </c:pt>
                <c:pt idx="2344">
                  <c:v>937</c:v>
                </c:pt>
                <c:pt idx="2345">
                  <c:v>937</c:v>
                </c:pt>
                <c:pt idx="2346">
                  <c:v>938</c:v>
                </c:pt>
                <c:pt idx="2347">
                  <c:v>938</c:v>
                </c:pt>
                <c:pt idx="2348">
                  <c:v>938</c:v>
                </c:pt>
                <c:pt idx="2349">
                  <c:v>938</c:v>
                </c:pt>
                <c:pt idx="2350">
                  <c:v>938</c:v>
                </c:pt>
                <c:pt idx="2351">
                  <c:v>938</c:v>
                </c:pt>
                <c:pt idx="2352">
                  <c:v>938</c:v>
                </c:pt>
                <c:pt idx="2353">
                  <c:v>940</c:v>
                </c:pt>
                <c:pt idx="2354">
                  <c:v>941</c:v>
                </c:pt>
                <c:pt idx="2355">
                  <c:v>941</c:v>
                </c:pt>
                <c:pt idx="2356">
                  <c:v>941</c:v>
                </c:pt>
                <c:pt idx="2357">
                  <c:v>941</c:v>
                </c:pt>
                <c:pt idx="2358">
                  <c:v>941</c:v>
                </c:pt>
                <c:pt idx="2359">
                  <c:v>942</c:v>
                </c:pt>
                <c:pt idx="2360">
                  <c:v>942</c:v>
                </c:pt>
                <c:pt idx="2361">
                  <c:v>942</c:v>
                </c:pt>
                <c:pt idx="2362">
                  <c:v>942</c:v>
                </c:pt>
                <c:pt idx="2363">
                  <c:v>942</c:v>
                </c:pt>
                <c:pt idx="2364">
                  <c:v>942</c:v>
                </c:pt>
                <c:pt idx="2365">
                  <c:v>942</c:v>
                </c:pt>
                <c:pt idx="2366">
                  <c:v>942</c:v>
                </c:pt>
                <c:pt idx="2367">
                  <c:v>942</c:v>
                </c:pt>
                <c:pt idx="2368">
                  <c:v>942</c:v>
                </c:pt>
                <c:pt idx="2369">
                  <c:v>942</c:v>
                </c:pt>
                <c:pt idx="2370">
                  <c:v>942</c:v>
                </c:pt>
                <c:pt idx="2371">
                  <c:v>942</c:v>
                </c:pt>
                <c:pt idx="2372">
                  <c:v>943</c:v>
                </c:pt>
                <c:pt idx="2373">
                  <c:v>943</c:v>
                </c:pt>
                <c:pt idx="2374">
                  <c:v>943</c:v>
                </c:pt>
                <c:pt idx="2375">
                  <c:v>943</c:v>
                </c:pt>
                <c:pt idx="2376">
                  <c:v>943</c:v>
                </c:pt>
                <c:pt idx="2377">
                  <c:v>943</c:v>
                </c:pt>
                <c:pt idx="2378">
                  <c:v>943</c:v>
                </c:pt>
                <c:pt idx="2379">
                  <c:v>943</c:v>
                </c:pt>
                <c:pt idx="2380">
                  <c:v>944</c:v>
                </c:pt>
                <c:pt idx="2381">
                  <c:v>944</c:v>
                </c:pt>
                <c:pt idx="2382">
                  <c:v>944</c:v>
                </c:pt>
                <c:pt idx="2383">
                  <c:v>944</c:v>
                </c:pt>
                <c:pt idx="2384">
                  <c:v>944</c:v>
                </c:pt>
                <c:pt idx="2385">
                  <c:v>945</c:v>
                </c:pt>
                <c:pt idx="2386">
                  <c:v>945</c:v>
                </c:pt>
                <c:pt idx="2387">
                  <c:v>945</c:v>
                </c:pt>
                <c:pt idx="2388">
                  <c:v>945</c:v>
                </c:pt>
                <c:pt idx="2389">
                  <c:v>945</c:v>
                </c:pt>
                <c:pt idx="2390">
                  <c:v>945</c:v>
                </c:pt>
                <c:pt idx="2391">
                  <c:v>945</c:v>
                </c:pt>
                <c:pt idx="2392">
                  <c:v>945</c:v>
                </c:pt>
                <c:pt idx="2393">
                  <c:v>946</c:v>
                </c:pt>
                <c:pt idx="2394">
                  <c:v>947</c:v>
                </c:pt>
                <c:pt idx="2395">
                  <c:v>947</c:v>
                </c:pt>
                <c:pt idx="2396">
                  <c:v>948</c:v>
                </c:pt>
                <c:pt idx="2397">
                  <c:v>948</c:v>
                </c:pt>
                <c:pt idx="2398">
                  <c:v>948</c:v>
                </c:pt>
                <c:pt idx="2399">
                  <c:v>948</c:v>
                </c:pt>
                <c:pt idx="2400">
                  <c:v>948</c:v>
                </c:pt>
                <c:pt idx="2401">
                  <c:v>948</c:v>
                </c:pt>
                <c:pt idx="2402">
                  <c:v>948</c:v>
                </c:pt>
                <c:pt idx="2403">
                  <c:v>949</c:v>
                </c:pt>
                <c:pt idx="2404">
                  <c:v>949</c:v>
                </c:pt>
                <c:pt idx="2405">
                  <c:v>949</c:v>
                </c:pt>
                <c:pt idx="2406">
                  <c:v>949</c:v>
                </c:pt>
                <c:pt idx="2407">
                  <c:v>949</c:v>
                </c:pt>
                <c:pt idx="2408">
                  <c:v>949</c:v>
                </c:pt>
                <c:pt idx="2409">
                  <c:v>949</c:v>
                </c:pt>
                <c:pt idx="2410">
                  <c:v>949</c:v>
                </c:pt>
                <c:pt idx="2411">
                  <c:v>950</c:v>
                </c:pt>
                <c:pt idx="2412">
                  <c:v>950</c:v>
                </c:pt>
                <c:pt idx="2413">
                  <c:v>950</c:v>
                </c:pt>
                <c:pt idx="2414">
                  <c:v>950</c:v>
                </c:pt>
                <c:pt idx="2415">
                  <c:v>950</c:v>
                </c:pt>
                <c:pt idx="2416">
                  <c:v>950</c:v>
                </c:pt>
                <c:pt idx="2417">
                  <c:v>950</c:v>
                </c:pt>
                <c:pt idx="2418">
                  <c:v>950</c:v>
                </c:pt>
                <c:pt idx="2419">
                  <c:v>950</c:v>
                </c:pt>
                <c:pt idx="2420">
                  <c:v>950</c:v>
                </c:pt>
                <c:pt idx="2421">
                  <c:v>950</c:v>
                </c:pt>
                <c:pt idx="2422">
                  <c:v>951</c:v>
                </c:pt>
                <c:pt idx="2423">
                  <c:v>951</c:v>
                </c:pt>
                <c:pt idx="2424">
                  <c:v>951</c:v>
                </c:pt>
                <c:pt idx="2425">
                  <c:v>951</c:v>
                </c:pt>
                <c:pt idx="2426">
                  <c:v>951</c:v>
                </c:pt>
                <c:pt idx="2427">
                  <c:v>951</c:v>
                </c:pt>
                <c:pt idx="2428">
                  <c:v>952</c:v>
                </c:pt>
                <c:pt idx="2429">
                  <c:v>952</c:v>
                </c:pt>
                <c:pt idx="2430">
                  <c:v>952</c:v>
                </c:pt>
                <c:pt idx="2431">
                  <c:v>952</c:v>
                </c:pt>
                <c:pt idx="2432">
                  <c:v>952</c:v>
                </c:pt>
                <c:pt idx="2433">
                  <c:v>952</c:v>
                </c:pt>
                <c:pt idx="2434">
                  <c:v>952</c:v>
                </c:pt>
                <c:pt idx="2435">
                  <c:v>955</c:v>
                </c:pt>
                <c:pt idx="2436">
                  <c:v>955</c:v>
                </c:pt>
                <c:pt idx="2437">
                  <c:v>955</c:v>
                </c:pt>
                <c:pt idx="2438">
                  <c:v>955</c:v>
                </c:pt>
                <c:pt idx="2439">
                  <c:v>955</c:v>
                </c:pt>
                <c:pt idx="2440">
                  <c:v>955</c:v>
                </c:pt>
                <c:pt idx="2441">
                  <c:v>955</c:v>
                </c:pt>
                <c:pt idx="2442">
                  <c:v>956</c:v>
                </c:pt>
                <c:pt idx="2443">
                  <c:v>956</c:v>
                </c:pt>
                <c:pt idx="2444">
                  <c:v>956</c:v>
                </c:pt>
                <c:pt idx="2445">
                  <c:v>956</c:v>
                </c:pt>
                <c:pt idx="2446">
                  <c:v>956</c:v>
                </c:pt>
                <c:pt idx="2447">
                  <c:v>956</c:v>
                </c:pt>
                <c:pt idx="2448">
                  <c:v>956</c:v>
                </c:pt>
                <c:pt idx="2449">
                  <c:v>956</c:v>
                </c:pt>
                <c:pt idx="2450">
                  <c:v>956</c:v>
                </c:pt>
                <c:pt idx="2451">
                  <c:v>956</c:v>
                </c:pt>
                <c:pt idx="2452">
                  <c:v>957</c:v>
                </c:pt>
                <c:pt idx="2453">
                  <c:v>957</c:v>
                </c:pt>
                <c:pt idx="2454">
                  <c:v>957</c:v>
                </c:pt>
                <c:pt idx="2455">
                  <c:v>957</c:v>
                </c:pt>
                <c:pt idx="2456">
                  <c:v>957</c:v>
                </c:pt>
                <c:pt idx="2457">
                  <c:v>958</c:v>
                </c:pt>
                <c:pt idx="2458">
                  <c:v>958</c:v>
                </c:pt>
                <c:pt idx="2459">
                  <c:v>958</c:v>
                </c:pt>
                <c:pt idx="2460">
                  <c:v>958</c:v>
                </c:pt>
                <c:pt idx="2461">
                  <c:v>958</c:v>
                </c:pt>
                <c:pt idx="2462">
                  <c:v>958</c:v>
                </c:pt>
                <c:pt idx="2463">
                  <c:v>959</c:v>
                </c:pt>
                <c:pt idx="2464">
                  <c:v>959</c:v>
                </c:pt>
                <c:pt idx="2465">
                  <c:v>959</c:v>
                </c:pt>
                <c:pt idx="2466">
                  <c:v>959</c:v>
                </c:pt>
                <c:pt idx="2467">
                  <c:v>959</c:v>
                </c:pt>
                <c:pt idx="2468">
                  <c:v>959</c:v>
                </c:pt>
                <c:pt idx="2469">
                  <c:v>959</c:v>
                </c:pt>
                <c:pt idx="2470">
                  <c:v>959</c:v>
                </c:pt>
                <c:pt idx="2471">
                  <c:v>961</c:v>
                </c:pt>
                <c:pt idx="2472">
                  <c:v>962</c:v>
                </c:pt>
                <c:pt idx="2473">
                  <c:v>962</c:v>
                </c:pt>
                <c:pt idx="2474">
                  <c:v>962</c:v>
                </c:pt>
                <c:pt idx="2475">
                  <c:v>962</c:v>
                </c:pt>
                <c:pt idx="2476">
                  <c:v>962</c:v>
                </c:pt>
                <c:pt idx="2477">
                  <c:v>962</c:v>
                </c:pt>
                <c:pt idx="2478">
                  <c:v>962</c:v>
                </c:pt>
                <c:pt idx="2479">
                  <c:v>963</c:v>
                </c:pt>
                <c:pt idx="2480">
                  <c:v>963</c:v>
                </c:pt>
                <c:pt idx="2481">
                  <c:v>963</c:v>
                </c:pt>
                <c:pt idx="2482">
                  <c:v>963</c:v>
                </c:pt>
                <c:pt idx="2483">
                  <c:v>963</c:v>
                </c:pt>
                <c:pt idx="2484">
                  <c:v>963</c:v>
                </c:pt>
                <c:pt idx="2485">
                  <c:v>963</c:v>
                </c:pt>
                <c:pt idx="2486">
                  <c:v>963</c:v>
                </c:pt>
                <c:pt idx="2487">
                  <c:v>963</c:v>
                </c:pt>
                <c:pt idx="2488">
                  <c:v>964</c:v>
                </c:pt>
                <c:pt idx="2489">
                  <c:v>964</c:v>
                </c:pt>
                <c:pt idx="2490">
                  <c:v>964</c:v>
                </c:pt>
                <c:pt idx="2491">
                  <c:v>964</c:v>
                </c:pt>
                <c:pt idx="2492">
                  <c:v>964</c:v>
                </c:pt>
                <c:pt idx="2493">
                  <c:v>965</c:v>
                </c:pt>
                <c:pt idx="2494">
                  <c:v>965</c:v>
                </c:pt>
                <c:pt idx="2495">
                  <c:v>965</c:v>
                </c:pt>
                <c:pt idx="2496">
                  <c:v>965</c:v>
                </c:pt>
                <c:pt idx="2497">
                  <c:v>965</c:v>
                </c:pt>
                <c:pt idx="2498">
                  <c:v>965</c:v>
                </c:pt>
                <c:pt idx="2499">
                  <c:v>965</c:v>
                </c:pt>
                <c:pt idx="2500">
                  <c:v>966</c:v>
                </c:pt>
                <c:pt idx="2501">
                  <c:v>966</c:v>
                </c:pt>
                <c:pt idx="2502">
                  <c:v>966</c:v>
                </c:pt>
                <c:pt idx="2503">
                  <c:v>966</c:v>
                </c:pt>
                <c:pt idx="2504">
                  <c:v>966</c:v>
                </c:pt>
                <c:pt idx="2505">
                  <c:v>966</c:v>
                </c:pt>
                <c:pt idx="2506">
                  <c:v>967</c:v>
                </c:pt>
                <c:pt idx="2507">
                  <c:v>969</c:v>
                </c:pt>
                <c:pt idx="2508">
                  <c:v>969</c:v>
                </c:pt>
                <c:pt idx="2509">
                  <c:v>969</c:v>
                </c:pt>
                <c:pt idx="2510">
                  <c:v>969</c:v>
                </c:pt>
                <c:pt idx="2511">
                  <c:v>969</c:v>
                </c:pt>
                <c:pt idx="2512">
                  <c:v>969</c:v>
                </c:pt>
                <c:pt idx="2513">
                  <c:v>970</c:v>
                </c:pt>
                <c:pt idx="2514">
                  <c:v>970</c:v>
                </c:pt>
                <c:pt idx="2515">
                  <c:v>970</c:v>
                </c:pt>
                <c:pt idx="2516">
                  <c:v>970</c:v>
                </c:pt>
                <c:pt idx="2517">
                  <c:v>970</c:v>
                </c:pt>
                <c:pt idx="2518">
                  <c:v>970</c:v>
                </c:pt>
                <c:pt idx="2519">
                  <c:v>971</c:v>
                </c:pt>
                <c:pt idx="2520">
                  <c:v>971</c:v>
                </c:pt>
                <c:pt idx="2521">
                  <c:v>971</c:v>
                </c:pt>
                <c:pt idx="2522">
                  <c:v>971</c:v>
                </c:pt>
                <c:pt idx="2523">
                  <c:v>971</c:v>
                </c:pt>
                <c:pt idx="2524">
                  <c:v>971</c:v>
                </c:pt>
                <c:pt idx="2525">
                  <c:v>971</c:v>
                </c:pt>
                <c:pt idx="2526">
                  <c:v>971</c:v>
                </c:pt>
                <c:pt idx="2527">
                  <c:v>971</c:v>
                </c:pt>
                <c:pt idx="2528">
                  <c:v>972</c:v>
                </c:pt>
                <c:pt idx="2529">
                  <c:v>972</c:v>
                </c:pt>
                <c:pt idx="2530">
                  <c:v>972</c:v>
                </c:pt>
                <c:pt idx="2531">
                  <c:v>972</c:v>
                </c:pt>
                <c:pt idx="2532">
                  <c:v>973</c:v>
                </c:pt>
                <c:pt idx="2533">
                  <c:v>973</c:v>
                </c:pt>
                <c:pt idx="2534">
                  <c:v>975</c:v>
                </c:pt>
                <c:pt idx="2535">
                  <c:v>976</c:v>
                </c:pt>
                <c:pt idx="2536">
                  <c:v>976</c:v>
                </c:pt>
                <c:pt idx="2537">
                  <c:v>976</c:v>
                </c:pt>
                <c:pt idx="2538">
                  <c:v>976</c:v>
                </c:pt>
                <c:pt idx="2539">
                  <c:v>976</c:v>
                </c:pt>
                <c:pt idx="2540">
                  <c:v>976</c:v>
                </c:pt>
                <c:pt idx="2541">
                  <c:v>977</c:v>
                </c:pt>
                <c:pt idx="2542">
                  <c:v>977</c:v>
                </c:pt>
                <c:pt idx="2543">
                  <c:v>977</c:v>
                </c:pt>
                <c:pt idx="2544">
                  <c:v>977</c:v>
                </c:pt>
                <c:pt idx="2545">
                  <c:v>977</c:v>
                </c:pt>
                <c:pt idx="2546">
                  <c:v>978</c:v>
                </c:pt>
                <c:pt idx="2547">
                  <c:v>978</c:v>
                </c:pt>
                <c:pt idx="2548">
                  <c:v>979</c:v>
                </c:pt>
                <c:pt idx="2549">
                  <c:v>979</c:v>
                </c:pt>
                <c:pt idx="2550">
                  <c:v>979</c:v>
                </c:pt>
                <c:pt idx="2551">
                  <c:v>980</c:v>
                </c:pt>
                <c:pt idx="2552">
                  <c:v>980</c:v>
                </c:pt>
                <c:pt idx="2553">
                  <c:v>983</c:v>
                </c:pt>
                <c:pt idx="2554">
                  <c:v>983</c:v>
                </c:pt>
                <c:pt idx="2555">
                  <c:v>983</c:v>
                </c:pt>
                <c:pt idx="2556">
                  <c:v>984</c:v>
                </c:pt>
                <c:pt idx="2557">
                  <c:v>984</c:v>
                </c:pt>
                <c:pt idx="2558">
                  <c:v>984</c:v>
                </c:pt>
                <c:pt idx="2559">
                  <c:v>985</c:v>
                </c:pt>
                <c:pt idx="2560">
                  <c:v>985</c:v>
                </c:pt>
                <c:pt idx="2561">
                  <c:v>986</c:v>
                </c:pt>
                <c:pt idx="2562">
                  <c:v>986</c:v>
                </c:pt>
                <c:pt idx="2563">
                  <c:v>986</c:v>
                </c:pt>
                <c:pt idx="2564">
                  <c:v>986</c:v>
                </c:pt>
                <c:pt idx="2565">
                  <c:v>987</c:v>
                </c:pt>
                <c:pt idx="2566">
                  <c:v>987</c:v>
                </c:pt>
                <c:pt idx="2567">
                  <c:v>989</c:v>
                </c:pt>
                <c:pt idx="2568">
                  <c:v>990</c:v>
                </c:pt>
                <c:pt idx="2569">
                  <c:v>990</c:v>
                </c:pt>
                <c:pt idx="2570">
                  <c:v>990</c:v>
                </c:pt>
                <c:pt idx="2571">
                  <c:v>990</c:v>
                </c:pt>
                <c:pt idx="2572">
                  <c:v>991</c:v>
                </c:pt>
                <c:pt idx="2573">
                  <c:v>991</c:v>
                </c:pt>
                <c:pt idx="2574">
                  <c:v>991</c:v>
                </c:pt>
                <c:pt idx="2575">
                  <c:v>991</c:v>
                </c:pt>
                <c:pt idx="2576">
                  <c:v>991</c:v>
                </c:pt>
                <c:pt idx="2577">
                  <c:v>991</c:v>
                </c:pt>
                <c:pt idx="2578">
                  <c:v>991</c:v>
                </c:pt>
                <c:pt idx="2579">
                  <c:v>991</c:v>
                </c:pt>
                <c:pt idx="2580">
                  <c:v>991</c:v>
                </c:pt>
                <c:pt idx="2581">
                  <c:v>991</c:v>
                </c:pt>
                <c:pt idx="2582">
                  <c:v>991</c:v>
                </c:pt>
                <c:pt idx="2583">
                  <c:v>991</c:v>
                </c:pt>
                <c:pt idx="2584">
                  <c:v>992</c:v>
                </c:pt>
                <c:pt idx="2585">
                  <c:v>992</c:v>
                </c:pt>
                <c:pt idx="2586">
                  <c:v>992</c:v>
                </c:pt>
                <c:pt idx="2587">
                  <c:v>992</c:v>
                </c:pt>
                <c:pt idx="2588">
                  <c:v>992</c:v>
                </c:pt>
                <c:pt idx="2589">
                  <c:v>992</c:v>
                </c:pt>
                <c:pt idx="2590">
                  <c:v>992</c:v>
                </c:pt>
                <c:pt idx="2591">
                  <c:v>992</c:v>
                </c:pt>
                <c:pt idx="2592">
                  <c:v>992</c:v>
                </c:pt>
                <c:pt idx="2593">
                  <c:v>993</c:v>
                </c:pt>
                <c:pt idx="2594">
                  <c:v>993</c:v>
                </c:pt>
                <c:pt idx="2595">
                  <c:v>993</c:v>
                </c:pt>
                <c:pt idx="2596">
                  <c:v>993</c:v>
                </c:pt>
                <c:pt idx="2597">
                  <c:v>993</c:v>
                </c:pt>
                <c:pt idx="2598">
                  <c:v>993</c:v>
                </c:pt>
                <c:pt idx="2599">
                  <c:v>993</c:v>
                </c:pt>
                <c:pt idx="2600">
                  <c:v>993</c:v>
                </c:pt>
                <c:pt idx="2601">
                  <c:v>993</c:v>
                </c:pt>
                <c:pt idx="2602">
                  <c:v>994</c:v>
                </c:pt>
                <c:pt idx="2603">
                  <c:v>994</c:v>
                </c:pt>
                <c:pt idx="2604">
                  <c:v>994</c:v>
                </c:pt>
                <c:pt idx="2605">
                  <c:v>994</c:v>
                </c:pt>
                <c:pt idx="2606">
                  <c:v>994</c:v>
                </c:pt>
                <c:pt idx="2607">
                  <c:v>994</c:v>
                </c:pt>
                <c:pt idx="2608">
                  <c:v>994</c:v>
                </c:pt>
                <c:pt idx="2609">
                  <c:v>994</c:v>
                </c:pt>
                <c:pt idx="2610">
                  <c:v>994</c:v>
                </c:pt>
                <c:pt idx="2611">
                  <c:v>994</c:v>
                </c:pt>
                <c:pt idx="2612">
                  <c:v>994</c:v>
                </c:pt>
                <c:pt idx="2613">
                  <c:v>994</c:v>
                </c:pt>
                <c:pt idx="2614">
                  <c:v>997</c:v>
                </c:pt>
                <c:pt idx="2615">
                  <c:v>997</c:v>
                </c:pt>
                <c:pt idx="2616">
                  <c:v>997</c:v>
                </c:pt>
                <c:pt idx="2617">
                  <c:v>997</c:v>
                </c:pt>
                <c:pt idx="2618">
                  <c:v>997</c:v>
                </c:pt>
                <c:pt idx="2619">
                  <c:v>997</c:v>
                </c:pt>
                <c:pt idx="2620">
                  <c:v>997</c:v>
                </c:pt>
                <c:pt idx="2621">
                  <c:v>997</c:v>
                </c:pt>
                <c:pt idx="2622">
                  <c:v>997</c:v>
                </c:pt>
                <c:pt idx="2623">
                  <c:v>997</c:v>
                </c:pt>
                <c:pt idx="2624">
                  <c:v>997</c:v>
                </c:pt>
                <c:pt idx="2625">
                  <c:v>997</c:v>
                </c:pt>
                <c:pt idx="2626">
                  <c:v>997</c:v>
                </c:pt>
                <c:pt idx="2627">
                  <c:v>997</c:v>
                </c:pt>
                <c:pt idx="2628">
                  <c:v>998</c:v>
                </c:pt>
                <c:pt idx="2629">
                  <c:v>998</c:v>
                </c:pt>
                <c:pt idx="2630">
                  <c:v>998</c:v>
                </c:pt>
                <c:pt idx="2631">
                  <c:v>998</c:v>
                </c:pt>
                <c:pt idx="2632">
                  <c:v>998</c:v>
                </c:pt>
                <c:pt idx="2633">
                  <c:v>998</c:v>
                </c:pt>
                <c:pt idx="2634">
                  <c:v>998</c:v>
                </c:pt>
                <c:pt idx="2635">
                  <c:v>998</c:v>
                </c:pt>
                <c:pt idx="2636">
                  <c:v>998</c:v>
                </c:pt>
                <c:pt idx="2637">
                  <c:v>999</c:v>
                </c:pt>
                <c:pt idx="2638">
                  <c:v>999</c:v>
                </c:pt>
                <c:pt idx="2639">
                  <c:v>999</c:v>
                </c:pt>
                <c:pt idx="2640">
                  <c:v>999</c:v>
                </c:pt>
                <c:pt idx="2641">
                  <c:v>999</c:v>
                </c:pt>
                <c:pt idx="2642">
                  <c:v>999</c:v>
                </c:pt>
                <c:pt idx="2643">
                  <c:v>999</c:v>
                </c:pt>
                <c:pt idx="2644">
                  <c:v>1000</c:v>
                </c:pt>
                <c:pt idx="2645">
                  <c:v>1000</c:v>
                </c:pt>
                <c:pt idx="2646">
                  <c:v>1000</c:v>
                </c:pt>
                <c:pt idx="2647">
                  <c:v>1000</c:v>
                </c:pt>
                <c:pt idx="2648">
                  <c:v>1000</c:v>
                </c:pt>
                <c:pt idx="2649">
                  <c:v>1000</c:v>
                </c:pt>
                <c:pt idx="2650">
                  <c:v>1000</c:v>
                </c:pt>
                <c:pt idx="2651">
                  <c:v>1001</c:v>
                </c:pt>
                <c:pt idx="2652">
                  <c:v>1001</c:v>
                </c:pt>
                <c:pt idx="2653">
                  <c:v>1001</c:v>
                </c:pt>
                <c:pt idx="2654">
                  <c:v>1001</c:v>
                </c:pt>
                <c:pt idx="2655">
                  <c:v>1001</c:v>
                </c:pt>
                <c:pt idx="2656">
                  <c:v>1001</c:v>
                </c:pt>
                <c:pt idx="2657">
                  <c:v>1001</c:v>
                </c:pt>
                <c:pt idx="2658">
                  <c:v>1002</c:v>
                </c:pt>
                <c:pt idx="2659">
                  <c:v>1003</c:v>
                </c:pt>
                <c:pt idx="2660">
                  <c:v>1004</c:v>
                </c:pt>
                <c:pt idx="2661">
                  <c:v>1004</c:v>
                </c:pt>
                <c:pt idx="2662">
                  <c:v>1004</c:v>
                </c:pt>
                <c:pt idx="2663">
                  <c:v>1004</c:v>
                </c:pt>
                <c:pt idx="2664">
                  <c:v>1004</c:v>
                </c:pt>
                <c:pt idx="2665">
                  <c:v>1004</c:v>
                </c:pt>
                <c:pt idx="2666">
                  <c:v>1004</c:v>
                </c:pt>
                <c:pt idx="2667">
                  <c:v>1005</c:v>
                </c:pt>
                <c:pt idx="2668">
                  <c:v>1005</c:v>
                </c:pt>
                <c:pt idx="2669">
                  <c:v>1005</c:v>
                </c:pt>
                <c:pt idx="2670">
                  <c:v>1005</c:v>
                </c:pt>
                <c:pt idx="2671">
                  <c:v>1005</c:v>
                </c:pt>
                <c:pt idx="2672">
                  <c:v>1006</c:v>
                </c:pt>
                <c:pt idx="2673">
                  <c:v>1006</c:v>
                </c:pt>
                <c:pt idx="2674">
                  <c:v>1006</c:v>
                </c:pt>
                <c:pt idx="2675">
                  <c:v>1006</c:v>
                </c:pt>
                <c:pt idx="2676">
                  <c:v>1006</c:v>
                </c:pt>
                <c:pt idx="2677">
                  <c:v>1006</c:v>
                </c:pt>
                <c:pt idx="2678">
                  <c:v>1006</c:v>
                </c:pt>
                <c:pt idx="2679">
                  <c:v>1006</c:v>
                </c:pt>
                <c:pt idx="2680">
                  <c:v>1007</c:v>
                </c:pt>
                <c:pt idx="2681">
                  <c:v>1007</c:v>
                </c:pt>
                <c:pt idx="2682">
                  <c:v>1007</c:v>
                </c:pt>
                <c:pt idx="2683">
                  <c:v>1007</c:v>
                </c:pt>
                <c:pt idx="2684">
                  <c:v>1007</c:v>
                </c:pt>
                <c:pt idx="2685">
                  <c:v>1007</c:v>
                </c:pt>
                <c:pt idx="2686">
                  <c:v>1007</c:v>
                </c:pt>
                <c:pt idx="2687">
                  <c:v>1007</c:v>
                </c:pt>
                <c:pt idx="2688">
                  <c:v>1007</c:v>
                </c:pt>
                <c:pt idx="2689">
                  <c:v>1007</c:v>
                </c:pt>
                <c:pt idx="2690">
                  <c:v>1008</c:v>
                </c:pt>
                <c:pt idx="2691">
                  <c:v>1008</c:v>
                </c:pt>
                <c:pt idx="2692">
                  <c:v>1008</c:v>
                </c:pt>
                <c:pt idx="2693">
                  <c:v>1008</c:v>
                </c:pt>
                <c:pt idx="2694">
                  <c:v>1008</c:v>
                </c:pt>
                <c:pt idx="2695">
                  <c:v>1008</c:v>
                </c:pt>
                <c:pt idx="2696">
                  <c:v>1008</c:v>
                </c:pt>
                <c:pt idx="2697">
                  <c:v>1008</c:v>
                </c:pt>
                <c:pt idx="2698">
                  <c:v>1008</c:v>
                </c:pt>
                <c:pt idx="2699">
                  <c:v>1008</c:v>
                </c:pt>
                <c:pt idx="2700">
                  <c:v>1010</c:v>
                </c:pt>
                <c:pt idx="2701">
                  <c:v>1011</c:v>
                </c:pt>
                <c:pt idx="2702">
                  <c:v>1011</c:v>
                </c:pt>
                <c:pt idx="2703">
                  <c:v>1011</c:v>
                </c:pt>
                <c:pt idx="2704">
                  <c:v>1011</c:v>
                </c:pt>
                <c:pt idx="2705">
                  <c:v>1011</c:v>
                </c:pt>
                <c:pt idx="2706">
                  <c:v>1011</c:v>
                </c:pt>
                <c:pt idx="2707">
                  <c:v>1012</c:v>
                </c:pt>
                <c:pt idx="2708">
                  <c:v>1012</c:v>
                </c:pt>
                <c:pt idx="2709">
                  <c:v>1012</c:v>
                </c:pt>
                <c:pt idx="2710">
                  <c:v>1012</c:v>
                </c:pt>
                <c:pt idx="2711">
                  <c:v>1012</c:v>
                </c:pt>
                <c:pt idx="2712">
                  <c:v>1012</c:v>
                </c:pt>
                <c:pt idx="2713">
                  <c:v>1012</c:v>
                </c:pt>
                <c:pt idx="2714">
                  <c:v>1012</c:v>
                </c:pt>
                <c:pt idx="2715">
                  <c:v>1012</c:v>
                </c:pt>
                <c:pt idx="2716">
                  <c:v>1012</c:v>
                </c:pt>
                <c:pt idx="2717">
                  <c:v>1012</c:v>
                </c:pt>
                <c:pt idx="2718">
                  <c:v>1012</c:v>
                </c:pt>
                <c:pt idx="2719">
                  <c:v>1012</c:v>
                </c:pt>
                <c:pt idx="2720">
                  <c:v>1013</c:v>
                </c:pt>
                <c:pt idx="2721">
                  <c:v>1013</c:v>
                </c:pt>
                <c:pt idx="2722">
                  <c:v>1013</c:v>
                </c:pt>
                <c:pt idx="2723">
                  <c:v>1013</c:v>
                </c:pt>
                <c:pt idx="2724">
                  <c:v>1013</c:v>
                </c:pt>
                <c:pt idx="2725">
                  <c:v>1013</c:v>
                </c:pt>
                <c:pt idx="2726">
                  <c:v>1014</c:v>
                </c:pt>
                <c:pt idx="2727">
                  <c:v>1014</c:v>
                </c:pt>
                <c:pt idx="2728">
                  <c:v>1014</c:v>
                </c:pt>
                <c:pt idx="2729">
                  <c:v>1014</c:v>
                </c:pt>
                <c:pt idx="2730">
                  <c:v>1014</c:v>
                </c:pt>
                <c:pt idx="2731">
                  <c:v>1015</c:v>
                </c:pt>
                <c:pt idx="2732">
                  <c:v>1015</c:v>
                </c:pt>
                <c:pt idx="2733">
                  <c:v>1015</c:v>
                </c:pt>
                <c:pt idx="2734">
                  <c:v>1015</c:v>
                </c:pt>
                <c:pt idx="2735">
                  <c:v>1015</c:v>
                </c:pt>
                <c:pt idx="2736">
                  <c:v>1015</c:v>
                </c:pt>
                <c:pt idx="2737">
                  <c:v>1018</c:v>
                </c:pt>
                <c:pt idx="2738">
                  <c:v>1018</c:v>
                </c:pt>
                <c:pt idx="2739">
                  <c:v>1018</c:v>
                </c:pt>
                <c:pt idx="2740">
                  <c:v>1018</c:v>
                </c:pt>
                <c:pt idx="2741">
                  <c:v>1018</c:v>
                </c:pt>
                <c:pt idx="2742">
                  <c:v>1018</c:v>
                </c:pt>
                <c:pt idx="2743">
                  <c:v>1018</c:v>
                </c:pt>
                <c:pt idx="2744">
                  <c:v>1018</c:v>
                </c:pt>
                <c:pt idx="2745">
                  <c:v>1018</c:v>
                </c:pt>
                <c:pt idx="2746">
                  <c:v>1019</c:v>
                </c:pt>
                <c:pt idx="2747">
                  <c:v>1019</c:v>
                </c:pt>
                <c:pt idx="2748">
                  <c:v>1019</c:v>
                </c:pt>
                <c:pt idx="2749">
                  <c:v>1019</c:v>
                </c:pt>
                <c:pt idx="2750">
                  <c:v>1019</c:v>
                </c:pt>
                <c:pt idx="2751">
                  <c:v>1020</c:v>
                </c:pt>
                <c:pt idx="2752">
                  <c:v>1020</c:v>
                </c:pt>
                <c:pt idx="2753">
                  <c:v>1020</c:v>
                </c:pt>
                <c:pt idx="2754">
                  <c:v>1020</c:v>
                </c:pt>
                <c:pt idx="2755">
                  <c:v>1020</c:v>
                </c:pt>
                <c:pt idx="2756">
                  <c:v>1020</c:v>
                </c:pt>
                <c:pt idx="2757">
                  <c:v>1020</c:v>
                </c:pt>
                <c:pt idx="2758">
                  <c:v>1020</c:v>
                </c:pt>
                <c:pt idx="2759">
                  <c:v>1020</c:v>
                </c:pt>
                <c:pt idx="2760">
                  <c:v>1021</c:v>
                </c:pt>
                <c:pt idx="2761">
                  <c:v>1021</c:v>
                </c:pt>
                <c:pt idx="2762">
                  <c:v>1021</c:v>
                </c:pt>
                <c:pt idx="2763">
                  <c:v>1021</c:v>
                </c:pt>
                <c:pt idx="2764">
                  <c:v>1021</c:v>
                </c:pt>
                <c:pt idx="2765">
                  <c:v>1021</c:v>
                </c:pt>
                <c:pt idx="2766">
                  <c:v>1021</c:v>
                </c:pt>
                <c:pt idx="2767">
                  <c:v>1022</c:v>
                </c:pt>
                <c:pt idx="2768">
                  <c:v>1022</c:v>
                </c:pt>
                <c:pt idx="2769">
                  <c:v>1022</c:v>
                </c:pt>
                <c:pt idx="2770">
                  <c:v>1022</c:v>
                </c:pt>
                <c:pt idx="2771">
                  <c:v>1022</c:v>
                </c:pt>
                <c:pt idx="2772">
                  <c:v>1022</c:v>
                </c:pt>
                <c:pt idx="2773">
                  <c:v>1022</c:v>
                </c:pt>
                <c:pt idx="2774">
                  <c:v>1023</c:v>
                </c:pt>
                <c:pt idx="2775">
                  <c:v>1024</c:v>
                </c:pt>
                <c:pt idx="2776">
                  <c:v>1024</c:v>
                </c:pt>
                <c:pt idx="2777">
                  <c:v>1025</c:v>
                </c:pt>
                <c:pt idx="2778">
                  <c:v>1025</c:v>
                </c:pt>
                <c:pt idx="2779">
                  <c:v>1025</c:v>
                </c:pt>
                <c:pt idx="2780">
                  <c:v>1025</c:v>
                </c:pt>
                <c:pt idx="2781">
                  <c:v>1025</c:v>
                </c:pt>
                <c:pt idx="2782">
                  <c:v>1025</c:v>
                </c:pt>
                <c:pt idx="2783">
                  <c:v>1025</c:v>
                </c:pt>
                <c:pt idx="2784">
                  <c:v>1026</c:v>
                </c:pt>
                <c:pt idx="2785">
                  <c:v>1026</c:v>
                </c:pt>
                <c:pt idx="2786">
                  <c:v>1026</c:v>
                </c:pt>
                <c:pt idx="2787">
                  <c:v>1026</c:v>
                </c:pt>
                <c:pt idx="2788">
                  <c:v>1026</c:v>
                </c:pt>
                <c:pt idx="2789">
                  <c:v>1026</c:v>
                </c:pt>
                <c:pt idx="2790">
                  <c:v>1026</c:v>
                </c:pt>
                <c:pt idx="2791">
                  <c:v>1027</c:v>
                </c:pt>
                <c:pt idx="2792">
                  <c:v>1027</c:v>
                </c:pt>
                <c:pt idx="2793">
                  <c:v>1027</c:v>
                </c:pt>
                <c:pt idx="2794">
                  <c:v>1027</c:v>
                </c:pt>
                <c:pt idx="2795">
                  <c:v>1027</c:v>
                </c:pt>
                <c:pt idx="2796">
                  <c:v>1027</c:v>
                </c:pt>
                <c:pt idx="2797">
                  <c:v>1027</c:v>
                </c:pt>
                <c:pt idx="2798">
                  <c:v>1028</c:v>
                </c:pt>
                <c:pt idx="2799">
                  <c:v>1028</c:v>
                </c:pt>
                <c:pt idx="2800">
                  <c:v>1028</c:v>
                </c:pt>
                <c:pt idx="2801">
                  <c:v>1028</c:v>
                </c:pt>
                <c:pt idx="2802">
                  <c:v>1028</c:v>
                </c:pt>
                <c:pt idx="2803">
                  <c:v>1028</c:v>
                </c:pt>
                <c:pt idx="2804">
                  <c:v>1028</c:v>
                </c:pt>
                <c:pt idx="2805">
                  <c:v>1028</c:v>
                </c:pt>
                <c:pt idx="2806">
                  <c:v>1028</c:v>
                </c:pt>
                <c:pt idx="2807">
                  <c:v>1029</c:v>
                </c:pt>
                <c:pt idx="2808">
                  <c:v>1029</c:v>
                </c:pt>
                <c:pt idx="2809">
                  <c:v>1029</c:v>
                </c:pt>
                <c:pt idx="2810">
                  <c:v>1029</c:v>
                </c:pt>
                <c:pt idx="2811">
                  <c:v>1029</c:v>
                </c:pt>
                <c:pt idx="2812">
                  <c:v>1029</c:v>
                </c:pt>
                <c:pt idx="2813">
                  <c:v>1030</c:v>
                </c:pt>
                <c:pt idx="2814">
                  <c:v>1030</c:v>
                </c:pt>
                <c:pt idx="2815">
                  <c:v>1030</c:v>
                </c:pt>
                <c:pt idx="2816">
                  <c:v>1031</c:v>
                </c:pt>
                <c:pt idx="2817">
                  <c:v>1031</c:v>
                </c:pt>
                <c:pt idx="2818">
                  <c:v>1032</c:v>
                </c:pt>
                <c:pt idx="2819">
                  <c:v>1032</c:v>
                </c:pt>
                <c:pt idx="2820">
                  <c:v>1032</c:v>
                </c:pt>
                <c:pt idx="2821">
                  <c:v>1032</c:v>
                </c:pt>
                <c:pt idx="2822">
                  <c:v>1032</c:v>
                </c:pt>
                <c:pt idx="2823">
                  <c:v>1032</c:v>
                </c:pt>
                <c:pt idx="2824">
                  <c:v>1032</c:v>
                </c:pt>
                <c:pt idx="2825">
                  <c:v>1032</c:v>
                </c:pt>
                <c:pt idx="2826">
                  <c:v>1032</c:v>
                </c:pt>
                <c:pt idx="2827">
                  <c:v>1033</c:v>
                </c:pt>
                <c:pt idx="2828">
                  <c:v>1033</c:v>
                </c:pt>
                <c:pt idx="2829">
                  <c:v>1033</c:v>
                </c:pt>
                <c:pt idx="2830">
                  <c:v>1033</c:v>
                </c:pt>
                <c:pt idx="2831">
                  <c:v>1033</c:v>
                </c:pt>
                <c:pt idx="2832">
                  <c:v>1033</c:v>
                </c:pt>
                <c:pt idx="2833">
                  <c:v>1034</c:v>
                </c:pt>
                <c:pt idx="2834">
                  <c:v>1034</c:v>
                </c:pt>
                <c:pt idx="2835">
                  <c:v>1034</c:v>
                </c:pt>
                <c:pt idx="2836">
                  <c:v>1034</c:v>
                </c:pt>
                <c:pt idx="2837">
                  <c:v>1034</c:v>
                </c:pt>
                <c:pt idx="2838">
                  <c:v>1034</c:v>
                </c:pt>
                <c:pt idx="2839">
                  <c:v>1034</c:v>
                </c:pt>
                <c:pt idx="2840">
                  <c:v>1034</c:v>
                </c:pt>
                <c:pt idx="2841">
                  <c:v>1034</c:v>
                </c:pt>
                <c:pt idx="2842">
                  <c:v>1034</c:v>
                </c:pt>
                <c:pt idx="2843">
                  <c:v>1034</c:v>
                </c:pt>
                <c:pt idx="2844">
                  <c:v>1034</c:v>
                </c:pt>
                <c:pt idx="2845">
                  <c:v>1035</c:v>
                </c:pt>
                <c:pt idx="2846">
                  <c:v>1035</c:v>
                </c:pt>
                <c:pt idx="2847">
                  <c:v>1035</c:v>
                </c:pt>
                <c:pt idx="2848">
                  <c:v>1035</c:v>
                </c:pt>
                <c:pt idx="2849">
                  <c:v>1035</c:v>
                </c:pt>
                <c:pt idx="2850">
                  <c:v>1035</c:v>
                </c:pt>
                <c:pt idx="2851">
                  <c:v>1035</c:v>
                </c:pt>
                <c:pt idx="2852">
                  <c:v>1036</c:v>
                </c:pt>
                <c:pt idx="2853">
                  <c:v>1036</c:v>
                </c:pt>
                <c:pt idx="2854">
                  <c:v>1036</c:v>
                </c:pt>
                <c:pt idx="2855">
                  <c:v>1039</c:v>
                </c:pt>
                <c:pt idx="2856">
                  <c:v>1039</c:v>
                </c:pt>
                <c:pt idx="2857">
                  <c:v>1039</c:v>
                </c:pt>
                <c:pt idx="2858">
                  <c:v>1039</c:v>
                </c:pt>
                <c:pt idx="2859">
                  <c:v>1040</c:v>
                </c:pt>
                <c:pt idx="2860">
                  <c:v>1040</c:v>
                </c:pt>
                <c:pt idx="2861">
                  <c:v>1040</c:v>
                </c:pt>
                <c:pt idx="2862">
                  <c:v>1040</c:v>
                </c:pt>
                <c:pt idx="2863">
                  <c:v>1040</c:v>
                </c:pt>
                <c:pt idx="2864">
                  <c:v>1040</c:v>
                </c:pt>
                <c:pt idx="2865">
                  <c:v>1040</c:v>
                </c:pt>
                <c:pt idx="2866">
                  <c:v>1040</c:v>
                </c:pt>
                <c:pt idx="2867">
                  <c:v>1040</c:v>
                </c:pt>
                <c:pt idx="2868">
                  <c:v>1040</c:v>
                </c:pt>
                <c:pt idx="2869">
                  <c:v>1041</c:v>
                </c:pt>
                <c:pt idx="2870">
                  <c:v>1041</c:v>
                </c:pt>
                <c:pt idx="2871">
                  <c:v>1041</c:v>
                </c:pt>
                <c:pt idx="2872">
                  <c:v>1041</c:v>
                </c:pt>
                <c:pt idx="2873">
                  <c:v>1041</c:v>
                </c:pt>
                <c:pt idx="2874">
                  <c:v>1041</c:v>
                </c:pt>
                <c:pt idx="2875">
                  <c:v>1041</c:v>
                </c:pt>
                <c:pt idx="2876">
                  <c:v>1041</c:v>
                </c:pt>
                <c:pt idx="2877">
                  <c:v>1041</c:v>
                </c:pt>
                <c:pt idx="2878">
                  <c:v>1042</c:v>
                </c:pt>
                <c:pt idx="2879">
                  <c:v>1042</c:v>
                </c:pt>
                <c:pt idx="2880">
                  <c:v>1042</c:v>
                </c:pt>
                <c:pt idx="2881">
                  <c:v>1042</c:v>
                </c:pt>
                <c:pt idx="2882">
                  <c:v>1043</c:v>
                </c:pt>
                <c:pt idx="2883">
                  <c:v>1043</c:v>
                </c:pt>
                <c:pt idx="2884">
                  <c:v>1043</c:v>
                </c:pt>
                <c:pt idx="2885">
                  <c:v>1043</c:v>
                </c:pt>
                <c:pt idx="2886">
                  <c:v>1043</c:v>
                </c:pt>
                <c:pt idx="2887">
                  <c:v>1043</c:v>
                </c:pt>
                <c:pt idx="2888">
                  <c:v>1044</c:v>
                </c:pt>
                <c:pt idx="2889">
                  <c:v>1045</c:v>
                </c:pt>
                <c:pt idx="2890">
                  <c:v>1046</c:v>
                </c:pt>
                <c:pt idx="2891">
                  <c:v>1046</c:v>
                </c:pt>
                <c:pt idx="2892">
                  <c:v>1046</c:v>
                </c:pt>
                <c:pt idx="2893">
                  <c:v>1046</c:v>
                </c:pt>
                <c:pt idx="2894">
                  <c:v>1046</c:v>
                </c:pt>
                <c:pt idx="2895">
                  <c:v>1046</c:v>
                </c:pt>
                <c:pt idx="2896">
                  <c:v>1046</c:v>
                </c:pt>
                <c:pt idx="2897">
                  <c:v>1046</c:v>
                </c:pt>
                <c:pt idx="2898">
                  <c:v>1047</c:v>
                </c:pt>
                <c:pt idx="2899">
                  <c:v>1047</c:v>
                </c:pt>
                <c:pt idx="2900">
                  <c:v>1047</c:v>
                </c:pt>
                <c:pt idx="2901">
                  <c:v>1047</c:v>
                </c:pt>
                <c:pt idx="2902">
                  <c:v>1047</c:v>
                </c:pt>
                <c:pt idx="2903">
                  <c:v>1047</c:v>
                </c:pt>
                <c:pt idx="2904">
                  <c:v>1047</c:v>
                </c:pt>
                <c:pt idx="2905">
                  <c:v>1048</c:v>
                </c:pt>
                <c:pt idx="2906">
                  <c:v>1048</c:v>
                </c:pt>
                <c:pt idx="2907">
                  <c:v>1048</c:v>
                </c:pt>
                <c:pt idx="2908">
                  <c:v>1048</c:v>
                </c:pt>
                <c:pt idx="2909">
                  <c:v>1048</c:v>
                </c:pt>
                <c:pt idx="2910">
                  <c:v>1048</c:v>
                </c:pt>
                <c:pt idx="2911">
                  <c:v>1048</c:v>
                </c:pt>
                <c:pt idx="2912">
                  <c:v>1048</c:v>
                </c:pt>
                <c:pt idx="2913">
                  <c:v>1049</c:v>
                </c:pt>
                <c:pt idx="2914">
                  <c:v>1049</c:v>
                </c:pt>
                <c:pt idx="2915">
                  <c:v>1049</c:v>
                </c:pt>
                <c:pt idx="2916">
                  <c:v>1049</c:v>
                </c:pt>
                <c:pt idx="2917">
                  <c:v>1049</c:v>
                </c:pt>
                <c:pt idx="2918">
                  <c:v>1049</c:v>
                </c:pt>
                <c:pt idx="2919">
                  <c:v>1049</c:v>
                </c:pt>
                <c:pt idx="2920">
                  <c:v>1049</c:v>
                </c:pt>
                <c:pt idx="2921">
                  <c:v>1049</c:v>
                </c:pt>
                <c:pt idx="2922">
                  <c:v>1049</c:v>
                </c:pt>
                <c:pt idx="2923">
                  <c:v>1049</c:v>
                </c:pt>
                <c:pt idx="2924">
                  <c:v>1049</c:v>
                </c:pt>
                <c:pt idx="2925">
                  <c:v>1050</c:v>
                </c:pt>
                <c:pt idx="2926">
                  <c:v>1050</c:v>
                </c:pt>
                <c:pt idx="2927">
                  <c:v>1050</c:v>
                </c:pt>
                <c:pt idx="2928">
                  <c:v>1050</c:v>
                </c:pt>
                <c:pt idx="2929">
                  <c:v>1050</c:v>
                </c:pt>
                <c:pt idx="2930">
                  <c:v>1051</c:v>
                </c:pt>
                <c:pt idx="2931">
                  <c:v>1052</c:v>
                </c:pt>
                <c:pt idx="2932">
                  <c:v>1053</c:v>
                </c:pt>
                <c:pt idx="2933">
                  <c:v>1053</c:v>
                </c:pt>
                <c:pt idx="2934">
                  <c:v>1053</c:v>
                </c:pt>
                <c:pt idx="2935">
                  <c:v>1053</c:v>
                </c:pt>
                <c:pt idx="2936">
                  <c:v>1053</c:v>
                </c:pt>
                <c:pt idx="2937">
                  <c:v>1053</c:v>
                </c:pt>
                <c:pt idx="2938">
                  <c:v>1054</c:v>
                </c:pt>
                <c:pt idx="2939">
                  <c:v>1054</c:v>
                </c:pt>
                <c:pt idx="2940">
                  <c:v>1054</c:v>
                </c:pt>
                <c:pt idx="2941">
                  <c:v>1054</c:v>
                </c:pt>
                <c:pt idx="2942">
                  <c:v>1054</c:v>
                </c:pt>
                <c:pt idx="2943">
                  <c:v>1054</c:v>
                </c:pt>
                <c:pt idx="2944">
                  <c:v>1054</c:v>
                </c:pt>
                <c:pt idx="2945">
                  <c:v>1054</c:v>
                </c:pt>
                <c:pt idx="2946">
                  <c:v>1054</c:v>
                </c:pt>
                <c:pt idx="2947">
                  <c:v>1055</c:v>
                </c:pt>
                <c:pt idx="2948">
                  <c:v>1055</c:v>
                </c:pt>
                <c:pt idx="2949">
                  <c:v>1055</c:v>
                </c:pt>
                <c:pt idx="2950">
                  <c:v>1055</c:v>
                </c:pt>
                <c:pt idx="2951">
                  <c:v>1055</c:v>
                </c:pt>
                <c:pt idx="2952">
                  <c:v>1056</c:v>
                </c:pt>
                <c:pt idx="2953">
                  <c:v>1056</c:v>
                </c:pt>
                <c:pt idx="2954">
                  <c:v>1056</c:v>
                </c:pt>
                <c:pt idx="2955">
                  <c:v>1056</c:v>
                </c:pt>
                <c:pt idx="2956">
                  <c:v>1056</c:v>
                </c:pt>
                <c:pt idx="2957">
                  <c:v>1056</c:v>
                </c:pt>
                <c:pt idx="2958">
                  <c:v>1056</c:v>
                </c:pt>
                <c:pt idx="2959">
                  <c:v>1056</c:v>
                </c:pt>
                <c:pt idx="2960">
                  <c:v>1057</c:v>
                </c:pt>
                <c:pt idx="2961">
                  <c:v>1057</c:v>
                </c:pt>
                <c:pt idx="2962">
                  <c:v>1057</c:v>
                </c:pt>
                <c:pt idx="2963">
                  <c:v>1057</c:v>
                </c:pt>
                <c:pt idx="2964">
                  <c:v>1057</c:v>
                </c:pt>
                <c:pt idx="2965">
                  <c:v>1058</c:v>
                </c:pt>
                <c:pt idx="2966">
                  <c:v>1058</c:v>
                </c:pt>
                <c:pt idx="2967">
                  <c:v>1059</c:v>
                </c:pt>
                <c:pt idx="2968">
                  <c:v>1059</c:v>
                </c:pt>
                <c:pt idx="2969">
                  <c:v>1059</c:v>
                </c:pt>
                <c:pt idx="2970">
                  <c:v>1060</c:v>
                </c:pt>
                <c:pt idx="2971">
                  <c:v>1060</c:v>
                </c:pt>
                <c:pt idx="2972">
                  <c:v>1060</c:v>
                </c:pt>
                <c:pt idx="2973">
                  <c:v>1060</c:v>
                </c:pt>
                <c:pt idx="2974">
                  <c:v>1060</c:v>
                </c:pt>
                <c:pt idx="2975">
                  <c:v>1060</c:v>
                </c:pt>
                <c:pt idx="2976">
                  <c:v>1060</c:v>
                </c:pt>
                <c:pt idx="2977">
                  <c:v>1060</c:v>
                </c:pt>
                <c:pt idx="2978">
                  <c:v>1060</c:v>
                </c:pt>
                <c:pt idx="2979">
                  <c:v>1061</c:v>
                </c:pt>
                <c:pt idx="2980">
                  <c:v>1061</c:v>
                </c:pt>
                <c:pt idx="2981">
                  <c:v>1061</c:v>
                </c:pt>
                <c:pt idx="2982">
                  <c:v>1061</c:v>
                </c:pt>
                <c:pt idx="2983">
                  <c:v>1061</c:v>
                </c:pt>
                <c:pt idx="2984">
                  <c:v>1062</c:v>
                </c:pt>
                <c:pt idx="2985">
                  <c:v>1062</c:v>
                </c:pt>
                <c:pt idx="2986">
                  <c:v>1062</c:v>
                </c:pt>
                <c:pt idx="2987">
                  <c:v>1062</c:v>
                </c:pt>
                <c:pt idx="2988">
                  <c:v>1062</c:v>
                </c:pt>
                <c:pt idx="2989">
                  <c:v>1062</c:v>
                </c:pt>
                <c:pt idx="2990">
                  <c:v>1062</c:v>
                </c:pt>
                <c:pt idx="2991">
                  <c:v>1062</c:v>
                </c:pt>
                <c:pt idx="2992">
                  <c:v>1062</c:v>
                </c:pt>
                <c:pt idx="2993">
                  <c:v>1062</c:v>
                </c:pt>
                <c:pt idx="2994">
                  <c:v>1063</c:v>
                </c:pt>
                <c:pt idx="2995">
                  <c:v>1063</c:v>
                </c:pt>
                <c:pt idx="2996">
                  <c:v>1063</c:v>
                </c:pt>
                <c:pt idx="2997">
                  <c:v>1063</c:v>
                </c:pt>
                <c:pt idx="2998">
                  <c:v>1063</c:v>
                </c:pt>
                <c:pt idx="2999">
                  <c:v>1064</c:v>
                </c:pt>
                <c:pt idx="3000">
                  <c:v>1064</c:v>
                </c:pt>
                <c:pt idx="3001">
                  <c:v>1064</c:v>
                </c:pt>
                <c:pt idx="3002">
                  <c:v>1064</c:v>
                </c:pt>
                <c:pt idx="3003">
                  <c:v>1064</c:v>
                </c:pt>
                <c:pt idx="3004">
                  <c:v>1064</c:v>
                </c:pt>
                <c:pt idx="3005">
                  <c:v>1065</c:v>
                </c:pt>
                <c:pt idx="3006">
                  <c:v>1066</c:v>
                </c:pt>
                <c:pt idx="3007">
                  <c:v>1067</c:v>
                </c:pt>
                <c:pt idx="3008">
                  <c:v>1067</c:v>
                </c:pt>
                <c:pt idx="3009">
                  <c:v>1067</c:v>
                </c:pt>
                <c:pt idx="3010">
                  <c:v>1067</c:v>
                </c:pt>
                <c:pt idx="3011">
                  <c:v>1067</c:v>
                </c:pt>
                <c:pt idx="3012">
                  <c:v>1067</c:v>
                </c:pt>
                <c:pt idx="3013">
                  <c:v>1067</c:v>
                </c:pt>
                <c:pt idx="3014">
                  <c:v>1068</c:v>
                </c:pt>
                <c:pt idx="3015">
                  <c:v>1068</c:v>
                </c:pt>
                <c:pt idx="3016">
                  <c:v>1068</c:v>
                </c:pt>
                <c:pt idx="3017">
                  <c:v>1068</c:v>
                </c:pt>
                <c:pt idx="3018">
                  <c:v>1068</c:v>
                </c:pt>
                <c:pt idx="3019">
                  <c:v>1068</c:v>
                </c:pt>
                <c:pt idx="3020">
                  <c:v>1068</c:v>
                </c:pt>
                <c:pt idx="3021">
                  <c:v>1068</c:v>
                </c:pt>
                <c:pt idx="3022">
                  <c:v>1068</c:v>
                </c:pt>
                <c:pt idx="3023">
                  <c:v>1069</c:v>
                </c:pt>
                <c:pt idx="3024">
                  <c:v>1069</c:v>
                </c:pt>
                <c:pt idx="3025">
                  <c:v>1069</c:v>
                </c:pt>
                <c:pt idx="3026">
                  <c:v>1069</c:v>
                </c:pt>
                <c:pt idx="3027">
                  <c:v>1069</c:v>
                </c:pt>
                <c:pt idx="3028">
                  <c:v>1069</c:v>
                </c:pt>
                <c:pt idx="3029">
                  <c:v>1070</c:v>
                </c:pt>
                <c:pt idx="3030">
                  <c:v>1070</c:v>
                </c:pt>
                <c:pt idx="3031">
                  <c:v>1070</c:v>
                </c:pt>
                <c:pt idx="3032">
                  <c:v>1070</c:v>
                </c:pt>
                <c:pt idx="3033">
                  <c:v>1071</c:v>
                </c:pt>
                <c:pt idx="3034">
                  <c:v>1071</c:v>
                </c:pt>
                <c:pt idx="3035">
                  <c:v>1071</c:v>
                </c:pt>
                <c:pt idx="3036">
                  <c:v>1071</c:v>
                </c:pt>
                <c:pt idx="3037">
                  <c:v>1071</c:v>
                </c:pt>
                <c:pt idx="3038">
                  <c:v>1074</c:v>
                </c:pt>
                <c:pt idx="3039">
                  <c:v>1074</c:v>
                </c:pt>
                <c:pt idx="3040">
                  <c:v>1074</c:v>
                </c:pt>
                <c:pt idx="3041">
                  <c:v>1074</c:v>
                </c:pt>
                <c:pt idx="3042">
                  <c:v>1074</c:v>
                </c:pt>
                <c:pt idx="3043">
                  <c:v>1074</c:v>
                </c:pt>
                <c:pt idx="3044">
                  <c:v>1075</c:v>
                </c:pt>
                <c:pt idx="3045">
                  <c:v>1075</c:v>
                </c:pt>
                <c:pt idx="3046">
                  <c:v>1075</c:v>
                </c:pt>
                <c:pt idx="3047">
                  <c:v>1076</c:v>
                </c:pt>
                <c:pt idx="3048">
                  <c:v>1076</c:v>
                </c:pt>
                <c:pt idx="3049">
                  <c:v>1076</c:v>
                </c:pt>
                <c:pt idx="3050">
                  <c:v>1076</c:v>
                </c:pt>
                <c:pt idx="3051">
                  <c:v>1076</c:v>
                </c:pt>
                <c:pt idx="3052">
                  <c:v>1076</c:v>
                </c:pt>
                <c:pt idx="3053">
                  <c:v>1076</c:v>
                </c:pt>
                <c:pt idx="3054">
                  <c:v>1076</c:v>
                </c:pt>
                <c:pt idx="3055">
                  <c:v>1077</c:v>
                </c:pt>
                <c:pt idx="3056">
                  <c:v>1077</c:v>
                </c:pt>
                <c:pt idx="3057">
                  <c:v>1077</c:v>
                </c:pt>
                <c:pt idx="3058">
                  <c:v>1077</c:v>
                </c:pt>
                <c:pt idx="3059">
                  <c:v>1078</c:v>
                </c:pt>
                <c:pt idx="3060">
                  <c:v>1078</c:v>
                </c:pt>
                <c:pt idx="3061">
                  <c:v>1078</c:v>
                </c:pt>
                <c:pt idx="3062">
                  <c:v>1078</c:v>
                </c:pt>
                <c:pt idx="3063">
                  <c:v>1078</c:v>
                </c:pt>
                <c:pt idx="3064">
                  <c:v>1078</c:v>
                </c:pt>
                <c:pt idx="3065">
                  <c:v>1078</c:v>
                </c:pt>
                <c:pt idx="3066">
                  <c:v>1081</c:v>
                </c:pt>
                <c:pt idx="3067">
                  <c:v>1081</c:v>
                </c:pt>
                <c:pt idx="3068">
                  <c:v>1081</c:v>
                </c:pt>
                <c:pt idx="3069">
                  <c:v>1081</c:v>
                </c:pt>
                <c:pt idx="3070">
                  <c:v>1081</c:v>
                </c:pt>
                <c:pt idx="3071">
                  <c:v>1081</c:v>
                </c:pt>
                <c:pt idx="3072">
                  <c:v>1082</c:v>
                </c:pt>
                <c:pt idx="3073">
                  <c:v>1082</c:v>
                </c:pt>
                <c:pt idx="3074">
                  <c:v>1082</c:v>
                </c:pt>
                <c:pt idx="3075">
                  <c:v>1082</c:v>
                </c:pt>
                <c:pt idx="3076">
                  <c:v>1082</c:v>
                </c:pt>
                <c:pt idx="3077">
                  <c:v>1082</c:v>
                </c:pt>
                <c:pt idx="3078">
                  <c:v>1082</c:v>
                </c:pt>
                <c:pt idx="3079">
                  <c:v>1082</c:v>
                </c:pt>
                <c:pt idx="3080">
                  <c:v>1083</c:v>
                </c:pt>
                <c:pt idx="3081">
                  <c:v>1083</c:v>
                </c:pt>
                <c:pt idx="3082">
                  <c:v>1083</c:v>
                </c:pt>
                <c:pt idx="3083">
                  <c:v>1083</c:v>
                </c:pt>
                <c:pt idx="3084">
                  <c:v>1083</c:v>
                </c:pt>
                <c:pt idx="3085">
                  <c:v>1083</c:v>
                </c:pt>
                <c:pt idx="3086">
                  <c:v>1084</c:v>
                </c:pt>
                <c:pt idx="3087">
                  <c:v>1084</c:v>
                </c:pt>
                <c:pt idx="3088">
                  <c:v>1084</c:v>
                </c:pt>
                <c:pt idx="3089">
                  <c:v>1084</c:v>
                </c:pt>
                <c:pt idx="3090">
                  <c:v>1084</c:v>
                </c:pt>
                <c:pt idx="3091">
                  <c:v>1085</c:v>
                </c:pt>
                <c:pt idx="3092">
                  <c:v>1085</c:v>
                </c:pt>
                <c:pt idx="3093">
                  <c:v>1085</c:v>
                </c:pt>
                <c:pt idx="3094">
                  <c:v>1085</c:v>
                </c:pt>
                <c:pt idx="3095">
                  <c:v>1085</c:v>
                </c:pt>
                <c:pt idx="3096">
                  <c:v>1085</c:v>
                </c:pt>
                <c:pt idx="3097">
                  <c:v>1087</c:v>
                </c:pt>
                <c:pt idx="3098">
                  <c:v>1087</c:v>
                </c:pt>
                <c:pt idx="3099">
                  <c:v>1088</c:v>
                </c:pt>
                <c:pt idx="3100">
                  <c:v>1088</c:v>
                </c:pt>
                <c:pt idx="3101">
                  <c:v>1088</c:v>
                </c:pt>
                <c:pt idx="3102">
                  <c:v>1088</c:v>
                </c:pt>
                <c:pt idx="3103">
                  <c:v>1089</c:v>
                </c:pt>
                <c:pt idx="3104">
                  <c:v>1089</c:v>
                </c:pt>
                <c:pt idx="3105">
                  <c:v>1090</c:v>
                </c:pt>
                <c:pt idx="3106">
                  <c:v>1090</c:v>
                </c:pt>
                <c:pt idx="3107">
                  <c:v>1090</c:v>
                </c:pt>
                <c:pt idx="3108">
                  <c:v>1090</c:v>
                </c:pt>
                <c:pt idx="3109">
                  <c:v>1090</c:v>
                </c:pt>
                <c:pt idx="3110">
                  <c:v>1090</c:v>
                </c:pt>
                <c:pt idx="3111">
                  <c:v>1090</c:v>
                </c:pt>
                <c:pt idx="3112">
                  <c:v>1090</c:v>
                </c:pt>
                <c:pt idx="3113">
                  <c:v>1091</c:v>
                </c:pt>
                <c:pt idx="3114">
                  <c:v>1091</c:v>
                </c:pt>
                <c:pt idx="3115">
                  <c:v>1091</c:v>
                </c:pt>
                <c:pt idx="3116">
                  <c:v>1091</c:v>
                </c:pt>
                <c:pt idx="3117">
                  <c:v>1092</c:v>
                </c:pt>
                <c:pt idx="3118">
                  <c:v>1092</c:v>
                </c:pt>
                <c:pt idx="3119">
                  <c:v>1092</c:v>
                </c:pt>
                <c:pt idx="3120">
                  <c:v>1092</c:v>
                </c:pt>
                <c:pt idx="3121">
                  <c:v>1092</c:v>
                </c:pt>
                <c:pt idx="3122">
                  <c:v>1093</c:v>
                </c:pt>
                <c:pt idx="3123">
                  <c:v>1093</c:v>
                </c:pt>
                <c:pt idx="3124">
                  <c:v>1093</c:v>
                </c:pt>
                <c:pt idx="3125">
                  <c:v>1094</c:v>
                </c:pt>
                <c:pt idx="3126">
                  <c:v>1095</c:v>
                </c:pt>
                <c:pt idx="3127">
                  <c:v>1095</c:v>
                </c:pt>
                <c:pt idx="3128">
                  <c:v>1095</c:v>
                </c:pt>
                <c:pt idx="3129">
                  <c:v>1095</c:v>
                </c:pt>
                <c:pt idx="3130">
                  <c:v>1095</c:v>
                </c:pt>
                <c:pt idx="3131">
                  <c:v>1095</c:v>
                </c:pt>
                <c:pt idx="3132">
                  <c:v>1096</c:v>
                </c:pt>
                <c:pt idx="3133">
                  <c:v>1096</c:v>
                </c:pt>
                <c:pt idx="3134">
                  <c:v>1096</c:v>
                </c:pt>
                <c:pt idx="3135">
                  <c:v>1096</c:v>
                </c:pt>
                <c:pt idx="3136">
                  <c:v>1096</c:v>
                </c:pt>
                <c:pt idx="3137">
                  <c:v>1097</c:v>
                </c:pt>
                <c:pt idx="3138">
                  <c:v>1097</c:v>
                </c:pt>
                <c:pt idx="3139">
                  <c:v>1097</c:v>
                </c:pt>
                <c:pt idx="3140">
                  <c:v>1097</c:v>
                </c:pt>
                <c:pt idx="3141">
                  <c:v>1097</c:v>
                </c:pt>
                <c:pt idx="3142">
                  <c:v>1098</c:v>
                </c:pt>
                <c:pt idx="3143">
                  <c:v>1098</c:v>
                </c:pt>
                <c:pt idx="3144">
                  <c:v>1098</c:v>
                </c:pt>
                <c:pt idx="3145">
                  <c:v>1098</c:v>
                </c:pt>
                <c:pt idx="3146">
                  <c:v>1098</c:v>
                </c:pt>
                <c:pt idx="3147">
                  <c:v>1098</c:v>
                </c:pt>
              </c:numCache>
            </c:numRef>
          </c:cat>
          <c:val>
            <c:numRef>
              <c:f>'Data at 90 Days'!$I$5:$I$3152</c:f>
              <c:numCache>
                <c:formatCode>0.0000000</c:formatCode>
                <c:ptCount val="3148"/>
                <c:pt idx="0">
                  <c:v>0</c:v>
                </c:pt>
                <c:pt idx="1">
                  <c:v>3.1096798466579978E-2</c:v>
                </c:pt>
                <c:pt idx="2">
                  <c:v>3.1096798466579978E-2</c:v>
                </c:pt>
                <c:pt idx="3">
                  <c:v>3.1096798466579978E-2</c:v>
                </c:pt>
                <c:pt idx="4">
                  <c:v>3.1096798466579978E-2</c:v>
                </c:pt>
                <c:pt idx="5">
                  <c:v>6.2222933535500013E-2</c:v>
                </c:pt>
                <c:pt idx="6">
                  <c:v>6.2222933535500013E-2</c:v>
                </c:pt>
                <c:pt idx="7">
                  <c:v>6.2222933535500013E-2</c:v>
                </c:pt>
                <c:pt idx="8">
                  <c:v>6.2222933535500013E-2</c:v>
                </c:pt>
                <c:pt idx="9">
                  <c:v>9.3378469865490032E-2</c:v>
                </c:pt>
                <c:pt idx="10">
                  <c:v>9.3378469865490032E-2</c:v>
                </c:pt>
                <c:pt idx="11">
                  <c:v>9.3378469865490032E-2</c:v>
                </c:pt>
                <c:pt idx="12">
                  <c:v>9.3378469865490032E-2</c:v>
                </c:pt>
                <c:pt idx="13">
                  <c:v>9.3378469865490032E-2</c:v>
                </c:pt>
                <c:pt idx="14">
                  <c:v>9.3378469865490032E-2</c:v>
                </c:pt>
                <c:pt idx="15">
                  <c:v>9.3378469865490032E-2</c:v>
                </c:pt>
                <c:pt idx="16">
                  <c:v>0.12454382205444992</c:v>
                </c:pt>
                <c:pt idx="17">
                  <c:v>0.18687452643234992</c:v>
                </c:pt>
                <c:pt idx="18">
                  <c:v>0.18687452643234992</c:v>
                </c:pt>
                <c:pt idx="19">
                  <c:v>0.18687452643234992</c:v>
                </c:pt>
                <c:pt idx="20">
                  <c:v>0.18687452643234992</c:v>
                </c:pt>
                <c:pt idx="21">
                  <c:v>0.18687452643234992</c:v>
                </c:pt>
                <c:pt idx="22">
                  <c:v>0.18687452643234992</c:v>
                </c:pt>
                <c:pt idx="23">
                  <c:v>0.18687452643234992</c:v>
                </c:pt>
                <c:pt idx="24">
                  <c:v>0.21804970996268991</c:v>
                </c:pt>
                <c:pt idx="25">
                  <c:v>0.21804970996268991</c:v>
                </c:pt>
                <c:pt idx="26">
                  <c:v>0.21804970996268991</c:v>
                </c:pt>
                <c:pt idx="27">
                  <c:v>0.24924458101024993</c:v>
                </c:pt>
                <c:pt idx="28">
                  <c:v>0.24924458101024993</c:v>
                </c:pt>
                <c:pt idx="29">
                  <c:v>0.24924458101024993</c:v>
                </c:pt>
                <c:pt idx="30">
                  <c:v>0.28045917068679005</c:v>
                </c:pt>
                <c:pt idx="31">
                  <c:v>0.28045917068679005</c:v>
                </c:pt>
                <c:pt idx="32">
                  <c:v>0.28045917068679005</c:v>
                </c:pt>
                <c:pt idx="33">
                  <c:v>0.28045917068679005</c:v>
                </c:pt>
                <c:pt idx="34">
                  <c:v>0.28045917068679005</c:v>
                </c:pt>
                <c:pt idx="35">
                  <c:v>0.28045917068679005</c:v>
                </c:pt>
                <c:pt idx="36">
                  <c:v>0.28045917068679005</c:v>
                </c:pt>
                <c:pt idx="37">
                  <c:v>0.3116935101828</c:v>
                </c:pt>
                <c:pt idx="38">
                  <c:v>0.3116935101828</c:v>
                </c:pt>
                <c:pt idx="39">
                  <c:v>0.34292784967881995</c:v>
                </c:pt>
                <c:pt idx="40">
                  <c:v>0.34292784967881995</c:v>
                </c:pt>
                <c:pt idx="41">
                  <c:v>0.3741621891748399</c:v>
                </c:pt>
                <c:pt idx="42">
                  <c:v>0.3741621891748399</c:v>
                </c:pt>
                <c:pt idx="43">
                  <c:v>0.40539652867086007</c:v>
                </c:pt>
                <c:pt idx="44">
                  <c:v>0.40539652867086007</c:v>
                </c:pt>
                <c:pt idx="45">
                  <c:v>0.43664076497913995</c:v>
                </c:pt>
                <c:pt idx="46">
                  <c:v>0.43664076497913995</c:v>
                </c:pt>
                <c:pt idx="47">
                  <c:v>0.43664076497913995</c:v>
                </c:pt>
                <c:pt idx="48">
                  <c:v>0.43664076497913995</c:v>
                </c:pt>
                <c:pt idx="49">
                  <c:v>0.46790482002278</c:v>
                </c:pt>
                <c:pt idx="50">
                  <c:v>0.46790482002278</c:v>
                </c:pt>
                <c:pt idx="51">
                  <c:v>0.46790482002278</c:v>
                </c:pt>
                <c:pt idx="52">
                  <c:v>0.46790482002278</c:v>
                </c:pt>
                <c:pt idx="53">
                  <c:v>0.49916887506643004</c:v>
                </c:pt>
                <c:pt idx="54">
                  <c:v>0.49916887506643004</c:v>
                </c:pt>
                <c:pt idx="55">
                  <c:v>0.53044285520691004</c:v>
                </c:pt>
                <c:pt idx="56">
                  <c:v>0.53044285520691004</c:v>
                </c:pt>
                <c:pt idx="57">
                  <c:v>0.53044285520691004</c:v>
                </c:pt>
                <c:pt idx="58">
                  <c:v>0.53044285520691004</c:v>
                </c:pt>
                <c:pt idx="59">
                  <c:v>0.53044285520691004</c:v>
                </c:pt>
                <c:pt idx="60">
                  <c:v>0.56174665796037004</c:v>
                </c:pt>
                <c:pt idx="61">
                  <c:v>0.59305046071384004</c:v>
                </c:pt>
                <c:pt idx="62">
                  <c:v>0.59305046071384004</c:v>
                </c:pt>
                <c:pt idx="63">
                  <c:v>0.59305046071384004</c:v>
                </c:pt>
                <c:pt idx="64">
                  <c:v>0.59305046071384004</c:v>
                </c:pt>
                <c:pt idx="65">
                  <c:v>0.59305046071384004</c:v>
                </c:pt>
                <c:pt idx="66">
                  <c:v>0.62437418950343004</c:v>
                </c:pt>
                <c:pt idx="67">
                  <c:v>0.62437418950343004</c:v>
                </c:pt>
                <c:pt idx="68">
                  <c:v>0.62437418950343004</c:v>
                </c:pt>
                <c:pt idx="69">
                  <c:v>0.62437418950343004</c:v>
                </c:pt>
                <c:pt idx="70">
                  <c:v>0.62437418950343004</c:v>
                </c:pt>
                <c:pt idx="71">
                  <c:v>0.65570789400284002</c:v>
                </c:pt>
                <c:pt idx="72">
                  <c:v>0.65570789400284002</c:v>
                </c:pt>
                <c:pt idx="73">
                  <c:v>0.65570789400284002</c:v>
                </c:pt>
                <c:pt idx="74">
                  <c:v>0.65570789400284002</c:v>
                </c:pt>
                <c:pt idx="75">
                  <c:v>0.65570789400284002</c:v>
                </c:pt>
                <c:pt idx="76">
                  <c:v>0.68708157771052991</c:v>
                </c:pt>
                <c:pt idx="77">
                  <c:v>0.68708157771052991</c:v>
                </c:pt>
                <c:pt idx="78">
                  <c:v>0.68708157771052991</c:v>
                </c:pt>
                <c:pt idx="79">
                  <c:v>0.68708157771052991</c:v>
                </c:pt>
                <c:pt idx="80">
                  <c:v>0.68708157771052991</c:v>
                </c:pt>
                <c:pt idx="81">
                  <c:v>0.68708157771052991</c:v>
                </c:pt>
                <c:pt idx="82">
                  <c:v>0.68708157771052991</c:v>
                </c:pt>
                <c:pt idx="83">
                  <c:v>0.71847529569899993</c:v>
                </c:pt>
                <c:pt idx="84">
                  <c:v>0.71847529569899993</c:v>
                </c:pt>
                <c:pt idx="85">
                  <c:v>0.71847529569899993</c:v>
                </c:pt>
                <c:pt idx="86">
                  <c:v>0.71847529569899993</c:v>
                </c:pt>
                <c:pt idx="87">
                  <c:v>0.71847529569899993</c:v>
                </c:pt>
                <c:pt idx="88">
                  <c:v>0.74986901368746994</c:v>
                </c:pt>
                <c:pt idx="89">
                  <c:v>0.74986901368746994</c:v>
                </c:pt>
                <c:pt idx="90">
                  <c:v>0.74986901368746994</c:v>
                </c:pt>
                <c:pt idx="91">
                  <c:v>0.74986901368746994</c:v>
                </c:pt>
                <c:pt idx="92">
                  <c:v>0.74986901368746994</c:v>
                </c:pt>
                <c:pt idx="93">
                  <c:v>0.74986901368746994</c:v>
                </c:pt>
                <c:pt idx="94">
                  <c:v>0.74986901368746994</c:v>
                </c:pt>
                <c:pt idx="95">
                  <c:v>0.74986901368746994</c:v>
                </c:pt>
                <c:pt idx="96">
                  <c:v>0.74986901368746994</c:v>
                </c:pt>
                <c:pt idx="97">
                  <c:v>0.78134317682132992</c:v>
                </c:pt>
                <c:pt idx="98">
                  <c:v>0.78134317682132992</c:v>
                </c:pt>
                <c:pt idx="99">
                  <c:v>0.78134317682132992</c:v>
                </c:pt>
                <c:pt idx="100">
                  <c:v>0.78134317682132992</c:v>
                </c:pt>
                <c:pt idx="101">
                  <c:v>0.78134317682132992</c:v>
                </c:pt>
                <c:pt idx="102">
                  <c:v>0.78134317682132992</c:v>
                </c:pt>
                <c:pt idx="103">
                  <c:v>0.78134317682132992</c:v>
                </c:pt>
                <c:pt idx="104">
                  <c:v>0.78134317682132992</c:v>
                </c:pt>
                <c:pt idx="105">
                  <c:v>0.78134317682132992</c:v>
                </c:pt>
                <c:pt idx="106">
                  <c:v>0.78134317682132992</c:v>
                </c:pt>
                <c:pt idx="107">
                  <c:v>0.78134317682132992</c:v>
                </c:pt>
                <c:pt idx="108">
                  <c:v>0.78134317682132992</c:v>
                </c:pt>
                <c:pt idx="109">
                  <c:v>0.78134317682132992</c:v>
                </c:pt>
                <c:pt idx="110">
                  <c:v>0.78134317682132992</c:v>
                </c:pt>
                <c:pt idx="111">
                  <c:v>0.78134317682132992</c:v>
                </c:pt>
                <c:pt idx="112">
                  <c:v>0.81288809112472005</c:v>
                </c:pt>
                <c:pt idx="113">
                  <c:v>0.81288809112472005</c:v>
                </c:pt>
                <c:pt idx="114">
                  <c:v>0.81288809112472005</c:v>
                </c:pt>
                <c:pt idx="115">
                  <c:v>0.81288809112472005</c:v>
                </c:pt>
                <c:pt idx="116">
                  <c:v>0.81288809112472005</c:v>
                </c:pt>
                <c:pt idx="117">
                  <c:v>0.81288809112472005</c:v>
                </c:pt>
                <c:pt idx="118">
                  <c:v>0.8444634346058999</c:v>
                </c:pt>
                <c:pt idx="119">
                  <c:v>0.8444634346058999</c:v>
                </c:pt>
                <c:pt idx="120">
                  <c:v>0.8444634346058999</c:v>
                </c:pt>
                <c:pt idx="121">
                  <c:v>0.90765477215529988</c:v>
                </c:pt>
                <c:pt idx="122">
                  <c:v>0.93925044092999999</c:v>
                </c:pt>
                <c:pt idx="123">
                  <c:v>0.93925044092999999</c:v>
                </c:pt>
                <c:pt idx="124">
                  <c:v>0.93925044092999999</c:v>
                </c:pt>
                <c:pt idx="125">
                  <c:v>0.93925044092999999</c:v>
                </c:pt>
                <c:pt idx="126">
                  <c:v>0.93925044092999999</c:v>
                </c:pt>
                <c:pt idx="127">
                  <c:v>0.93925044092999999</c:v>
                </c:pt>
                <c:pt idx="128">
                  <c:v>0.97089708690504994</c:v>
                </c:pt>
                <c:pt idx="129">
                  <c:v>0.97089708690504994</c:v>
                </c:pt>
                <c:pt idx="130">
                  <c:v>1.0025539513644299</c:v>
                </c:pt>
                <c:pt idx="131">
                  <c:v>1.0025539513644299</c:v>
                </c:pt>
                <c:pt idx="132">
                  <c:v>1.0025539513644299</c:v>
                </c:pt>
                <c:pt idx="133">
                  <c:v>1.0025539513644299</c:v>
                </c:pt>
                <c:pt idx="134">
                  <c:v>1.03422104421297</c:v>
                </c:pt>
                <c:pt idx="135">
                  <c:v>1.03422104421297</c:v>
                </c:pt>
                <c:pt idx="136">
                  <c:v>1.03422104421297</c:v>
                </c:pt>
                <c:pt idx="137">
                  <c:v>1.0975961963949799</c:v>
                </c:pt>
                <c:pt idx="138">
                  <c:v>1.1292837724859901</c:v>
                </c:pt>
                <c:pt idx="139">
                  <c:v>1.1292837724859901</c:v>
                </c:pt>
                <c:pt idx="140">
                  <c:v>1.1292837724859901</c:v>
                </c:pt>
                <c:pt idx="141">
                  <c:v>1.1292837724859901</c:v>
                </c:pt>
                <c:pt idx="142">
                  <c:v>1.1292837724859901</c:v>
                </c:pt>
                <c:pt idx="143">
                  <c:v>1.1292837724859901</c:v>
                </c:pt>
                <c:pt idx="144">
                  <c:v>1.1292837724859901</c:v>
                </c:pt>
                <c:pt idx="145">
                  <c:v>1.16100215309038</c:v>
                </c:pt>
                <c:pt idx="146">
                  <c:v>1.16100215309038</c:v>
                </c:pt>
                <c:pt idx="147">
                  <c:v>1.19272053369475</c:v>
                </c:pt>
                <c:pt idx="148">
                  <c:v>1.19272053369475</c:v>
                </c:pt>
                <c:pt idx="149">
                  <c:v>1.2244492024537201</c:v>
                </c:pt>
                <c:pt idx="150">
                  <c:v>1.2244492024537201</c:v>
                </c:pt>
                <c:pt idx="151">
                  <c:v>1.2244492024537201</c:v>
                </c:pt>
                <c:pt idx="152">
                  <c:v>1.2244492024537201</c:v>
                </c:pt>
                <c:pt idx="153">
                  <c:v>1.2244492024537201</c:v>
                </c:pt>
                <c:pt idx="154">
                  <c:v>1.2244492024537201</c:v>
                </c:pt>
                <c:pt idx="155">
                  <c:v>1.2244492024537201</c:v>
                </c:pt>
                <c:pt idx="156">
                  <c:v>1.2244492024537201</c:v>
                </c:pt>
                <c:pt idx="157">
                  <c:v>1.2244492024537201</c:v>
                </c:pt>
                <c:pt idx="158">
                  <c:v>1.2244492024537201</c:v>
                </c:pt>
                <c:pt idx="159">
                  <c:v>1.2244492024537201</c:v>
                </c:pt>
                <c:pt idx="160">
                  <c:v>1.25620878579739</c:v>
                </c:pt>
                <c:pt idx="161">
                  <c:v>1.2879683691410502</c:v>
                </c:pt>
                <c:pt idx="162">
                  <c:v>1.2879683691410502</c:v>
                </c:pt>
                <c:pt idx="163">
                  <c:v>1.2879683691410502</c:v>
                </c:pt>
                <c:pt idx="164">
                  <c:v>1.3197382774467898</c:v>
                </c:pt>
                <c:pt idx="165">
                  <c:v>1.3197382774467898</c:v>
                </c:pt>
                <c:pt idx="166">
                  <c:v>1.3832987641352499</c:v>
                </c:pt>
                <c:pt idx="167">
                  <c:v>1.3832987641352499</c:v>
                </c:pt>
                <c:pt idx="168">
                  <c:v>1.3832987641352499</c:v>
                </c:pt>
                <c:pt idx="169">
                  <c:v>1.3832987641352499</c:v>
                </c:pt>
                <c:pt idx="170">
                  <c:v>1.3832987641352499</c:v>
                </c:pt>
                <c:pt idx="171">
                  <c:v>1.3832987641352499</c:v>
                </c:pt>
                <c:pt idx="172">
                  <c:v>1.3832987641352499</c:v>
                </c:pt>
                <c:pt idx="173">
                  <c:v>1.41511007321098</c:v>
                </c:pt>
                <c:pt idx="174">
                  <c:v>1.41511007321098</c:v>
                </c:pt>
                <c:pt idx="175">
                  <c:v>1.4469317544122802</c:v>
                </c:pt>
                <c:pt idx="176">
                  <c:v>1.4469317544122802</c:v>
                </c:pt>
                <c:pt idx="177">
                  <c:v>1.4787534356135799</c:v>
                </c:pt>
                <c:pt idx="178">
                  <c:v>1.5105751168148898</c:v>
                </c:pt>
                <c:pt idx="179">
                  <c:v>1.5105751168148898</c:v>
                </c:pt>
                <c:pt idx="180">
                  <c:v>1.5423967980161801</c:v>
                </c:pt>
                <c:pt idx="181">
                  <c:v>1.5423967980161801</c:v>
                </c:pt>
                <c:pt idx="182">
                  <c:v>1.5423967980161801</c:v>
                </c:pt>
                <c:pt idx="183">
                  <c:v>1.5742288716672499</c:v>
                </c:pt>
                <c:pt idx="184">
                  <c:v>1.5742288716672499</c:v>
                </c:pt>
                <c:pt idx="185">
                  <c:v>1.5742288716672499</c:v>
                </c:pt>
                <c:pt idx="186">
                  <c:v>1.5742288716672499</c:v>
                </c:pt>
                <c:pt idx="187">
                  <c:v>1.5742288716672499</c:v>
                </c:pt>
                <c:pt idx="188">
                  <c:v>1.5742288716672499</c:v>
                </c:pt>
                <c:pt idx="189">
                  <c:v>1.5742288716672499</c:v>
                </c:pt>
                <c:pt idx="190">
                  <c:v>1.5742288716672499</c:v>
                </c:pt>
                <c:pt idx="191">
                  <c:v>1.5742288716672499</c:v>
                </c:pt>
                <c:pt idx="192">
                  <c:v>1.5742288716672499</c:v>
                </c:pt>
                <c:pt idx="193">
                  <c:v>1.5742288716672499</c:v>
                </c:pt>
                <c:pt idx="194">
                  <c:v>1.6061025967068099</c:v>
                </c:pt>
                <c:pt idx="195">
                  <c:v>1.6061025967068099</c:v>
                </c:pt>
                <c:pt idx="196">
                  <c:v>1.6061025967068099</c:v>
                </c:pt>
                <c:pt idx="197">
                  <c:v>1.63798675504424</c:v>
                </c:pt>
                <c:pt idx="198">
                  <c:v>1.63798675504424</c:v>
                </c:pt>
                <c:pt idx="199">
                  <c:v>1.6698813569317499</c:v>
                </c:pt>
                <c:pt idx="200">
                  <c:v>1.6698813569317499</c:v>
                </c:pt>
                <c:pt idx="201">
                  <c:v>1.6698813569317499</c:v>
                </c:pt>
                <c:pt idx="202">
                  <c:v>1.6698813569317499</c:v>
                </c:pt>
                <c:pt idx="203">
                  <c:v>1.7017864126382898</c:v>
                </c:pt>
                <c:pt idx="204">
                  <c:v>1.7017864126382898</c:v>
                </c:pt>
                <c:pt idx="205">
                  <c:v>1.7017864126382898</c:v>
                </c:pt>
                <c:pt idx="206">
                  <c:v>1.7017864126382898</c:v>
                </c:pt>
                <c:pt idx="207">
                  <c:v>1.7017864126382898</c:v>
                </c:pt>
                <c:pt idx="208">
                  <c:v>1.7017864126382898</c:v>
                </c:pt>
                <c:pt idx="209">
                  <c:v>1.7017864126382898</c:v>
                </c:pt>
                <c:pt idx="210">
                  <c:v>1.7017864126382898</c:v>
                </c:pt>
                <c:pt idx="211">
                  <c:v>1.7017864126382898</c:v>
                </c:pt>
                <c:pt idx="212">
                  <c:v>1.7337124034207501</c:v>
                </c:pt>
                <c:pt idx="213">
                  <c:v>1.7337124034207501</c:v>
                </c:pt>
                <c:pt idx="214">
                  <c:v>1.7337124034207501</c:v>
                </c:pt>
                <c:pt idx="215">
                  <c:v>1.7337124034207501</c:v>
                </c:pt>
                <c:pt idx="216">
                  <c:v>1.7337124034207501</c:v>
                </c:pt>
                <c:pt idx="217">
                  <c:v>1.7656488754871298</c:v>
                </c:pt>
                <c:pt idx="218">
                  <c:v>1.7656488754871298</c:v>
                </c:pt>
                <c:pt idx="219">
                  <c:v>1.7656488754871298</c:v>
                </c:pt>
                <c:pt idx="220">
                  <c:v>1.7656488754871298</c:v>
                </c:pt>
                <c:pt idx="221">
                  <c:v>1.7656488754871298</c:v>
                </c:pt>
                <c:pt idx="222">
                  <c:v>1.7656488754871298</c:v>
                </c:pt>
                <c:pt idx="223">
                  <c:v>1.7656488754871298</c:v>
                </c:pt>
                <c:pt idx="224">
                  <c:v>1.7656488754871298</c:v>
                </c:pt>
                <c:pt idx="225">
                  <c:v>1.7656488754871298</c:v>
                </c:pt>
                <c:pt idx="226">
                  <c:v>1.7976168430880801</c:v>
                </c:pt>
                <c:pt idx="227">
                  <c:v>1.7976168430880801</c:v>
                </c:pt>
                <c:pt idx="228">
                  <c:v>1.7976168430880801</c:v>
                </c:pt>
                <c:pt idx="229">
                  <c:v>1.7976168430880801</c:v>
                </c:pt>
                <c:pt idx="230">
                  <c:v>1.7976168430880801</c:v>
                </c:pt>
                <c:pt idx="231">
                  <c:v>1.7976168430880801</c:v>
                </c:pt>
                <c:pt idx="232">
                  <c:v>1.8616159144998699</c:v>
                </c:pt>
                <c:pt idx="233">
                  <c:v>1.8616159144998699</c:v>
                </c:pt>
                <c:pt idx="234">
                  <c:v>1.9256360729203699</c:v>
                </c:pt>
                <c:pt idx="235">
                  <c:v>1.9256360729203699</c:v>
                </c:pt>
                <c:pt idx="236">
                  <c:v>1.9256360729203699</c:v>
                </c:pt>
                <c:pt idx="237">
                  <c:v>1.9256360729203699</c:v>
                </c:pt>
                <c:pt idx="238">
                  <c:v>1.9256360729203699</c:v>
                </c:pt>
                <c:pt idx="239">
                  <c:v>1.9256360729203699</c:v>
                </c:pt>
                <c:pt idx="240">
                  <c:v>1.9256360729203699</c:v>
                </c:pt>
                <c:pt idx="241">
                  <c:v>1.9576884236119099</c:v>
                </c:pt>
                <c:pt idx="242">
                  <c:v>1.9576884236119099</c:v>
                </c:pt>
                <c:pt idx="243">
                  <c:v>1.9576884236119099</c:v>
                </c:pt>
                <c:pt idx="244">
                  <c:v>2.0218354942622501</c:v>
                </c:pt>
                <c:pt idx="245">
                  <c:v>2.0218354942622501</c:v>
                </c:pt>
                <c:pt idx="246">
                  <c:v>2.0218354942622501</c:v>
                </c:pt>
                <c:pt idx="247">
                  <c:v>2.0218354942622501</c:v>
                </c:pt>
                <c:pt idx="248">
                  <c:v>2.0218354942622501</c:v>
                </c:pt>
                <c:pt idx="249">
                  <c:v>2.0218354942622501</c:v>
                </c:pt>
                <c:pt idx="250">
                  <c:v>2.0218354942622501</c:v>
                </c:pt>
                <c:pt idx="251">
                  <c:v>2.0218354942622501</c:v>
                </c:pt>
                <c:pt idx="252">
                  <c:v>2.0218354942622501</c:v>
                </c:pt>
                <c:pt idx="253">
                  <c:v>2.0218354942622501</c:v>
                </c:pt>
                <c:pt idx="254">
                  <c:v>2.0218354942622501</c:v>
                </c:pt>
                <c:pt idx="255">
                  <c:v>2.0218354942622501</c:v>
                </c:pt>
                <c:pt idx="256">
                  <c:v>2.0218354942622501</c:v>
                </c:pt>
                <c:pt idx="257">
                  <c:v>2.0861527162936504</c:v>
                </c:pt>
                <c:pt idx="258">
                  <c:v>2.0861527162936504</c:v>
                </c:pt>
                <c:pt idx="259">
                  <c:v>2.0861527162936504</c:v>
                </c:pt>
                <c:pt idx="260">
                  <c:v>2.0861527162936504</c:v>
                </c:pt>
                <c:pt idx="261">
                  <c:v>2.0861527162936504</c:v>
                </c:pt>
                <c:pt idx="262">
                  <c:v>2.0861527162936504</c:v>
                </c:pt>
                <c:pt idx="263">
                  <c:v>2.0861527162936504</c:v>
                </c:pt>
                <c:pt idx="264">
                  <c:v>2.0861527162936504</c:v>
                </c:pt>
                <c:pt idx="265">
                  <c:v>2.1183433684362196</c:v>
                </c:pt>
                <c:pt idx="266">
                  <c:v>2.1183433684362196</c:v>
                </c:pt>
                <c:pt idx="267">
                  <c:v>2.1183433684362196</c:v>
                </c:pt>
                <c:pt idx="268">
                  <c:v>2.1183433684362196</c:v>
                </c:pt>
                <c:pt idx="269">
                  <c:v>2.1183433684362196</c:v>
                </c:pt>
                <c:pt idx="270">
                  <c:v>2.1183433684362196</c:v>
                </c:pt>
                <c:pt idx="271">
                  <c:v>2.1183433684362196</c:v>
                </c:pt>
                <c:pt idx="272">
                  <c:v>2.1183433684362196</c:v>
                </c:pt>
                <c:pt idx="273">
                  <c:v>2.1505983161556497</c:v>
                </c:pt>
                <c:pt idx="274">
                  <c:v>2.1828532638750797</c:v>
                </c:pt>
                <c:pt idx="275">
                  <c:v>2.1828532638750797</c:v>
                </c:pt>
                <c:pt idx="276">
                  <c:v>2.1828532638750797</c:v>
                </c:pt>
                <c:pt idx="277">
                  <c:v>2.1828532638750797</c:v>
                </c:pt>
                <c:pt idx="278">
                  <c:v>2.1828532638750797</c:v>
                </c:pt>
                <c:pt idx="279">
                  <c:v>2.2151404772974601</c:v>
                </c:pt>
                <c:pt idx="280">
                  <c:v>2.2474276907198503</c:v>
                </c:pt>
                <c:pt idx="281">
                  <c:v>2.2797149041422298</c:v>
                </c:pt>
                <c:pt idx="282">
                  <c:v>2.2797149041422298</c:v>
                </c:pt>
                <c:pt idx="283">
                  <c:v>2.2797149041422298</c:v>
                </c:pt>
                <c:pt idx="284">
                  <c:v>2.2797149041422298</c:v>
                </c:pt>
                <c:pt idx="285">
                  <c:v>2.2797149041422298</c:v>
                </c:pt>
                <c:pt idx="286">
                  <c:v>2.2797149041422298</c:v>
                </c:pt>
                <c:pt idx="287">
                  <c:v>2.2797149041422298</c:v>
                </c:pt>
                <c:pt idx="288">
                  <c:v>2.2797149041422298</c:v>
                </c:pt>
                <c:pt idx="289">
                  <c:v>2.2797149041422298</c:v>
                </c:pt>
                <c:pt idx="290">
                  <c:v>2.2797149041422298</c:v>
                </c:pt>
                <c:pt idx="291">
                  <c:v>2.2797149041422298</c:v>
                </c:pt>
                <c:pt idx="292">
                  <c:v>2.31202368550945</c:v>
                </c:pt>
                <c:pt idx="293">
                  <c:v>2.31202368550945</c:v>
                </c:pt>
                <c:pt idx="294">
                  <c:v>2.31202368550945</c:v>
                </c:pt>
                <c:pt idx="295">
                  <c:v>2.3443432652661595</c:v>
                </c:pt>
                <c:pt idx="296">
                  <c:v>2.3443432652661595</c:v>
                </c:pt>
                <c:pt idx="297">
                  <c:v>2.3443432652661595</c:v>
                </c:pt>
                <c:pt idx="298">
                  <c:v>2.3443432652661595</c:v>
                </c:pt>
                <c:pt idx="299">
                  <c:v>2.3443432652661595</c:v>
                </c:pt>
                <c:pt idx="300">
                  <c:v>2.3443432652661595</c:v>
                </c:pt>
                <c:pt idx="301">
                  <c:v>2.3766952944001396</c:v>
                </c:pt>
                <c:pt idx="302">
                  <c:v>2.4090473235341197</c:v>
                </c:pt>
                <c:pt idx="303">
                  <c:v>2.4413993526680997</c:v>
                </c:pt>
                <c:pt idx="304">
                  <c:v>2.4413993526680997</c:v>
                </c:pt>
                <c:pt idx="305">
                  <c:v>2.4413993526680997</c:v>
                </c:pt>
                <c:pt idx="306">
                  <c:v>2.4413993526680997</c:v>
                </c:pt>
                <c:pt idx="307">
                  <c:v>2.4413993526680997</c:v>
                </c:pt>
                <c:pt idx="308">
                  <c:v>2.4413993526680997</c:v>
                </c:pt>
                <c:pt idx="309">
                  <c:v>2.4413993526680997</c:v>
                </c:pt>
                <c:pt idx="310">
                  <c:v>2.4413993526680997</c:v>
                </c:pt>
                <c:pt idx="311">
                  <c:v>2.4413993526680997</c:v>
                </c:pt>
                <c:pt idx="312">
                  <c:v>2.4737947927770998</c:v>
                </c:pt>
                <c:pt idx="313">
                  <c:v>2.4737947927770998</c:v>
                </c:pt>
                <c:pt idx="314">
                  <c:v>2.4737947927770998</c:v>
                </c:pt>
                <c:pt idx="315">
                  <c:v>2.4737947927770998</c:v>
                </c:pt>
                <c:pt idx="316">
                  <c:v>2.4737947927770998</c:v>
                </c:pt>
                <c:pt idx="317">
                  <c:v>2.5062011074883497</c:v>
                </c:pt>
                <c:pt idx="318">
                  <c:v>2.5062011074883497</c:v>
                </c:pt>
                <c:pt idx="319">
                  <c:v>2.5386074221995996</c:v>
                </c:pt>
                <c:pt idx="320">
                  <c:v>2.5386074221995996</c:v>
                </c:pt>
                <c:pt idx="321">
                  <c:v>2.5710246261295095</c:v>
                </c:pt>
                <c:pt idx="322">
                  <c:v>2.5710246261295095</c:v>
                </c:pt>
                <c:pt idx="323">
                  <c:v>2.6034527302624797</c:v>
                </c:pt>
                <c:pt idx="324">
                  <c:v>2.6034527302624797</c:v>
                </c:pt>
                <c:pt idx="325">
                  <c:v>2.6034527302624797</c:v>
                </c:pt>
                <c:pt idx="326">
                  <c:v>2.6034527302624797</c:v>
                </c:pt>
                <c:pt idx="327">
                  <c:v>2.6034527302624797</c:v>
                </c:pt>
                <c:pt idx="328">
                  <c:v>2.6034527302624797</c:v>
                </c:pt>
                <c:pt idx="329">
                  <c:v>2.6034527302624797</c:v>
                </c:pt>
                <c:pt idx="330">
                  <c:v>2.6034527302624797</c:v>
                </c:pt>
                <c:pt idx="331">
                  <c:v>2.6034527302624797</c:v>
                </c:pt>
                <c:pt idx="332">
                  <c:v>2.6034527302624797</c:v>
                </c:pt>
                <c:pt idx="333">
                  <c:v>2.6034527302624797</c:v>
                </c:pt>
                <c:pt idx="334">
                  <c:v>2.6034527302624797</c:v>
                </c:pt>
                <c:pt idx="335">
                  <c:v>2.6034527302624797</c:v>
                </c:pt>
                <c:pt idx="336">
                  <c:v>2.6034527302624797</c:v>
                </c:pt>
                <c:pt idx="337">
                  <c:v>2.6034527302624797</c:v>
                </c:pt>
                <c:pt idx="338">
                  <c:v>2.6034527302624797</c:v>
                </c:pt>
                <c:pt idx="339">
                  <c:v>2.6034527302624797</c:v>
                </c:pt>
                <c:pt idx="340">
                  <c:v>2.6359135900561999</c:v>
                </c:pt>
                <c:pt idx="341">
                  <c:v>2.7008353096436304</c:v>
                </c:pt>
                <c:pt idx="342">
                  <c:v>2.7008353096436304</c:v>
                </c:pt>
                <c:pt idx="343">
                  <c:v>2.7008353096436304</c:v>
                </c:pt>
                <c:pt idx="344">
                  <c:v>2.7008353096436304</c:v>
                </c:pt>
                <c:pt idx="345">
                  <c:v>2.7008353096436304</c:v>
                </c:pt>
                <c:pt idx="346">
                  <c:v>2.7008353096436304</c:v>
                </c:pt>
                <c:pt idx="347">
                  <c:v>2.7333071137595901</c:v>
                </c:pt>
                <c:pt idx="348">
                  <c:v>2.7333071137595901</c:v>
                </c:pt>
                <c:pt idx="349">
                  <c:v>2.7333071137595901</c:v>
                </c:pt>
                <c:pt idx="350">
                  <c:v>2.7333071137595901</c:v>
                </c:pt>
                <c:pt idx="351">
                  <c:v>2.76580083606936</c:v>
                </c:pt>
                <c:pt idx="352">
                  <c:v>2.7982945583791201</c:v>
                </c:pt>
                <c:pt idx="353">
                  <c:v>2.7982945583791201</c:v>
                </c:pt>
                <c:pt idx="354">
                  <c:v>2.7982945583791201</c:v>
                </c:pt>
                <c:pt idx="355">
                  <c:v>2.7982945583791201</c:v>
                </c:pt>
                <c:pt idx="356">
                  <c:v>2.7982945583791201</c:v>
                </c:pt>
                <c:pt idx="357">
                  <c:v>2.7982945583791201</c:v>
                </c:pt>
                <c:pt idx="358">
                  <c:v>2.7982945583791201</c:v>
                </c:pt>
                <c:pt idx="359">
                  <c:v>2.8308212357825102</c:v>
                </c:pt>
                <c:pt idx="360">
                  <c:v>2.8308212357825102</c:v>
                </c:pt>
                <c:pt idx="361">
                  <c:v>2.8308212357825102</c:v>
                </c:pt>
                <c:pt idx="362">
                  <c:v>2.8308212357825102</c:v>
                </c:pt>
                <c:pt idx="363">
                  <c:v>2.8308212357825102</c:v>
                </c:pt>
                <c:pt idx="364">
                  <c:v>2.8633699278575797</c:v>
                </c:pt>
                <c:pt idx="365">
                  <c:v>2.8633699278575797</c:v>
                </c:pt>
                <c:pt idx="366">
                  <c:v>2.8633699278575797</c:v>
                </c:pt>
                <c:pt idx="367">
                  <c:v>2.8633699278575797</c:v>
                </c:pt>
                <c:pt idx="368">
                  <c:v>2.8959406718920402</c:v>
                </c:pt>
                <c:pt idx="369">
                  <c:v>2.8959406718920402</c:v>
                </c:pt>
                <c:pt idx="370">
                  <c:v>2.8959406718920402</c:v>
                </c:pt>
                <c:pt idx="371">
                  <c:v>2.9285335052747898</c:v>
                </c:pt>
                <c:pt idx="372">
                  <c:v>2.9285335052747898</c:v>
                </c:pt>
                <c:pt idx="373">
                  <c:v>2.9285335052747898</c:v>
                </c:pt>
                <c:pt idx="374">
                  <c:v>2.9285335052747898</c:v>
                </c:pt>
                <c:pt idx="375">
                  <c:v>2.9285335052747898</c:v>
                </c:pt>
                <c:pt idx="376">
                  <c:v>2.9285335052747898</c:v>
                </c:pt>
                <c:pt idx="377">
                  <c:v>2.9285335052747898</c:v>
                </c:pt>
                <c:pt idx="378">
                  <c:v>2.9285335052747898</c:v>
                </c:pt>
                <c:pt idx="379">
                  <c:v>2.9285335052747898</c:v>
                </c:pt>
                <c:pt idx="380">
                  <c:v>2.9285335052747898</c:v>
                </c:pt>
                <c:pt idx="381">
                  <c:v>2.9612039142555195</c:v>
                </c:pt>
                <c:pt idx="382">
                  <c:v>2.9612039142555195</c:v>
                </c:pt>
                <c:pt idx="383">
                  <c:v>2.9612039142555195</c:v>
                </c:pt>
                <c:pt idx="384">
                  <c:v>2.9612039142555195</c:v>
                </c:pt>
                <c:pt idx="385">
                  <c:v>2.9612039142555195</c:v>
                </c:pt>
                <c:pt idx="386">
                  <c:v>2.9612039142555195</c:v>
                </c:pt>
                <c:pt idx="387">
                  <c:v>2.9612039142555195</c:v>
                </c:pt>
                <c:pt idx="388">
                  <c:v>2.9612039142555195</c:v>
                </c:pt>
                <c:pt idx="389">
                  <c:v>2.9612039142555195</c:v>
                </c:pt>
                <c:pt idx="390">
                  <c:v>2.9612039142555195</c:v>
                </c:pt>
                <c:pt idx="391">
                  <c:v>2.9612039142555195</c:v>
                </c:pt>
                <c:pt idx="392">
                  <c:v>2.9612039142555195</c:v>
                </c:pt>
                <c:pt idx="393">
                  <c:v>2.9612039142555195</c:v>
                </c:pt>
                <c:pt idx="394">
                  <c:v>2.9612039142555195</c:v>
                </c:pt>
                <c:pt idx="395">
                  <c:v>2.9612039142555195</c:v>
                </c:pt>
                <c:pt idx="396">
                  <c:v>2.9612039142555195</c:v>
                </c:pt>
                <c:pt idx="397">
                  <c:v>2.9612039142555195</c:v>
                </c:pt>
                <c:pt idx="398">
                  <c:v>2.9612039142555195</c:v>
                </c:pt>
                <c:pt idx="399">
                  <c:v>2.9612039142555195</c:v>
                </c:pt>
                <c:pt idx="400">
                  <c:v>2.9612039142555195</c:v>
                </c:pt>
                <c:pt idx="401">
                  <c:v>2.9612039142555195</c:v>
                </c:pt>
                <c:pt idx="402">
                  <c:v>2.9612039142555195</c:v>
                </c:pt>
                <c:pt idx="403">
                  <c:v>2.9612039142555195</c:v>
                </c:pt>
                <c:pt idx="404">
                  <c:v>2.9940643324571399</c:v>
                </c:pt>
                <c:pt idx="405">
                  <c:v>2.9940643324571399</c:v>
                </c:pt>
                <c:pt idx="406">
                  <c:v>2.9940643324571399</c:v>
                </c:pt>
                <c:pt idx="407">
                  <c:v>2.9940643324571399</c:v>
                </c:pt>
                <c:pt idx="408">
                  <c:v>2.9940643324571399</c:v>
                </c:pt>
                <c:pt idx="409">
                  <c:v>2.9940643324571399</c:v>
                </c:pt>
                <c:pt idx="410">
                  <c:v>2.9940643324571399</c:v>
                </c:pt>
                <c:pt idx="411">
                  <c:v>3.0269585229282399</c:v>
                </c:pt>
                <c:pt idx="412">
                  <c:v>3.0269585229282399</c:v>
                </c:pt>
                <c:pt idx="413">
                  <c:v>3.0598639901187301</c:v>
                </c:pt>
                <c:pt idx="414">
                  <c:v>3.0598639901187301</c:v>
                </c:pt>
                <c:pt idx="415">
                  <c:v>3.0598639901187301</c:v>
                </c:pt>
                <c:pt idx="416">
                  <c:v>3.0598639901187301</c:v>
                </c:pt>
                <c:pt idx="417">
                  <c:v>3.0927694573092204</c:v>
                </c:pt>
                <c:pt idx="418">
                  <c:v>3.0927694573092204</c:v>
                </c:pt>
                <c:pt idx="419">
                  <c:v>3.0927694573092204</c:v>
                </c:pt>
                <c:pt idx="420">
                  <c:v>3.0927694573092204</c:v>
                </c:pt>
                <c:pt idx="421">
                  <c:v>3.0927694573092204</c:v>
                </c:pt>
                <c:pt idx="422">
                  <c:v>3.0927694573092204</c:v>
                </c:pt>
                <c:pt idx="423">
                  <c:v>3.0927694573092204</c:v>
                </c:pt>
                <c:pt idx="424">
                  <c:v>3.0927694573092204</c:v>
                </c:pt>
                <c:pt idx="425">
                  <c:v>3.0927694573092204</c:v>
                </c:pt>
                <c:pt idx="426">
                  <c:v>3.0927694573092204</c:v>
                </c:pt>
                <c:pt idx="427">
                  <c:v>3.0927694573092204</c:v>
                </c:pt>
                <c:pt idx="428">
                  <c:v>3.0927694573092204</c:v>
                </c:pt>
                <c:pt idx="429">
                  <c:v>3.0927694573092204</c:v>
                </c:pt>
                <c:pt idx="430">
                  <c:v>3.0927694573092204</c:v>
                </c:pt>
                <c:pt idx="431">
                  <c:v>3.0927694573092204</c:v>
                </c:pt>
                <c:pt idx="432">
                  <c:v>3.1257314631031301</c:v>
                </c:pt>
                <c:pt idx="433">
                  <c:v>3.1257314631031301</c:v>
                </c:pt>
                <c:pt idx="434">
                  <c:v>3.1257314631031301</c:v>
                </c:pt>
                <c:pt idx="435">
                  <c:v>3.1257314631031301</c:v>
                </c:pt>
                <c:pt idx="436">
                  <c:v>3.1257314631031301</c:v>
                </c:pt>
                <c:pt idx="437">
                  <c:v>3.1257314631031301</c:v>
                </c:pt>
                <c:pt idx="438">
                  <c:v>3.1587274971205099</c:v>
                </c:pt>
                <c:pt idx="439">
                  <c:v>3.1587274971205099</c:v>
                </c:pt>
                <c:pt idx="440">
                  <c:v>3.1587274971205099</c:v>
                </c:pt>
                <c:pt idx="441">
                  <c:v>3.1587274971205099</c:v>
                </c:pt>
                <c:pt idx="442">
                  <c:v>3.1587274971205099</c:v>
                </c:pt>
                <c:pt idx="443">
                  <c:v>3.1587274971205099</c:v>
                </c:pt>
                <c:pt idx="444">
                  <c:v>3.1587274971205099</c:v>
                </c:pt>
                <c:pt idx="445">
                  <c:v>3.1587274971205099</c:v>
                </c:pt>
                <c:pt idx="446">
                  <c:v>3.1587274971205099</c:v>
                </c:pt>
                <c:pt idx="447">
                  <c:v>3.1587274971205099</c:v>
                </c:pt>
                <c:pt idx="448">
                  <c:v>3.1587274971205099</c:v>
                </c:pt>
                <c:pt idx="449">
                  <c:v>3.1587274971205099</c:v>
                </c:pt>
                <c:pt idx="450">
                  <c:v>3.1587274971205099</c:v>
                </c:pt>
                <c:pt idx="451">
                  <c:v>3.1587274971205099</c:v>
                </c:pt>
                <c:pt idx="452">
                  <c:v>3.1587274971205099</c:v>
                </c:pt>
                <c:pt idx="453">
                  <c:v>3.1587274971205099</c:v>
                </c:pt>
                <c:pt idx="454">
                  <c:v>3.1587274971205099</c:v>
                </c:pt>
                <c:pt idx="455">
                  <c:v>3.1587274971205099</c:v>
                </c:pt>
                <c:pt idx="456">
                  <c:v>3.1587274971205099</c:v>
                </c:pt>
                <c:pt idx="457">
                  <c:v>3.1587274971205099</c:v>
                </c:pt>
                <c:pt idx="458">
                  <c:v>3.1587274971205099</c:v>
                </c:pt>
                <c:pt idx="459">
                  <c:v>3.1587274971205099</c:v>
                </c:pt>
                <c:pt idx="460">
                  <c:v>3.1587274971205099</c:v>
                </c:pt>
                <c:pt idx="461">
                  <c:v>3.1587274971205099</c:v>
                </c:pt>
                <c:pt idx="462">
                  <c:v>3.1587274971205099</c:v>
                </c:pt>
                <c:pt idx="463">
                  <c:v>3.1587274971205099</c:v>
                </c:pt>
                <c:pt idx="464">
                  <c:v>3.1587274971205099</c:v>
                </c:pt>
                <c:pt idx="465">
                  <c:v>3.1587274971205099</c:v>
                </c:pt>
                <c:pt idx="466">
                  <c:v>3.1587274971205099</c:v>
                </c:pt>
                <c:pt idx="467">
                  <c:v>3.1587274971205099</c:v>
                </c:pt>
                <c:pt idx="468">
                  <c:v>3.1587274971205099</c:v>
                </c:pt>
                <c:pt idx="469">
                  <c:v>3.1587274971205099</c:v>
                </c:pt>
                <c:pt idx="470">
                  <c:v>3.1587274971205099</c:v>
                </c:pt>
                <c:pt idx="471">
                  <c:v>3.1587274971205099</c:v>
                </c:pt>
                <c:pt idx="472">
                  <c:v>3.1587274971205099</c:v>
                </c:pt>
                <c:pt idx="473">
                  <c:v>3.1587274971205099</c:v>
                </c:pt>
                <c:pt idx="474">
                  <c:v>3.1587274971205099</c:v>
                </c:pt>
                <c:pt idx="475">
                  <c:v>3.1587274971205099</c:v>
                </c:pt>
                <c:pt idx="476">
                  <c:v>3.1587274971205099</c:v>
                </c:pt>
                <c:pt idx="477">
                  <c:v>3.1587274971205099</c:v>
                </c:pt>
                <c:pt idx="478">
                  <c:v>3.1587274971205099</c:v>
                </c:pt>
                <c:pt idx="479">
                  <c:v>3.1587274971205099</c:v>
                </c:pt>
                <c:pt idx="480">
                  <c:v>3.1587274971205099</c:v>
                </c:pt>
                <c:pt idx="481">
                  <c:v>3.1587274971205099</c:v>
                </c:pt>
                <c:pt idx="482">
                  <c:v>3.1587274971205099</c:v>
                </c:pt>
                <c:pt idx="483">
                  <c:v>3.1587274971205099</c:v>
                </c:pt>
                <c:pt idx="484">
                  <c:v>3.1587274971205099</c:v>
                </c:pt>
                <c:pt idx="485">
                  <c:v>3.1587274971205099</c:v>
                </c:pt>
                <c:pt idx="486">
                  <c:v>3.1587274971205099</c:v>
                </c:pt>
                <c:pt idx="487">
                  <c:v>3.1587274971205099</c:v>
                </c:pt>
                <c:pt idx="488">
                  <c:v>3.1587274971205099</c:v>
                </c:pt>
                <c:pt idx="489">
                  <c:v>3.1587274971205099</c:v>
                </c:pt>
                <c:pt idx="490">
                  <c:v>3.1587274971205099</c:v>
                </c:pt>
                <c:pt idx="491">
                  <c:v>3.1587274971205099</c:v>
                </c:pt>
                <c:pt idx="492">
                  <c:v>3.1587274971205099</c:v>
                </c:pt>
                <c:pt idx="493">
                  <c:v>3.1587274971205099</c:v>
                </c:pt>
                <c:pt idx="494">
                  <c:v>3.1587274971205099</c:v>
                </c:pt>
                <c:pt idx="495">
                  <c:v>3.1587274971205099</c:v>
                </c:pt>
                <c:pt idx="496">
                  <c:v>3.1587274971205099</c:v>
                </c:pt>
                <c:pt idx="497">
                  <c:v>3.1587274971205099</c:v>
                </c:pt>
                <c:pt idx="498">
                  <c:v>3.1587274971205099</c:v>
                </c:pt>
                <c:pt idx="499">
                  <c:v>3.1587274971205099</c:v>
                </c:pt>
                <c:pt idx="500">
                  <c:v>3.1587274971205099</c:v>
                </c:pt>
                <c:pt idx="501">
                  <c:v>3.1587274971205099</c:v>
                </c:pt>
                <c:pt idx="502">
                  <c:v>3.1587274971205099</c:v>
                </c:pt>
                <c:pt idx="503">
                  <c:v>3.1587274971205099</c:v>
                </c:pt>
                <c:pt idx="504">
                  <c:v>3.1587274971205099</c:v>
                </c:pt>
                <c:pt idx="505">
                  <c:v>3.1587274971205099</c:v>
                </c:pt>
                <c:pt idx="506">
                  <c:v>3.1587274971205099</c:v>
                </c:pt>
                <c:pt idx="507">
                  <c:v>3.1587274971205099</c:v>
                </c:pt>
                <c:pt idx="508">
                  <c:v>3.1587274971205099</c:v>
                </c:pt>
                <c:pt idx="509">
                  <c:v>3.1587274971205099</c:v>
                </c:pt>
                <c:pt idx="510">
                  <c:v>3.1587274971205099</c:v>
                </c:pt>
                <c:pt idx="511">
                  <c:v>3.1587274971205099</c:v>
                </c:pt>
                <c:pt idx="512">
                  <c:v>3.1587274971205099</c:v>
                </c:pt>
                <c:pt idx="513">
                  <c:v>3.1587274971205099</c:v>
                </c:pt>
                <c:pt idx="514">
                  <c:v>3.1587274971205099</c:v>
                </c:pt>
                <c:pt idx="515">
                  <c:v>3.1587274971205099</c:v>
                </c:pt>
                <c:pt idx="516">
                  <c:v>3.1587274971205099</c:v>
                </c:pt>
                <c:pt idx="517">
                  <c:v>3.1587274971205099</c:v>
                </c:pt>
                <c:pt idx="518">
                  <c:v>3.1587274971205099</c:v>
                </c:pt>
                <c:pt idx="519">
                  <c:v>3.1587274971205099</c:v>
                </c:pt>
                <c:pt idx="520">
                  <c:v>3.1587274971205099</c:v>
                </c:pt>
                <c:pt idx="521">
                  <c:v>3.1587274971205099</c:v>
                </c:pt>
                <c:pt idx="522">
                  <c:v>3.1587274971205099</c:v>
                </c:pt>
                <c:pt idx="523">
                  <c:v>3.1587274971205099</c:v>
                </c:pt>
                <c:pt idx="524">
                  <c:v>3.1587274971205099</c:v>
                </c:pt>
                <c:pt idx="525">
                  <c:v>3.1587274971205099</c:v>
                </c:pt>
                <c:pt idx="526">
                  <c:v>3.1587274971205099</c:v>
                </c:pt>
                <c:pt idx="527">
                  <c:v>3.1587274971205099</c:v>
                </c:pt>
                <c:pt idx="528">
                  <c:v>3.1587274971205099</c:v>
                </c:pt>
                <c:pt idx="529">
                  <c:v>3.1587274971205099</c:v>
                </c:pt>
                <c:pt idx="530">
                  <c:v>3.1587274971205099</c:v>
                </c:pt>
                <c:pt idx="531">
                  <c:v>3.1587274971205099</c:v>
                </c:pt>
                <c:pt idx="532">
                  <c:v>3.1587274971205099</c:v>
                </c:pt>
                <c:pt idx="533">
                  <c:v>3.1587274971205099</c:v>
                </c:pt>
                <c:pt idx="534">
                  <c:v>3.1587274971205099</c:v>
                </c:pt>
                <c:pt idx="535">
                  <c:v>3.1587274971205099</c:v>
                </c:pt>
                <c:pt idx="536">
                  <c:v>3.1587274971205099</c:v>
                </c:pt>
                <c:pt idx="537">
                  <c:v>3.1587274971205099</c:v>
                </c:pt>
                <c:pt idx="538">
                  <c:v>3.1587274971205099</c:v>
                </c:pt>
                <c:pt idx="539">
                  <c:v>3.1587274971205099</c:v>
                </c:pt>
                <c:pt idx="540">
                  <c:v>3.1587274971205099</c:v>
                </c:pt>
                <c:pt idx="541">
                  <c:v>3.1587274971205099</c:v>
                </c:pt>
                <c:pt idx="542">
                  <c:v>3.1587274971205099</c:v>
                </c:pt>
                <c:pt idx="543">
                  <c:v>3.1587274971205099</c:v>
                </c:pt>
                <c:pt idx="544">
                  <c:v>3.1587274971205099</c:v>
                </c:pt>
                <c:pt idx="545">
                  <c:v>3.1587274971205099</c:v>
                </c:pt>
                <c:pt idx="546">
                  <c:v>3.1587274971205099</c:v>
                </c:pt>
                <c:pt idx="547">
                  <c:v>3.1587274971205099</c:v>
                </c:pt>
                <c:pt idx="548">
                  <c:v>3.1587274971205099</c:v>
                </c:pt>
                <c:pt idx="549">
                  <c:v>3.1587274971205099</c:v>
                </c:pt>
                <c:pt idx="550">
                  <c:v>3.1587274971205099</c:v>
                </c:pt>
                <c:pt idx="551">
                  <c:v>3.1587274971205099</c:v>
                </c:pt>
                <c:pt idx="552">
                  <c:v>3.1587274971205099</c:v>
                </c:pt>
                <c:pt idx="553">
                  <c:v>3.1587274971205099</c:v>
                </c:pt>
                <c:pt idx="554">
                  <c:v>3.1587274971205099</c:v>
                </c:pt>
                <c:pt idx="555">
                  <c:v>3.1587274971205099</c:v>
                </c:pt>
                <c:pt idx="556">
                  <c:v>3.1587274971205099</c:v>
                </c:pt>
                <c:pt idx="557">
                  <c:v>3.1587274971205099</c:v>
                </c:pt>
                <c:pt idx="558">
                  <c:v>3.1587274971205099</c:v>
                </c:pt>
                <c:pt idx="559">
                  <c:v>3.1587274971205099</c:v>
                </c:pt>
                <c:pt idx="560">
                  <c:v>3.1587274971205099</c:v>
                </c:pt>
                <c:pt idx="561">
                  <c:v>3.1587274971205099</c:v>
                </c:pt>
                <c:pt idx="562">
                  <c:v>3.1587274971205099</c:v>
                </c:pt>
                <c:pt idx="563">
                  <c:v>3.1587274971205099</c:v>
                </c:pt>
                <c:pt idx="564">
                  <c:v>3.1587274971205099</c:v>
                </c:pt>
                <c:pt idx="565">
                  <c:v>3.1587274971205099</c:v>
                </c:pt>
                <c:pt idx="566">
                  <c:v>3.1587274971205099</c:v>
                </c:pt>
                <c:pt idx="567">
                  <c:v>3.1587274971205099</c:v>
                </c:pt>
                <c:pt idx="568">
                  <c:v>3.1587274971205099</c:v>
                </c:pt>
                <c:pt idx="569">
                  <c:v>3.1587274971205099</c:v>
                </c:pt>
                <c:pt idx="570">
                  <c:v>3.1587274971205099</c:v>
                </c:pt>
                <c:pt idx="571">
                  <c:v>3.1587274971205099</c:v>
                </c:pt>
                <c:pt idx="572">
                  <c:v>3.1587274971205099</c:v>
                </c:pt>
                <c:pt idx="573">
                  <c:v>3.1587274971205099</c:v>
                </c:pt>
                <c:pt idx="574">
                  <c:v>3.1587274971205099</c:v>
                </c:pt>
                <c:pt idx="575">
                  <c:v>3.1587274971205099</c:v>
                </c:pt>
                <c:pt idx="576">
                  <c:v>3.1587274971205099</c:v>
                </c:pt>
                <c:pt idx="577">
                  <c:v>3.1587274971205099</c:v>
                </c:pt>
                <c:pt idx="578">
                  <c:v>3.1587274971205099</c:v>
                </c:pt>
                <c:pt idx="579">
                  <c:v>3.1587274971205099</c:v>
                </c:pt>
                <c:pt idx="580">
                  <c:v>3.1587274971205099</c:v>
                </c:pt>
                <c:pt idx="581">
                  <c:v>3.1587274971205099</c:v>
                </c:pt>
                <c:pt idx="582">
                  <c:v>3.1587274971205099</c:v>
                </c:pt>
                <c:pt idx="583">
                  <c:v>3.1587274971205099</c:v>
                </c:pt>
                <c:pt idx="584">
                  <c:v>3.1587274971205099</c:v>
                </c:pt>
                <c:pt idx="585">
                  <c:v>3.1930835827192405</c:v>
                </c:pt>
                <c:pt idx="586">
                  <c:v>3.1930835827192405</c:v>
                </c:pt>
                <c:pt idx="587">
                  <c:v>3.1930835827192405</c:v>
                </c:pt>
                <c:pt idx="588">
                  <c:v>3.1930835827192405</c:v>
                </c:pt>
                <c:pt idx="589">
                  <c:v>3.1930835827192405</c:v>
                </c:pt>
                <c:pt idx="590">
                  <c:v>3.1930835827192405</c:v>
                </c:pt>
                <c:pt idx="591">
                  <c:v>3.1930835827192405</c:v>
                </c:pt>
                <c:pt idx="592">
                  <c:v>3.1930835827192405</c:v>
                </c:pt>
                <c:pt idx="593">
                  <c:v>3.1930835827192405</c:v>
                </c:pt>
                <c:pt idx="594">
                  <c:v>3.1930835827192405</c:v>
                </c:pt>
                <c:pt idx="595">
                  <c:v>3.2275013710579206</c:v>
                </c:pt>
                <c:pt idx="596">
                  <c:v>3.2275013710579206</c:v>
                </c:pt>
                <c:pt idx="597">
                  <c:v>3.2275013710579206</c:v>
                </c:pt>
                <c:pt idx="598">
                  <c:v>3.2275013710579206</c:v>
                </c:pt>
                <c:pt idx="599">
                  <c:v>3.2275013710579206</c:v>
                </c:pt>
                <c:pt idx="600">
                  <c:v>3.2275013710579206</c:v>
                </c:pt>
                <c:pt idx="601">
                  <c:v>3.2275013710579206</c:v>
                </c:pt>
                <c:pt idx="602">
                  <c:v>3.2275013710579206</c:v>
                </c:pt>
                <c:pt idx="603">
                  <c:v>3.2275013710579206</c:v>
                </c:pt>
                <c:pt idx="604">
                  <c:v>3.2275013710579206</c:v>
                </c:pt>
                <c:pt idx="605">
                  <c:v>3.2275013710579206</c:v>
                </c:pt>
                <c:pt idx="606">
                  <c:v>3.2275013710579206</c:v>
                </c:pt>
                <c:pt idx="607">
                  <c:v>3.2275013710579206</c:v>
                </c:pt>
                <c:pt idx="608">
                  <c:v>3.2275013710579206</c:v>
                </c:pt>
                <c:pt idx="609">
                  <c:v>3.2275013710579206</c:v>
                </c:pt>
                <c:pt idx="610">
                  <c:v>3.2275013710579206</c:v>
                </c:pt>
                <c:pt idx="611">
                  <c:v>3.2275013710579206</c:v>
                </c:pt>
                <c:pt idx="612">
                  <c:v>3.2275013710579206</c:v>
                </c:pt>
                <c:pt idx="613">
                  <c:v>3.2275013710579206</c:v>
                </c:pt>
                <c:pt idx="614">
                  <c:v>3.2275013710579206</c:v>
                </c:pt>
                <c:pt idx="615">
                  <c:v>3.2275013710579206</c:v>
                </c:pt>
                <c:pt idx="616">
                  <c:v>3.2275013710579206</c:v>
                </c:pt>
                <c:pt idx="617">
                  <c:v>3.2275013710579206</c:v>
                </c:pt>
                <c:pt idx="618">
                  <c:v>3.2275013710579206</c:v>
                </c:pt>
                <c:pt idx="619">
                  <c:v>3.2275013710579206</c:v>
                </c:pt>
                <c:pt idx="620">
                  <c:v>3.2275013710579206</c:v>
                </c:pt>
                <c:pt idx="621">
                  <c:v>3.2275013710579206</c:v>
                </c:pt>
                <c:pt idx="622">
                  <c:v>3.2275013710579206</c:v>
                </c:pt>
                <c:pt idx="623">
                  <c:v>3.2275013710579206</c:v>
                </c:pt>
                <c:pt idx="624">
                  <c:v>3.2275013710579206</c:v>
                </c:pt>
                <c:pt idx="625">
                  <c:v>3.2275013710579206</c:v>
                </c:pt>
                <c:pt idx="626">
                  <c:v>3.2275013710579206</c:v>
                </c:pt>
                <c:pt idx="627">
                  <c:v>3.2275013710579206</c:v>
                </c:pt>
                <c:pt idx="628">
                  <c:v>3.2275013710579206</c:v>
                </c:pt>
                <c:pt idx="629">
                  <c:v>3.2275013710579206</c:v>
                </c:pt>
                <c:pt idx="630">
                  <c:v>3.2275013710579206</c:v>
                </c:pt>
                <c:pt idx="631">
                  <c:v>3.2275013710579206</c:v>
                </c:pt>
                <c:pt idx="632">
                  <c:v>3.2275013710579206</c:v>
                </c:pt>
                <c:pt idx="633">
                  <c:v>3.2275013710579206</c:v>
                </c:pt>
                <c:pt idx="634">
                  <c:v>3.2275013710579206</c:v>
                </c:pt>
                <c:pt idx="635">
                  <c:v>3.2275013710579206</c:v>
                </c:pt>
                <c:pt idx="636">
                  <c:v>3.2275013710579206</c:v>
                </c:pt>
                <c:pt idx="637">
                  <c:v>3.2275013710579206</c:v>
                </c:pt>
                <c:pt idx="638">
                  <c:v>3.2275013710579206</c:v>
                </c:pt>
                <c:pt idx="639">
                  <c:v>3.2275013710579206</c:v>
                </c:pt>
                <c:pt idx="640">
                  <c:v>3.2275013710579206</c:v>
                </c:pt>
                <c:pt idx="641">
                  <c:v>3.2275013710579206</c:v>
                </c:pt>
                <c:pt idx="642">
                  <c:v>3.2275013710579206</c:v>
                </c:pt>
                <c:pt idx="643">
                  <c:v>3.2275013710579206</c:v>
                </c:pt>
                <c:pt idx="644">
                  <c:v>3.2275013710579206</c:v>
                </c:pt>
                <c:pt idx="645">
                  <c:v>3.2275013710579206</c:v>
                </c:pt>
                <c:pt idx="646">
                  <c:v>3.2275013710579206</c:v>
                </c:pt>
                <c:pt idx="647">
                  <c:v>3.2275013710579206</c:v>
                </c:pt>
                <c:pt idx="648">
                  <c:v>3.2275013710579206</c:v>
                </c:pt>
                <c:pt idx="649">
                  <c:v>3.2275013710579206</c:v>
                </c:pt>
                <c:pt idx="650">
                  <c:v>3.2275013710579206</c:v>
                </c:pt>
                <c:pt idx="651">
                  <c:v>3.2275013710579206</c:v>
                </c:pt>
                <c:pt idx="652">
                  <c:v>3.2275013710579206</c:v>
                </c:pt>
                <c:pt idx="653">
                  <c:v>3.2275013710579206</c:v>
                </c:pt>
                <c:pt idx="654">
                  <c:v>3.2275013710579206</c:v>
                </c:pt>
                <c:pt idx="655">
                  <c:v>3.2275013710579206</c:v>
                </c:pt>
                <c:pt idx="656">
                  <c:v>3.2275013710579206</c:v>
                </c:pt>
                <c:pt idx="657">
                  <c:v>3.2275013710579206</c:v>
                </c:pt>
                <c:pt idx="658">
                  <c:v>3.2275013710579206</c:v>
                </c:pt>
                <c:pt idx="659">
                  <c:v>3.2275013710579206</c:v>
                </c:pt>
                <c:pt idx="660">
                  <c:v>3.2275013710579206</c:v>
                </c:pt>
                <c:pt idx="661">
                  <c:v>3.2275013710579206</c:v>
                </c:pt>
                <c:pt idx="662">
                  <c:v>3.2275013710579206</c:v>
                </c:pt>
                <c:pt idx="663">
                  <c:v>3.2275013710579206</c:v>
                </c:pt>
                <c:pt idx="664">
                  <c:v>3.2275013710579206</c:v>
                </c:pt>
                <c:pt idx="665">
                  <c:v>3.2275013710579206</c:v>
                </c:pt>
                <c:pt idx="666">
                  <c:v>3.2275013710579206</c:v>
                </c:pt>
                <c:pt idx="667">
                  <c:v>3.2275013710579206</c:v>
                </c:pt>
                <c:pt idx="668">
                  <c:v>3.2275013710579206</c:v>
                </c:pt>
                <c:pt idx="669">
                  <c:v>3.2275013710579206</c:v>
                </c:pt>
                <c:pt idx="670">
                  <c:v>3.2275013710579206</c:v>
                </c:pt>
                <c:pt idx="671">
                  <c:v>3.2275013710579206</c:v>
                </c:pt>
                <c:pt idx="672">
                  <c:v>3.2275013710579206</c:v>
                </c:pt>
                <c:pt idx="673">
                  <c:v>3.2275013710579206</c:v>
                </c:pt>
                <c:pt idx="674">
                  <c:v>3.2275013710579206</c:v>
                </c:pt>
                <c:pt idx="675">
                  <c:v>3.2275013710579206</c:v>
                </c:pt>
                <c:pt idx="676">
                  <c:v>3.2275013710579206</c:v>
                </c:pt>
                <c:pt idx="677">
                  <c:v>3.2275013710579206</c:v>
                </c:pt>
                <c:pt idx="678">
                  <c:v>3.2275013710579206</c:v>
                </c:pt>
                <c:pt idx="679">
                  <c:v>3.2275013710579206</c:v>
                </c:pt>
                <c:pt idx="680">
                  <c:v>3.2275013710579206</c:v>
                </c:pt>
                <c:pt idx="681">
                  <c:v>3.2275013710579206</c:v>
                </c:pt>
                <c:pt idx="682">
                  <c:v>3.2275013710579206</c:v>
                </c:pt>
                <c:pt idx="683">
                  <c:v>3.2275013710579206</c:v>
                </c:pt>
                <c:pt idx="684">
                  <c:v>3.2275013710579206</c:v>
                </c:pt>
                <c:pt idx="685">
                  <c:v>3.2275013710579206</c:v>
                </c:pt>
                <c:pt idx="686">
                  <c:v>3.2275013710579206</c:v>
                </c:pt>
                <c:pt idx="687">
                  <c:v>3.2275013710579206</c:v>
                </c:pt>
                <c:pt idx="688">
                  <c:v>3.2275013710579206</c:v>
                </c:pt>
                <c:pt idx="689">
                  <c:v>3.2275013710579206</c:v>
                </c:pt>
                <c:pt idx="690">
                  <c:v>3.2275013710579206</c:v>
                </c:pt>
                <c:pt idx="691">
                  <c:v>3.2275013710579206</c:v>
                </c:pt>
                <c:pt idx="692">
                  <c:v>3.2275013710579206</c:v>
                </c:pt>
                <c:pt idx="693">
                  <c:v>3.2275013710579206</c:v>
                </c:pt>
                <c:pt idx="694">
                  <c:v>3.2275013710579206</c:v>
                </c:pt>
                <c:pt idx="695">
                  <c:v>3.2275013710579206</c:v>
                </c:pt>
                <c:pt idx="696">
                  <c:v>3.2275013710579206</c:v>
                </c:pt>
                <c:pt idx="697">
                  <c:v>3.2275013710579206</c:v>
                </c:pt>
                <c:pt idx="698">
                  <c:v>3.2275013710579206</c:v>
                </c:pt>
                <c:pt idx="699">
                  <c:v>3.2275013710579206</c:v>
                </c:pt>
                <c:pt idx="700">
                  <c:v>3.2275013710579206</c:v>
                </c:pt>
                <c:pt idx="701">
                  <c:v>3.2275013710579206</c:v>
                </c:pt>
                <c:pt idx="702">
                  <c:v>3.2275013710579206</c:v>
                </c:pt>
                <c:pt idx="703">
                  <c:v>3.2275013710579206</c:v>
                </c:pt>
                <c:pt idx="704">
                  <c:v>3.2275013710579206</c:v>
                </c:pt>
                <c:pt idx="705">
                  <c:v>3.2275013710579206</c:v>
                </c:pt>
                <c:pt idx="706">
                  <c:v>3.2275013710579206</c:v>
                </c:pt>
                <c:pt idx="707">
                  <c:v>3.2275013710579206</c:v>
                </c:pt>
                <c:pt idx="708">
                  <c:v>3.2275013710579206</c:v>
                </c:pt>
                <c:pt idx="709">
                  <c:v>3.2275013710579206</c:v>
                </c:pt>
                <c:pt idx="710">
                  <c:v>3.2275013710579206</c:v>
                </c:pt>
                <c:pt idx="711">
                  <c:v>3.2275013710579206</c:v>
                </c:pt>
                <c:pt idx="712">
                  <c:v>3.2275013710579206</c:v>
                </c:pt>
                <c:pt idx="713">
                  <c:v>3.2275013710579206</c:v>
                </c:pt>
                <c:pt idx="714">
                  <c:v>3.2275013710579206</c:v>
                </c:pt>
                <c:pt idx="715">
                  <c:v>3.2275013710579206</c:v>
                </c:pt>
                <c:pt idx="716">
                  <c:v>3.2275013710579206</c:v>
                </c:pt>
                <c:pt idx="717">
                  <c:v>3.2275013710579206</c:v>
                </c:pt>
                <c:pt idx="718">
                  <c:v>3.2275013710579206</c:v>
                </c:pt>
                <c:pt idx="719">
                  <c:v>3.2275013710579206</c:v>
                </c:pt>
                <c:pt idx="720">
                  <c:v>3.2275013710579206</c:v>
                </c:pt>
                <c:pt idx="721">
                  <c:v>3.2275013710579206</c:v>
                </c:pt>
                <c:pt idx="722">
                  <c:v>3.2275013710579206</c:v>
                </c:pt>
                <c:pt idx="723">
                  <c:v>3.2275013710579206</c:v>
                </c:pt>
                <c:pt idx="724">
                  <c:v>3.2633221283303699</c:v>
                </c:pt>
                <c:pt idx="725">
                  <c:v>3.2633221283303699</c:v>
                </c:pt>
                <c:pt idx="726">
                  <c:v>3.2633221283303699</c:v>
                </c:pt>
                <c:pt idx="727">
                  <c:v>3.2633221283303699</c:v>
                </c:pt>
                <c:pt idx="728">
                  <c:v>3.2633221283303699</c:v>
                </c:pt>
                <c:pt idx="729">
                  <c:v>3.2633221283303699</c:v>
                </c:pt>
                <c:pt idx="730">
                  <c:v>3.2633221283303699</c:v>
                </c:pt>
                <c:pt idx="731">
                  <c:v>3.2633221283303699</c:v>
                </c:pt>
                <c:pt idx="732">
                  <c:v>3.2633221283303699</c:v>
                </c:pt>
                <c:pt idx="733">
                  <c:v>3.2992504150805599</c:v>
                </c:pt>
                <c:pt idx="734">
                  <c:v>3.2992504150805599</c:v>
                </c:pt>
                <c:pt idx="735">
                  <c:v>3.2992504150805599</c:v>
                </c:pt>
                <c:pt idx="736">
                  <c:v>3.2992504150805599</c:v>
                </c:pt>
                <c:pt idx="737">
                  <c:v>3.2992504150805599</c:v>
                </c:pt>
                <c:pt idx="738">
                  <c:v>3.2992504150805599</c:v>
                </c:pt>
                <c:pt idx="739">
                  <c:v>3.2992504150805599</c:v>
                </c:pt>
                <c:pt idx="740">
                  <c:v>3.2992504150805599</c:v>
                </c:pt>
                <c:pt idx="741">
                  <c:v>3.37129629833424</c:v>
                </c:pt>
                <c:pt idx="742">
                  <c:v>3.37129629833424</c:v>
                </c:pt>
                <c:pt idx="743">
                  <c:v>3.37129629833424</c:v>
                </c:pt>
                <c:pt idx="744">
                  <c:v>3.37129629833424</c:v>
                </c:pt>
                <c:pt idx="745">
                  <c:v>3.37129629833424</c:v>
                </c:pt>
                <c:pt idx="746">
                  <c:v>3.37129629833424</c:v>
                </c:pt>
                <c:pt idx="747">
                  <c:v>3.37129629833424</c:v>
                </c:pt>
                <c:pt idx="748">
                  <c:v>3.37129629833424</c:v>
                </c:pt>
                <c:pt idx="749">
                  <c:v>3.37129629833424</c:v>
                </c:pt>
                <c:pt idx="750">
                  <c:v>3.37129629833424</c:v>
                </c:pt>
                <c:pt idx="751">
                  <c:v>3.37129629833424</c:v>
                </c:pt>
                <c:pt idx="752">
                  <c:v>3.37129629833424</c:v>
                </c:pt>
                <c:pt idx="753">
                  <c:v>3.37129629833424</c:v>
                </c:pt>
                <c:pt idx="754">
                  <c:v>3.37129629833424</c:v>
                </c:pt>
                <c:pt idx="755">
                  <c:v>3.37129629833424</c:v>
                </c:pt>
                <c:pt idx="756">
                  <c:v>3.37129629833424</c:v>
                </c:pt>
                <c:pt idx="757">
                  <c:v>3.37129629833424</c:v>
                </c:pt>
                <c:pt idx="758">
                  <c:v>3.37129629833424</c:v>
                </c:pt>
                <c:pt idx="759">
                  <c:v>3.37129629833424</c:v>
                </c:pt>
                <c:pt idx="760">
                  <c:v>3.37129629833424</c:v>
                </c:pt>
                <c:pt idx="761">
                  <c:v>3.37129629833424</c:v>
                </c:pt>
                <c:pt idx="762">
                  <c:v>3.37129629833424</c:v>
                </c:pt>
                <c:pt idx="763">
                  <c:v>3.4076064388123202</c:v>
                </c:pt>
                <c:pt idx="764">
                  <c:v>3.4076064388123202</c:v>
                </c:pt>
                <c:pt idx="765">
                  <c:v>3.4076064388123202</c:v>
                </c:pt>
                <c:pt idx="766">
                  <c:v>3.4076064388123202</c:v>
                </c:pt>
                <c:pt idx="767">
                  <c:v>3.4076064388123202</c:v>
                </c:pt>
                <c:pt idx="768">
                  <c:v>3.4076064388123202</c:v>
                </c:pt>
                <c:pt idx="769">
                  <c:v>3.4076064388123202</c:v>
                </c:pt>
                <c:pt idx="770">
                  <c:v>3.4076064388123202</c:v>
                </c:pt>
                <c:pt idx="771">
                  <c:v>3.4076064388123202</c:v>
                </c:pt>
                <c:pt idx="772">
                  <c:v>3.4076064388123202</c:v>
                </c:pt>
                <c:pt idx="773">
                  <c:v>3.4076064388123202</c:v>
                </c:pt>
                <c:pt idx="774">
                  <c:v>3.4076064388123202</c:v>
                </c:pt>
                <c:pt idx="775">
                  <c:v>3.4076064388123202</c:v>
                </c:pt>
                <c:pt idx="776">
                  <c:v>3.4076064388123202</c:v>
                </c:pt>
                <c:pt idx="777">
                  <c:v>3.4076064388123202</c:v>
                </c:pt>
                <c:pt idx="778">
                  <c:v>3.4076064388123202</c:v>
                </c:pt>
                <c:pt idx="779">
                  <c:v>3.4076064388123202</c:v>
                </c:pt>
                <c:pt idx="780">
                  <c:v>3.4076064388123202</c:v>
                </c:pt>
                <c:pt idx="781">
                  <c:v>3.4076064388123202</c:v>
                </c:pt>
                <c:pt idx="782">
                  <c:v>3.4076064388123202</c:v>
                </c:pt>
                <c:pt idx="783">
                  <c:v>3.4076064388123202</c:v>
                </c:pt>
                <c:pt idx="784">
                  <c:v>3.4076064388123202</c:v>
                </c:pt>
                <c:pt idx="785">
                  <c:v>3.4076064388123202</c:v>
                </c:pt>
                <c:pt idx="786">
                  <c:v>3.4076064388123202</c:v>
                </c:pt>
                <c:pt idx="787">
                  <c:v>3.4076064388123202</c:v>
                </c:pt>
                <c:pt idx="788">
                  <c:v>3.4076064388123202</c:v>
                </c:pt>
                <c:pt idx="789">
                  <c:v>3.4076064388123202</c:v>
                </c:pt>
                <c:pt idx="790">
                  <c:v>3.4076064388123202</c:v>
                </c:pt>
                <c:pt idx="791">
                  <c:v>3.4076064388123202</c:v>
                </c:pt>
                <c:pt idx="792">
                  <c:v>3.4076064388123202</c:v>
                </c:pt>
                <c:pt idx="793">
                  <c:v>3.4076064388123202</c:v>
                </c:pt>
                <c:pt idx="794">
                  <c:v>3.4076064388123202</c:v>
                </c:pt>
                <c:pt idx="795">
                  <c:v>3.4076064388123202</c:v>
                </c:pt>
                <c:pt idx="796">
                  <c:v>3.4076064388123202</c:v>
                </c:pt>
                <c:pt idx="797">
                  <c:v>3.4076064388123202</c:v>
                </c:pt>
                <c:pt idx="798">
                  <c:v>3.4076064388123202</c:v>
                </c:pt>
                <c:pt idx="799">
                  <c:v>3.4076064388123202</c:v>
                </c:pt>
                <c:pt idx="800">
                  <c:v>3.4076064388123202</c:v>
                </c:pt>
                <c:pt idx="801">
                  <c:v>3.4076064388123202</c:v>
                </c:pt>
                <c:pt idx="802">
                  <c:v>3.4076064388123202</c:v>
                </c:pt>
                <c:pt idx="803">
                  <c:v>3.4076064388123202</c:v>
                </c:pt>
                <c:pt idx="804">
                  <c:v>3.4076064388123202</c:v>
                </c:pt>
                <c:pt idx="805">
                  <c:v>3.4076064388123202</c:v>
                </c:pt>
                <c:pt idx="806">
                  <c:v>3.4076064388123202</c:v>
                </c:pt>
                <c:pt idx="807">
                  <c:v>3.4076064388123202</c:v>
                </c:pt>
                <c:pt idx="808">
                  <c:v>3.4076064388123202</c:v>
                </c:pt>
                <c:pt idx="809">
                  <c:v>3.4076064388123202</c:v>
                </c:pt>
                <c:pt idx="810">
                  <c:v>3.4076064388123202</c:v>
                </c:pt>
                <c:pt idx="811">
                  <c:v>3.4076064388123202</c:v>
                </c:pt>
                <c:pt idx="812">
                  <c:v>3.4076064388123202</c:v>
                </c:pt>
                <c:pt idx="813">
                  <c:v>3.4076064388123202</c:v>
                </c:pt>
                <c:pt idx="814">
                  <c:v>3.4076064388123202</c:v>
                </c:pt>
                <c:pt idx="815">
                  <c:v>3.4076064388123202</c:v>
                </c:pt>
                <c:pt idx="816">
                  <c:v>3.4076064388123202</c:v>
                </c:pt>
                <c:pt idx="817">
                  <c:v>3.4076064388123202</c:v>
                </c:pt>
                <c:pt idx="818">
                  <c:v>3.4076064388123202</c:v>
                </c:pt>
                <c:pt idx="819">
                  <c:v>3.4076064388123202</c:v>
                </c:pt>
                <c:pt idx="820">
                  <c:v>3.4076064388123202</c:v>
                </c:pt>
                <c:pt idx="821">
                  <c:v>3.4076064388123202</c:v>
                </c:pt>
                <c:pt idx="822">
                  <c:v>3.4076064388123202</c:v>
                </c:pt>
                <c:pt idx="823">
                  <c:v>3.4076064388123202</c:v>
                </c:pt>
                <c:pt idx="824">
                  <c:v>3.4076064388123202</c:v>
                </c:pt>
                <c:pt idx="825">
                  <c:v>3.4076064388123202</c:v>
                </c:pt>
                <c:pt idx="826">
                  <c:v>3.4076064388123202</c:v>
                </c:pt>
                <c:pt idx="827">
                  <c:v>3.4076064388123202</c:v>
                </c:pt>
                <c:pt idx="828">
                  <c:v>3.4076064388123202</c:v>
                </c:pt>
                <c:pt idx="829">
                  <c:v>3.4076064388123202</c:v>
                </c:pt>
                <c:pt idx="830">
                  <c:v>3.4076064388123202</c:v>
                </c:pt>
                <c:pt idx="831">
                  <c:v>3.4076064388123202</c:v>
                </c:pt>
                <c:pt idx="832">
                  <c:v>3.4076064388123202</c:v>
                </c:pt>
                <c:pt idx="833">
                  <c:v>3.4076064388123202</c:v>
                </c:pt>
                <c:pt idx="834">
                  <c:v>3.4076064388123202</c:v>
                </c:pt>
                <c:pt idx="835">
                  <c:v>3.4076064388123202</c:v>
                </c:pt>
                <c:pt idx="836">
                  <c:v>3.4076064388123202</c:v>
                </c:pt>
                <c:pt idx="837">
                  <c:v>3.4076064388123202</c:v>
                </c:pt>
                <c:pt idx="838">
                  <c:v>3.4076064388123202</c:v>
                </c:pt>
                <c:pt idx="839">
                  <c:v>3.4076064388123202</c:v>
                </c:pt>
                <c:pt idx="840">
                  <c:v>3.4076064388123202</c:v>
                </c:pt>
                <c:pt idx="841">
                  <c:v>3.4076064388123202</c:v>
                </c:pt>
                <c:pt idx="842">
                  <c:v>3.4076064388123202</c:v>
                </c:pt>
                <c:pt idx="843">
                  <c:v>3.4076064388123202</c:v>
                </c:pt>
                <c:pt idx="844">
                  <c:v>3.4076064388123202</c:v>
                </c:pt>
                <c:pt idx="845">
                  <c:v>3.4076064388123202</c:v>
                </c:pt>
                <c:pt idx="846">
                  <c:v>3.4076064388123202</c:v>
                </c:pt>
                <c:pt idx="847">
                  <c:v>3.4076064388123202</c:v>
                </c:pt>
                <c:pt idx="848">
                  <c:v>3.4076064388123202</c:v>
                </c:pt>
                <c:pt idx="849">
                  <c:v>3.4076064388123202</c:v>
                </c:pt>
                <c:pt idx="850">
                  <c:v>3.4076064388123202</c:v>
                </c:pt>
                <c:pt idx="851">
                  <c:v>3.4076064388123202</c:v>
                </c:pt>
                <c:pt idx="852">
                  <c:v>3.4076064388123202</c:v>
                </c:pt>
                <c:pt idx="853">
                  <c:v>3.4076064388123202</c:v>
                </c:pt>
                <c:pt idx="854">
                  <c:v>3.4076064388123202</c:v>
                </c:pt>
                <c:pt idx="855">
                  <c:v>3.4076064388123202</c:v>
                </c:pt>
                <c:pt idx="856">
                  <c:v>3.4076064388123202</c:v>
                </c:pt>
                <c:pt idx="857">
                  <c:v>3.4076064388123202</c:v>
                </c:pt>
                <c:pt idx="858">
                  <c:v>3.4076064388123202</c:v>
                </c:pt>
                <c:pt idx="859">
                  <c:v>3.4076064388123202</c:v>
                </c:pt>
                <c:pt idx="860">
                  <c:v>3.4076064388123202</c:v>
                </c:pt>
                <c:pt idx="861">
                  <c:v>3.4076064388123202</c:v>
                </c:pt>
                <c:pt idx="862">
                  <c:v>3.4076064388123202</c:v>
                </c:pt>
                <c:pt idx="863">
                  <c:v>3.4076064388123202</c:v>
                </c:pt>
                <c:pt idx="864">
                  <c:v>3.4076064388123202</c:v>
                </c:pt>
                <c:pt idx="865">
                  <c:v>3.4076064388123202</c:v>
                </c:pt>
                <c:pt idx="866">
                  <c:v>3.4076064388123202</c:v>
                </c:pt>
                <c:pt idx="867">
                  <c:v>3.4076064388123202</c:v>
                </c:pt>
                <c:pt idx="868">
                  <c:v>3.4076064388123202</c:v>
                </c:pt>
                <c:pt idx="869">
                  <c:v>3.4076064388123202</c:v>
                </c:pt>
                <c:pt idx="870">
                  <c:v>3.4076064388123202</c:v>
                </c:pt>
                <c:pt idx="871">
                  <c:v>3.4076064388123202</c:v>
                </c:pt>
                <c:pt idx="872">
                  <c:v>3.4076064388123202</c:v>
                </c:pt>
                <c:pt idx="873">
                  <c:v>3.4076064388123202</c:v>
                </c:pt>
                <c:pt idx="874">
                  <c:v>3.4076064388123202</c:v>
                </c:pt>
                <c:pt idx="875">
                  <c:v>3.4076064388123202</c:v>
                </c:pt>
                <c:pt idx="876">
                  <c:v>3.4076064388123202</c:v>
                </c:pt>
                <c:pt idx="877">
                  <c:v>3.4076064388123202</c:v>
                </c:pt>
                <c:pt idx="878">
                  <c:v>3.4076064388123202</c:v>
                </c:pt>
                <c:pt idx="879">
                  <c:v>3.4076064388123202</c:v>
                </c:pt>
                <c:pt idx="880">
                  <c:v>3.4076064388123202</c:v>
                </c:pt>
                <c:pt idx="881">
                  <c:v>3.4076064388123202</c:v>
                </c:pt>
                <c:pt idx="882">
                  <c:v>3.4076064388123202</c:v>
                </c:pt>
                <c:pt idx="883">
                  <c:v>3.4076064388123202</c:v>
                </c:pt>
                <c:pt idx="884">
                  <c:v>3.4076064388123202</c:v>
                </c:pt>
                <c:pt idx="885">
                  <c:v>3.4076064388123202</c:v>
                </c:pt>
                <c:pt idx="886">
                  <c:v>3.4076064388123202</c:v>
                </c:pt>
                <c:pt idx="887">
                  <c:v>3.4076064388123202</c:v>
                </c:pt>
                <c:pt idx="888">
                  <c:v>3.4076064388123202</c:v>
                </c:pt>
                <c:pt idx="889">
                  <c:v>3.4076064388123202</c:v>
                </c:pt>
                <c:pt idx="890">
                  <c:v>3.4076064388123202</c:v>
                </c:pt>
                <c:pt idx="891">
                  <c:v>3.4076064388123202</c:v>
                </c:pt>
                <c:pt idx="892">
                  <c:v>3.4076064388123202</c:v>
                </c:pt>
                <c:pt idx="893">
                  <c:v>3.4076064388123202</c:v>
                </c:pt>
                <c:pt idx="894">
                  <c:v>3.4076064388123202</c:v>
                </c:pt>
                <c:pt idx="895">
                  <c:v>3.4076064388123202</c:v>
                </c:pt>
                <c:pt idx="896">
                  <c:v>3.4076064388123202</c:v>
                </c:pt>
                <c:pt idx="897">
                  <c:v>3.4076064388123202</c:v>
                </c:pt>
                <c:pt idx="898">
                  <c:v>3.4076064388123202</c:v>
                </c:pt>
                <c:pt idx="899">
                  <c:v>3.4076064388123202</c:v>
                </c:pt>
                <c:pt idx="900">
                  <c:v>3.4076064388123202</c:v>
                </c:pt>
                <c:pt idx="901">
                  <c:v>3.4076064388123202</c:v>
                </c:pt>
                <c:pt idx="902">
                  <c:v>3.4076064388123202</c:v>
                </c:pt>
                <c:pt idx="903">
                  <c:v>3.4076064388123202</c:v>
                </c:pt>
                <c:pt idx="904">
                  <c:v>3.4076064388123202</c:v>
                </c:pt>
                <c:pt idx="905">
                  <c:v>3.4076064388123202</c:v>
                </c:pt>
                <c:pt idx="906">
                  <c:v>3.4076064388123202</c:v>
                </c:pt>
                <c:pt idx="907">
                  <c:v>3.4076064388123202</c:v>
                </c:pt>
                <c:pt idx="908">
                  <c:v>3.4076064388123202</c:v>
                </c:pt>
                <c:pt idx="909">
                  <c:v>3.4076064388123202</c:v>
                </c:pt>
                <c:pt idx="910">
                  <c:v>3.4076064388123202</c:v>
                </c:pt>
                <c:pt idx="911">
                  <c:v>3.4076064388123202</c:v>
                </c:pt>
                <c:pt idx="912">
                  <c:v>3.4076064388123202</c:v>
                </c:pt>
                <c:pt idx="913">
                  <c:v>3.4076064388123202</c:v>
                </c:pt>
                <c:pt idx="914">
                  <c:v>3.4076064388123202</c:v>
                </c:pt>
                <c:pt idx="915">
                  <c:v>3.4076064388123202</c:v>
                </c:pt>
                <c:pt idx="916">
                  <c:v>3.4076064388123202</c:v>
                </c:pt>
                <c:pt idx="917">
                  <c:v>3.4076064388123202</c:v>
                </c:pt>
                <c:pt idx="918">
                  <c:v>3.4076064388123202</c:v>
                </c:pt>
                <c:pt idx="919">
                  <c:v>3.4076064388123202</c:v>
                </c:pt>
                <c:pt idx="920">
                  <c:v>3.4076064388123202</c:v>
                </c:pt>
                <c:pt idx="921">
                  <c:v>3.4076064388123202</c:v>
                </c:pt>
                <c:pt idx="922">
                  <c:v>3.4076064388123202</c:v>
                </c:pt>
                <c:pt idx="923">
                  <c:v>3.4076064388123202</c:v>
                </c:pt>
                <c:pt idx="924">
                  <c:v>3.4076064388123202</c:v>
                </c:pt>
                <c:pt idx="925">
                  <c:v>3.4076064388123202</c:v>
                </c:pt>
                <c:pt idx="926">
                  <c:v>3.4076064388123202</c:v>
                </c:pt>
                <c:pt idx="927">
                  <c:v>3.4076064388123202</c:v>
                </c:pt>
                <c:pt idx="928">
                  <c:v>3.4076064388123202</c:v>
                </c:pt>
                <c:pt idx="929">
                  <c:v>3.4076064388123202</c:v>
                </c:pt>
                <c:pt idx="930">
                  <c:v>3.4076064388123202</c:v>
                </c:pt>
                <c:pt idx="931">
                  <c:v>3.4076064388123202</c:v>
                </c:pt>
                <c:pt idx="932">
                  <c:v>3.4076064388123202</c:v>
                </c:pt>
                <c:pt idx="933">
                  <c:v>3.4076064388123202</c:v>
                </c:pt>
                <c:pt idx="934">
                  <c:v>3.4076064388123202</c:v>
                </c:pt>
                <c:pt idx="935">
                  <c:v>3.4076064388123202</c:v>
                </c:pt>
                <c:pt idx="936">
                  <c:v>3.4076064388123202</c:v>
                </c:pt>
                <c:pt idx="937">
                  <c:v>3.4076064388123202</c:v>
                </c:pt>
                <c:pt idx="938">
                  <c:v>3.4076064388123202</c:v>
                </c:pt>
                <c:pt idx="939">
                  <c:v>3.4076064388123202</c:v>
                </c:pt>
                <c:pt idx="940">
                  <c:v>3.4076064388123202</c:v>
                </c:pt>
                <c:pt idx="941">
                  <c:v>3.4076064388123202</c:v>
                </c:pt>
                <c:pt idx="942">
                  <c:v>3.4076064388123202</c:v>
                </c:pt>
                <c:pt idx="943">
                  <c:v>3.4076064388123202</c:v>
                </c:pt>
                <c:pt idx="944">
                  <c:v>3.4076064388123202</c:v>
                </c:pt>
                <c:pt idx="945">
                  <c:v>3.4076064388123202</c:v>
                </c:pt>
                <c:pt idx="946">
                  <c:v>3.4076064388123202</c:v>
                </c:pt>
                <c:pt idx="947">
                  <c:v>3.4076064388123202</c:v>
                </c:pt>
                <c:pt idx="948">
                  <c:v>3.4076064388123202</c:v>
                </c:pt>
                <c:pt idx="949">
                  <c:v>3.4076064388123202</c:v>
                </c:pt>
                <c:pt idx="950">
                  <c:v>3.4076064388123202</c:v>
                </c:pt>
                <c:pt idx="951">
                  <c:v>3.4076064388123202</c:v>
                </c:pt>
                <c:pt idx="952">
                  <c:v>3.4076064388123202</c:v>
                </c:pt>
                <c:pt idx="953">
                  <c:v>3.4076064388123202</c:v>
                </c:pt>
                <c:pt idx="954">
                  <c:v>3.4076064388123202</c:v>
                </c:pt>
                <c:pt idx="955">
                  <c:v>3.4076064388123202</c:v>
                </c:pt>
                <c:pt idx="956">
                  <c:v>3.4076064388123202</c:v>
                </c:pt>
                <c:pt idx="957">
                  <c:v>3.4076064388123202</c:v>
                </c:pt>
                <c:pt idx="958">
                  <c:v>3.4076064388123202</c:v>
                </c:pt>
                <c:pt idx="959">
                  <c:v>3.4076064388123202</c:v>
                </c:pt>
                <c:pt idx="960">
                  <c:v>3.4076064388123202</c:v>
                </c:pt>
                <c:pt idx="961">
                  <c:v>3.4076064388123202</c:v>
                </c:pt>
                <c:pt idx="962">
                  <c:v>3.4076064388123202</c:v>
                </c:pt>
                <c:pt idx="963">
                  <c:v>3.4076064388123202</c:v>
                </c:pt>
                <c:pt idx="964">
                  <c:v>3.4076064388123202</c:v>
                </c:pt>
                <c:pt idx="965">
                  <c:v>3.4076064388123202</c:v>
                </c:pt>
                <c:pt idx="966">
                  <c:v>3.4076064388123202</c:v>
                </c:pt>
                <c:pt idx="967">
                  <c:v>3.4462657998631805</c:v>
                </c:pt>
                <c:pt idx="968">
                  <c:v>3.4462657998631805</c:v>
                </c:pt>
                <c:pt idx="969">
                  <c:v>3.4462657998631805</c:v>
                </c:pt>
                <c:pt idx="970">
                  <c:v>3.4462657998631805</c:v>
                </c:pt>
                <c:pt idx="971">
                  <c:v>3.4462657998631805</c:v>
                </c:pt>
                <c:pt idx="972">
                  <c:v>3.4462657998631805</c:v>
                </c:pt>
                <c:pt idx="973">
                  <c:v>3.4462657998631805</c:v>
                </c:pt>
                <c:pt idx="974">
                  <c:v>3.4462657998631805</c:v>
                </c:pt>
                <c:pt idx="975">
                  <c:v>3.4462657998631805</c:v>
                </c:pt>
                <c:pt idx="976">
                  <c:v>3.4462657998631805</c:v>
                </c:pt>
                <c:pt idx="977">
                  <c:v>3.4462657998631805</c:v>
                </c:pt>
                <c:pt idx="978">
                  <c:v>3.4462657998631805</c:v>
                </c:pt>
                <c:pt idx="979">
                  <c:v>3.4462657998631805</c:v>
                </c:pt>
                <c:pt idx="980">
                  <c:v>3.4462657998631805</c:v>
                </c:pt>
                <c:pt idx="981">
                  <c:v>3.4462657998631805</c:v>
                </c:pt>
                <c:pt idx="982">
                  <c:v>3.4462657998631805</c:v>
                </c:pt>
                <c:pt idx="983">
                  <c:v>3.4462657998631805</c:v>
                </c:pt>
                <c:pt idx="984">
                  <c:v>3.4462657998631805</c:v>
                </c:pt>
                <c:pt idx="985">
                  <c:v>3.4462657998631805</c:v>
                </c:pt>
                <c:pt idx="986">
                  <c:v>3.4462657998631805</c:v>
                </c:pt>
                <c:pt idx="987">
                  <c:v>3.4462657998631805</c:v>
                </c:pt>
                <c:pt idx="988">
                  <c:v>3.4462657998631805</c:v>
                </c:pt>
                <c:pt idx="989">
                  <c:v>3.4462657998631805</c:v>
                </c:pt>
                <c:pt idx="990">
                  <c:v>3.4462657998631805</c:v>
                </c:pt>
                <c:pt idx="991">
                  <c:v>3.4462657998631805</c:v>
                </c:pt>
                <c:pt idx="992">
                  <c:v>3.4462657998631805</c:v>
                </c:pt>
                <c:pt idx="993">
                  <c:v>3.4462657998631805</c:v>
                </c:pt>
                <c:pt idx="994">
                  <c:v>3.4462657998631805</c:v>
                </c:pt>
                <c:pt idx="995">
                  <c:v>3.4462657998631805</c:v>
                </c:pt>
                <c:pt idx="996">
                  <c:v>3.4462657998631805</c:v>
                </c:pt>
                <c:pt idx="997">
                  <c:v>3.4462657998631805</c:v>
                </c:pt>
                <c:pt idx="998">
                  <c:v>3.4462657998631805</c:v>
                </c:pt>
                <c:pt idx="999">
                  <c:v>3.4462657998631805</c:v>
                </c:pt>
                <c:pt idx="1000">
                  <c:v>3.4462657998631805</c:v>
                </c:pt>
                <c:pt idx="1001">
                  <c:v>3.4462657998631805</c:v>
                </c:pt>
                <c:pt idx="1002">
                  <c:v>3.4462657998631805</c:v>
                </c:pt>
                <c:pt idx="1003">
                  <c:v>3.4462657998631805</c:v>
                </c:pt>
                <c:pt idx="1004">
                  <c:v>3.4462657998631805</c:v>
                </c:pt>
                <c:pt idx="1005">
                  <c:v>3.4462657998631805</c:v>
                </c:pt>
                <c:pt idx="1006">
                  <c:v>3.4462657998631805</c:v>
                </c:pt>
                <c:pt idx="1007">
                  <c:v>3.4462657998631805</c:v>
                </c:pt>
                <c:pt idx="1008">
                  <c:v>3.4462657998631805</c:v>
                </c:pt>
                <c:pt idx="1009">
                  <c:v>3.4462657998631805</c:v>
                </c:pt>
                <c:pt idx="1010">
                  <c:v>3.4462657998631805</c:v>
                </c:pt>
                <c:pt idx="1011">
                  <c:v>3.4462657998631805</c:v>
                </c:pt>
                <c:pt idx="1012">
                  <c:v>3.4462657998631805</c:v>
                </c:pt>
                <c:pt idx="1013">
                  <c:v>3.4462657998631805</c:v>
                </c:pt>
                <c:pt idx="1014">
                  <c:v>3.4462657998631805</c:v>
                </c:pt>
                <c:pt idx="1015">
                  <c:v>3.4462657998631805</c:v>
                </c:pt>
                <c:pt idx="1016">
                  <c:v>3.4462657998631805</c:v>
                </c:pt>
                <c:pt idx="1017">
                  <c:v>3.4462657998631805</c:v>
                </c:pt>
                <c:pt idx="1018">
                  <c:v>3.4462657998631805</c:v>
                </c:pt>
                <c:pt idx="1019">
                  <c:v>3.4462657998631805</c:v>
                </c:pt>
                <c:pt idx="1020">
                  <c:v>3.4462657998631805</c:v>
                </c:pt>
                <c:pt idx="1021">
                  <c:v>3.4462657998631805</c:v>
                </c:pt>
                <c:pt idx="1022">
                  <c:v>3.4462657998631805</c:v>
                </c:pt>
                <c:pt idx="1023">
                  <c:v>3.4462657998631805</c:v>
                </c:pt>
                <c:pt idx="1024">
                  <c:v>3.4462657998631805</c:v>
                </c:pt>
                <c:pt idx="1025">
                  <c:v>3.4462657998631805</c:v>
                </c:pt>
                <c:pt idx="1026">
                  <c:v>3.4462657998631805</c:v>
                </c:pt>
                <c:pt idx="1027">
                  <c:v>3.4462657998631805</c:v>
                </c:pt>
                <c:pt idx="1028">
                  <c:v>3.4462657998631805</c:v>
                </c:pt>
                <c:pt idx="1029">
                  <c:v>3.4462657998631805</c:v>
                </c:pt>
                <c:pt idx="1030">
                  <c:v>3.4462657998631805</c:v>
                </c:pt>
                <c:pt idx="1031">
                  <c:v>3.4462657998631805</c:v>
                </c:pt>
                <c:pt idx="1032">
                  <c:v>3.4462657998631805</c:v>
                </c:pt>
                <c:pt idx="1033">
                  <c:v>3.4462657998631805</c:v>
                </c:pt>
                <c:pt idx="1034">
                  <c:v>3.4462657998631805</c:v>
                </c:pt>
                <c:pt idx="1035">
                  <c:v>3.4462657998631805</c:v>
                </c:pt>
                <c:pt idx="1036">
                  <c:v>3.4462657998631805</c:v>
                </c:pt>
                <c:pt idx="1037">
                  <c:v>3.4462657998631805</c:v>
                </c:pt>
                <c:pt idx="1038">
                  <c:v>3.4462657998631805</c:v>
                </c:pt>
                <c:pt idx="1039">
                  <c:v>3.4462657998631805</c:v>
                </c:pt>
                <c:pt idx="1040">
                  <c:v>3.4462657998631805</c:v>
                </c:pt>
                <c:pt idx="1041">
                  <c:v>3.4462657998631805</c:v>
                </c:pt>
                <c:pt idx="1042">
                  <c:v>3.4462657998631805</c:v>
                </c:pt>
                <c:pt idx="1043">
                  <c:v>3.4462657998631805</c:v>
                </c:pt>
                <c:pt idx="1044">
                  <c:v>3.4462657998631805</c:v>
                </c:pt>
                <c:pt idx="1045">
                  <c:v>3.4462657998631805</c:v>
                </c:pt>
                <c:pt idx="1046">
                  <c:v>3.4462657998631805</c:v>
                </c:pt>
                <c:pt idx="1047">
                  <c:v>3.4462657998631805</c:v>
                </c:pt>
                <c:pt idx="1048">
                  <c:v>3.4462657998631805</c:v>
                </c:pt>
                <c:pt idx="1049">
                  <c:v>3.4462657998631805</c:v>
                </c:pt>
                <c:pt idx="1050">
                  <c:v>3.4462657998631805</c:v>
                </c:pt>
                <c:pt idx="1051">
                  <c:v>3.4462657998631805</c:v>
                </c:pt>
                <c:pt idx="1052">
                  <c:v>3.4462657998631805</c:v>
                </c:pt>
                <c:pt idx="1053">
                  <c:v>3.4462657998631805</c:v>
                </c:pt>
                <c:pt idx="1054">
                  <c:v>3.4462657998631805</c:v>
                </c:pt>
                <c:pt idx="1055">
                  <c:v>3.4462657998631805</c:v>
                </c:pt>
                <c:pt idx="1056">
                  <c:v>3.4462657998631805</c:v>
                </c:pt>
                <c:pt idx="1057">
                  <c:v>3.4462657998631805</c:v>
                </c:pt>
                <c:pt idx="1058">
                  <c:v>3.4462657998631805</c:v>
                </c:pt>
                <c:pt idx="1059">
                  <c:v>3.4462657998631805</c:v>
                </c:pt>
                <c:pt idx="1060">
                  <c:v>3.4462657998631805</c:v>
                </c:pt>
                <c:pt idx="1061">
                  <c:v>3.4462657998631805</c:v>
                </c:pt>
                <c:pt idx="1062">
                  <c:v>3.4462657998631805</c:v>
                </c:pt>
                <c:pt idx="1063">
                  <c:v>3.4462657998631805</c:v>
                </c:pt>
                <c:pt idx="1064">
                  <c:v>3.4462657998631805</c:v>
                </c:pt>
                <c:pt idx="1065">
                  <c:v>3.4462657998631805</c:v>
                </c:pt>
                <c:pt idx="1066">
                  <c:v>3.4462657998631805</c:v>
                </c:pt>
                <c:pt idx="1067">
                  <c:v>3.4462657998631805</c:v>
                </c:pt>
                <c:pt idx="1068">
                  <c:v>3.4462657998631805</c:v>
                </c:pt>
                <c:pt idx="1069">
                  <c:v>3.4462657998631805</c:v>
                </c:pt>
                <c:pt idx="1070">
                  <c:v>3.4462657998631805</c:v>
                </c:pt>
                <c:pt idx="1071">
                  <c:v>3.4462657998631805</c:v>
                </c:pt>
                <c:pt idx="1072">
                  <c:v>3.4462657998631805</c:v>
                </c:pt>
                <c:pt idx="1073">
                  <c:v>3.4462657998631805</c:v>
                </c:pt>
                <c:pt idx="1074">
                  <c:v>3.4462657998631805</c:v>
                </c:pt>
                <c:pt idx="1075">
                  <c:v>3.4462657998631805</c:v>
                </c:pt>
                <c:pt idx="1076">
                  <c:v>3.4462657998631805</c:v>
                </c:pt>
                <c:pt idx="1077">
                  <c:v>3.4462657998631805</c:v>
                </c:pt>
                <c:pt idx="1078">
                  <c:v>3.4462657998631805</c:v>
                </c:pt>
                <c:pt idx="1079">
                  <c:v>3.4462657998631805</c:v>
                </c:pt>
                <c:pt idx="1080">
                  <c:v>3.4462657998631805</c:v>
                </c:pt>
                <c:pt idx="1081">
                  <c:v>3.4462657998631805</c:v>
                </c:pt>
                <c:pt idx="1082">
                  <c:v>3.4462657998631805</c:v>
                </c:pt>
                <c:pt idx="1083">
                  <c:v>3.4462657998631805</c:v>
                </c:pt>
                <c:pt idx="1084">
                  <c:v>3.4462657998631805</c:v>
                </c:pt>
                <c:pt idx="1085">
                  <c:v>3.4462657998631805</c:v>
                </c:pt>
                <c:pt idx="1086">
                  <c:v>3.4462657998631805</c:v>
                </c:pt>
                <c:pt idx="1087">
                  <c:v>3.4462657998631805</c:v>
                </c:pt>
                <c:pt idx="1088">
                  <c:v>3.4462657998631805</c:v>
                </c:pt>
                <c:pt idx="1089">
                  <c:v>3.4462657998631805</c:v>
                </c:pt>
                <c:pt idx="1090">
                  <c:v>3.4462657998631805</c:v>
                </c:pt>
                <c:pt idx="1091">
                  <c:v>3.4462657998631805</c:v>
                </c:pt>
                <c:pt idx="1092">
                  <c:v>3.4462657998631805</c:v>
                </c:pt>
                <c:pt idx="1093">
                  <c:v>3.4462657998631805</c:v>
                </c:pt>
                <c:pt idx="1094">
                  <c:v>3.4462657998631805</c:v>
                </c:pt>
                <c:pt idx="1095">
                  <c:v>3.4462657998631805</c:v>
                </c:pt>
                <c:pt idx="1096">
                  <c:v>3.4462657998631805</c:v>
                </c:pt>
                <c:pt idx="1097">
                  <c:v>3.4462657998631805</c:v>
                </c:pt>
                <c:pt idx="1098">
                  <c:v>3.4462657998631805</c:v>
                </c:pt>
                <c:pt idx="1099">
                  <c:v>3.4462657998631805</c:v>
                </c:pt>
                <c:pt idx="1100">
                  <c:v>3.4462657998631805</c:v>
                </c:pt>
                <c:pt idx="1101">
                  <c:v>3.4462657998631805</c:v>
                </c:pt>
                <c:pt idx="1102">
                  <c:v>3.4462657998631805</c:v>
                </c:pt>
                <c:pt idx="1103">
                  <c:v>3.4462657998631805</c:v>
                </c:pt>
                <c:pt idx="1104">
                  <c:v>3.4462657998631805</c:v>
                </c:pt>
                <c:pt idx="1105">
                  <c:v>3.4462657998631805</c:v>
                </c:pt>
                <c:pt idx="1106">
                  <c:v>3.4462657998631805</c:v>
                </c:pt>
                <c:pt idx="1107">
                  <c:v>3.4462657998631805</c:v>
                </c:pt>
                <c:pt idx="1108">
                  <c:v>3.4462657998631805</c:v>
                </c:pt>
                <c:pt idx="1109">
                  <c:v>3.4462657998631805</c:v>
                </c:pt>
                <c:pt idx="1110">
                  <c:v>3.4462657998631805</c:v>
                </c:pt>
                <c:pt idx="1111">
                  <c:v>3.4462657998631805</c:v>
                </c:pt>
                <c:pt idx="1112">
                  <c:v>3.4462657998631805</c:v>
                </c:pt>
                <c:pt idx="1113">
                  <c:v>3.4462657998631805</c:v>
                </c:pt>
                <c:pt idx="1114">
                  <c:v>3.4462657998631805</c:v>
                </c:pt>
                <c:pt idx="1115">
                  <c:v>3.4462657998631805</c:v>
                </c:pt>
                <c:pt idx="1116">
                  <c:v>3.4462657998631805</c:v>
                </c:pt>
                <c:pt idx="1117">
                  <c:v>3.4462657998631805</c:v>
                </c:pt>
                <c:pt idx="1118">
                  <c:v>3.4462657998631805</c:v>
                </c:pt>
                <c:pt idx="1119">
                  <c:v>3.4462657998631805</c:v>
                </c:pt>
                <c:pt idx="1120">
                  <c:v>3.4462657998631805</c:v>
                </c:pt>
                <c:pt idx="1121">
                  <c:v>3.4462657998631805</c:v>
                </c:pt>
                <c:pt idx="1122">
                  <c:v>3.4462657998631805</c:v>
                </c:pt>
                <c:pt idx="1123">
                  <c:v>3.4462657998631805</c:v>
                </c:pt>
                <c:pt idx="1124">
                  <c:v>3.4462657998631805</c:v>
                </c:pt>
                <c:pt idx="1125">
                  <c:v>3.4462657998631805</c:v>
                </c:pt>
                <c:pt idx="1126">
                  <c:v>3.4462657998631805</c:v>
                </c:pt>
                <c:pt idx="1127">
                  <c:v>3.4462657998631805</c:v>
                </c:pt>
                <c:pt idx="1128">
                  <c:v>3.4462657998631805</c:v>
                </c:pt>
                <c:pt idx="1129">
                  <c:v>3.4462657998631805</c:v>
                </c:pt>
                <c:pt idx="1130">
                  <c:v>3.4462657998631805</c:v>
                </c:pt>
                <c:pt idx="1131">
                  <c:v>3.4462657998631805</c:v>
                </c:pt>
                <c:pt idx="1132">
                  <c:v>3.4462657998631805</c:v>
                </c:pt>
                <c:pt idx="1133">
                  <c:v>3.4462657998631805</c:v>
                </c:pt>
                <c:pt idx="1134">
                  <c:v>3.4462657998631805</c:v>
                </c:pt>
                <c:pt idx="1135">
                  <c:v>3.4462657998631805</c:v>
                </c:pt>
                <c:pt idx="1136">
                  <c:v>3.4462657998631805</c:v>
                </c:pt>
                <c:pt idx="1137">
                  <c:v>3.4462657998631805</c:v>
                </c:pt>
                <c:pt idx="1138">
                  <c:v>3.4462657998631805</c:v>
                </c:pt>
                <c:pt idx="1139">
                  <c:v>3.4462657998631805</c:v>
                </c:pt>
                <c:pt idx="1140">
                  <c:v>3.4462657998631805</c:v>
                </c:pt>
                <c:pt idx="1141">
                  <c:v>3.4462657998631805</c:v>
                </c:pt>
                <c:pt idx="1142">
                  <c:v>3.4462657998631805</c:v>
                </c:pt>
                <c:pt idx="1143">
                  <c:v>3.4462657998631805</c:v>
                </c:pt>
                <c:pt idx="1144">
                  <c:v>3.4462657998631805</c:v>
                </c:pt>
                <c:pt idx="1145">
                  <c:v>3.4462657998631805</c:v>
                </c:pt>
                <c:pt idx="1146">
                  <c:v>3.4462657998631805</c:v>
                </c:pt>
                <c:pt idx="1147">
                  <c:v>3.4462657998631805</c:v>
                </c:pt>
                <c:pt idx="1148">
                  <c:v>3.4462657998631805</c:v>
                </c:pt>
                <c:pt idx="1149">
                  <c:v>3.4462657998631805</c:v>
                </c:pt>
                <c:pt idx="1150">
                  <c:v>3.4462657998631805</c:v>
                </c:pt>
                <c:pt idx="1151">
                  <c:v>3.4462657998631805</c:v>
                </c:pt>
                <c:pt idx="1152">
                  <c:v>3.4462657998631805</c:v>
                </c:pt>
                <c:pt idx="1153">
                  <c:v>3.4462657998631805</c:v>
                </c:pt>
                <c:pt idx="1154">
                  <c:v>3.4462657998631805</c:v>
                </c:pt>
                <c:pt idx="1155">
                  <c:v>3.4462657998631805</c:v>
                </c:pt>
                <c:pt idx="1156">
                  <c:v>3.4462657998631805</c:v>
                </c:pt>
                <c:pt idx="1157">
                  <c:v>3.4462657998631805</c:v>
                </c:pt>
                <c:pt idx="1158">
                  <c:v>3.4462657998631805</c:v>
                </c:pt>
                <c:pt idx="1159">
                  <c:v>3.4462657998631805</c:v>
                </c:pt>
                <c:pt idx="1160">
                  <c:v>3.4462657998631805</c:v>
                </c:pt>
                <c:pt idx="1161">
                  <c:v>3.4462657998631805</c:v>
                </c:pt>
                <c:pt idx="1162">
                  <c:v>3.4462657998631805</c:v>
                </c:pt>
                <c:pt idx="1163">
                  <c:v>3.4462657998631805</c:v>
                </c:pt>
                <c:pt idx="1164">
                  <c:v>3.4462657998631805</c:v>
                </c:pt>
                <c:pt idx="1165">
                  <c:v>3.4462657998631805</c:v>
                </c:pt>
                <c:pt idx="1166">
                  <c:v>3.4462657998631805</c:v>
                </c:pt>
                <c:pt idx="1167">
                  <c:v>3.4462657998631805</c:v>
                </c:pt>
                <c:pt idx="1168">
                  <c:v>3.4462657998631805</c:v>
                </c:pt>
                <c:pt idx="1169">
                  <c:v>3.4462657998631805</c:v>
                </c:pt>
                <c:pt idx="1170">
                  <c:v>3.4462657998631805</c:v>
                </c:pt>
                <c:pt idx="1171">
                  <c:v>3.4462657998631805</c:v>
                </c:pt>
                <c:pt idx="1172">
                  <c:v>3.4462657998631805</c:v>
                </c:pt>
                <c:pt idx="1173">
                  <c:v>3.4462657998631805</c:v>
                </c:pt>
                <c:pt idx="1174">
                  <c:v>3.4462657998631805</c:v>
                </c:pt>
                <c:pt idx="1175">
                  <c:v>3.4462657998631805</c:v>
                </c:pt>
                <c:pt idx="1176">
                  <c:v>3.4462657998631805</c:v>
                </c:pt>
                <c:pt idx="1177">
                  <c:v>3.4462657998631805</c:v>
                </c:pt>
                <c:pt idx="1178">
                  <c:v>3.4462657998631805</c:v>
                </c:pt>
                <c:pt idx="1179">
                  <c:v>3.4462657998631805</c:v>
                </c:pt>
                <c:pt idx="1180">
                  <c:v>3.4462657998631805</c:v>
                </c:pt>
                <c:pt idx="1181">
                  <c:v>3.4462657998631805</c:v>
                </c:pt>
                <c:pt idx="1182">
                  <c:v>3.4462657998631805</c:v>
                </c:pt>
                <c:pt idx="1183">
                  <c:v>3.4462657998631805</c:v>
                </c:pt>
                <c:pt idx="1184">
                  <c:v>3.4462657998631805</c:v>
                </c:pt>
                <c:pt idx="1185">
                  <c:v>3.4879430525966004</c:v>
                </c:pt>
                <c:pt idx="1186">
                  <c:v>3.4879430525966004</c:v>
                </c:pt>
                <c:pt idx="1187">
                  <c:v>3.4879430525966004</c:v>
                </c:pt>
                <c:pt idx="1188">
                  <c:v>3.4879430525966004</c:v>
                </c:pt>
                <c:pt idx="1189">
                  <c:v>3.4879430525966004</c:v>
                </c:pt>
                <c:pt idx="1190">
                  <c:v>3.4879430525966004</c:v>
                </c:pt>
                <c:pt idx="1191">
                  <c:v>3.4879430525966004</c:v>
                </c:pt>
                <c:pt idx="1192">
                  <c:v>3.4879430525966004</c:v>
                </c:pt>
                <c:pt idx="1193">
                  <c:v>3.4879430525966004</c:v>
                </c:pt>
                <c:pt idx="1194">
                  <c:v>3.4879430525966004</c:v>
                </c:pt>
                <c:pt idx="1195">
                  <c:v>3.4879430525966004</c:v>
                </c:pt>
                <c:pt idx="1196">
                  <c:v>3.4879430525966004</c:v>
                </c:pt>
                <c:pt idx="1197">
                  <c:v>3.4879430525966004</c:v>
                </c:pt>
                <c:pt idx="1198">
                  <c:v>3.4879430525966004</c:v>
                </c:pt>
                <c:pt idx="1199">
                  <c:v>3.4879430525966004</c:v>
                </c:pt>
                <c:pt idx="1200">
                  <c:v>3.4879430525966004</c:v>
                </c:pt>
                <c:pt idx="1201">
                  <c:v>3.4879430525966004</c:v>
                </c:pt>
                <c:pt idx="1202">
                  <c:v>3.4879430525966004</c:v>
                </c:pt>
                <c:pt idx="1203">
                  <c:v>3.4879430525966004</c:v>
                </c:pt>
                <c:pt idx="1204">
                  <c:v>3.4879430525966004</c:v>
                </c:pt>
                <c:pt idx="1205">
                  <c:v>3.4879430525966004</c:v>
                </c:pt>
                <c:pt idx="1206">
                  <c:v>3.4879430525966004</c:v>
                </c:pt>
                <c:pt idx="1207">
                  <c:v>3.4879430525966004</c:v>
                </c:pt>
                <c:pt idx="1208">
                  <c:v>3.4879430525966004</c:v>
                </c:pt>
                <c:pt idx="1209">
                  <c:v>3.4879430525966004</c:v>
                </c:pt>
                <c:pt idx="1210">
                  <c:v>3.4879430525966004</c:v>
                </c:pt>
                <c:pt idx="1211">
                  <c:v>3.4879430525966004</c:v>
                </c:pt>
                <c:pt idx="1212">
                  <c:v>3.4879430525966004</c:v>
                </c:pt>
                <c:pt idx="1213">
                  <c:v>3.4879430525966004</c:v>
                </c:pt>
                <c:pt idx="1214">
                  <c:v>3.4879430525966004</c:v>
                </c:pt>
                <c:pt idx="1215">
                  <c:v>3.4879430525966004</c:v>
                </c:pt>
                <c:pt idx="1216">
                  <c:v>3.4879430525966004</c:v>
                </c:pt>
                <c:pt idx="1217">
                  <c:v>3.4879430525966004</c:v>
                </c:pt>
                <c:pt idx="1218">
                  <c:v>3.4879430525966004</c:v>
                </c:pt>
                <c:pt idx="1219">
                  <c:v>3.4879430525966004</c:v>
                </c:pt>
                <c:pt idx="1220">
                  <c:v>3.4879430525966004</c:v>
                </c:pt>
                <c:pt idx="1221">
                  <c:v>3.4879430525966004</c:v>
                </c:pt>
                <c:pt idx="1222">
                  <c:v>3.4879430525966004</c:v>
                </c:pt>
                <c:pt idx="1223">
                  <c:v>3.4879430525966004</c:v>
                </c:pt>
                <c:pt idx="1224">
                  <c:v>3.4879430525966004</c:v>
                </c:pt>
                <c:pt idx="1225">
                  <c:v>3.4879430525966004</c:v>
                </c:pt>
                <c:pt idx="1226">
                  <c:v>3.4879430525966004</c:v>
                </c:pt>
                <c:pt idx="1227">
                  <c:v>3.4879430525966004</c:v>
                </c:pt>
                <c:pt idx="1228">
                  <c:v>3.5303229386946606</c:v>
                </c:pt>
                <c:pt idx="1229">
                  <c:v>3.5303229386946606</c:v>
                </c:pt>
                <c:pt idx="1230">
                  <c:v>3.5303229386946606</c:v>
                </c:pt>
                <c:pt idx="1231">
                  <c:v>3.5303229386946606</c:v>
                </c:pt>
                <c:pt idx="1232">
                  <c:v>3.5303229386946606</c:v>
                </c:pt>
                <c:pt idx="1233">
                  <c:v>3.5303229386946606</c:v>
                </c:pt>
                <c:pt idx="1234">
                  <c:v>3.5303229386946606</c:v>
                </c:pt>
                <c:pt idx="1235">
                  <c:v>3.5303229386946606</c:v>
                </c:pt>
                <c:pt idx="1236">
                  <c:v>3.5303229386946606</c:v>
                </c:pt>
                <c:pt idx="1237">
                  <c:v>3.5303229386946606</c:v>
                </c:pt>
                <c:pt idx="1238">
                  <c:v>3.5303229386946606</c:v>
                </c:pt>
                <c:pt idx="1239">
                  <c:v>3.5303229386946606</c:v>
                </c:pt>
                <c:pt idx="1240">
                  <c:v>3.5303229386946606</c:v>
                </c:pt>
                <c:pt idx="1241">
                  <c:v>3.5303229386946606</c:v>
                </c:pt>
                <c:pt idx="1242">
                  <c:v>3.5303229386946606</c:v>
                </c:pt>
                <c:pt idx="1243">
                  <c:v>3.5303229386946606</c:v>
                </c:pt>
                <c:pt idx="1244">
                  <c:v>3.5303229386946606</c:v>
                </c:pt>
                <c:pt idx="1245">
                  <c:v>3.5303229386946606</c:v>
                </c:pt>
                <c:pt idx="1246">
                  <c:v>3.5303229386946606</c:v>
                </c:pt>
                <c:pt idx="1247">
                  <c:v>3.5303229386946606</c:v>
                </c:pt>
                <c:pt idx="1248">
                  <c:v>3.5303229386946606</c:v>
                </c:pt>
                <c:pt idx="1249">
                  <c:v>3.5303229386946606</c:v>
                </c:pt>
                <c:pt idx="1250">
                  <c:v>3.5303229386946606</c:v>
                </c:pt>
                <c:pt idx="1251">
                  <c:v>3.5303229386946606</c:v>
                </c:pt>
                <c:pt idx="1252">
                  <c:v>3.5303229386946606</c:v>
                </c:pt>
                <c:pt idx="1253">
                  <c:v>3.5303229386946606</c:v>
                </c:pt>
                <c:pt idx="1254">
                  <c:v>3.5303229386946606</c:v>
                </c:pt>
                <c:pt idx="1255">
                  <c:v>3.5303229386946606</c:v>
                </c:pt>
                <c:pt idx="1256">
                  <c:v>3.5303229386946606</c:v>
                </c:pt>
                <c:pt idx="1257">
                  <c:v>3.5303229386946606</c:v>
                </c:pt>
                <c:pt idx="1258">
                  <c:v>3.5303229386946606</c:v>
                </c:pt>
                <c:pt idx="1259">
                  <c:v>3.5303229386946606</c:v>
                </c:pt>
                <c:pt idx="1260">
                  <c:v>3.5303229386946606</c:v>
                </c:pt>
                <c:pt idx="1261">
                  <c:v>3.5303229386946606</c:v>
                </c:pt>
                <c:pt idx="1262">
                  <c:v>3.5303229386946606</c:v>
                </c:pt>
                <c:pt idx="1263">
                  <c:v>3.5303229386946606</c:v>
                </c:pt>
                <c:pt idx="1264">
                  <c:v>3.5303229386946606</c:v>
                </c:pt>
                <c:pt idx="1265">
                  <c:v>3.5303229386946606</c:v>
                </c:pt>
                <c:pt idx="1266">
                  <c:v>3.5303229386946606</c:v>
                </c:pt>
                <c:pt idx="1267">
                  <c:v>3.5303229386946606</c:v>
                </c:pt>
                <c:pt idx="1268">
                  <c:v>3.5303229386946606</c:v>
                </c:pt>
                <c:pt idx="1269">
                  <c:v>3.5303229386946606</c:v>
                </c:pt>
                <c:pt idx="1270">
                  <c:v>3.5303229386946606</c:v>
                </c:pt>
                <c:pt idx="1271">
                  <c:v>3.5303229386946606</c:v>
                </c:pt>
                <c:pt idx="1272">
                  <c:v>3.5303229386946606</c:v>
                </c:pt>
                <c:pt idx="1273">
                  <c:v>3.5303229386946606</c:v>
                </c:pt>
                <c:pt idx="1274">
                  <c:v>3.5303229386946606</c:v>
                </c:pt>
                <c:pt idx="1275">
                  <c:v>3.5303229386946606</c:v>
                </c:pt>
                <c:pt idx="1276">
                  <c:v>3.5303229386946606</c:v>
                </c:pt>
                <c:pt idx="1277">
                  <c:v>3.5303229386946606</c:v>
                </c:pt>
                <c:pt idx="1278">
                  <c:v>3.5303229386946606</c:v>
                </c:pt>
                <c:pt idx="1279">
                  <c:v>3.5303229386946606</c:v>
                </c:pt>
                <c:pt idx="1280">
                  <c:v>3.5303229386946606</c:v>
                </c:pt>
                <c:pt idx="1281">
                  <c:v>3.5303229386946606</c:v>
                </c:pt>
                <c:pt idx="1282">
                  <c:v>3.5303229386946606</c:v>
                </c:pt>
                <c:pt idx="1283">
                  <c:v>3.5303229386946606</c:v>
                </c:pt>
                <c:pt idx="1284">
                  <c:v>3.5303229386946606</c:v>
                </c:pt>
                <c:pt idx="1285">
                  <c:v>3.5303229386946606</c:v>
                </c:pt>
                <c:pt idx="1286">
                  <c:v>3.5303229386946606</c:v>
                </c:pt>
                <c:pt idx="1287">
                  <c:v>3.5303229386946606</c:v>
                </c:pt>
                <c:pt idx="1288">
                  <c:v>3.5303229386946606</c:v>
                </c:pt>
                <c:pt idx="1289">
                  <c:v>3.5303229386946606</c:v>
                </c:pt>
                <c:pt idx="1290">
                  <c:v>3.5303229386946606</c:v>
                </c:pt>
                <c:pt idx="1291">
                  <c:v>3.5303229386946606</c:v>
                </c:pt>
                <c:pt idx="1292">
                  <c:v>3.5303229386946606</c:v>
                </c:pt>
                <c:pt idx="1293">
                  <c:v>3.5303229386946606</c:v>
                </c:pt>
                <c:pt idx="1294">
                  <c:v>3.5303229386946606</c:v>
                </c:pt>
                <c:pt idx="1295">
                  <c:v>3.5303229386946606</c:v>
                </c:pt>
                <c:pt idx="1296">
                  <c:v>3.5303229386946606</c:v>
                </c:pt>
                <c:pt idx="1297">
                  <c:v>3.5303229386946606</c:v>
                </c:pt>
                <c:pt idx="1298">
                  <c:v>3.5303229386946606</c:v>
                </c:pt>
                <c:pt idx="1299">
                  <c:v>3.5303229386946606</c:v>
                </c:pt>
                <c:pt idx="1300">
                  <c:v>3.5303229386946606</c:v>
                </c:pt>
                <c:pt idx="1301">
                  <c:v>3.57374353140903</c:v>
                </c:pt>
                <c:pt idx="1302">
                  <c:v>3.57374353140903</c:v>
                </c:pt>
                <c:pt idx="1303">
                  <c:v>3.57374353140903</c:v>
                </c:pt>
                <c:pt idx="1304">
                  <c:v>3.57374353140903</c:v>
                </c:pt>
                <c:pt idx="1305">
                  <c:v>3.57374353140903</c:v>
                </c:pt>
                <c:pt idx="1306">
                  <c:v>3.57374353140903</c:v>
                </c:pt>
                <c:pt idx="1307">
                  <c:v>3.57374353140903</c:v>
                </c:pt>
                <c:pt idx="1308">
                  <c:v>3.57374353140903</c:v>
                </c:pt>
                <c:pt idx="1309">
                  <c:v>3.57374353140903</c:v>
                </c:pt>
                <c:pt idx="1310">
                  <c:v>3.57374353140903</c:v>
                </c:pt>
                <c:pt idx="1311">
                  <c:v>3.57374353140903</c:v>
                </c:pt>
                <c:pt idx="1312">
                  <c:v>3.57374353140903</c:v>
                </c:pt>
                <c:pt idx="1313">
                  <c:v>3.57374353140903</c:v>
                </c:pt>
                <c:pt idx="1314">
                  <c:v>3.57374353140903</c:v>
                </c:pt>
                <c:pt idx="1315">
                  <c:v>3.57374353140903</c:v>
                </c:pt>
                <c:pt idx="1316">
                  <c:v>3.57374353140903</c:v>
                </c:pt>
                <c:pt idx="1317">
                  <c:v>3.57374353140903</c:v>
                </c:pt>
                <c:pt idx="1318">
                  <c:v>3.57374353140903</c:v>
                </c:pt>
                <c:pt idx="1319">
                  <c:v>3.57374353140903</c:v>
                </c:pt>
                <c:pt idx="1320">
                  <c:v>3.57374353140903</c:v>
                </c:pt>
                <c:pt idx="1321">
                  <c:v>3.57374353140903</c:v>
                </c:pt>
                <c:pt idx="1322">
                  <c:v>3.57374353140903</c:v>
                </c:pt>
                <c:pt idx="1323">
                  <c:v>3.57374353140903</c:v>
                </c:pt>
                <c:pt idx="1324">
                  <c:v>3.57374353140903</c:v>
                </c:pt>
                <c:pt idx="1325">
                  <c:v>3.57374353140903</c:v>
                </c:pt>
                <c:pt idx="1326">
                  <c:v>3.57374353140903</c:v>
                </c:pt>
                <c:pt idx="1327">
                  <c:v>3.57374353140903</c:v>
                </c:pt>
                <c:pt idx="1328">
                  <c:v>3.57374353140903</c:v>
                </c:pt>
                <c:pt idx="1329">
                  <c:v>3.57374353140903</c:v>
                </c:pt>
                <c:pt idx="1330">
                  <c:v>3.57374353140903</c:v>
                </c:pt>
                <c:pt idx="1331">
                  <c:v>3.57374353140903</c:v>
                </c:pt>
                <c:pt idx="1332">
                  <c:v>3.57374353140903</c:v>
                </c:pt>
                <c:pt idx="1333">
                  <c:v>3.57374353140903</c:v>
                </c:pt>
                <c:pt idx="1334">
                  <c:v>3.57374353140903</c:v>
                </c:pt>
                <c:pt idx="1335">
                  <c:v>3.57374353140903</c:v>
                </c:pt>
                <c:pt idx="1336">
                  <c:v>3.57374353140903</c:v>
                </c:pt>
                <c:pt idx="1337">
                  <c:v>3.57374353140903</c:v>
                </c:pt>
                <c:pt idx="1338">
                  <c:v>3.57374353140903</c:v>
                </c:pt>
                <c:pt idx="1339">
                  <c:v>3.57374353140903</c:v>
                </c:pt>
                <c:pt idx="1340">
                  <c:v>3.57374353140903</c:v>
                </c:pt>
                <c:pt idx="1341">
                  <c:v>3.57374353140903</c:v>
                </c:pt>
                <c:pt idx="1342">
                  <c:v>3.57374353140903</c:v>
                </c:pt>
                <c:pt idx="1343">
                  <c:v>3.57374353140903</c:v>
                </c:pt>
                <c:pt idx="1344">
                  <c:v>3.57374353140903</c:v>
                </c:pt>
                <c:pt idx="1345">
                  <c:v>3.57374353140903</c:v>
                </c:pt>
                <c:pt idx="1346">
                  <c:v>3.57374353140903</c:v>
                </c:pt>
                <c:pt idx="1347">
                  <c:v>3.57374353140903</c:v>
                </c:pt>
                <c:pt idx="1348">
                  <c:v>3.57374353140903</c:v>
                </c:pt>
                <c:pt idx="1349">
                  <c:v>3.57374353140903</c:v>
                </c:pt>
                <c:pt idx="1350">
                  <c:v>3.57374353140903</c:v>
                </c:pt>
                <c:pt idx="1351">
                  <c:v>3.57374353140903</c:v>
                </c:pt>
                <c:pt idx="1352">
                  <c:v>3.57374353140903</c:v>
                </c:pt>
                <c:pt idx="1353">
                  <c:v>3.57374353140903</c:v>
                </c:pt>
                <c:pt idx="1354">
                  <c:v>3.57374353140903</c:v>
                </c:pt>
                <c:pt idx="1355">
                  <c:v>3.57374353140903</c:v>
                </c:pt>
                <c:pt idx="1356">
                  <c:v>3.57374353140903</c:v>
                </c:pt>
                <c:pt idx="1357">
                  <c:v>3.57374353140903</c:v>
                </c:pt>
                <c:pt idx="1358">
                  <c:v>3.57374353140903</c:v>
                </c:pt>
                <c:pt idx="1359">
                  <c:v>3.57374353140903</c:v>
                </c:pt>
                <c:pt idx="1360">
                  <c:v>3.57374353140903</c:v>
                </c:pt>
                <c:pt idx="1361">
                  <c:v>3.57374353140903</c:v>
                </c:pt>
                <c:pt idx="1362">
                  <c:v>3.57374353140903</c:v>
                </c:pt>
                <c:pt idx="1363">
                  <c:v>3.57374353140903</c:v>
                </c:pt>
                <c:pt idx="1364">
                  <c:v>3.57374353140903</c:v>
                </c:pt>
                <c:pt idx="1365">
                  <c:v>3.57374353140903</c:v>
                </c:pt>
                <c:pt idx="1366">
                  <c:v>3.57374353140903</c:v>
                </c:pt>
                <c:pt idx="1367">
                  <c:v>3.57374353140903</c:v>
                </c:pt>
                <c:pt idx="1368">
                  <c:v>3.6183617935811601</c:v>
                </c:pt>
                <c:pt idx="1369">
                  <c:v>3.6183617935811601</c:v>
                </c:pt>
                <c:pt idx="1370">
                  <c:v>3.6183617935811601</c:v>
                </c:pt>
                <c:pt idx="1371">
                  <c:v>3.6183617935811601</c:v>
                </c:pt>
                <c:pt idx="1372">
                  <c:v>3.6183617935811601</c:v>
                </c:pt>
                <c:pt idx="1373">
                  <c:v>3.6183617935811601</c:v>
                </c:pt>
                <c:pt idx="1374">
                  <c:v>3.6183617935811601</c:v>
                </c:pt>
                <c:pt idx="1375">
                  <c:v>3.6183617935811601</c:v>
                </c:pt>
                <c:pt idx="1376">
                  <c:v>3.6183617935811601</c:v>
                </c:pt>
                <c:pt idx="1377">
                  <c:v>3.6183617935811601</c:v>
                </c:pt>
                <c:pt idx="1378">
                  <c:v>3.6183617935811601</c:v>
                </c:pt>
                <c:pt idx="1379">
                  <c:v>3.6183617935811601</c:v>
                </c:pt>
                <c:pt idx="1380">
                  <c:v>3.6183617935811601</c:v>
                </c:pt>
                <c:pt idx="1381">
                  <c:v>3.6183617935811601</c:v>
                </c:pt>
                <c:pt idx="1382">
                  <c:v>3.6183617935811601</c:v>
                </c:pt>
                <c:pt idx="1383">
                  <c:v>3.6183617935811601</c:v>
                </c:pt>
                <c:pt idx="1384">
                  <c:v>3.6183617935811601</c:v>
                </c:pt>
                <c:pt idx="1385">
                  <c:v>3.6183617935811601</c:v>
                </c:pt>
                <c:pt idx="1386">
                  <c:v>3.6183617935811601</c:v>
                </c:pt>
                <c:pt idx="1387">
                  <c:v>3.6183617935811601</c:v>
                </c:pt>
                <c:pt idx="1388">
                  <c:v>3.6183617935811601</c:v>
                </c:pt>
                <c:pt idx="1389">
                  <c:v>3.6183617935811601</c:v>
                </c:pt>
                <c:pt idx="1390">
                  <c:v>3.6183617935811601</c:v>
                </c:pt>
                <c:pt idx="1391">
                  <c:v>3.6183617935811601</c:v>
                </c:pt>
                <c:pt idx="1392">
                  <c:v>3.6183617935811601</c:v>
                </c:pt>
                <c:pt idx="1393">
                  <c:v>3.6183617935811601</c:v>
                </c:pt>
                <c:pt idx="1394">
                  <c:v>3.6183617935811601</c:v>
                </c:pt>
                <c:pt idx="1395">
                  <c:v>3.6183617935811601</c:v>
                </c:pt>
                <c:pt idx="1396">
                  <c:v>3.6183617935811601</c:v>
                </c:pt>
                <c:pt idx="1397">
                  <c:v>3.6183617935811601</c:v>
                </c:pt>
                <c:pt idx="1398">
                  <c:v>3.6183617935811601</c:v>
                </c:pt>
                <c:pt idx="1399">
                  <c:v>3.6183617935811601</c:v>
                </c:pt>
                <c:pt idx="1400">
                  <c:v>3.6183617935811601</c:v>
                </c:pt>
                <c:pt idx="1401">
                  <c:v>3.6183617935811601</c:v>
                </c:pt>
                <c:pt idx="1402">
                  <c:v>3.6183617935811601</c:v>
                </c:pt>
                <c:pt idx="1403">
                  <c:v>3.6183617935811601</c:v>
                </c:pt>
                <c:pt idx="1404">
                  <c:v>3.6183617935811601</c:v>
                </c:pt>
                <c:pt idx="1405">
                  <c:v>3.6183617935811601</c:v>
                </c:pt>
                <c:pt idx="1406">
                  <c:v>3.6183617935811601</c:v>
                </c:pt>
                <c:pt idx="1407">
                  <c:v>3.6183617935811601</c:v>
                </c:pt>
                <c:pt idx="1408">
                  <c:v>3.6183617935811601</c:v>
                </c:pt>
                <c:pt idx="1409">
                  <c:v>3.6183617935811601</c:v>
                </c:pt>
                <c:pt idx="1410">
                  <c:v>3.6183617935811601</c:v>
                </c:pt>
                <c:pt idx="1411">
                  <c:v>3.6183617935811601</c:v>
                </c:pt>
                <c:pt idx="1412">
                  <c:v>3.6183617935811601</c:v>
                </c:pt>
                <c:pt idx="1413">
                  <c:v>3.6183617935811601</c:v>
                </c:pt>
                <c:pt idx="1414">
                  <c:v>3.6183617935811601</c:v>
                </c:pt>
                <c:pt idx="1415">
                  <c:v>3.6183617935811601</c:v>
                </c:pt>
                <c:pt idx="1416">
                  <c:v>3.6183617935811601</c:v>
                </c:pt>
                <c:pt idx="1417">
                  <c:v>3.6183617935811601</c:v>
                </c:pt>
                <c:pt idx="1418">
                  <c:v>3.6183617935811601</c:v>
                </c:pt>
                <c:pt idx="1419">
                  <c:v>3.6183617935811601</c:v>
                </c:pt>
                <c:pt idx="1420">
                  <c:v>3.6183617935811601</c:v>
                </c:pt>
                <c:pt idx="1421">
                  <c:v>3.6183617935811601</c:v>
                </c:pt>
                <c:pt idx="1422">
                  <c:v>3.6183617935811601</c:v>
                </c:pt>
                <c:pt idx="1423">
                  <c:v>3.6183617935811601</c:v>
                </c:pt>
                <c:pt idx="1424">
                  <c:v>3.6183617935811601</c:v>
                </c:pt>
                <c:pt idx="1425">
                  <c:v>3.6183617935811601</c:v>
                </c:pt>
                <c:pt idx="1426">
                  <c:v>3.6183617935811601</c:v>
                </c:pt>
                <c:pt idx="1427">
                  <c:v>3.6183617935811601</c:v>
                </c:pt>
                <c:pt idx="1428">
                  <c:v>3.6183617935811601</c:v>
                </c:pt>
                <c:pt idx="1429">
                  <c:v>3.6183617935811601</c:v>
                </c:pt>
                <c:pt idx="1430">
                  <c:v>3.6183617935811601</c:v>
                </c:pt>
                <c:pt idx="1431">
                  <c:v>3.6183617935811601</c:v>
                </c:pt>
                <c:pt idx="1432">
                  <c:v>3.6183617935811601</c:v>
                </c:pt>
                <c:pt idx="1433">
                  <c:v>3.6183617935811601</c:v>
                </c:pt>
                <c:pt idx="1434">
                  <c:v>3.6183617935811601</c:v>
                </c:pt>
                <c:pt idx="1435">
                  <c:v>3.6183617935811601</c:v>
                </c:pt>
                <c:pt idx="1436">
                  <c:v>3.6183617935811601</c:v>
                </c:pt>
                <c:pt idx="1437">
                  <c:v>3.6183617935811601</c:v>
                </c:pt>
                <c:pt idx="1438">
                  <c:v>3.6183617935811601</c:v>
                </c:pt>
                <c:pt idx="1439">
                  <c:v>3.6183617935811601</c:v>
                </c:pt>
                <c:pt idx="1440">
                  <c:v>3.6183617935811601</c:v>
                </c:pt>
                <c:pt idx="1441">
                  <c:v>3.6183617935811601</c:v>
                </c:pt>
                <c:pt idx="1442">
                  <c:v>3.6183617935811601</c:v>
                </c:pt>
                <c:pt idx="1443">
                  <c:v>3.6183617935811601</c:v>
                </c:pt>
                <c:pt idx="1444">
                  <c:v>3.6183617935811601</c:v>
                </c:pt>
                <c:pt idx="1445">
                  <c:v>3.6183617935811601</c:v>
                </c:pt>
                <c:pt idx="1446">
                  <c:v>3.6183617935811601</c:v>
                </c:pt>
                <c:pt idx="1447">
                  <c:v>3.6183617935811601</c:v>
                </c:pt>
                <c:pt idx="1448">
                  <c:v>3.6183617935811601</c:v>
                </c:pt>
                <c:pt idx="1449">
                  <c:v>3.6183617935811601</c:v>
                </c:pt>
                <c:pt idx="1450">
                  <c:v>3.6183617935811601</c:v>
                </c:pt>
                <c:pt idx="1451">
                  <c:v>3.6183617935811601</c:v>
                </c:pt>
                <c:pt idx="1452">
                  <c:v>3.6183617935811601</c:v>
                </c:pt>
                <c:pt idx="1453">
                  <c:v>3.6183617935811601</c:v>
                </c:pt>
                <c:pt idx="1454">
                  <c:v>3.6183617935811601</c:v>
                </c:pt>
                <c:pt idx="1455">
                  <c:v>3.6183617935811601</c:v>
                </c:pt>
                <c:pt idx="1456">
                  <c:v>3.6183617935811601</c:v>
                </c:pt>
                <c:pt idx="1457">
                  <c:v>3.6183617935811601</c:v>
                </c:pt>
                <c:pt idx="1458">
                  <c:v>3.6183617935811601</c:v>
                </c:pt>
                <c:pt idx="1459">
                  <c:v>3.6183617935811601</c:v>
                </c:pt>
                <c:pt idx="1460">
                  <c:v>3.6183617935811601</c:v>
                </c:pt>
                <c:pt idx="1461">
                  <c:v>3.6183617935811601</c:v>
                </c:pt>
                <c:pt idx="1462">
                  <c:v>3.6183617935811601</c:v>
                </c:pt>
                <c:pt idx="1463">
                  <c:v>3.6183617935811601</c:v>
                </c:pt>
                <c:pt idx="1464">
                  <c:v>3.6183617935811601</c:v>
                </c:pt>
                <c:pt idx="1465">
                  <c:v>3.6183617935811601</c:v>
                </c:pt>
                <c:pt idx="1466">
                  <c:v>3.6183617935811601</c:v>
                </c:pt>
                <c:pt idx="1467">
                  <c:v>3.6183617935811601</c:v>
                </c:pt>
                <c:pt idx="1468">
                  <c:v>3.6183617935811601</c:v>
                </c:pt>
                <c:pt idx="1469">
                  <c:v>3.6183617935811601</c:v>
                </c:pt>
                <c:pt idx="1470">
                  <c:v>3.6183617935811601</c:v>
                </c:pt>
                <c:pt idx="1471">
                  <c:v>3.6183617935811601</c:v>
                </c:pt>
                <c:pt idx="1472">
                  <c:v>3.6183617935811601</c:v>
                </c:pt>
                <c:pt idx="1473">
                  <c:v>3.6183617935811601</c:v>
                </c:pt>
                <c:pt idx="1474">
                  <c:v>3.6183617935811601</c:v>
                </c:pt>
                <c:pt idx="1475">
                  <c:v>3.6183617935811601</c:v>
                </c:pt>
                <c:pt idx="1476">
                  <c:v>3.6183617935811601</c:v>
                </c:pt>
                <c:pt idx="1477">
                  <c:v>3.6183617935811601</c:v>
                </c:pt>
                <c:pt idx="1478">
                  <c:v>3.6183617935811601</c:v>
                </c:pt>
                <c:pt idx="1479">
                  <c:v>3.6183617935811601</c:v>
                </c:pt>
                <c:pt idx="1480">
                  <c:v>3.6183617935811601</c:v>
                </c:pt>
                <c:pt idx="1481">
                  <c:v>3.6183617935811601</c:v>
                </c:pt>
                <c:pt idx="1482">
                  <c:v>3.6183617935811601</c:v>
                </c:pt>
                <c:pt idx="1483">
                  <c:v>3.6183617935811601</c:v>
                </c:pt>
                <c:pt idx="1484">
                  <c:v>3.6183617935811601</c:v>
                </c:pt>
                <c:pt idx="1485">
                  <c:v>3.6183617935811601</c:v>
                </c:pt>
                <c:pt idx="1486">
                  <c:v>3.6183617935811601</c:v>
                </c:pt>
                <c:pt idx="1487">
                  <c:v>3.6183617935811601</c:v>
                </c:pt>
                <c:pt idx="1488">
                  <c:v>3.6183617935811601</c:v>
                </c:pt>
                <c:pt idx="1489">
                  <c:v>3.6183617935811601</c:v>
                </c:pt>
                <c:pt idx="1490">
                  <c:v>3.6183617935811601</c:v>
                </c:pt>
                <c:pt idx="1491">
                  <c:v>3.6183617935811601</c:v>
                </c:pt>
                <c:pt idx="1492">
                  <c:v>3.6183617935811601</c:v>
                </c:pt>
                <c:pt idx="1493">
                  <c:v>3.6183617935811601</c:v>
                </c:pt>
                <c:pt idx="1494">
                  <c:v>3.6183617935811601</c:v>
                </c:pt>
                <c:pt idx="1495">
                  <c:v>3.6183617935811601</c:v>
                </c:pt>
                <c:pt idx="1496">
                  <c:v>3.6183617935811601</c:v>
                </c:pt>
                <c:pt idx="1497">
                  <c:v>3.6183617935811601</c:v>
                </c:pt>
                <c:pt idx="1498">
                  <c:v>3.6183617935811601</c:v>
                </c:pt>
                <c:pt idx="1499">
                  <c:v>3.6183617935811601</c:v>
                </c:pt>
                <c:pt idx="1500">
                  <c:v>3.6183617935811601</c:v>
                </c:pt>
                <c:pt idx="1501">
                  <c:v>3.6183617935811601</c:v>
                </c:pt>
                <c:pt idx="1502">
                  <c:v>3.6183617935811601</c:v>
                </c:pt>
                <c:pt idx="1503">
                  <c:v>3.6183617935811601</c:v>
                </c:pt>
                <c:pt idx="1504">
                  <c:v>3.6183617935811601</c:v>
                </c:pt>
                <c:pt idx="1505">
                  <c:v>3.6183617935811601</c:v>
                </c:pt>
                <c:pt idx="1506">
                  <c:v>3.6183617935811601</c:v>
                </c:pt>
                <c:pt idx="1507">
                  <c:v>3.6183617935811601</c:v>
                </c:pt>
                <c:pt idx="1508">
                  <c:v>3.6183617935811601</c:v>
                </c:pt>
                <c:pt idx="1509">
                  <c:v>3.6183617935811601</c:v>
                </c:pt>
                <c:pt idx="1510">
                  <c:v>3.6183617935811601</c:v>
                </c:pt>
                <c:pt idx="1511">
                  <c:v>3.6183617935811601</c:v>
                </c:pt>
                <c:pt idx="1512">
                  <c:v>3.6183617935811601</c:v>
                </c:pt>
                <c:pt idx="1513">
                  <c:v>3.6183617935811601</c:v>
                </c:pt>
                <c:pt idx="1514">
                  <c:v>3.6183617935811601</c:v>
                </c:pt>
                <c:pt idx="1515">
                  <c:v>3.6183617935811601</c:v>
                </c:pt>
                <c:pt idx="1516">
                  <c:v>3.6183617935811601</c:v>
                </c:pt>
                <c:pt idx="1517">
                  <c:v>3.6183617935811601</c:v>
                </c:pt>
                <c:pt idx="1518">
                  <c:v>3.6183617935811601</c:v>
                </c:pt>
                <c:pt idx="1519">
                  <c:v>3.6183617935811601</c:v>
                </c:pt>
                <c:pt idx="1520">
                  <c:v>3.6183617935811601</c:v>
                </c:pt>
                <c:pt idx="1521">
                  <c:v>3.6183617935811601</c:v>
                </c:pt>
                <c:pt idx="1522">
                  <c:v>3.6183617935811601</c:v>
                </c:pt>
                <c:pt idx="1523">
                  <c:v>3.6183617935811601</c:v>
                </c:pt>
                <c:pt idx="1524">
                  <c:v>3.6183617935811601</c:v>
                </c:pt>
                <c:pt idx="1525">
                  <c:v>3.6183617935811601</c:v>
                </c:pt>
                <c:pt idx="1526">
                  <c:v>3.6183617935811601</c:v>
                </c:pt>
                <c:pt idx="1527">
                  <c:v>3.6183617935811601</c:v>
                </c:pt>
                <c:pt idx="1528">
                  <c:v>3.6183617935811601</c:v>
                </c:pt>
                <c:pt idx="1529">
                  <c:v>3.6183617935811601</c:v>
                </c:pt>
                <c:pt idx="1530">
                  <c:v>3.6183617935811601</c:v>
                </c:pt>
                <c:pt idx="1531">
                  <c:v>3.6183617935811601</c:v>
                </c:pt>
                <c:pt idx="1532">
                  <c:v>3.6183617935811601</c:v>
                </c:pt>
                <c:pt idx="1533">
                  <c:v>3.6183617935811601</c:v>
                </c:pt>
                <c:pt idx="1534">
                  <c:v>3.6183617935811601</c:v>
                </c:pt>
                <c:pt idx="1535">
                  <c:v>3.6183617935811601</c:v>
                </c:pt>
                <c:pt idx="1536">
                  <c:v>3.6183617935811601</c:v>
                </c:pt>
                <c:pt idx="1537">
                  <c:v>3.6183617935811601</c:v>
                </c:pt>
                <c:pt idx="1538">
                  <c:v>3.7137079650194602</c:v>
                </c:pt>
                <c:pt idx="1539">
                  <c:v>3.7137079650194602</c:v>
                </c:pt>
                <c:pt idx="1540">
                  <c:v>3.7137079650194602</c:v>
                </c:pt>
                <c:pt idx="1541">
                  <c:v>3.7137079650194602</c:v>
                </c:pt>
                <c:pt idx="1542">
                  <c:v>3.7137079650194602</c:v>
                </c:pt>
                <c:pt idx="1543">
                  <c:v>3.7137079650194602</c:v>
                </c:pt>
                <c:pt idx="1544">
                  <c:v>3.7137079650194602</c:v>
                </c:pt>
                <c:pt idx="1545">
                  <c:v>3.7137079650194602</c:v>
                </c:pt>
                <c:pt idx="1546">
                  <c:v>3.7137079650194602</c:v>
                </c:pt>
                <c:pt idx="1547">
                  <c:v>3.7137079650194602</c:v>
                </c:pt>
                <c:pt idx="1548">
                  <c:v>3.7137079650194602</c:v>
                </c:pt>
                <c:pt idx="1549">
                  <c:v>3.7616207344274901</c:v>
                </c:pt>
                <c:pt idx="1550">
                  <c:v>3.7616207344274901</c:v>
                </c:pt>
                <c:pt idx="1551">
                  <c:v>3.7616207344274901</c:v>
                </c:pt>
                <c:pt idx="1552">
                  <c:v>3.7616207344274901</c:v>
                </c:pt>
                <c:pt idx="1553">
                  <c:v>3.7616207344274901</c:v>
                </c:pt>
                <c:pt idx="1554">
                  <c:v>3.7616207344274901</c:v>
                </c:pt>
                <c:pt idx="1555">
                  <c:v>3.7616207344274901</c:v>
                </c:pt>
                <c:pt idx="1556">
                  <c:v>3.7616207344274901</c:v>
                </c:pt>
                <c:pt idx="1557">
                  <c:v>3.7616207344274901</c:v>
                </c:pt>
                <c:pt idx="1558">
                  <c:v>3.7616207344274901</c:v>
                </c:pt>
                <c:pt idx="1559">
                  <c:v>3.7616207344274901</c:v>
                </c:pt>
                <c:pt idx="1560">
                  <c:v>3.7616207344274901</c:v>
                </c:pt>
                <c:pt idx="1561">
                  <c:v>3.7616207344274901</c:v>
                </c:pt>
                <c:pt idx="1562">
                  <c:v>3.7616207344274901</c:v>
                </c:pt>
                <c:pt idx="1563">
                  <c:v>3.7616207344274901</c:v>
                </c:pt>
                <c:pt idx="1564">
                  <c:v>3.7616207344274901</c:v>
                </c:pt>
                <c:pt idx="1565">
                  <c:v>3.7616207344274901</c:v>
                </c:pt>
                <c:pt idx="1566">
                  <c:v>3.7616207344274901</c:v>
                </c:pt>
                <c:pt idx="1567">
                  <c:v>3.7616207344274901</c:v>
                </c:pt>
                <c:pt idx="1568">
                  <c:v>3.7616207344274901</c:v>
                </c:pt>
                <c:pt idx="1569">
                  <c:v>3.7616207344274901</c:v>
                </c:pt>
                <c:pt idx="1570">
                  <c:v>3.7616207344274901</c:v>
                </c:pt>
                <c:pt idx="1571">
                  <c:v>3.8099958413767805</c:v>
                </c:pt>
                <c:pt idx="1572">
                  <c:v>3.8099958413767805</c:v>
                </c:pt>
                <c:pt idx="1573">
                  <c:v>3.8099958413767805</c:v>
                </c:pt>
                <c:pt idx="1574">
                  <c:v>3.8099958413767805</c:v>
                </c:pt>
                <c:pt idx="1575">
                  <c:v>3.8099958413767805</c:v>
                </c:pt>
                <c:pt idx="1576">
                  <c:v>3.8099958413767805</c:v>
                </c:pt>
                <c:pt idx="1577">
                  <c:v>3.8099958413767805</c:v>
                </c:pt>
                <c:pt idx="1578">
                  <c:v>3.8099958413767805</c:v>
                </c:pt>
                <c:pt idx="1579">
                  <c:v>3.8099958413767805</c:v>
                </c:pt>
                <c:pt idx="1580">
                  <c:v>3.8099958413767805</c:v>
                </c:pt>
                <c:pt idx="1581">
                  <c:v>3.8099958413767805</c:v>
                </c:pt>
                <c:pt idx="1582">
                  <c:v>3.8099958413767805</c:v>
                </c:pt>
                <c:pt idx="1583">
                  <c:v>3.8099958413767805</c:v>
                </c:pt>
                <c:pt idx="1584">
                  <c:v>3.8099958413767805</c:v>
                </c:pt>
                <c:pt idx="1585">
                  <c:v>3.8099958413767805</c:v>
                </c:pt>
                <c:pt idx="1586">
                  <c:v>3.8099958413767805</c:v>
                </c:pt>
                <c:pt idx="1587">
                  <c:v>3.8099958413767805</c:v>
                </c:pt>
                <c:pt idx="1588">
                  <c:v>3.8099958413767805</c:v>
                </c:pt>
                <c:pt idx="1589">
                  <c:v>3.8099958413767805</c:v>
                </c:pt>
                <c:pt idx="1590">
                  <c:v>3.8099958413767805</c:v>
                </c:pt>
                <c:pt idx="1591">
                  <c:v>3.8099958413767805</c:v>
                </c:pt>
                <c:pt idx="1592">
                  <c:v>3.8099958413767805</c:v>
                </c:pt>
                <c:pt idx="1593">
                  <c:v>3.8099958413767805</c:v>
                </c:pt>
                <c:pt idx="1594">
                  <c:v>3.8099958413767805</c:v>
                </c:pt>
                <c:pt idx="1595">
                  <c:v>3.8099958413767805</c:v>
                </c:pt>
                <c:pt idx="1596">
                  <c:v>3.8099958413767805</c:v>
                </c:pt>
                <c:pt idx="1597">
                  <c:v>3.8099958413767805</c:v>
                </c:pt>
                <c:pt idx="1598">
                  <c:v>3.8099958413767805</c:v>
                </c:pt>
                <c:pt idx="1599">
                  <c:v>3.8099958413767805</c:v>
                </c:pt>
                <c:pt idx="1600">
                  <c:v>3.8099958413767805</c:v>
                </c:pt>
                <c:pt idx="1601">
                  <c:v>3.8099958413767805</c:v>
                </c:pt>
                <c:pt idx="1602">
                  <c:v>3.8099958413767805</c:v>
                </c:pt>
                <c:pt idx="1603">
                  <c:v>3.8099958413767805</c:v>
                </c:pt>
                <c:pt idx="1604">
                  <c:v>3.8099958413767805</c:v>
                </c:pt>
                <c:pt idx="1605">
                  <c:v>3.8099958413767805</c:v>
                </c:pt>
                <c:pt idx="1606">
                  <c:v>3.8099958413767805</c:v>
                </c:pt>
                <c:pt idx="1607">
                  <c:v>3.8099958413767805</c:v>
                </c:pt>
                <c:pt idx="1608">
                  <c:v>3.8099958413767805</c:v>
                </c:pt>
                <c:pt idx="1609">
                  <c:v>3.8099958413767805</c:v>
                </c:pt>
                <c:pt idx="1610">
                  <c:v>3.8099958413767805</c:v>
                </c:pt>
                <c:pt idx="1611">
                  <c:v>3.8099958413767805</c:v>
                </c:pt>
                <c:pt idx="1612">
                  <c:v>3.8099958413767805</c:v>
                </c:pt>
                <c:pt idx="1613">
                  <c:v>3.8099958413767805</c:v>
                </c:pt>
                <c:pt idx="1614">
                  <c:v>3.8099958413767805</c:v>
                </c:pt>
                <c:pt idx="1615">
                  <c:v>3.8099958413767805</c:v>
                </c:pt>
                <c:pt idx="1616">
                  <c:v>3.8099958413767805</c:v>
                </c:pt>
                <c:pt idx="1617">
                  <c:v>3.8099958413767805</c:v>
                </c:pt>
                <c:pt idx="1618">
                  <c:v>3.8099958413767805</c:v>
                </c:pt>
                <c:pt idx="1619">
                  <c:v>3.8099958413767805</c:v>
                </c:pt>
                <c:pt idx="1620">
                  <c:v>3.8099958413767805</c:v>
                </c:pt>
                <c:pt idx="1621">
                  <c:v>3.8099958413767805</c:v>
                </c:pt>
                <c:pt idx="1622">
                  <c:v>3.8099958413767805</c:v>
                </c:pt>
                <c:pt idx="1623">
                  <c:v>3.8099958413767805</c:v>
                </c:pt>
                <c:pt idx="1624">
                  <c:v>3.8099958413767805</c:v>
                </c:pt>
                <c:pt idx="1625">
                  <c:v>3.8099958413767805</c:v>
                </c:pt>
                <c:pt idx="1626">
                  <c:v>3.8099958413767805</c:v>
                </c:pt>
                <c:pt idx="1627">
                  <c:v>3.8099958413767805</c:v>
                </c:pt>
                <c:pt idx="1628">
                  <c:v>3.8099958413767805</c:v>
                </c:pt>
                <c:pt idx="1629">
                  <c:v>3.8099958413767805</c:v>
                </c:pt>
                <c:pt idx="1630">
                  <c:v>3.8099958413767805</c:v>
                </c:pt>
                <c:pt idx="1631">
                  <c:v>3.8099958413767805</c:v>
                </c:pt>
                <c:pt idx="1632">
                  <c:v>3.8099958413767805</c:v>
                </c:pt>
                <c:pt idx="1633">
                  <c:v>3.8099958413767805</c:v>
                </c:pt>
                <c:pt idx="1634">
                  <c:v>3.8099958413767805</c:v>
                </c:pt>
                <c:pt idx="1635">
                  <c:v>3.8099958413767805</c:v>
                </c:pt>
                <c:pt idx="1636">
                  <c:v>3.8099958413767805</c:v>
                </c:pt>
                <c:pt idx="1637">
                  <c:v>3.8099958413767805</c:v>
                </c:pt>
                <c:pt idx="1638">
                  <c:v>3.8099958413767805</c:v>
                </c:pt>
                <c:pt idx="1639">
                  <c:v>3.8099958413767805</c:v>
                </c:pt>
                <c:pt idx="1640">
                  <c:v>3.8099958413767805</c:v>
                </c:pt>
                <c:pt idx="1641">
                  <c:v>3.8099958413767805</c:v>
                </c:pt>
                <c:pt idx="1642">
                  <c:v>3.8099958413767805</c:v>
                </c:pt>
                <c:pt idx="1643">
                  <c:v>3.8099958413767805</c:v>
                </c:pt>
                <c:pt idx="1644">
                  <c:v>3.8099958413767805</c:v>
                </c:pt>
                <c:pt idx="1645">
                  <c:v>3.8099958413767805</c:v>
                </c:pt>
                <c:pt idx="1646">
                  <c:v>3.8099958413767805</c:v>
                </c:pt>
                <c:pt idx="1647">
                  <c:v>3.8099958413767805</c:v>
                </c:pt>
                <c:pt idx="1648">
                  <c:v>3.8099958413767805</c:v>
                </c:pt>
                <c:pt idx="1649">
                  <c:v>3.8099958413767805</c:v>
                </c:pt>
                <c:pt idx="1650">
                  <c:v>3.8099958413767805</c:v>
                </c:pt>
                <c:pt idx="1651">
                  <c:v>3.8099958413767805</c:v>
                </c:pt>
                <c:pt idx="1652">
                  <c:v>3.8099958413767805</c:v>
                </c:pt>
                <c:pt idx="1653">
                  <c:v>3.8099958413767805</c:v>
                </c:pt>
                <c:pt idx="1654">
                  <c:v>3.8099958413767805</c:v>
                </c:pt>
                <c:pt idx="1655">
                  <c:v>3.8099958413767805</c:v>
                </c:pt>
                <c:pt idx="1656">
                  <c:v>3.8099958413767805</c:v>
                </c:pt>
                <c:pt idx="1657">
                  <c:v>3.8099958413767805</c:v>
                </c:pt>
                <c:pt idx="1658">
                  <c:v>3.8099958413767805</c:v>
                </c:pt>
                <c:pt idx="1659">
                  <c:v>3.8099958413767805</c:v>
                </c:pt>
                <c:pt idx="1660">
                  <c:v>3.8099958413767805</c:v>
                </c:pt>
                <c:pt idx="1661">
                  <c:v>3.8099958413767805</c:v>
                </c:pt>
                <c:pt idx="1662">
                  <c:v>3.8099958413767805</c:v>
                </c:pt>
                <c:pt idx="1663">
                  <c:v>3.8099958413767805</c:v>
                </c:pt>
                <c:pt idx="1664">
                  <c:v>3.8099958413767805</c:v>
                </c:pt>
                <c:pt idx="1665">
                  <c:v>3.8099958413767805</c:v>
                </c:pt>
                <c:pt idx="1666">
                  <c:v>3.8099958413767805</c:v>
                </c:pt>
                <c:pt idx="1667">
                  <c:v>3.8099958413767805</c:v>
                </c:pt>
                <c:pt idx="1668">
                  <c:v>3.8099958413767805</c:v>
                </c:pt>
                <c:pt idx="1669">
                  <c:v>3.8099958413767805</c:v>
                </c:pt>
                <c:pt idx="1670">
                  <c:v>3.8099958413767805</c:v>
                </c:pt>
                <c:pt idx="1671">
                  <c:v>3.8099958413767805</c:v>
                </c:pt>
                <c:pt idx="1672">
                  <c:v>3.8099958413767805</c:v>
                </c:pt>
                <c:pt idx="1673">
                  <c:v>3.8099958413767805</c:v>
                </c:pt>
                <c:pt idx="1674">
                  <c:v>3.8099958413767805</c:v>
                </c:pt>
                <c:pt idx="1675">
                  <c:v>3.8099958413767805</c:v>
                </c:pt>
                <c:pt idx="1676">
                  <c:v>3.8099958413767805</c:v>
                </c:pt>
                <c:pt idx="1677">
                  <c:v>3.8099958413767805</c:v>
                </c:pt>
                <c:pt idx="1678">
                  <c:v>3.8099958413767805</c:v>
                </c:pt>
                <c:pt idx="1679">
                  <c:v>3.8099958413767805</c:v>
                </c:pt>
                <c:pt idx="1680">
                  <c:v>3.8099958413767805</c:v>
                </c:pt>
                <c:pt idx="1681">
                  <c:v>3.8099958413767805</c:v>
                </c:pt>
                <c:pt idx="1682">
                  <c:v>3.8099958413767805</c:v>
                </c:pt>
                <c:pt idx="1683">
                  <c:v>3.8099958413767805</c:v>
                </c:pt>
                <c:pt idx="1684">
                  <c:v>3.8099958413767805</c:v>
                </c:pt>
                <c:pt idx="1685">
                  <c:v>3.8099958413767805</c:v>
                </c:pt>
                <c:pt idx="1686">
                  <c:v>3.8099958413767805</c:v>
                </c:pt>
                <c:pt idx="1687">
                  <c:v>3.8099958413767805</c:v>
                </c:pt>
                <c:pt idx="1688">
                  <c:v>3.8099958413767805</c:v>
                </c:pt>
                <c:pt idx="1689">
                  <c:v>3.8099958413767805</c:v>
                </c:pt>
                <c:pt idx="1690">
                  <c:v>3.8099958413767805</c:v>
                </c:pt>
                <c:pt idx="1691">
                  <c:v>3.8099958413767805</c:v>
                </c:pt>
                <c:pt idx="1692">
                  <c:v>3.8099958413767805</c:v>
                </c:pt>
                <c:pt idx="1693">
                  <c:v>3.8099958413767805</c:v>
                </c:pt>
                <c:pt idx="1694">
                  <c:v>3.8099958413767805</c:v>
                </c:pt>
                <c:pt idx="1695">
                  <c:v>3.8099958413767805</c:v>
                </c:pt>
                <c:pt idx="1696">
                  <c:v>3.8099958413767805</c:v>
                </c:pt>
                <c:pt idx="1697">
                  <c:v>3.8099958413767805</c:v>
                </c:pt>
                <c:pt idx="1698">
                  <c:v>3.8099958413767805</c:v>
                </c:pt>
                <c:pt idx="1699">
                  <c:v>3.8099958413767805</c:v>
                </c:pt>
                <c:pt idx="1700">
                  <c:v>3.8099958413767805</c:v>
                </c:pt>
                <c:pt idx="1701">
                  <c:v>3.8099958413767805</c:v>
                </c:pt>
                <c:pt idx="1702">
                  <c:v>3.8099958413767805</c:v>
                </c:pt>
                <c:pt idx="1703">
                  <c:v>3.8099958413767805</c:v>
                </c:pt>
                <c:pt idx="1704">
                  <c:v>3.8099958413767805</c:v>
                </c:pt>
                <c:pt idx="1705">
                  <c:v>3.8099958413767805</c:v>
                </c:pt>
                <c:pt idx="1706">
                  <c:v>3.8099958413767805</c:v>
                </c:pt>
                <c:pt idx="1707">
                  <c:v>3.8099958413767805</c:v>
                </c:pt>
                <c:pt idx="1708">
                  <c:v>3.8099958413767805</c:v>
                </c:pt>
                <c:pt idx="1709">
                  <c:v>3.8099958413767805</c:v>
                </c:pt>
                <c:pt idx="1710">
                  <c:v>3.8099958413767805</c:v>
                </c:pt>
                <c:pt idx="1711">
                  <c:v>3.8099958413767805</c:v>
                </c:pt>
                <c:pt idx="1712">
                  <c:v>3.8099958413767805</c:v>
                </c:pt>
                <c:pt idx="1713">
                  <c:v>3.8099958413767805</c:v>
                </c:pt>
                <c:pt idx="1714">
                  <c:v>3.8099958413767805</c:v>
                </c:pt>
                <c:pt idx="1715">
                  <c:v>3.8099958413767805</c:v>
                </c:pt>
                <c:pt idx="1716">
                  <c:v>3.8099958413767805</c:v>
                </c:pt>
                <c:pt idx="1717">
                  <c:v>3.8099958413767805</c:v>
                </c:pt>
                <c:pt idx="1718">
                  <c:v>3.8099958413767805</c:v>
                </c:pt>
                <c:pt idx="1719">
                  <c:v>3.8099958413767805</c:v>
                </c:pt>
                <c:pt idx="1720">
                  <c:v>3.8099958413767805</c:v>
                </c:pt>
                <c:pt idx="1721">
                  <c:v>3.8099958413767805</c:v>
                </c:pt>
                <c:pt idx="1722">
                  <c:v>3.8099958413767805</c:v>
                </c:pt>
                <c:pt idx="1723">
                  <c:v>3.8099958413767805</c:v>
                </c:pt>
                <c:pt idx="1724">
                  <c:v>3.8099958413767805</c:v>
                </c:pt>
                <c:pt idx="1725">
                  <c:v>3.8099958413767805</c:v>
                </c:pt>
                <c:pt idx="1726">
                  <c:v>3.8099958413767805</c:v>
                </c:pt>
                <c:pt idx="1727">
                  <c:v>3.8099958413767805</c:v>
                </c:pt>
                <c:pt idx="1728">
                  <c:v>3.8099958413767805</c:v>
                </c:pt>
                <c:pt idx="1729">
                  <c:v>3.8099958413767805</c:v>
                </c:pt>
                <c:pt idx="1730">
                  <c:v>3.8099958413767805</c:v>
                </c:pt>
                <c:pt idx="1731">
                  <c:v>3.8099958413767805</c:v>
                </c:pt>
                <c:pt idx="1732">
                  <c:v>3.8099958413767805</c:v>
                </c:pt>
                <c:pt idx="1733">
                  <c:v>3.8099958413767805</c:v>
                </c:pt>
                <c:pt idx="1734">
                  <c:v>3.8099958413767805</c:v>
                </c:pt>
                <c:pt idx="1735">
                  <c:v>3.8099958413767805</c:v>
                </c:pt>
                <c:pt idx="1736">
                  <c:v>3.8099958413767805</c:v>
                </c:pt>
                <c:pt idx="1737">
                  <c:v>3.8099958413767805</c:v>
                </c:pt>
                <c:pt idx="1738">
                  <c:v>3.8099958413767805</c:v>
                </c:pt>
                <c:pt idx="1739">
                  <c:v>3.8099958413767805</c:v>
                </c:pt>
                <c:pt idx="1740">
                  <c:v>3.8099958413767805</c:v>
                </c:pt>
                <c:pt idx="1741">
                  <c:v>3.8099958413767805</c:v>
                </c:pt>
                <c:pt idx="1742">
                  <c:v>3.8099958413767805</c:v>
                </c:pt>
                <c:pt idx="1743">
                  <c:v>3.8099958413767805</c:v>
                </c:pt>
                <c:pt idx="1744">
                  <c:v>3.8099958413767805</c:v>
                </c:pt>
                <c:pt idx="1745">
                  <c:v>3.8099958413767805</c:v>
                </c:pt>
                <c:pt idx="1746">
                  <c:v>3.8099958413767805</c:v>
                </c:pt>
                <c:pt idx="1747">
                  <c:v>3.8099958413767805</c:v>
                </c:pt>
                <c:pt idx="1748">
                  <c:v>3.8099958413767805</c:v>
                </c:pt>
                <c:pt idx="1749">
                  <c:v>3.8099958413767805</c:v>
                </c:pt>
                <c:pt idx="1750">
                  <c:v>3.8099958413767805</c:v>
                </c:pt>
                <c:pt idx="1751">
                  <c:v>3.8099958413767805</c:v>
                </c:pt>
                <c:pt idx="1752">
                  <c:v>3.8099958413767805</c:v>
                </c:pt>
                <c:pt idx="1753">
                  <c:v>3.8099958413767805</c:v>
                </c:pt>
                <c:pt idx="1754">
                  <c:v>3.8099958413767805</c:v>
                </c:pt>
                <c:pt idx="1755">
                  <c:v>3.8099958413767805</c:v>
                </c:pt>
                <c:pt idx="1756">
                  <c:v>3.8099958413767805</c:v>
                </c:pt>
                <c:pt idx="1757">
                  <c:v>3.8099958413767805</c:v>
                </c:pt>
                <c:pt idx="1758">
                  <c:v>3.8099958413767805</c:v>
                </c:pt>
                <c:pt idx="1759">
                  <c:v>3.8099958413767805</c:v>
                </c:pt>
                <c:pt idx="1760">
                  <c:v>3.8099958413767805</c:v>
                </c:pt>
                <c:pt idx="1761">
                  <c:v>3.8099958413767805</c:v>
                </c:pt>
                <c:pt idx="1762">
                  <c:v>3.8099958413767805</c:v>
                </c:pt>
                <c:pt idx="1763">
                  <c:v>3.8099958413767805</c:v>
                </c:pt>
                <c:pt idx="1764">
                  <c:v>3.8099958413767805</c:v>
                </c:pt>
                <c:pt idx="1765">
                  <c:v>3.8099958413767805</c:v>
                </c:pt>
                <c:pt idx="1766">
                  <c:v>3.8099958413767805</c:v>
                </c:pt>
                <c:pt idx="1767">
                  <c:v>3.8099958413767805</c:v>
                </c:pt>
                <c:pt idx="1768">
                  <c:v>3.8099958413767805</c:v>
                </c:pt>
                <c:pt idx="1769">
                  <c:v>3.8099958413767805</c:v>
                </c:pt>
                <c:pt idx="1770">
                  <c:v>3.8099958413767805</c:v>
                </c:pt>
                <c:pt idx="1771">
                  <c:v>3.8099958413767805</c:v>
                </c:pt>
                <c:pt idx="1772">
                  <c:v>3.8099958413767805</c:v>
                </c:pt>
                <c:pt idx="1773">
                  <c:v>3.8099958413767805</c:v>
                </c:pt>
                <c:pt idx="1774">
                  <c:v>3.8099958413767805</c:v>
                </c:pt>
                <c:pt idx="1775">
                  <c:v>3.8099958413767805</c:v>
                </c:pt>
                <c:pt idx="1776">
                  <c:v>3.8099958413767805</c:v>
                </c:pt>
                <c:pt idx="1777">
                  <c:v>3.8099958413767805</c:v>
                </c:pt>
                <c:pt idx="1778">
                  <c:v>3.8099958413767805</c:v>
                </c:pt>
                <c:pt idx="1779">
                  <c:v>3.8099958413767805</c:v>
                </c:pt>
                <c:pt idx="1780">
                  <c:v>3.8099958413767805</c:v>
                </c:pt>
                <c:pt idx="1781">
                  <c:v>3.8099958413767805</c:v>
                </c:pt>
                <c:pt idx="1782">
                  <c:v>3.8099958413767805</c:v>
                </c:pt>
                <c:pt idx="1783">
                  <c:v>3.8099958413767805</c:v>
                </c:pt>
                <c:pt idx="1784">
                  <c:v>3.8099958413767805</c:v>
                </c:pt>
                <c:pt idx="1785">
                  <c:v>3.8099958413767805</c:v>
                </c:pt>
                <c:pt idx="1786">
                  <c:v>3.8099958413767805</c:v>
                </c:pt>
                <c:pt idx="1787">
                  <c:v>3.8099958413767805</c:v>
                </c:pt>
                <c:pt idx="1788">
                  <c:v>3.8099958413767805</c:v>
                </c:pt>
                <c:pt idx="1789">
                  <c:v>3.8099958413767805</c:v>
                </c:pt>
                <c:pt idx="1790">
                  <c:v>3.8099958413767805</c:v>
                </c:pt>
                <c:pt idx="1791">
                  <c:v>3.8099958413767805</c:v>
                </c:pt>
                <c:pt idx="1792">
                  <c:v>3.8099958413767805</c:v>
                </c:pt>
                <c:pt idx="1793">
                  <c:v>3.8099958413767805</c:v>
                </c:pt>
                <c:pt idx="1794">
                  <c:v>3.8099958413767805</c:v>
                </c:pt>
                <c:pt idx="1795">
                  <c:v>3.8099958413767805</c:v>
                </c:pt>
                <c:pt idx="1796">
                  <c:v>3.8099958413767805</c:v>
                </c:pt>
                <c:pt idx="1797">
                  <c:v>3.8099958413767805</c:v>
                </c:pt>
                <c:pt idx="1798">
                  <c:v>3.8099958413767805</c:v>
                </c:pt>
                <c:pt idx="1799">
                  <c:v>3.8099958413767805</c:v>
                </c:pt>
                <c:pt idx="1800">
                  <c:v>3.8099958413767805</c:v>
                </c:pt>
                <c:pt idx="1801">
                  <c:v>3.8099958413767805</c:v>
                </c:pt>
                <c:pt idx="1802">
                  <c:v>3.8099958413767805</c:v>
                </c:pt>
                <c:pt idx="1803">
                  <c:v>3.8099958413767805</c:v>
                </c:pt>
                <c:pt idx="1804">
                  <c:v>3.8099958413767805</c:v>
                </c:pt>
                <c:pt idx="1805">
                  <c:v>3.8099958413767805</c:v>
                </c:pt>
                <c:pt idx="1806">
                  <c:v>3.8099958413767805</c:v>
                </c:pt>
                <c:pt idx="1807">
                  <c:v>3.8099958413767805</c:v>
                </c:pt>
                <c:pt idx="1808">
                  <c:v>3.8099958413767805</c:v>
                </c:pt>
                <c:pt idx="1809">
                  <c:v>3.8099958413767805</c:v>
                </c:pt>
                <c:pt idx="1810">
                  <c:v>3.8099958413767805</c:v>
                </c:pt>
                <c:pt idx="1811">
                  <c:v>3.8099958413767805</c:v>
                </c:pt>
                <c:pt idx="1812">
                  <c:v>3.8099958413767805</c:v>
                </c:pt>
                <c:pt idx="1813">
                  <c:v>3.8099958413767805</c:v>
                </c:pt>
                <c:pt idx="1814">
                  <c:v>3.8099958413767805</c:v>
                </c:pt>
                <c:pt idx="1815">
                  <c:v>3.8099958413767805</c:v>
                </c:pt>
                <c:pt idx="1816">
                  <c:v>3.8099958413767805</c:v>
                </c:pt>
                <c:pt idx="1817">
                  <c:v>3.8099958413767805</c:v>
                </c:pt>
                <c:pt idx="1818">
                  <c:v>3.8099958413767805</c:v>
                </c:pt>
                <c:pt idx="1819">
                  <c:v>3.8099958413767805</c:v>
                </c:pt>
                <c:pt idx="1820">
                  <c:v>3.8099958413767805</c:v>
                </c:pt>
                <c:pt idx="1821">
                  <c:v>3.8099958413767805</c:v>
                </c:pt>
                <c:pt idx="1822">
                  <c:v>3.8099958413767805</c:v>
                </c:pt>
                <c:pt idx="1823">
                  <c:v>3.8099958413767805</c:v>
                </c:pt>
                <c:pt idx="1824">
                  <c:v>3.8099958413767805</c:v>
                </c:pt>
                <c:pt idx="1825">
                  <c:v>3.8099958413767805</c:v>
                </c:pt>
                <c:pt idx="1826">
                  <c:v>3.8099958413767805</c:v>
                </c:pt>
                <c:pt idx="1827">
                  <c:v>3.8099958413767805</c:v>
                </c:pt>
                <c:pt idx="1828">
                  <c:v>3.8099958413767805</c:v>
                </c:pt>
                <c:pt idx="1829">
                  <c:v>3.8099958413767805</c:v>
                </c:pt>
                <c:pt idx="1830">
                  <c:v>3.8099958413767805</c:v>
                </c:pt>
                <c:pt idx="1831">
                  <c:v>3.8099958413767805</c:v>
                </c:pt>
                <c:pt idx="1832">
                  <c:v>3.8099958413767805</c:v>
                </c:pt>
                <c:pt idx="1833">
                  <c:v>3.8099958413767805</c:v>
                </c:pt>
                <c:pt idx="1834">
                  <c:v>3.8099958413767805</c:v>
                </c:pt>
                <c:pt idx="1835">
                  <c:v>3.8099958413767805</c:v>
                </c:pt>
                <c:pt idx="1836">
                  <c:v>3.8099958413767805</c:v>
                </c:pt>
                <c:pt idx="1837">
                  <c:v>3.8099958413767805</c:v>
                </c:pt>
                <c:pt idx="1838">
                  <c:v>3.8099958413767805</c:v>
                </c:pt>
                <c:pt idx="1839">
                  <c:v>3.8099958413767805</c:v>
                </c:pt>
                <c:pt idx="1840">
                  <c:v>3.8099958413767805</c:v>
                </c:pt>
                <c:pt idx="1841">
                  <c:v>3.8099958413767805</c:v>
                </c:pt>
                <c:pt idx="1842">
                  <c:v>3.8099958413767805</c:v>
                </c:pt>
                <c:pt idx="1843">
                  <c:v>3.8099958413767805</c:v>
                </c:pt>
                <c:pt idx="1844">
                  <c:v>3.8099958413767805</c:v>
                </c:pt>
                <c:pt idx="1845">
                  <c:v>3.8099958413767805</c:v>
                </c:pt>
                <c:pt idx="1846">
                  <c:v>3.8099958413767805</c:v>
                </c:pt>
                <c:pt idx="1847">
                  <c:v>3.8099958413767805</c:v>
                </c:pt>
                <c:pt idx="1848">
                  <c:v>3.8099958413767805</c:v>
                </c:pt>
                <c:pt idx="1849">
                  <c:v>3.8099958413767805</c:v>
                </c:pt>
                <c:pt idx="1850">
                  <c:v>3.8099958413767805</c:v>
                </c:pt>
                <c:pt idx="1851">
                  <c:v>3.8099958413767805</c:v>
                </c:pt>
                <c:pt idx="1852">
                  <c:v>3.8099958413767805</c:v>
                </c:pt>
                <c:pt idx="1853">
                  <c:v>3.8099958413767805</c:v>
                </c:pt>
                <c:pt idx="1854">
                  <c:v>3.8099958413767805</c:v>
                </c:pt>
                <c:pt idx="1855">
                  <c:v>3.8099958413767805</c:v>
                </c:pt>
                <c:pt idx="1856">
                  <c:v>3.8099958413767805</c:v>
                </c:pt>
                <c:pt idx="1857">
                  <c:v>3.8099958413767805</c:v>
                </c:pt>
                <c:pt idx="1858">
                  <c:v>3.8099958413767805</c:v>
                </c:pt>
                <c:pt idx="1859">
                  <c:v>3.8099958413767805</c:v>
                </c:pt>
                <c:pt idx="1860">
                  <c:v>3.8099958413767805</c:v>
                </c:pt>
                <c:pt idx="1861">
                  <c:v>3.8099958413767805</c:v>
                </c:pt>
                <c:pt idx="1862">
                  <c:v>3.8099958413767805</c:v>
                </c:pt>
                <c:pt idx="1863">
                  <c:v>3.8099958413767805</c:v>
                </c:pt>
                <c:pt idx="1864">
                  <c:v>3.8099958413767805</c:v>
                </c:pt>
                <c:pt idx="1865">
                  <c:v>3.8099958413767805</c:v>
                </c:pt>
                <c:pt idx="1866">
                  <c:v>3.8099958413767805</c:v>
                </c:pt>
                <c:pt idx="1867">
                  <c:v>3.8099958413767805</c:v>
                </c:pt>
                <c:pt idx="1868">
                  <c:v>3.8099958413767805</c:v>
                </c:pt>
                <c:pt idx="1869">
                  <c:v>3.8099958413767805</c:v>
                </c:pt>
                <c:pt idx="1870">
                  <c:v>3.8099958413767805</c:v>
                </c:pt>
                <c:pt idx="1871">
                  <c:v>3.8099958413767805</c:v>
                </c:pt>
                <c:pt idx="1872">
                  <c:v>3.8099958413767805</c:v>
                </c:pt>
                <c:pt idx="1873">
                  <c:v>3.8099958413767805</c:v>
                </c:pt>
                <c:pt idx="1874">
                  <c:v>3.8099958413767805</c:v>
                </c:pt>
                <c:pt idx="1875">
                  <c:v>3.8099958413767805</c:v>
                </c:pt>
                <c:pt idx="1876">
                  <c:v>3.8099958413767805</c:v>
                </c:pt>
                <c:pt idx="1877">
                  <c:v>3.8099958413767805</c:v>
                </c:pt>
                <c:pt idx="1878">
                  <c:v>3.8099958413767805</c:v>
                </c:pt>
                <c:pt idx="1879">
                  <c:v>3.8099958413767805</c:v>
                </c:pt>
                <c:pt idx="1880">
                  <c:v>3.8099958413767805</c:v>
                </c:pt>
                <c:pt idx="1881">
                  <c:v>3.8099958413767805</c:v>
                </c:pt>
                <c:pt idx="1882">
                  <c:v>3.8099958413767805</c:v>
                </c:pt>
                <c:pt idx="1883">
                  <c:v>3.8099958413767805</c:v>
                </c:pt>
                <c:pt idx="1884">
                  <c:v>3.8099958413767805</c:v>
                </c:pt>
                <c:pt idx="1885">
                  <c:v>3.8099958413767805</c:v>
                </c:pt>
                <c:pt idx="1886">
                  <c:v>3.8099958413767805</c:v>
                </c:pt>
                <c:pt idx="1887">
                  <c:v>3.8099958413767805</c:v>
                </c:pt>
                <c:pt idx="1888">
                  <c:v>3.8099958413767805</c:v>
                </c:pt>
                <c:pt idx="1889">
                  <c:v>3.8099958413767805</c:v>
                </c:pt>
                <c:pt idx="1890">
                  <c:v>3.8099958413767805</c:v>
                </c:pt>
                <c:pt idx="1891">
                  <c:v>3.8099958413767805</c:v>
                </c:pt>
                <c:pt idx="1892">
                  <c:v>3.8099958413767805</c:v>
                </c:pt>
                <c:pt idx="1893">
                  <c:v>3.8099958413767805</c:v>
                </c:pt>
                <c:pt idx="1894">
                  <c:v>3.8099958413767805</c:v>
                </c:pt>
                <c:pt idx="1895">
                  <c:v>3.8099958413767805</c:v>
                </c:pt>
                <c:pt idx="1896">
                  <c:v>3.8099958413767805</c:v>
                </c:pt>
                <c:pt idx="1897">
                  <c:v>3.8099958413767805</c:v>
                </c:pt>
                <c:pt idx="1898">
                  <c:v>3.8099958413767805</c:v>
                </c:pt>
                <c:pt idx="1899">
                  <c:v>3.8099958413767805</c:v>
                </c:pt>
                <c:pt idx="1900">
                  <c:v>3.8099958413767805</c:v>
                </c:pt>
                <c:pt idx="1901">
                  <c:v>3.8099958413767805</c:v>
                </c:pt>
                <c:pt idx="1902">
                  <c:v>3.8099958413767805</c:v>
                </c:pt>
                <c:pt idx="1903">
                  <c:v>3.8099958413767805</c:v>
                </c:pt>
                <c:pt idx="1904">
                  <c:v>3.8099958413767805</c:v>
                </c:pt>
                <c:pt idx="1905">
                  <c:v>3.8099958413767805</c:v>
                </c:pt>
                <c:pt idx="1906">
                  <c:v>3.8099958413767805</c:v>
                </c:pt>
                <c:pt idx="1907">
                  <c:v>3.8099958413767805</c:v>
                </c:pt>
                <c:pt idx="1908">
                  <c:v>3.8099958413767805</c:v>
                </c:pt>
                <c:pt idx="1909">
                  <c:v>3.8099958413767805</c:v>
                </c:pt>
                <c:pt idx="1910">
                  <c:v>3.8099958413767805</c:v>
                </c:pt>
                <c:pt idx="1911">
                  <c:v>3.8099958413767805</c:v>
                </c:pt>
                <c:pt idx="1912">
                  <c:v>3.8099958413767805</c:v>
                </c:pt>
                <c:pt idx="1913">
                  <c:v>3.8099958413767805</c:v>
                </c:pt>
                <c:pt idx="1914">
                  <c:v>3.8099958413767805</c:v>
                </c:pt>
                <c:pt idx="1915">
                  <c:v>3.8099958413767805</c:v>
                </c:pt>
                <c:pt idx="1916">
                  <c:v>3.8099958413767805</c:v>
                </c:pt>
                <c:pt idx="1917">
                  <c:v>3.8099958413767805</c:v>
                </c:pt>
                <c:pt idx="1918">
                  <c:v>3.8099958413767805</c:v>
                </c:pt>
                <c:pt idx="1919">
                  <c:v>3.8099958413767805</c:v>
                </c:pt>
                <c:pt idx="1920">
                  <c:v>3.8099958413767805</c:v>
                </c:pt>
                <c:pt idx="1921">
                  <c:v>3.8099958413767805</c:v>
                </c:pt>
                <c:pt idx="1922">
                  <c:v>3.8099958413767805</c:v>
                </c:pt>
                <c:pt idx="1923">
                  <c:v>3.8099958413767805</c:v>
                </c:pt>
                <c:pt idx="1924">
                  <c:v>3.8099958413767805</c:v>
                </c:pt>
                <c:pt idx="1925">
                  <c:v>3.8099958413767805</c:v>
                </c:pt>
                <c:pt idx="1926">
                  <c:v>3.8099958413767805</c:v>
                </c:pt>
                <c:pt idx="1927">
                  <c:v>3.8099958413767805</c:v>
                </c:pt>
                <c:pt idx="1928">
                  <c:v>3.8099958413767805</c:v>
                </c:pt>
                <c:pt idx="1929">
                  <c:v>3.8099958413767805</c:v>
                </c:pt>
                <c:pt idx="1930">
                  <c:v>3.8099958413767805</c:v>
                </c:pt>
                <c:pt idx="1931">
                  <c:v>3.8099958413767805</c:v>
                </c:pt>
                <c:pt idx="1932">
                  <c:v>3.8099958413767805</c:v>
                </c:pt>
                <c:pt idx="1933">
                  <c:v>3.8099958413767805</c:v>
                </c:pt>
                <c:pt idx="1934">
                  <c:v>3.8099958413767805</c:v>
                </c:pt>
                <c:pt idx="1935">
                  <c:v>3.8099958413767805</c:v>
                </c:pt>
                <c:pt idx="1936">
                  <c:v>3.8099958413767805</c:v>
                </c:pt>
                <c:pt idx="1937">
                  <c:v>3.8099958413767805</c:v>
                </c:pt>
                <c:pt idx="1938">
                  <c:v>3.8099958413767805</c:v>
                </c:pt>
                <c:pt idx="1939">
                  <c:v>3.8099958413767805</c:v>
                </c:pt>
                <c:pt idx="1940">
                  <c:v>3.8099958413767805</c:v>
                </c:pt>
                <c:pt idx="1941">
                  <c:v>3.8099958413767805</c:v>
                </c:pt>
                <c:pt idx="1942">
                  <c:v>3.8099958413767805</c:v>
                </c:pt>
                <c:pt idx="1943">
                  <c:v>3.8099958413767805</c:v>
                </c:pt>
                <c:pt idx="1944">
                  <c:v>3.8099958413767805</c:v>
                </c:pt>
                <c:pt idx="1945">
                  <c:v>3.8099958413767805</c:v>
                </c:pt>
                <c:pt idx="1946">
                  <c:v>3.8099958413767805</c:v>
                </c:pt>
                <c:pt idx="1947">
                  <c:v>3.8099958413767805</c:v>
                </c:pt>
                <c:pt idx="1948">
                  <c:v>3.8099958413767805</c:v>
                </c:pt>
                <c:pt idx="1949">
                  <c:v>3.8099958413767805</c:v>
                </c:pt>
                <c:pt idx="1950">
                  <c:v>3.8099958413767805</c:v>
                </c:pt>
                <c:pt idx="1951">
                  <c:v>3.8099958413767805</c:v>
                </c:pt>
                <c:pt idx="1952">
                  <c:v>3.8099958413767805</c:v>
                </c:pt>
                <c:pt idx="1953">
                  <c:v>3.8099958413767805</c:v>
                </c:pt>
                <c:pt idx="1954">
                  <c:v>3.8099958413767805</c:v>
                </c:pt>
                <c:pt idx="1955">
                  <c:v>3.8099958413767805</c:v>
                </c:pt>
                <c:pt idx="1956">
                  <c:v>3.8099958413767805</c:v>
                </c:pt>
                <c:pt idx="1957">
                  <c:v>3.8099958413767805</c:v>
                </c:pt>
                <c:pt idx="1958">
                  <c:v>3.8099958413767805</c:v>
                </c:pt>
                <c:pt idx="1959">
                  <c:v>3.8099958413767805</c:v>
                </c:pt>
                <c:pt idx="1960">
                  <c:v>3.8099958413767805</c:v>
                </c:pt>
                <c:pt idx="1961">
                  <c:v>3.8099958413767805</c:v>
                </c:pt>
                <c:pt idx="1962">
                  <c:v>3.8099958413767805</c:v>
                </c:pt>
                <c:pt idx="1963">
                  <c:v>3.8099958413767805</c:v>
                </c:pt>
                <c:pt idx="1964">
                  <c:v>3.8099958413767805</c:v>
                </c:pt>
                <c:pt idx="1965">
                  <c:v>3.8099958413767805</c:v>
                </c:pt>
                <c:pt idx="1966">
                  <c:v>3.8099958413767805</c:v>
                </c:pt>
                <c:pt idx="1967">
                  <c:v>3.8099958413767805</c:v>
                </c:pt>
                <c:pt idx="1968">
                  <c:v>3.8099958413767805</c:v>
                </c:pt>
                <c:pt idx="1969">
                  <c:v>3.8099958413767805</c:v>
                </c:pt>
                <c:pt idx="1970">
                  <c:v>3.8099958413767805</c:v>
                </c:pt>
                <c:pt idx="1971">
                  <c:v>3.8099958413767805</c:v>
                </c:pt>
                <c:pt idx="1972">
                  <c:v>3.8099958413767805</c:v>
                </c:pt>
                <c:pt idx="1973">
                  <c:v>3.8099958413767805</c:v>
                </c:pt>
                <c:pt idx="1974">
                  <c:v>3.8099958413767805</c:v>
                </c:pt>
                <c:pt idx="1975">
                  <c:v>3.8099958413767805</c:v>
                </c:pt>
                <c:pt idx="1976">
                  <c:v>3.8099958413767805</c:v>
                </c:pt>
                <c:pt idx="1977">
                  <c:v>3.8673120427471703</c:v>
                </c:pt>
                <c:pt idx="1978">
                  <c:v>3.8673120427471703</c:v>
                </c:pt>
                <c:pt idx="1979">
                  <c:v>3.8673120427471703</c:v>
                </c:pt>
                <c:pt idx="1980">
                  <c:v>3.8673120427471703</c:v>
                </c:pt>
                <c:pt idx="1981">
                  <c:v>3.8673120427471703</c:v>
                </c:pt>
                <c:pt idx="1982">
                  <c:v>3.8673120427471703</c:v>
                </c:pt>
                <c:pt idx="1983">
                  <c:v>3.8673120427471703</c:v>
                </c:pt>
                <c:pt idx="1984">
                  <c:v>3.8673120427471703</c:v>
                </c:pt>
                <c:pt idx="1985">
                  <c:v>3.8673120427471703</c:v>
                </c:pt>
                <c:pt idx="1986">
                  <c:v>3.8673120427471703</c:v>
                </c:pt>
                <c:pt idx="1987">
                  <c:v>3.8673120427471703</c:v>
                </c:pt>
                <c:pt idx="1988">
                  <c:v>3.8673120427471703</c:v>
                </c:pt>
                <c:pt idx="1989">
                  <c:v>3.8673120427471703</c:v>
                </c:pt>
                <c:pt idx="1990">
                  <c:v>3.8673120427471703</c:v>
                </c:pt>
                <c:pt idx="1991">
                  <c:v>3.8673120427471703</c:v>
                </c:pt>
                <c:pt idx="1992">
                  <c:v>3.8673120427471703</c:v>
                </c:pt>
                <c:pt idx="1993">
                  <c:v>3.8673120427471703</c:v>
                </c:pt>
                <c:pt idx="1994">
                  <c:v>3.8673120427471703</c:v>
                </c:pt>
                <c:pt idx="1995">
                  <c:v>3.8673120427471703</c:v>
                </c:pt>
                <c:pt idx="1996">
                  <c:v>3.8673120427471703</c:v>
                </c:pt>
                <c:pt idx="1997">
                  <c:v>3.8673120427471703</c:v>
                </c:pt>
                <c:pt idx="1998">
                  <c:v>3.8673120427471703</c:v>
                </c:pt>
                <c:pt idx="1999">
                  <c:v>3.8673120427471703</c:v>
                </c:pt>
                <c:pt idx="2000">
                  <c:v>3.8673120427471703</c:v>
                </c:pt>
                <c:pt idx="2001">
                  <c:v>3.8673120427471703</c:v>
                </c:pt>
                <c:pt idx="2002">
                  <c:v>3.8673120427471703</c:v>
                </c:pt>
                <c:pt idx="2003">
                  <c:v>3.8673120427471703</c:v>
                </c:pt>
                <c:pt idx="2004">
                  <c:v>3.8673120427471703</c:v>
                </c:pt>
                <c:pt idx="2005">
                  <c:v>3.8673120427471703</c:v>
                </c:pt>
                <c:pt idx="2006">
                  <c:v>3.8673120427471703</c:v>
                </c:pt>
                <c:pt idx="2007">
                  <c:v>3.8673120427471703</c:v>
                </c:pt>
                <c:pt idx="2008">
                  <c:v>3.8673120427471703</c:v>
                </c:pt>
                <c:pt idx="2009">
                  <c:v>3.8673120427471703</c:v>
                </c:pt>
                <c:pt idx="2010">
                  <c:v>3.8673120427471703</c:v>
                </c:pt>
                <c:pt idx="2011">
                  <c:v>3.8673120427471703</c:v>
                </c:pt>
                <c:pt idx="2012">
                  <c:v>3.8673120427471703</c:v>
                </c:pt>
                <c:pt idx="2013">
                  <c:v>3.8673120427471703</c:v>
                </c:pt>
                <c:pt idx="2014">
                  <c:v>3.8673120427471703</c:v>
                </c:pt>
                <c:pt idx="2015">
                  <c:v>3.8673120427471703</c:v>
                </c:pt>
                <c:pt idx="2016">
                  <c:v>3.8673120427471703</c:v>
                </c:pt>
                <c:pt idx="2017">
                  <c:v>3.8673120427471703</c:v>
                </c:pt>
                <c:pt idx="2018">
                  <c:v>3.8673120427471703</c:v>
                </c:pt>
                <c:pt idx="2019">
                  <c:v>3.8673120427471703</c:v>
                </c:pt>
                <c:pt idx="2020">
                  <c:v>3.8673120427471703</c:v>
                </c:pt>
                <c:pt idx="2021">
                  <c:v>3.8673120427471703</c:v>
                </c:pt>
                <c:pt idx="2022">
                  <c:v>3.8673120427471703</c:v>
                </c:pt>
                <c:pt idx="2023">
                  <c:v>3.8673120427471703</c:v>
                </c:pt>
                <c:pt idx="2024">
                  <c:v>3.8673120427471703</c:v>
                </c:pt>
                <c:pt idx="2025">
                  <c:v>3.8673120427471703</c:v>
                </c:pt>
                <c:pt idx="2026">
                  <c:v>3.8673120427471703</c:v>
                </c:pt>
                <c:pt idx="2027">
                  <c:v>3.8673120427471703</c:v>
                </c:pt>
                <c:pt idx="2028">
                  <c:v>3.8673120427471703</c:v>
                </c:pt>
                <c:pt idx="2029">
                  <c:v>3.8673120427471703</c:v>
                </c:pt>
                <c:pt idx="2030">
                  <c:v>3.8673120427471703</c:v>
                </c:pt>
                <c:pt idx="2031">
                  <c:v>3.8673120427471703</c:v>
                </c:pt>
                <c:pt idx="2032">
                  <c:v>3.8673120427471703</c:v>
                </c:pt>
                <c:pt idx="2033">
                  <c:v>3.9262617913685203</c:v>
                </c:pt>
                <c:pt idx="2034">
                  <c:v>3.9262617913685203</c:v>
                </c:pt>
                <c:pt idx="2035">
                  <c:v>3.9262617913685203</c:v>
                </c:pt>
                <c:pt idx="2036">
                  <c:v>3.9262617913685203</c:v>
                </c:pt>
                <c:pt idx="2037">
                  <c:v>3.9262617913685203</c:v>
                </c:pt>
                <c:pt idx="2038">
                  <c:v>3.9262617913685203</c:v>
                </c:pt>
                <c:pt idx="2039">
                  <c:v>3.9262617913685203</c:v>
                </c:pt>
                <c:pt idx="2040">
                  <c:v>3.9262617913685203</c:v>
                </c:pt>
                <c:pt idx="2041">
                  <c:v>3.9262617913685203</c:v>
                </c:pt>
                <c:pt idx="2042">
                  <c:v>3.9262617913685203</c:v>
                </c:pt>
                <c:pt idx="2043">
                  <c:v>3.9262617913685203</c:v>
                </c:pt>
                <c:pt idx="2044">
                  <c:v>3.9262617913685203</c:v>
                </c:pt>
                <c:pt idx="2045">
                  <c:v>3.9262617913685203</c:v>
                </c:pt>
                <c:pt idx="2046">
                  <c:v>3.9262617913685203</c:v>
                </c:pt>
                <c:pt idx="2047">
                  <c:v>3.9262617913685203</c:v>
                </c:pt>
                <c:pt idx="2048">
                  <c:v>3.9262617913685203</c:v>
                </c:pt>
                <c:pt idx="2049">
                  <c:v>3.9262617913685203</c:v>
                </c:pt>
                <c:pt idx="2050">
                  <c:v>3.9262617913685203</c:v>
                </c:pt>
                <c:pt idx="2051">
                  <c:v>3.9262617913685203</c:v>
                </c:pt>
                <c:pt idx="2052">
                  <c:v>3.9262617913685203</c:v>
                </c:pt>
                <c:pt idx="2053">
                  <c:v>3.9262617913685203</c:v>
                </c:pt>
                <c:pt idx="2054">
                  <c:v>3.9262617913685203</c:v>
                </c:pt>
                <c:pt idx="2055">
                  <c:v>3.9262617913685203</c:v>
                </c:pt>
                <c:pt idx="2056">
                  <c:v>3.9262617913685203</c:v>
                </c:pt>
                <c:pt idx="2057">
                  <c:v>3.9262617913685203</c:v>
                </c:pt>
                <c:pt idx="2058">
                  <c:v>3.9262617913685203</c:v>
                </c:pt>
                <c:pt idx="2059">
                  <c:v>3.9262617913685203</c:v>
                </c:pt>
                <c:pt idx="2060">
                  <c:v>3.9262617913685203</c:v>
                </c:pt>
                <c:pt idx="2061">
                  <c:v>3.9858021448601999</c:v>
                </c:pt>
                <c:pt idx="2062">
                  <c:v>3.9858021448601999</c:v>
                </c:pt>
                <c:pt idx="2063">
                  <c:v>3.9858021448601999</c:v>
                </c:pt>
                <c:pt idx="2064">
                  <c:v>3.9858021448601999</c:v>
                </c:pt>
                <c:pt idx="2065">
                  <c:v>3.9858021448601999</c:v>
                </c:pt>
                <c:pt idx="2066">
                  <c:v>3.9858021448601999</c:v>
                </c:pt>
                <c:pt idx="2067">
                  <c:v>3.9858021448601999</c:v>
                </c:pt>
                <c:pt idx="2068">
                  <c:v>3.9858021448601999</c:v>
                </c:pt>
                <c:pt idx="2069">
                  <c:v>3.9858021448601999</c:v>
                </c:pt>
                <c:pt idx="2070">
                  <c:v>3.9858021448601999</c:v>
                </c:pt>
                <c:pt idx="2071">
                  <c:v>3.9858021448601999</c:v>
                </c:pt>
                <c:pt idx="2072">
                  <c:v>3.9858021448601999</c:v>
                </c:pt>
                <c:pt idx="2073">
                  <c:v>3.9858021448601999</c:v>
                </c:pt>
                <c:pt idx="2074">
                  <c:v>3.9858021448601999</c:v>
                </c:pt>
                <c:pt idx="2075">
                  <c:v>3.9858021448601999</c:v>
                </c:pt>
                <c:pt idx="2076">
                  <c:v>3.9858021448601999</c:v>
                </c:pt>
                <c:pt idx="2077">
                  <c:v>3.9858021448601999</c:v>
                </c:pt>
                <c:pt idx="2078">
                  <c:v>3.9858021448601999</c:v>
                </c:pt>
                <c:pt idx="2079">
                  <c:v>3.9858021448601999</c:v>
                </c:pt>
                <c:pt idx="2080">
                  <c:v>3.9858021448601999</c:v>
                </c:pt>
                <c:pt idx="2081">
                  <c:v>3.9858021448601999</c:v>
                </c:pt>
                <c:pt idx="2082">
                  <c:v>3.9858021448601999</c:v>
                </c:pt>
                <c:pt idx="2083">
                  <c:v>3.9858021448601999</c:v>
                </c:pt>
                <c:pt idx="2084">
                  <c:v>3.9858021448601999</c:v>
                </c:pt>
                <c:pt idx="2085">
                  <c:v>3.9858021448601999</c:v>
                </c:pt>
                <c:pt idx="2086">
                  <c:v>3.9858021448601999</c:v>
                </c:pt>
                <c:pt idx="2087">
                  <c:v>3.9858021448601999</c:v>
                </c:pt>
                <c:pt idx="2088">
                  <c:v>3.9858021448601999</c:v>
                </c:pt>
                <c:pt idx="2089">
                  <c:v>3.9858021448601999</c:v>
                </c:pt>
                <c:pt idx="2090">
                  <c:v>3.9858021448601999</c:v>
                </c:pt>
                <c:pt idx="2091">
                  <c:v>3.9858021448601999</c:v>
                </c:pt>
                <c:pt idx="2092">
                  <c:v>3.9858021448601999</c:v>
                </c:pt>
                <c:pt idx="2093">
                  <c:v>3.9858021448601999</c:v>
                </c:pt>
                <c:pt idx="2094">
                  <c:v>3.9858021448601999</c:v>
                </c:pt>
                <c:pt idx="2095">
                  <c:v>3.9858021448601999</c:v>
                </c:pt>
                <c:pt idx="2096">
                  <c:v>3.9858021448601999</c:v>
                </c:pt>
                <c:pt idx="2097">
                  <c:v>3.9858021448601999</c:v>
                </c:pt>
                <c:pt idx="2098">
                  <c:v>3.9858021448601999</c:v>
                </c:pt>
                <c:pt idx="2099">
                  <c:v>3.9858021448601999</c:v>
                </c:pt>
                <c:pt idx="2100">
                  <c:v>3.9858021448601999</c:v>
                </c:pt>
                <c:pt idx="2101">
                  <c:v>3.9858021448601999</c:v>
                </c:pt>
                <c:pt idx="2102">
                  <c:v>3.9858021448601999</c:v>
                </c:pt>
                <c:pt idx="2103">
                  <c:v>3.9858021448601999</c:v>
                </c:pt>
                <c:pt idx="2104">
                  <c:v>3.9858021448601999</c:v>
                </c:pt>
                <c:pt idx="2105">
                  <c:v>3.9858021448601999</c:v>
                </c:pt>
                <c:pt idx="2106">
                  <c:v>3.9858021448601999</c:v>
                </c:pt>
                <c:pt idx="2107">
                  <c:v>3.9858021448601999</c:v>
                </c:pt>
                <c:pt idx="2108">
                  <c:v>3.9858021448601999</c:v>
                </c:pt>
                <c:pt idx="2109">
                  <c:v>3.9858021448601999</c:v>
                </c:pt>
                <c:pt idx="2110">
                  <c:v>3.9858021448601999</c:v>
                </c:pt>
                <c:pt idx="2111">
                  <c:v>3.9858021448601999</c:v>
                </c:pt>
                <c:pt idx="2112">
                  <c:v>3.9858021448601999</c:v>
                </c:pt>
                <c:pt idx="2113">
                  <c:v>3.9858021448601999</c:v>
                </c:pt>
                <c:pt idx="2114">
                  <c:v>3.9858021448601999</c:v>
                </c:pt>
                <c:pt idx="2115">
                  <c:v>3.9858021448601999</c:v>
                </c:pt>
                <c:pt idx="2116">
                  <c:v>3.9858021448601999</c:v>
                </c:pt>
                <c:pt idx="2117">
                  <c:v>3.9858021448601999</c:v>
                </c:pt>
                <c:pt idx="2118">
                  <c:v>3.9858021448601999</c:v>
                </c:pt>
                <c:pt idx="2119">
                  <c:v>3.9858021448601999</c:v>
                </c:pt>
                <c:pt idx="2120">
                  <c:v>3.9858021448601999</c:v>
                </c:pt>
                <c:pt idx="2121">
                  <c:v>3.9858021448601999</c:v>
                </c:pt>
                <c:pt idx="2122">
                  <c:v>3.9858021448601999</c:v>
                </c:pt>
                <c:pt idx="2123">
                  <c:v>3.9858021448601999</c:v>
                </c:pt>
                <c:pt idx="2124">
                  <c:v>3.9858021448601999</c:v>
                </c:pt>
                <c:pt idx="2125">
                  <c:v>3.9858021448601999</c:v>
                </c:pt>
                <c:pt idx="2126">
                  <c:v>3.9858021448601999</c:v>
                </c:pt>
                <c:pt idx="2127">
                  <c:v>3.9858021448601999</c:v>
                </c:pt>
                <c:pt idx="2128">
                  <c:v>3.9858021448601999</c:v>
                </c:pt>
                <c:pt idx="2129">
                  <c:v>3.9858021448601999</c:v>
                </c:pt>
                <c:pt idx="2130">
                  <c:v>3.9858021448601999</c:v>
                </c:pt>
                <c:pt idx="2131">
                  <c:v>3.9858021448601999</c:v>
                </c:pt>
                <c:pt idx="2132">
                  <c:v>3.9858021448601999</c:v>
                </c:pt>
                <c:pt idx="2133">
                  <c:v>3.9858021448601999</c:v>
                </c:pt>
                <c:pt idx="2134">
                  <c:v>3.9858021448601999</c:v>
                </c:pt>
                <c:pt idx="2135">
                  <c:v>3.9858021448601999</c:v>
                </c:pt>
                <c:pt idx="2136">
                  <c:v>3.9858021448601999</c:v>
                </c:pt>
                <c:pt idx="2137">
                  <c:v>3.9858021448601999</c:v>
                </c:pt>
                <c:pt idx="2138">
                  <c:v>3.9858021448601999</c:v>
                </c:pt>
                <c:pt idx="2139">
                  <c:v>3.9858021448601999</c:v>
                </c:pt>
                <c:pt idx="2140">
                  <c:v>3.9858021448601999</c:v>
                </c:pt>
                <c:pt idx="2141">
                  <c:v>3.9858021448601999</c:v>
                </c:pt>
                <c:pt idx="2142">
                  <c:v>3.9858021448601999</c:v>
                </c:pt>
                <c:pt idx="2143">
                  <c:v>3.9858021448601999</c:v>
                </c:pt>
                <c:pt idx="2144">
                  <c:v>3.9858021448601999</c:v>
                </c:pt>
                <c:pt idx="2145">
                  <c:v>3.9858021448601999</c:v>
                </c:pt>
                <c:pt idx="2146">
                  <c:v>3.9858021448601999</c:v>
                </c:pt>
                <c:pt idx="2147">
                  <c:v>3.9858021448601999</c:v>
                </c:pt>
                <c:pt idx="2148">
                  <c:v>3.9858021448601999</c:v>
                </c:pt>
                <c:pt idx="2149">
                  <c:v>3.9858021448601999</c:v>
                </c:pt>
                <c:pt idx="2150">
                  <c:v>3.9858021448601999</c:v>
                </c:pt>
                <c:pt idx="2151">
                  <c:v>3.9858021448601999</c:v>
                </c:pt>
                <c:pt idx="2152">
                  <c:v>3.9858021448601999</c:v>
                </c:pt>
                <c:pt idx="2153">
                  <c:v>3.9858021448601999</c:v>
                </c:pt>
                <c:pt idx="2154">
                  <c:v>3.9858021448601999</c:v>
                </c:pt>
                <c:pt idx="2155">
                  <c:v>3.9858021448601999</c:v>
                </c:pt>
                <c:pt idx="2156">
                  <c:v>3.9858021448601999</c:v>
                </c:pt>
                <c:pt idx="2157">
                  <c:v>3.9858021448601999</c:v>
                </c:pt>
                <c:pt idx="2158">
                  <c:v>3.9858021448601999</c:v>
                </c:pt>
                <c:pt idx="2159">
                  <c:v>3.9858021448601999</c:v>
                </c:pt>
                <c:pt idx="2160">
                  <c:v>3.9858021448601999</c:v>
                </c:pt>
                <c:pt idx="2161">
                  <c:v>3.9858021448601999</c:v>
                </c:pt>
                <c:pt idx="2162">
                  <c:v>3.9858021448601999</c:v>
                </c:pt>
                <c:pt idx="2163">
                  <c:v>3.9858021448601999</c:v>
                </c:pt>
                <c:pt idx="2164">
                  <c:v>3.9858021448601999</c:v>
                </c:pt>
                <c:pt idx="2165">
                  <c:v>3.9858021448601999</c:v>
                </c:pt>
                <c:pt idx="2166">
                  <c:v>3.9858021448601999</c:v>
                </c:pt>
                <c:pt idx="2167">
                  <c:v>3.9858021448601999</c:v>
                </c:pt>
                <c:pt idx="2168">
                  <c:v>3.9858021448601999</c:v>
                </c:pt>
                <c:pt idx="2169">
                  <c:v>3.9858021448601999</c:v>
                </c:pt>
                <c:pt idx="2170">
                  <c:v>3.9858021448601999</c:v>
                </c:pt>
                <c:pt idx="2171">
                  <c:v>3.9858021448601999</c:v>
                </c:pt>
                <c:pt idx="2172">
                  <c:v>3.9858021448601999</c:v>
                </c:pt>
                <c:pt idx="2173">
                  <c:v>3.9858021448601999</c:v>
                </c:pt>
                <c:pt idx="2174">
                  <c:v>3.9858021448601999</c:v>
                </c:pt>
                <c:pt idx="2175">
                  <c:v>3.9858021448601999</c:v>
                </c:pt>
                <c:pt idx="2176">
                  <c:v>3.9858021448601999</c:v>
                </c:pt>
                <c:pt idx="2177">
                  <c:v>3.9858021448601999</c:v>
                </c:pt>
                <c:pt idx="2178">
                  <c:v>3.9858021448601999</c:v>
                </c:pt>
                <c:pt idx="2179">
                  <c:v>3.9858021448601999</c:v>
                </c:pt>
                <c:pt idx="2180">
                  <c:v>3.9858021448601999</c:v>
                </c:pt>
                <c:pt idx="2181">
                  <c:v>3.9858021448601999</c:v>
                </c:pt>
                <c:pt idx="2182">
                  <c:v>3.9858021448601999</c:v>
                </c:pt>
                <c:pt idx="2183">
                  <c:v>3.9858021448601999</c:v>
                </c:pt>
                <c:pt idx="2184">
                  <c:v>3.9858021448601999</c:v>
                </c:pt>
                <c:pt idx="2185">
                  <c:v>3.9858021448601999</c:v>
                </c:pt>
                <c:pt idx="2186">
                  <c:v>3.9858021448601999</c:v>
                </c:pt>
                <c:pt idx="2187">
                  <c:v>3.9858021448601999</c:v>
                </c:pt>
                <c:pt idx="2188">
                  <c:v>3.9858021448601999</c:v>
                </c:pt>
                <c:pt idx="2189">
                  <c:v>3.9858021448601999</c:v>
                </c:pt>
                <c:pt idx="2190">
                  <c:v>3.9858021448601999</c:v>
                </c:pt>
                <c:pt idx="2191">
                  <c:v>3.9858021448601999</c:v>
                </c:pt>
                <c:pt idx="2192">
                  <c:v>3.9858021448601999</c:v>
                </c:pt>
                <c:pt idx="2193">
                  <c:v>3.9858021448601999</c:v>
                </c:pt>
                <c:pt idx="2194">
                  <c:v>3.9858021448601999</c:v>
                </c:pt>
                <c:pt idx="2195">
                  <c:v>3.9858021448601999</c:v>
                </c:pt>
                <c:pt idx="2196">
                  <c:v>3.9858021448601999</c:v>
                </c:pt>
                <c:pt idx="2197">
                  <c:v>3.9858021448601999</c:v>
                </c:pt>
                <c:pt idx="2198">
                  <c:v>3.9858021448601999</c:v>
                </c:pt>
                <c:pt idx="2199">
                  <c:v>3.9858021448601999</c:v>
                </c:pt>
                <c:pt idx="2200">
                  <c:v>3.9858021448601999</c:v>
                </c:pt>
                <c:pt idx="2201">
                  <c:v>3.9858021448601999</c:v>
                </c:pt>
                <c:pt idx="2202">
                  <c:v>3.9858021448601999</c:v>
                </c:pt>
                <c:pt idx="2203">
                  <c:v>3.9858021448601999</c:v>
                </c:pt>
                <c:pt idx="2204">
                  <c:v>3.9858021448601999</c:v>
                </c:pt>
                <c:pt idx="2205">
                  <c:v>3.9858021448601999</c:v>
                </c:pt>
                <c:pt idx="2206">
                  <c:v>3.9858021448601999</c:v>
                </c:pt>
                <c:pt idx="2207">
                  <c:v>3.9858021448601999</c:v>
                </c:pt>
                <c:pt idx="2208">
                  <c:v>3.9858021448601999</c:v>
                </c:pt>
                <c:pt idx="2209">
                  <c:v>3.9858021448601999</c:v>
                </c:pt>
                <c:pt idx="2210">
                  <c:v>3.9858021448601999</c:v>
                </c:pt>
                <c:pt idx="2211">
                  <c:v>3.9858021448601999</c:v>
                </c:pt>
                <c:pt idx="2212">
                  <c:v>3.9858021448601999</c:v>
                </c:pt>
                <c:pt idx="2213">
                  <c:v>3.9858021448601999</c:v>
                </c:pt>
                <c:pt idx="2214">
                  <c:v>3.9858021448601999</c:v>
                </c:pt>
                <c:pt idx="2215">
                  <c:v>3.9858021448601999</c:v>
                </c:pt>
                <c:pt idx="2216">
                  <c:v>3.9858021448601999</c:v>
                </c:pt>
                <c:pt idx="2217">
                  <c:v>3.9858021448601999</c:v>
                </c:pt>
                <c:pt idx="2218">
                  <c:v>3.9858021448601999</c:v>
                </c:pt>
                <c:pt idx="2219">
                  <c:v>3.9858021448601999</c:v>
                </c:pt>
                <c:pt idx="2220">
                  <c:v>3.9858021448601999</c:v>
                </c:pt>
                <c:pt idx="2221">
                  <c:v>3.9858021448601999</c:v>
                </c:pt>
                <c:pt idx="2222">
                  <c:v>3.9858021448601999</c:v>
                </c:pt>
                <c:pt idx="2223">
                  <c:v>3.9858021448601999</c:v>
                </c:pt>
                <c:pt idx="2224">
                  <c:v>3.9858021448601999</c:v>
                </c:pt>
                <c:pt idx="2225">
                  <c:v>3.9858021448601999</c:v>
                </c:pt>
                <c:pt idx="2226">
                  <c:v>3.9858021448601999</c:v>
                </c:pt>
                <c:pt idx="2227">
                  <c:v>3.9858021448601999</c:v>
                </c:pt>
                <c:pt idx="2228">
                  <c:v>3.9858021448601999</c:v>
                </c:pt>
                <c:pt idx="2229">
                  <c:v>3.9858021448601999</c:v>
                </c:pt>
                <c:pt idx="2230">
                  <c:v>3.9858021448601999</c:v>
                </c:pt>
                <c:pt idx="2231">
                  <c:v>3.9858021448601999</c:v>
                </c:pt>
                <c:pt idx="2232">
                  <c:v>3.9858021448601999</c:v>
                </c:pt>
                <c:pt idx="2233">
                  <c:v>3.9858021448601999</c:v>
                </c:pt>
                <c:pt idx="2234">
                  <c:v>3.9858021448601999</c:v>
                </c:pt>
                <c:pt idx="2235">
                  <c:v>3.9858021448601999</c:v>
                </c:pt>
                <c:pt idx="2236">
                  <c:v>3.9858021448601999</c:v>
                </c:pt>
                <c:pt idx="2237">
                  <c:v>3.9858021448601999</c:v>
                </c:pt>
                <c:pt idx="2238">
                  <c:v>3.9858021448601999</c:v>
                </c:pt>
                <c:pt idx="2239">
                  <c:v>3.9858021448601999</c:v>
                </c:pt>
                <c:pt idx="2240">
                  <c:v>3.9858021448601999</c:v>
                </c:pt>
                <c:pt idx="2241">
                  <c:v>3.9858021448601999</c:v>
                </c:pt>
                <c:pt idx="2242">
                  <c:v>3.9858021448601999</c:v>
                </c:pt>
                <c:pt idx="2243">
                  <c:v>3.9858021448601999</c:v>
                </c:pt>
                <c:pt idx="2244">
                  <c:v>3.9858021448601999</c:v>
                </c:pt>
                <c:pt idx="2245">
                  <c:v>3.9858021448601999</c:v>
                </c:pt>
                <c:pt idx="2246">
                  <c:v>3.9858021448601999</c:v>
                </c:pt>
                <c:pt idx="2247">
                  <c:v>3.9858021448601999</c:v>
                </c:pt>
                <c:pt idx="2248">
                  <c:v>3.9858021448601999</c:v>
                </c:pt>
                <c:pt idx="2249">
                  <c:v>3.9858021448601999</c:v>
                </c:pt>
                <c:pt idx="2250">
                  <c:v>3.9858021448601999</c:v>
                </c:pt>
                <c:pt idx="2251">
                  <c:v>3.9858021448601999</c:v>
                </c:pt>
                <c:pt idx="2252">
                  <c:v>3.9858021448601999</c:v>
                </c:pt>
                <c:pt idx="2253">
                  <c:v>3.9858021448601999</c:v>
                </c:pt>
                <c:pt idx="2254">
                  <c:v>3.9858021448601999</c:v>
                </c:pt>
                <c:pt idx="2255">
                  <c:v>3.9858021448601999</c:v>
                </c:pt>
                <c:pt idx="2256">
                  <c:v>3.9858021448601999</c:v>
                </c:pt>
                <c:pt idx="2257">
                  <c:v>3.9858021448601999</c:v>
                </c:pt>
                <c:pt idx="2258">
                  <c:v>3.9858021448601999</c:v>
                </c:pt>
                <c:pt idx="2259">
                  <c:v>3.9858021448601999</c:v>
                </c:pt>
                <c:pt idx="2260">
                  <c:v>3.9858021448601999</c:v>
                </c:pt>
                <c:pt idx="2261">
                  <c:v>3.9858021448601999</c:v>
                </c:pt>
                <c:pt idx="2262">
                  <c:v>3.9858021448601999</c:v>
                </c:pt>
                <c:pt idx="2263">
                  <c:v>3.9858021448601999</c:v>
                </c:pt>
                <c:pt idx="2264">
                  <c:v>3.9858021448601999</c:v>
                </c:pt>
                <c:pt idx="2265">
                  <c:v>3.9858021448601999</c:v>
                </c:pt>
                <c:pt idx="2266">
                  <c:v>3.9858021448601999</c:v>
                </c:pt>
                <c:pt idx="2267">
                  <c:v>3.9858021448601999</c:v>
                </c:pt>
                <c:pt idx="2268">
                  <c:v>3.9858021448601999</c:v>
                </c:pt>
                <c:pt idx="2269">
                  <c:v>3.9858021448601999</c:v>
                </c:pt>
                <c:pt idx="2270">
                  <c:v>3.9858021448601999</c:v>
                </c:pt>
                <c:pt idx="2271">
                  <c:v>3.9858021448601999</c:v>
                </c:pt>
                <c:pt idx="2272">
                  <c:v>3.9858021448601999</c:v>
                </c:pt>
                <c:pt idx="2273">
                  <c:v>3.9858021448601999</c:v>
                </c:pt>
                <c:pt idx="2274">
                  <c:v>3.9858021448601999</c:v>
                </c:pt>
                <c:pt idx="2275">
                  <c:v>3.9858021448601999</c:v>
                </c:pt>
                <c:pt idx="2276">
                  <c:v>3.9858021448601999</c:v>
                </c:pt>
                <c:pt idx="2277">
                  <c:v>3.9858021448601999</c:v>
                </c:pt>
                <c:pt idx="2278">
                  <c:v>3.9858021448601999</c:v>
                </c:pt>
                <c:pt idx="2279">
                  <c:v>3.9858021448601999</c:v>
                </c:pt>
                <c:pt idx="2280">
                  <c:v>3.9858021448601999</c:v>
                </c:pt>
                <c:pt idx="2281">
                  <c:v>3.9858021448601999</c:v>
                </c:pt>
                <c:pt idx="2282">
                  <c:v>3.9858021448601999</c:v>
                </c:pt>
                <c:pt idx="2283">
                  <c:v>3.9858021448601999</c:v>
                </c:pt>
                <c:pt idx="2284">
                  <c:v>3.9858021448601999</c:v>
                </c:pt>
                <c:pt idx="2285">
                  <c:v>3.9858021448601999</c:v>
                </c:pt>
                <c:pt idx="2286">
                  <c:v>3.9858021448601999</c:v>
                </c:pt>
                <c:pt idx="2287">
                  <c:v>3.9858021448601999</c:v>
                </c:pt>
                <c:pt idx="2288">
                  <c:v>3.9858021448601999</c:v>
                </c:pt>
                <c:pt idx="2289">
                  <c:v>3.9858021448601999</c:v>
                </c:pt>
                <c:pt idx="2290">
                  <c:v>3.9858021448601999</c:v>
                </c:pt>
                <c:pt idx="2291">
                  <c:v>3.9858021448601999</c:v>
                </c:pt>
                <c:pt idx="2292">
                  <c:v>3.9858021448601999</c:v>
                </c:pt>
                <c:pt idx="2293">
                  <c:v>3.9858021448601999</c:v>
                </c:pt>
                <c:pt idx="2294">
                  <c:v>3.9858021448601999</c:v>
                </c:pt>
                <c:pt idx="2295">
                  <c:v>3.9858021448601999</c:v>
                </c:pt>
                <c:pt idx="2296">
                  <c:v>3.9858021448601999</c:v>
                </c:pt>
                <c:pt idx="2297">
                  <c:v>3.9858021448601999</c:v>
                </c:pt>
                <c:pt idx="2298">
                  <c:v>3.9858021448601999</c:v>
                </c:pt>
                <c:pt idx="2299">
                  <c:v>3.9858021448601999</c:v>
                </c:pt>
                <c:pt idx="2300">
                  <c:v>3.9858021448601999</c:v>
                </c:pt>
                <c:pt idx="2301">
                  <c:v>3.9858021448601999</c:v>
                </c:pt>
                <c:pt idx="2302">
                  <c:v>3.9858021448601999</c:v>
                </c:pt>
                <c:pt idx="2303">
                  <c:v>3.9858021448601999</c:v>
                </c:pt>
                <c:pt idx="2304">
                  <c:v>3.9858021448601999</c:v>
                </c:pt>
                <c:pt idx="2305">
                  <c:v>3.9858021448601999</c:v>
                </c:pt>
                <c:pt idx="2306">
                  <c:v>3.9858021448601999</c:v>
                </c:pt>
                <c:pt idx="2307">
                  <c:v>3.9858021448601999</c:v>
                </c:pt>
                <c:pt idx="2308">
                  <c:v>3.9858021448601999</c:v>
                </c:pt>
                <c:pt idx="2309">
                  <c:v>3.9858021448601999</c:v>
                </c:pt>
                <c:pt idx="2310">
                  <c:v>3.9858021448601999</c:v>
                </c:pt>
                <c:pt idx="2311">
                  <c:v>3.9858021448601999</c:v>
                </c:pt>
                <c:pt idx="2312">
                  <c:v>3.9858021448601999</c:v>
                </c:pt>
                <c:pt idx="2313">
                  <c:v>3.9858021448601999</c:v>
                </c:pt>
                <c:pt idx="2314">
                  <c:v>3.9858021448601999</c:v>
                </c:pt>
                <c:pt idx="2315">
                  <c:v>3.9858021448601999</c:v>
                </c:pt>
                <c:pt idx="2316">
                  <c:v>3.9858021448601999</c:v>
                </c:pt>
                <c:pt idx="2317">
                  <c:v>3.9858021448601999</c:v>
                </c:pt>
                <c:pt idx="2318">
                  <c:v>3.9858021448601999</c:v>
                </c:pt>
                <c:pt idx="2319">
                  <c:v>3.9858021448601999</c:v>
                </c:pt>
                <c:pt idx="2320">
                  <c:v>3.9858021448601999</c:v>
                </c:pt>
                <c:pt idx="2321">
                  <c:v>3.9858021448601999</c:v>
                </c:pt>
                <c:pt idx="2322">
                  <c:v>3.9858021448601999</c:v>
                </c:pt>
                <c:pt idx="2323">
                  <c:v>3.9858021448601999</c:v>
                </c:pt>
                <c:pt idx="2324">
                  <c:v>3.9858021448601999</c:v>
                </c:pt>
                <c:pt idx="2325">
                  <c:v>3.9858021448601999</c:v>
                </c:pt>
                <c:pt idx="2326">
                  <c:v>3.9858021448601999</c:v>
                </c:pt>
                <c:pt idx="2327">
                  <c:v>3.9858021448601999</c:v>
                </c:pt>
                <c:pt idx="2328">
                  <c:v>3.9858021448601999</c:v>
                </c:pt>
                <c:pt idx="2329">
                  <c:v>3.9858021448601999</c:v>
                </c:pt>
                <c:pt idx="2330">
                  <c:v>3.9858021448601999</c:v>
                </c:pt>
                <c:pt idx="2331">
                  <c:v>3.9858021448601999</c:v>
                </c:pt>
                <c:pt idx="2332">
                  <c:v>3.9858021448601999</c:v>
                </c:pt>
                <c:pt idx="2333">
                  <c:v>3.9858021448601999</c:v>
                </c:pt>
                <c:pt idx="2334">
                  <c:v>3.9858021448601999</c:v>
                </c:pt>
                <c:pt idx="2335">
                  <c:v>3.9858021448601999</c:v>
                </c:pt>
                <c:pt idx="2336">
                  <c:v>3.9858021448601999</c:v>
                </c:pt>
                <c:pt idx="2337">
                  <c:v>3.9858021448601999</c:v>
                </c:pt>
                <c:pt idx="2338">
                  <c:v>3.9858021448601999</c:v>
                </c:pt>
                <c:pt idx="2339">
                  <c:v>3.9858021448601999</c:v>
                </c:pt>
                <c:pt idx="2340">
                  <c:v>3.9858021448601999</c:v>
                </c:pt>
                <c:pt idx="2341">
                  <c:v>3.9858021448601999</c:v>
                </c:pt>
                <c:pt idx="2342">
                  <c:v>3.9858021448601999</c:v>
                </c:pt>
                <c:pt idx="2343">
                  <c:v>3.9858021448601999</c:v>
                </c:pt>
                <c:pt idx="2344">
                  <c:v>3.9858021448601999</c:v>
                </c:pt>
                <c:pt idx="2345">
                  <c:v>3.9858021448601999</c:v>
                </c:pt>
                <c:pt idx="2346">
                  <c:v>3.9858021448601999</c:v>
                </c:pt>
                <c:pt idx="2347">
                  <c:v>3.9858021448601999</c:v>
                </c:pt>
                <c:pt idx="2348">
                  <c:v>3.9858021448601999</c:v>
                </c:pt>
                <c:pt idx="2349">
                  <c:v>3.9858021448601999</c:v>
                </c:pt>
                <c:pt idx="2350">
                  <c:v>3.9858021448601999</c:v>
                </c:pt>
                <c:pt idx="2351">
                  <c:v>3.9858021448601999</c:v>
                </c:pt>
                <c:pt idx="2352">
                  <c:v>3.9858021448601999</c:v>
                </c:pt>
                <c:pt idx="2353">
                  <c:v>3.9858021448601999</c:v>
                </c:pt>
                <c:pt idx="2354">
                  <c:v>3.9858021448601999</c:v>
                </c:pt>
                <c:pt idx="2355">
                  <c:v>3.9858021448601999</c:v>
                </c:pt>
                <c:pt idx="2356">
                  <c:v>3.9858021448601999</c:v>
                </c:pt>
                <c:pt idx="2357">
                  <c:v>3.9858021448601999</c:v>
                </c:pt>
                <c:pt idx="2358">
                  <c:v>3.9858021448601999</c:v>
                </c:pt>
                <c:pt idx="2359">
                  <c:v>3.9858021448601999</c:v>
                </c:pt>
                <c:pt idx="2360">
                  <c:v>3.9858021448601999</c:v>
                </c:pt>
                <c:pt idx="2361">
                  <c:v>3.9858021448601999</c:v>
                </c:pt>
                <c:pt idx="2362">
                  <c:v>3.9858021448601999</c:v>
                </c:pt>
                <c:pt idx="2363">
                  <c:v>3.9858021448601999</c:v>
                </c:pt>
                <c:pt idx="2364">
                  <c:v>3.9858021448601999</c:v>
                </c:pt>
                <c:pt idx="2365">
                  <c:v>3.9858021448601999</c:v>
                </c:pt>
                <c:pt idx="2366">
                  <c:v>3.9858021448601999</c:v>
                </c:pt>
                <c:pt idx="2367">
                  <c:v>3.9858021448601999</c:v>
                </c:pt>
                <c:pt idx="2368">
                  <c:v>3.9858021448601999</c:v>
                </c:pt>
                <c:pt idx="2369">
                  <c:v>3.9858021448601999</c:v>
                </c:pt>
                <c:pt idx="2370">
                  <c:v>3.9858021448601999</c:v>
                </c:pt>
                <c:pt idx="2371">
                  <c:v>3.9858021448601999</c:v>
                </c:pt>
                <c:pt idx="2372">
                  <c:v>3.9858021448601999</c:v>
                </c:pt>
                <c:pt idx="2373">
                  <c:v>3.9858021448601999</c:v>
                </c:pt>
                <c:pt idx="2374">
                  <c:v>3.9858021448601999</c:v>
                </c:pt>
                <c:pt idx="2375">
                  <c:v>3.9858021448601999</c:v>
                </c:pt>
                <c:pt idx="2376">
                  <c:v>3.9858021448601999</c:v>
                </c:pt>
                <c:pt idx="2377">
                  <c:v>3.9858021448601999</c:v>
                </c:pt>
                <c:pt idx="2378">
                  <c:v>3.9858021448601999</c:v>
                </c:pt>
                <c:pt idx="2379">
                  <c:v>3.9858021448601999</c:v>
                </c:pt>
                <c:pt idx="2380">
                  <c:v>3.9858021448601999</c:v>
                </c:pt>
                <c:pt idx="2381">
                  <c:v>3.9858021448601999</c:v>
                </c:pt>
                <c:pt idx="2382">
                  <c:v>3.9858021448601999</c:v>
                </c:pt>
                <c:pt idx="2383">
                  <c:v>3.9858021448601999</c:v>
                </c:pt>
                <c:pt idx="2384">
                  <c:v>3.9858021448601999</c:v>
                </c:pt>
                <c:pt idx="2385">
                  <c:v>3.9858021448601999</c:v>
                </c:pt>
                <c:pt idx="2386">
                  <c:v>3.9858021448601999</c:v>
                </c:pt>
                <c:pt idx="2387">
                  <c:v>3.9858021448601999</c:v>
                </c:pt>
                <c:pt idx="2388">
                  <c:v>3.9858021448601999</c:v>
                </c:pt>
                <c:pt idx="2389">
                  <c:v>3.9858021448601999</c:v>
                </c:pt>
                <c:pt idx="2390">
                  <c:v>3.9858021448601999</c:v>
                </c:pt>
                <c:pt idx="2391">
                  <c:v>3.9858021448601999</c:v>
                </c:pt>
                <c:pt idx="2392">
                  <c:v>3.9858021448601999</c:v>
                </c:pt>
                <c:pt idx="2393">
                  <c:v>3.9858021448601999</c:v>
                </c:pt>
                <c:pt idx="2394">
                  <c:v>3.9858021448601999</c:v>
                </c:pt>
                <c:pt idx="2395">
                  <c:v>3.9858021448601999</c:v>
                </c:pt>
                <c:pt idx="2396">
                  <c:v>3.9858021448601999</c:v>
                </c:pt>
                <c:pt idx="2397">
                  <c:v>3.9858021448601999</c:v>
                </c:pt>
                <c:pt idx="2398">
                  <c:v>3.9858021448601999</c:v>
                </c:pt>
                <c:pt idx="2399">
                  <c:v>3.9858021448601999</c:v>
                </c:pt>
                <c:pt idx="2400">
                  <c:v>3.9858021448601999</c:v>
                </c:pt>
                <c:pt idx="2401">
                  <c:v>3.9858021448601999</c:v>
                </c:pt>
                <c:pt idx="2402">
                  <c:v>3.9858021448601999</c:v>
                </c:pt>
                <c:pt idx="2403">
                  <c:v>3.9858021448601999</c:v>
                </c:pt>
                <c:pt idx="2404">
                  <c:v>3.9858021448601999</c:v>
                </c:pt>
                <c:pt idx="2405">
                  <c:v>3.9858021448601999</c:v>
                </c:pt>
                <c:pt idx="2406">
                  <c:v>3.9858021448601999</c:v>
                </c:pt>
                <c:pt idx="2407">
                  <c:v>3.9858021448601999</c:v>
                </c:pt>
                <c:pt idx="2408">
                  <c:v>3.9858021448601999</c:v>
                </c:pt>
                <c:pt idx="2409">
                  <c:v>3.9858021448601999</c:v>
                </c:pt>
                <c:pt idx="2410">
                  <c:v>3.9858021448601999</c:v>
                </c:pt>
                <c:pt idx="2411">
                  <c:v>3.9858021448601999</c:v>
                </c:pt>
                <c:pt idx="2412">
                  <c:v>3.9858021448601999</c:v>
                </c:pt>
                <c:pt idx="2413">
                  <c:v>3.9858021448601999</c:v>
                </c:pt>
                <c:pt idx="2414">
                  <c:v>3.9858021448601999</c:v>
                </c:pt>
                <c:pt idx="2415">
                  <c:v>3.9858021448601999</c:v>
                </c:pt>
                <c:pt idx="2416">
                  <c:v>3.9858021448601999</c:v>
                </c:pt>
                <c:pt idx="2417">
                  <c:v>3.9858021448601999</c:v>
                </c:pt>
                <c:pt idx="2418">
                  <c:v>3.9858021448601999</c:v>
                </c:pt>
                <c:pt idx="2419">
                  <c:v>3.9858021448601999</c:v>
                </c:pt>
                <c:pt idx="2420">
                  <c:v>3.9858021448601999</c:v>
                </c:pt>
                <c:pt idx="2421">
                  <c:v>3.9858021448601999</c:v>
                </c:pt>
                <c:pt idx="2422">
                  <c:v>3.9858021448601999</c:v>
                </c:pt>
                <c:pt idx="2423">
                  <c:v>3.9858021448601999</c:v>
                </c:pt>
                <c:pt idx="2424">
                  <c:v>3.9858021448601999</c:v>
                </c:pt>
                <c:pt idx="2425">
                  <c:v>3.9858021448601999</c:v>
                </c:pt>
                <c:pt idx="2426">
                  <c:v>3.9858021448601999</c:v>
                </c:pt>
                <c:pt idx="2427">
                  <c:v>3.9858021448601999</c:v>
                </c:pt>
                <c:pt idx="2428">
                  <c:v>3.9858021448601999</c:v>
                </c:pt>
                <c:pt idx="2429">
                  <c:v>3.9858021448601999</c:v>
                </c:pt>
                <c:pt idx="2430">
                  <c:v>3.9858021448601999</c:v>
                </c:pt>
                <c:pt idx="2431">
                  <c:v>3.9858021448601999</c:v>
                </c:pt>
                <c:pt idx="2432">
                  <c:v>3.9858021448601999</c:v>
                </c:pt>
                <c:pt idx="2433">
                  <c:v>3.9858021448601999</c:v>
                </c:pt>
                <c:pt idx="2434">
                  <c:v>3.9858021448601999</c:v>
                </c:pt>
                <c:pt idx="2435">
                  <c:v>3.9858021448601999</c:v>
                </c:pt>
                <c:pt idx="2436">
                  <c:v>3.9858021448601999</c:v>
                </c:pt>
                <c:pt idx="2437">
                  <c:v>3.9858021448601999</c:v>
                </c:pt>
                <c:pt idx="2438">
                  <c:v>3.9858021448601999</c:v>
                </c:pt>
                <c:pt idx="2439">
                  <c:v>3.9858021448601999</c:v>
                </c:pt>
                <c:pt idx="2440">
                  <c:v>3.9858021448601999</c:v>
                </c:pt>
                <c:pt idx="2441">
                  <c:v>3.9858021448601999</c:v>
                </c:pt>
                <c:pt idx="2442">
                  <c:v>3.9858021448601999</c:v>
                </c:pt>
                <c:pt idx="2443">
                  <c:v>3.9858021448601999</c:v>
                </c:pt>
                <c:pt idx="2444">
                  <c:v>3.9858021448601999</c:v>
                </c:pt>
                <c:pt idx="2445">
                  <c:v>3.9858021448601999</c:v>
                </c:pt>
                <c:pt idx="2446">
                  <c:v>3.9858021448601999</c:v>
                </c:pt>
                <c:pt idx="2447">
                  <c:v>3.9858021448601999</c:v>
                </c:pt>
                <c:pt idx="2448">
                  <c:v>3.9858021448601999</c:v>
                </c:pt>
                <c:pt idx="2449">
                  <c:v>3.9858021448601999</c:v>
                </c:pt>
                <c:pt idx="2450">
                  <c:v>3.9858021448601999</c:v>
                </c:pt>
                <c:pt idx="2451">
                  <c:v>3.9858021448601999</c:v>
                </c:pt>
                <c:pt idx="2452">
                  <c:v>3.9858021448601999</c:v>
                </c:pt>
                <c:pt idx="2453">
                  <c:v>3.9858021448601999</c:v>
                </c:pt>
                <c:pt idx="2454">
                  <c:v>3.9858021448601999</c:v>
                </c:pt>
                <c:pt idx="2455">
                  <c:v>3.9858021448601999</c:v>
                </c:pt>
                <c:pt idx="2456">
                  <c:v>3.9858021448601999</c:v>
                </c:pt>
                <c:pt idx="2457">
                  <c:v>3.9858021448601999</c:v>
                </c:pt>
                <c:pt idx="2458">
                  <c:v>3.9858021448601999</c:v>
                </c:pt>
                <c:pt idx="2459">
                  <c:v>3.9858021448601999</c:v>
                </c:pt>
                <c:pt idx="2460">
                  <c:v>3.9858021448601999</c:v>
                </c:pt>
                <c:pt idx="2461">
                  <c:v>3.9858021448601999</c:v>
                </c:pt>
                <c:pt idx="2462">
                  <c:v>3.9858021448601999</c:v>
                </c:pt>
                <c:pt idx="2463">
                  <c:v>3.9858021448601999</c:v>
                </c:pt>
                <c:pt idx="2464">
                  <c:v>3.9858021448601999</c:v>
                </c:pt>
                <c:pt idx="2465">
                  <c:v>3.9858021448601999</c:v>
                </c:pt>
                <c:pt idx="2466">
                  <c:v>3.9858021448601999</c:v>
                </c:pt>
                <c:pt idx="2467">
                  <c:v>3.9858021448601999</c:v>
                </c:pt>
                <c:pt idx="2468">
                  <c:v>3.9858021448601999</c:v>
                </c:pt>
                <c:pt idx="2469">
                  <c:v>3.9858021448601999</c:v>
                </c:pt>
                <c:pt idx="2470">
                  <c:v>3.9858021448601999</c:v>
                </c:pt>
                <c:pt idx="2471">
                  <c:v>3.9858021448601999</c:v>
                </c:pt>
                <c:pt idx="2472">
                  <c:v>3.9858021448601999</c:v>
                </c:pt>
                <c:pt idx="2473">
                  <c:v>3.9858021448601999</c:v>
                </c:pt>
                <c:pt idx="2474">
                  <c:v>3.9858021448601999</c:v>
                </c:pt>
                <c:pt idx="2475">
                  <c:v>3.9858021448601999</c:v>
                </c:pt>
                <c:pt idx="2476">
                  <c:v>3.9858021448601999</c:v>
                </c:pt>
                <c:pt idx="2477">
                  <c:v>3.9858021448601999</c:v>
                </c:pt>
                <c:pt idx="2478">
                  <c:v>3.9858021448601999</c:v>
                </c:pt>
                <c:pt idx="2479">
                  <c:v>3.9858021448601999</c:v>
                </c:pt>
                <c:pt idx="2480">
                  <c:v>3.9858021448601999</c:v>
                </c:pt>
                <c:pt idx="2481">
                  <c:v>3.9858021448601999</c:v>
                </c:pt>
                <c:pt idx="2482">
                  <c:v>3.9858021448601999</c:v>
                </c:pt>
                <c:pt idx="2483">
                  <c:v>3.9858021448601999</c:v>
                </c:pt>
                <c:pt idx="2484">
                  <c:v>3.9858021448601999</c:v>
                </c:pt>
                <c:pt idx="2485">
                  <c:v>3.9858021448601999</c:v>
                </c:pt>
                <c:pt idx="2486">
                  <c:v>3.9858021448601999</c:v>
                </c:pt>
                <c:pt idx="2487">
                  <c:v>3.9858021448601999</c:v>
                </c:pt>
                <c:pt idx="2488">
                  <c:v>3.9858021448601999</c:v>
                </c:pt>
                <c:pt idx="2489">
                  <c:v>3.9858021448601999</c:v>
                </c:pt>
                <c:pt idx="2490">
                  <c:v>3.9858021448601999</c:v>
                </c:pt>
                <c:pt idx="2491">
                  <c:v>3.9858021448601999</c:v>
                </c:pt>
                <c:pt idx="2492">
                  <c:v>3.9858021448601999</c:v>
                </c:pt>
                <c:pt idx="2493">
                  <c:v>3.9858021448601999</c:v>
                </c:pt>
                <c:pt idx="2494">
                  <c:v>3.9858021448601999</c:v>
                </c:pt>
                <c:pt idx="2495">
                  <c:v>3.9858021448601999</c:v>
                </c:pt>
                <c:pt idx="2496">
                  <c:v>3.9858021448601999</c:v>
                </c:pt>
                <c:pt idx="2497">
                  <c:v>3.9858021448601999</c:v>
                </c:pt>
                <c:pt idx="2498">
                  <c:v>3.9858021448601999</c:v>
                </c:pt>
                <c:pt idx="2499">
                  <c:v>3.9858021448601999</c:v>
                </c:pt>
                <c:pt idx="2500">
                  <c:v>3.9858021448601999</c:v>
                </c:pt>
                <c:pt idx="2501">
                  <c:v>3.9858021448601999</c:v>
                </c:pt>
                <c:pt idx="2502">
                  <c:v>3.9858021448601999</c:v>
                </c:pt>
                <c:pt idx="2503">
                  <c:v>3.9858021448601999</c:v>
                </c:pt>
                <c:pt idx="2504">
                  <c:v>3.9858021448601999</c:v>
                </c:pt>
                <c:pt idx="2505">
                  <c:v>3.9858021448601999</c:v>
                </c:pt>
                <c:pt idx="2506">
                  <c:v>3.9858021448601999</c:v>
                </c:pt>
                <c:pt idx="2507">
                  <c:v>3.9858021448601999</c:v>
                </c:pt>
                <c:pt idx="2508">
                  <c:v>3.9858021448601999</c:v>
                </c:pt>
                <c:pt idx="2509">
                  <c:v>3.9858021448601999</c:v>
                </c:pt>
                <c:pt idx="2510">
                  <c:v>3.9858021448601999</c:v>
                </c:pt>
                <c:pt idx="2511">
                  <c:v>3.9858021448601999</c:v>
                </c:pt>
                <c:pt idx="2512">
                  <c:v>3.9858021448601999</c:v>
                </c:pt>
                <c:pt idx="2513">
                  <c:v>3.9858021448601999</c:v>
                </c:pt>
                <c:pt idx="2514">
                  <c:v>3.9858021448601999</c:v>
                </c:pt>
                <c:pt idx="2515">
                  <c:v>3.9858021448601999</c:v>
                </c:pt>
                <c:pt idx="2516">
                  <c:v>3.9858021448601999</c:v>
                </c:pt>
                <c:pt idx="2517">
                  <c:v>3.9858021448601999</c:v>
                </c:pt>
                <c:pt idx="2518">
                  <c:v>3.9858021448601999</c:v>
                </c:pt>
                <c:pt idx="2519">
                  <c:v>4.0645315600820204</c:v>
                </c:pt>
                <c:pt idx="2520">
                  <c:v>4.0645315600820204</c:v>
                </c:pt>
                <c:pt idx="2521">
                  <c:v>4.0645315600820204</c:v>
                </c:pt>
                <c:pt idx="2522">
                  <c:v>4.0645315600820204</c:v>
                </c:pt>
                <c:pt idx="2523">
                  <c:v>4.0645315600820204</c:v>
                </c:pt>
                <c:pt idx="2524">
                  <c:v>4.0645315600820204</c:v>
                </c:pt>
                <c:pt idx="2525">
                  <c:v>4.0645315600820204</c:v>
                </c:pt>
                <c:pt idx="2526">
                  <c:v>4.0645315600820204</c:v>
                </c:pt>
                <c:pt idx="2527">
                  <c:v>4.0645315600820204</c:v>
                </c:pt>
                <c:pt idx="2528">
                  <c:v>4.0645315600820204</c:v>
                </c:pt>
                <c:pt idx="2529">
                  <c:v>4.0645315600820204</c:v>
                </c:pt>
                <c:pt idx="2530">
                  <c:v>4.0645315600820204</c:v>
                </c:pt>
                <c:pt idx="2531">
                  <c:v>4.0645315600820204</c:v>
                </c:pt>
                <c:pt idx="2532">
                  <c:v>4.0645315600820204</c:v>
                </c:pt>
                <c:pt idx="2533">
                  <c:v>4.0645315600820204</c:v>
                </c:pt>
                <c:pt idx="2534">
                  <c:v>4.0645315600820204</c:v>
                </c:pt>
                <c:pt idx="2535">
                  <c:v>4.0645315600820204</c:v>
                </c:pt>
                <c:pt idx="2536">
                  <c:v>4.0645315600820204</c:v>
                </c:pt>
                <c:pt idx="2537">
                  <c:v>4.0645315600820204</c:v>
                </c:pt>
                <c:pt idx="2538">
                  <c:v>4.0645315600820204</c:v>
                </c:pt>
                <c:pt idx="2539">
                  <c:v>4.0645315600820204</c:v>
                </c:pt>
                <c:pt idx="2540">
                  <c:v>4.0645315600820204</c:v>
                </c:pt>
                <c:pt idx="2541">
                  <c:v>4.0645315600820204</c:v>
                </c:pt>
                <c:pt idx="2542">
                  <c:v>4.0645315600820204</c:v>
                </c:pt>
                <c:pt idx="2543">
                  <c:v>4.0645315600820204</c:v>
                </c:pt>
                <c:pt idx="2544">
                  <c:v>4.0645315600820204</c:v>
                </c:pt>
                <c:pt idx="2545">
                  <c:v>4.0645315600820204</c:v>
                </c:pt>
                <c:pt idx="2546">
                  <c:v>4.0645315600820204</c:v>
                </c:pt>
                <c:pt idx="2547">
                  <c:v>4.0645315600820204</c:v>
                </c:pt>
                <c:pt idx="2548">
                  <c:v>4.0645315600820204</c:v>
                </c:pt>
                <c:pt idx="2549">
                  <c:v>4.0645315600820204</c:v>
                </c:pt>
                <c:pt idx="2550">
                  <c:v>4.0645315600820204</c:v>
                </c:pt>
                <c:pt idx="2551">
                  <c:v>4.0645315600820204</c:v>
                </c:pt>
                <c:pt idx="2552">
                  <c:v>4.0645315600820204</c:v>
                </c:pt>
                <c:pt idx="2553">
                  <c:v>4.0645315600820204</c:v>
                </c:pt>
                <c:pt idx="2554">
                  <c:v>4.0645315600820204</c:v>
                </c:pt>
                <c:pt idx="2555">
                  <c:v>4.0645315600820204</c:v>
                </c:pt>
                <c:pt idx="2556">
                  <c:v>4.0645315600820204</c:v>
                </c:pt>
                <c:pt idx="2557">
                  <c:v>4.0645315600820204</c:v>
                </c:pt>
                <c:pt idx="2558">
                  <c:v>4.0645315600820204</c:v>
                </c:pt>
                <c:pt idx="2559">
                  <c:v>4.0645315600820204</c:v>
                </c:pt>
                <c:pt idx="2560">
                  <c:v>4.0645315600820204</c:v>
                </c:pt>
                <c:pt idx="2561">
                  <c:v>4.0645315600820204</c:v>
                </c:pt>
                <c:pt idx="2562">
                  <c:v>4.0645315600820204</c:v>
                </c:pt>
                <c:pt idx="2563">
                  <c:v>4.0645315600820204</c:v>
                </c:pt>
                <c:pt idx="2564">
                  <c:v>4.0645315600820204</c:v>
                </c:pt>
                <c:pt idx="2565">
                  <c:v>4.0645315600820204</c:v>
                </c:pt>
                <c:pt idx="2566">
                  <c:v>4.0645315600820204</c:v>
                </c:pt>
                <c:pt idx="2567">
                  <c:v>4.0645315600820204</c:v>
                </c:pt>
                <c:pt idx="2568">
                  <c:v>4.0645315600820204</c:v>
                </c:pt>
                <c:pt idx="2569">
                  <c:v>4.0645315600820204</c:v>
                </c:pt>
                <c:pt idx="2570">
                  <c:v>4.0645315600820204</c:v>
                </c:pt>
                <c:pt idx="2571">
                  <c:v>4.0645315600820204</c:v>
                </c:pt>
                <c:pt idx="2572">
                  <c:v>4.0645315600820204</c:v>
                </c:pt>
                <c:pt idx="2573">
                  <c:v>4.0645315600820204</c:v>
                </c:pt>
                <c:pt idx="2574">
                  <c:v>4.0645315600820204</c:v>
                </c:pt>
                <c:pt idx="2575">
                  <c:v>4.0645315600820204</c:v>
                </c:pt>
                <c:pt idx="2576">
                  <c:v>4.0645315600820204</c:v>
                </c:pt>
                <c:pt idx="2577">
                  <c:v>4.0645315600820204</c:v>
                </c:pt>
                <c:pt idx="2578">
                  <c:v>4.0645315600820204</c:v>
                </c:pt>
                <c:pt idx="2579">
                  <c:v>4.0645315600820204</c:v>
                </c:pt>
                <c:pt idx="2580">
                  <c:v>4.0645315600820204</c:v>
                </c:pt>
                <c:pt idx="2581">
                  <c:v>4.0645315600820204</c:v>
                </c:pt>
                <c:pt idx="2582">
                  <c:v>4.0645315600820204</c:v>
                </c:pt>
                <c:pt idx="2583">
                  <c:v>4.0645315600820204</c:v>
                </c:pt>
                <c:pt idx="2584">
                  <c:v>4.0645315600820204</c:v>
                </c:pt>
                <c:pt idx="2585">
                  <c:v>4.0645315600820204</c:v>
                </c:pt>
                <c:pt idx="2586">
                  <c:v>4.0645315600820204</c:v>
                </c:pt>
                <c:pt idx="2587">
                  <c:v>4.0645315600820204</c:v>
                </c:pt>
                <c:pt idx="2588">
                  <c:v>4.0645315600820204</c:v>
                </c:pt>
                <c:pt idx="2589">
                  <c:v>4.0645315600820204</c:v>
                </c:pt>
                <c:pt idx="2590">
                  <c:v>4.0645315600820204</c:v>
                </c:pt>
                <c:pt idx="2591">
                  <c:v>4.0645315600820204</c:v>
                </c:pt>
                <c:pt idx="2592">
                  <c:v>4.0645315600820204</c:v>
                </c:pt>
                <c:pt idx="2593">
                  <c:v>4.0645315600820204</c:v>
                </c:pt>
                <c:pt idx="2594">
                  <c:v>4.0645315600820204</c:v>
                </c:pt>
                <c:pt idx="2595">
                  <c:v>4.0645315600820204</c:v>
                </c:pt>
                <c:pt idx="2596">
                  <c:v>4.0645315600820204</c:v>
                </c:pt>
                <c:pt idx="2597">
                  <c:v>4.0645315600820204</c:v>
                </c:pt>
                <c:pt idx="2598">
                  <c:v>4.0645315600820204</c:v>
                </c:pt>
                <c:pt idx="2599">
                  <c:v>4.0645315600820204</c:v>
                </c:pt>
                <c:pt idx="2600">
                  <c:v>4.0645315600820204</c:v>
                </c:pt>
                <c:pt idx="2601">
                  <c:v>4.0645315600820204</c:v>
                </c:pt>
                <c:pt idx="2602">
                  <c:v>4.0645315600820204</c:v>
                </c:pt>
                <c:pt idx="2603">
                  <c:v>4.0645315600820204</c:v>
                </c:pt>
                <c:pt idx="2604">
                  <c:v>4.0645315600820204</c:v>
                </c:pt>
                <c:pt idx="2605">
                  <c:v>4.0645315600820204</c:v>
                </c:pt>
                <c:pt idx="2606">
                  <c:v>4.0645315600820204</c:v>
                </c:pt>
                <c:pt idx="2607">
                  <c:v>4.0645315600820204</c:v>
                </c:pt>
                <c:pt idx="2608">
                  <c:v>4.0645315600820204</c:v>
                </c:pt>
                <c:pt idx="2609">
                  <c:v>4.0645315600820204</c:v>
                </c:pt>
                <c:pt idx="2610">
                  <c:v>4.0645315600820204</c:v>
                </c:pt>
                <c:pt idx="2611">
                  <c:v>4.0645315600820204</c:v>
                </c:pt>
                <c:pt idx="2612">
                  <c:v>4.0645315600820204</c:v>
                </c:pt>
                <c:pt idx="2613">
                  <c:v>4.0645315600820204</c:v>
                </c:pt>
                <c:pt idx="2614">
                  <c:v>4.0645315600820204</c:v>
                </c:pt>
                <c:pt idx="2615">
                  <c:v>4.0645315600820204</c:v>
                </c:pt>
                <c:pt idx="2616">
                  <c:v>4.0645315600820204</c:v>
                </c:pt>
                <c:pt idx="2617">
                  <c:v>4.0645315600820204</c:v>
                </c:pt>
                <c:pt idx="2618">
                  <c:v>4.0645315600820204</c:v>
                </c:pt>
                <c:pt idx="2619">
                  <c:v>4.0645315600820204</c:v>
                </c:pt>
                <c:pt idx="2620">
                  <c:v>4.0645315600820204</c:v>
                </c:pt>
                <c:pt idx="2621">
                  <c:v>4.0645315600820204</c:v>
                </c:pt>
                <c:pt idx="2622">
                  <c:v>4.0645315600820204</c:v>
                </c:pt>
                <c:pt idx="2623">
                  <c:v>4.0645315600820204</c:v>
                </c:pt>
                <c:pt idx="2624">
                  <c:v>4.0645315600820204</c:v>
                </c:pt>
                <c:pt idx="2625">
                  <c:v>4.0645315600820204</c:v>
                </c:pt>
                <c:pt idx="2626">
                  <c:v>4.0645315600820204</c:v>
                </c:pt>
                <c:pt idx="2627">
                  <c:v>4.0645315600820204</c:v>
                </c:pt>
                <c:pt idx="2628">
                  <c:v>4.0645315600820204</c:v>
                </c:pt>
                <c:pt idx="2629">
                  <c:v>4.0645315600820204</c:v>
                </c:pt>
                <c:pt idx="2630">
                  <c:v>4.0645315600820204</c:v>
                </c:pt>
                <c:pt idx="2631">
                  <c:v>4.0645315600820204</c:v>
                </c:pt>
                <c:pt idx="2632">
                  <c:v>4.0645315600820204</c:v>
                </c:pt>
                <c:pt idx="2633">
                  <c:v>4.0645315600820204</c:v>
                </c:pt>
                <c:pt idx="2634">
                  <c:v>4.0645315600820204</c:v>
                </c:pt>
                <c:pt idx="2635">
                  <c:v>4.0645315600820204</c:v>
                </c:pt>
                <c:pt idx="2636">
                  <c:v>4.0645315600820204</c:v>
                </c:pt>
                <c:pt idx="2637">
                  <c:v>4.0645315600820204</c:v>
                </c:pt>
                <c:pt idx="2638">
                  <c:v>4.0645315600820204</c:v>
                </c:pt>
                <c:pt idx="2639">
                  <c:v>4.0645315600820204</c:v>
                </c:pt>
                <c:pt idx="2640">
                  <c:v>4.0645315600820204</c:v>
                </c:pt>
                <c:pt idx="2641">
                  <c:v>4.0645315600820204</c:v>
                </c:pt>
                <c:pt idx="2642">
                  <c:v>4.0645315600820204</c:v>
                </c:pt>
                <c:pt idx="2643">
                  <c:v>4.0645315600820204</c:v>
                </c:pt>
                <c:pt idx="2644">
                  <c:v>4.0645315600820204</c:v>
                </c:pt>
                <c:pt idx="2645">
                  <c:v>4.0645315600820204</c:v>
                </c:pt>
                <c:pt idx="2646">
                  <c:v>4.0645315600820204</c:v>
                </c:pt>
                <c:pt idx="2647">
                  <c:v>4.0645315600820204</c:v>
                </c:pt>
                <c:pt idx="2648">
                  <c:v>4.0645315600820204</c:v>
                </c:pt>
                <c:pt idx="2649">
                  <c:v>4.0645315600820204</c:v>
                </c:pt>
                <c:pt idx="2650">
                  <c:v>4.0645315600820204</c:v>
                </c:pt>
                <c:pt idx="2651">
                  <c:v>4.0645315600820204</c:v>
                </c:pt>
                <c:pt idx="2652">
                  <c:v>4.0645315600820204</c:v>
                </c:pt>
                <c:pt idx="2653">
                  <c:v>4.0645315600820204</c:v>
                </c:pt>
                <c:pt idx="2654">
                  <c:v>4.0645315600820204</c:v>
                </c:pt>
                <c:pt idx="2655">
                  <c:v>4.0645315600820204</c:v>
                </c:pt>
                <c:pt idx="2656">
                  <c:v>4.0645315600820204</c:v>
                </c:pt>
                <c:pt idx="2657">
                  <c:v>4.0645315600820204</c:v>
                </c:pt>
                <c:pt idx="2658">
                  <c:v>4.0645315600820204</c:v>
                </c:pt>
                <c:pt idx="2659">
                  <c:v>4.0645315600820204</c:v>
                </c:pt>
                <c:pt idx="2660">
                  <c:v>4.0645315600820204</c:v>
                </c:pt>
                <c:pt idx="2661">
                  <c:v>4.0645315600820204</c:v>
                </c:pt>
                <c:pt idx="2662">
                  <c:v>4.0645315600820204</c:v>
                </c:pt>
                <c:pt idx="2663">
                  <c:v>4.0645315600820204</c:v>
                </c:pt>
                <c:pt idx="2664">
                  <c:v>4.0645315600820204</c:v>
                </c:pt>
                <c:pt idx="2665">
                  <c:v>4.0645315600820204</c:v>
                </c:pt>
                <c:pt idx="2666">
                  <c:v>4.0645315600820204</c:v>
                </c:pt>
                <c:pt idx="2667">
                  <c:v>4.0645315600820204</c:v>
                </c:pt>
                <c:pt idx="2668">
                  <c:v>4.0645315600820204</c:v>
                </c:pt>
                <c:pt idx="2669">
                  <c:v>4.0645315600820204</c:v>
                </c:pt>
                <c:pt idx="2670">
                  <c:v>4.0645315600820204</c:v>
                </c:pt>
                <c:pt idx="2671">
                  <c:v>4.0645315600820204</c:v>
                </c:pt>
                <c:pt idx="2672">
                  <c:v>4.0645315600820204</c:v>
                </c:pt>
                <c:pt idx="2673">
                  <c:v>4.0645315600820204</c:v>
                </c:pt>
                <c:pt idx="2674">
                  <c:v>4.0645315600820204</c:v>
                </c:pt>
                <c:pt idx="2675">
                  <c:v>4.0645315600820204</c:v>
                </c:pt>
                <c:pt idx="2676">
                  <c:v>4.0645315600820204</c:v>
                </c:pt>
                <c:pt idx="2677">
                  <c:v>4.0645315600820204</c:v>
                </c:pt>
                <c:pt idx="2678">
                  <c:v>4.0645315600820204</c:v>
                </c:pt>
                <c:pt idx="2679">
                  <c:v>4.0645315600820204</c:v>
                </c:pt>
                <c:pt idx="2680">
                  <c:v>4.0645315600820204</c:v>
                </c:pt>
                <c:pt idx="2681">
                  <c:v>4.0645315600820204</c:v>
                </c:pt>
                <c:pt idx="2682">
                  <c:v>4.0645315600820204</c:v>
                </c:pt>
                <c:pt idx="2683">
                  <c:v>4.0645315600820204</c:v>
                </c:pt>
                <c:pt idx="2684">
                  <c:v>4.0645315600820204</c:v>
                </c:pt>
                <c:pt idx="2685">
                  <c:v>4.0645315600820204</c:v>
                </c:pt>
                <c:pt idx="2686">
                  <c:v>4.0645315600820204</c:v>
                </c:pt>
                <c:pt idx="2687">
                  <c:v>4.0645315600820204</c:v>
                </c:pt>
                <c:pt idx="2688">
                  <c:v>4.0645315600820204</c:v>
                </c:pt>
                <c:pt idx="2689">
                  <c:v>4.0645315600820204</c:v>
                </c:pt>
                <c:pt idx="2690">
                  <c:v>4.0645315600820204</c:v>
                </c:pt>
                <c:pt idx="2691">
                  <c:v>4.0645315600820204</c:v>
                </c:pt>
                <c:pt idx="2692">
                  <c:v>4.0645315600820204</c:v>
                </c:pt>
                <c:pt idx="2693">
                  <c:v>4.0645315600820204</c:v>
                </c:pt>
                <c:pt idx="2694">
                  <c:v>4.0645315600820204</c:v>
                </c:pt>
                <c:pt idx="2695">
                  <c:v>4.0645315600820204</c:v>
                </c:pt>
                <c:pt idx="2696">
                  <c:v>4.0645315600820204</c:v>
                </c:pt>
                <c:pt idx="2697">
                  <c:v>4.0645315600820204</c:v>
                </c:pt>
                <c:pt idx="2698">
                  <c:v>4.0645315600820204</c:v>
                </c:pt>
                <c:pt idx="2699">
                  <c:v>4.0645315600820204</c:v>
                </c:pt>
                <c:pt idx="2700">
                  <c:v>4.0645315600820204</c:v>
                </c:pt>
                <c:pt idx="2701">
                  <c:v>4.0645315600820204</c:v>
                </c:pt>
                <c:pt idx="2702">
                  <c:v>4.0645315600820204</c:v>
                </c:pt>
                <c:pt idx="2703">
                  <c:v>4.0645315600820204</c:v>
                </c:pt>
                <c:pt idx="2704">
                  <c:v>4.0645315600820204</c:v>
                </c:pt>
                <c:pt idx="2705">
                  <c:v>4.0645315600820204</c:v>
                </c:pt>
                <c:pt idx="2706">
                  <c:v>4.0645315600820204</c:v>
                </c:pt>
                <c:pt idx="2707">
                  <c:v>4.0645315600820204</c:v>
                </c:pt>
                <c:pt idx="2708">
                  <c:v>4.0645315600820204</c:v>
                </c:pt>
                <c:pt idx="2709">
                  <c:v>4.0645315600820204</c:v>
                </c:pt>
                <c:pt idx="2710">
                  <c:v>4.0645315600820204</c:v>
                </c:pt>
                <c:pt idx="2711">
                  <c:v>4.0645315600820204</c:v>
                </c:pt>
                <c:pt idx="2712">
                  <c:v>4.0645315600820204</c:v>
                </c:pt>
                <c:pt idx="2713">
                  <c:v>4.0645315600820204</c:v>
                </c:pt>
                <c:pt idx="2714">
                  <c:v>4.0645315600820204</c:v>
                </c:pt>
                <c:pt idx="2715">
                  <c:v>4.0645315600820204</c:v>
                </c:pt>
                <c:pt idx="2716">
                  <c:v>4.0645315600820204</c:v>
                </c:pt>
                <c:pt idx="2717">
                  <c:v>4.0645315600820204</c:v>
                </c:pt>
                <c:pt idx="2718">
                  <c:v>4.0645315600820204</c:v>
                </c:pt>
                <c:pt idx="2719">
                  <c:v>4.0645315600820204</c:v>
                </c:pt>
                <c:pt idx="2720">
                  <c:v>4.0645315600820204</c:v>
                </c:pt>
                <c:pt idx="2721">
                  <c:v>4.0645315600820204</c:v>
                </c:pt>
                <c:pt idx="2722">
                  <c:v>4.0645315600820204</c:v>
                </c:pt>
                <c:pt idx="2723">
                  <c:v>4.0645315600820204</c:v>
                </c:pt>
                <c:pt idx="2724">
                  <c:v>4.0645315600820204</c:v>
                </c:pt>
                <c:pt idx="2725">
                  <c:v>4.0645315600820204</c:v>
                </c:pt>
                <c:pt idx="2726">
                  <c:v>4.0645315600820204</c:v>
                </c:pt>
                <c:pt idx="2727">
                  <c:v>4.0645315600820204</c:v>
                </c:pt>
                <c:pt idx="2728">
                  <c:v>4.0645315600820204</c:v>
                </c:pt>
                <c:pt idx="2729">
                  <c:v>4.0645315600820204</c:v>
                </c:pt>
                <c:pt idx="2730">
                  <c:v>4.0645315600820204</c:v>
                </c:pt>
                <c:pt idx="2731">
                  <c:v>4.0645315600820204</c:v>
                </c:pt>
                <c:pt idx="2732">
                  <c:v>4.0645315600820204</c:v>
                </c:pt>
                <c:pt idx="2733">
                  <c:v>4.0645315600820204</c:v>
                </c:pt>
                <c:pt idx="2734">
                  <c:v>4.0645315600820204</c:v>
                </c:pt>
                <c:pt idx="2735">
                  <c:v>4.0645315600820204</c:v>
                </c:pt>
                <c:pt idx="2736">
                  <c:v>4.0645315600820204</c:v>
                </c:pt>
                <c:pt idx="2737">
                  <c:v>4.0645315600820204</c:v>
                </c:pt>
                <c:pt idx="2738">
                  <c:v>4.0645315600820204</c:v>
                </c:pt>
                <c:pt idx="2739">
                  <c:v>4.0645315600820204</c:v>
                </c:pt>
                <c:pt idx="2740">
                  <c:v>4.0645315600820204</c:v>
                </c:pt>
                <c:pt idx="2741">
                  <c:v>4.0645315600820204</c:v>
                </c:pt>
                <c:pt idx="2742">
                  <c:v>4.0645315600820204</c:v>
                </c:pt>
                <c:pt idx="2743">
                  <c:v>4.0645315600820204</c:v>
                </c:pt>
                <c:pt idx="2744">
                  <c:v>4.0645315600820204</c:v>
                </c:pt>
                <c:pt idx="2745">
                  <c:v>4.0645315600820204</c:v>
                </c:pt>
                <c:pt idx="2746">
                  <c:v>4.0645315600820204</c:v>
                </c:pt>
                <c:pt idx="2747">
                  <c:v>4.0645315600820204</c:v>
                </c:pt>
                <c:pt idx="2748">
                  <c:v>4.0645315600820204</c:v>
                </c:pt>
                <c:pt idx="2749">
                  <c:v>4.0645315600820204</c:v>
                </c:pt>
                <c:pt idx="2750">
                  <c:v>4.0645315600820204</c:v>
                </c:pt>
                <c:pt idx="2751">
                  <c:v>4.1568033528492805</c:v>
                </c:pt>
                <c:pt idx="2752">
                  <c:v>4.1568033528492805</c:v>
                </c:pt>
                <c:pt idx="2753">
                  <c:v>4.1568033528492805</c:v>
                </c:pt>
                <c:pt idx="2754">
                  <c:v>4.1568033528492805</c:v>
                </c:pt>
                <c:pt idx="2755">
                  <c:v>4.1568033528492805</c:v>
                </c:pt>
                <c:pt idx="2756">
                  <c:v>4.1568033528492805</c:v>
                </c:pt>
                <c:pt idx="2757">
                  <c:v>4.1568033528492805</c:v>
                </c:pt>
                <c:pt idx="2758">
                  <c:v>4.1568033528492805</c:v>
                </c:pt>
                <c:pt idx="2759">
                  <c:v>4.1568033528492805</c:v>
                </c:pt>
                <c:pt idx="2760">
                  <c:v>4.1568033528492805</c:v>
                </c:pt>
                <c:pt idx="2761">
                  <c:v>4.1568033528492805</c:v>
                </c:pt>
                <c:pt idx="2762">
                  <c:v>4.1568033528492805</c:v>
                </c:pt>
                <c:pt idx="2763">
                  <c:v>4.1568033528492805</c:v>
                </c:pt>
                <c:pt idx="2764">
                  <c:v>4.1568033528492805</c:v>
                </c:pt>
                <c:pt idx="2765">
                  <c:v>4.1568033528492805</c:v>
                </c:pt>
                <c:pt idx="2766">
                  <c:v>4.1568033528492805</c:v>
                </c:pt>
                <c:pt idx="2767">
                  <c:v>4.1568033528492805</c:v>
                </c:pt>
                <c:pt idx="2768">
                  <c:v>4.1568033528492805</c:v>
                </c:pt>
                <c:pt idx="2769">
                  <c:v>4.1568033528492805</c:v>
                </c:pt>
                <c:pt idx="2770">
                  <c:v>4.1568033528492805</c:v>
                </c:pt>
                <c:pt idx="2771">
                  <c:v>4.1568033528492805</c:v>
                </c:pt>
                <c:pt idx="2772">
                  <c:v>4.1568033528492805</c:v>
                </c:pt>
                <c:pt idx="2773">
                  <c:v>4.1568033528492805</c:v>
                </c:pt>
                <c:pt idx="2774">
                  <c:v>4.1568033528492805</c:v>
                </c:pt>
                <c:pt idx="2775">
                  <c:v>4.1568033528492805</c:v>
                </c:pt>
                <c:pt idx="2776">
                  <c:v>4.1568033528492805</c:v>
                </c:pt>
                <c:pt idx="2777">
                  <c:v>4.1568033528492805</c:v>
                </c:pt>
                <c:pt idx="2778">
                  <c:v>4.1568033528492805</c:v>
                </c:pt>
                <c:pt idx="2779">
                  <c:v>4.1568033528492805</c:v>
                </c:pt>
                <c:pt idx="2780">
                  <c:v>4.1568033528492805</c:v>
                </c:pt>
                <c:pt idx="2781">
                  <c:v>4.1568033528492805</c:v>
                </c:pt>
                <c:pt idx="2782">
                  <c:v>4.1568033528492805</c:v>
                </c:pt>
                <c:pt idx="2783">
                  <c:v>4.1568033528492805</c:v>
                </c:pt>
                <c:pt idx="2784">
                  <c:v>4.1568033528492805</c:v>
                </c:pt>
                <c:pt idx="2785">
                  <c:v>4.1568033528492805</c:v>
                </c:pt>
                <c:pt idx="2786">
                  <c:v>4.1568033528492805</c:v>
                </c:pt>
                <c:pt idx="2787">
                  <c:v>4.1568033528492805</c:v>
                </c:pt>
                <c:pt idx="2788">
                  <c:v>4.1568033528492805</c:v>
                </c:pt>
                <c:pt idx="2789">
                  <c:v>4.1568033528492805</c:v>
                </c:pt>
                <c:pt idx="2790">
                  <c:v>4.1568033528492805</c:v>
                </c:pt>
                <c:pt idx="2791">
                  <c:v>4.1568033528492805</c:v>
                </c:pt>
                <c:pt idx="2792">
                  <c:v>4.1568033528492805</c:v>
                </c:pt>
                <c:pt idx="2793">
                  <c:v>4.1568033528492805</c:v>
                </c:pt>
                <c:pt idx="2794">
                  <c:v>4.1568033528492805</c:v>
                </c:pt>
                <c:pt idx="2795">
                  <c:v>4.1568033528492805</c:v>
                </c:pt>
                <c:pt idx="2796">
                  <c:v>4.1568033528492805</c:v>
                </c:pt>
                <c:pt idx="2797">
                  <c:v>4.1568033528492805</c:v>
                </c:pt>
                <c:pt idx="2798">
                  <c:v>4.1568033528492805</c:v>
                </c:pt>
                <c:pt idx="2799">
                  <c:v>4.1568033528492805</c:v>
                </c:pt>
                <c:pt idx="2800">
                  <c:v>4.1568033528492805</c:v>
                </c:pt>
                <c:pt idx="2801">
                  <c:v>4.1568033528492805</c:v>
                </c:pt>
                <c:pt idx="2802">
                  <c:v>4.1568033528492805</c:v>
                </c:pt>
                <c:pt idx="2803">
                  <c:v>4.1568033528492805</c:v>
                </c:pt>
                <c:pt idx="2804">
                  <c:v>4.1568033528492805</c:v>
                </c:pt>
                <c:pt idx="2805">
                  <c:v>4.1568033528492805</c:v>
                </c:pt>
                <c:pt idx="2806">
                  <c:v>4.1568033528492805</c:v>
                </c:pt>
                <c:pt idx="2807">
                  <c:v>4.1568033528492805</c:v>
                </c:pt>
                <c:pt idx="2808">
                  <c:v>4.1568033528492805</c:v>
                </c:pt>
                <c:pt idx="2809">
                  <c:v>4.1568033528492805</c:v>
                </c:pt>
                <c:pt idx="2810">
                  <c:v>4.1568033528492805</c:v>
                </c:pt>
                <c:pt idx="2811">
                  <c:v>4.1568033528492805</c:v>
                </c:pt>
                <c:pt idx="2812">
                  <c:v>4.1568033528492805</c:v>
                </c:pt>
                <c:pt idx="2813">
                  <c:v>4.1568033528492805</c:v>
                </c:pt>
                <c:pt idx="2814">
                  <c:v>4.1568033528492805</c:v>
                </c:pt>
                <c:pt idx="2815">
                  <c:v>4.1568033528492805</c:v>
                </c:pt>
                <c:pt idx="2816">
                  <c:v>4.2529081177578405</c:v>
                </c:pt>
                <c:pt idx="2817">
                  <c:v>4.2529081177578405</c:v>
                </c:pt>
                <c:pt idx="2818">
                  <c:v>4.2529081177578405</c:v>
                </c:pt>
                <c:pt idx="2819">
                  <c:v>4.2529081177578405</c:v>
                </c:pt>
                <c:pt idx="2820">
                  <c:v>4.2529081177578405</c:v>
                </c:pt>
                <c:pt idx="2821">
                  <c:v>4.2529081177578405</c:v>
                </c:pt>
                <c:pt idx="2822">
                  <c:v>4.2529081177578405</c:v>
                </c:pt>
                <c:pt idx="2823">
                  <c:v>4.2529081177578405</c:v>
                </c:pt>
                <c:pt idx="2824">
                  <c:v>4.2529081177578405</c:v>
                </c:pt>
                <c:pt idx="2825">
                  <c:v>4.2529081177578405</c:v>
                </c:pt>
                <c:pt idx="2826">
                  <c:v>4.2529081177578405</c:v>
                </c:pt>
                <c:pt idx="2827">
                  <c:v>4.2529081177578405</c:v>
                </c:pt>
                <c:pt idx="2828">
                  <c:v>4.2529081177578405</c:v>
                </c:pt>
                <c:pt idx="2829">
                  <c:v>4.2529081177578405</c:v>
                </c:pt>
                <c:pt idx="2830">
                  <c:v>4.2529081177578405</c:v>
                </c:pt>
                <c:pt idx="2831">
                  <c:v>4.2529081177578405</c:v>
                </c:pt>
                <c:pt idx="2832">
                  <c:v>4.2529081177578405</c:v>
                </c:pt>
                <c:pt idx="2833">
                  <c:v>4.2529081177578405</c:v>
                </c:pt>
                <c:pt idx="2834">
                  <c:v>4.2529081177578405</c:v>
                </c:pt>
                <c:pt idx="2835">
                  <c:v>4.2529081177578405</c:v>
                </c:pt>
                <c:pt idx="2836">
                  <c:v>4.2529081177578405</c:v>
                </c:pt>
                <c:pt idx="2837">
                  <c:v>4.2529081177578405</c:v>
                </c:pt>
                <c:pt idx="2838">
                  <c:v>4.2529081177578405</c:v>
                </c:pt>
                <c:pt idx="2839">
                  <c:v>4.2529081177578405</c:v>
                </c:pt>
                <c:pt idx="2840">
                  <c:v>4.2529081177578405</c:v>
                </c:pt>
                <c:pt idx="2841">
                  <c:v>4.2529081177578405</c:v>
                </c:pt>
                <c:pt idx="2842">
                  <c:v>4.2529081177578405</c:v>
                </c:pt>
                <c:pt idx="2843">
                  <c:v>4.2529081177578405</c:v>
                </c:pt>
                <c:pt idx="2844">
                  <c:v>4.2529081177578405</c:v>
                </c:pt>
                <c:pt idx="2845">
                  <c:v>4.2529081177578405</c:v>
                </c:pt>
                <c:pt idx="2846">
                  <c:v>4.2529081177578405</c:v>
                </c:pt>
                <c:pt idx="2847">
                  <c:v>4.2529081177578405</c:v>
                </c:pt>
                <c:pt idx="2848">
                  <c:v>4.2529081177578405</c:v>
                </c:pt>
                <c:pt idx="2849">
                  <c:v>4.2529081177578405</c:v>
                </c:pt>
                <c:pt idx="2850">
                  <c:v>4.2529081177578405</c:v>
                </c:pt>
                <c:pt idx="2851">
                  <c:v>4.2529081177578405</c:v>
                </c:pt>
                <c:pt idx="2852">
                  <c:v>4.2529081177578405</c:v>
                </c:pt>
                <c:pt idx="2853">
                  <c:v>4.2529081177578405</c:v>
                </c:pt>
                <c:pt idx="2854">
                  <c:v>4.2529081177578405</c:v>
                </c:pt>
                <c:pt idx="2855">
                  <c:v>4.2529081177578405</c:v>
                </c:pt>
                <c:pt idx="2856">
                  <c:v>4.2529081177578405</c:v>
                </c:pt>
                <c:pt idx="2857">
                  <c:v>4.2529081177578405</c:v>
                </c:pt>
                <c:pt idx="2858">
                  <c:v>4.2529081177578405</c:v>
                </c:pt>
                <c:pt idx="2859">
                  <c:v>4.2529081177578405</c:v>
                </c:pt>
                <c:pt idx="2860">
                  <c:v>4.2529081177578405</c:v>
                </c:pt>
                <c:pt idx="2861">
                  <c:v>4.2529081177578405</c:v>
                </c:pt>
                <c:pt idx="2862">
                  <c:v>4.2529081177578405</c:v>
                </c:pt>
                <c:pt idx="2863">
                  <c:v>4.2529081177578405</c:v>
                </c:pt>
                <c:pt idx="2864">
                  <c:v>4.2529081177578405</c:v>
                </c:pt>
                <c:pt idx="2865">
                  <c:v>4.2529081177578405</c:v>
                </c:pt>
                <c:pt idx="2866">
                  <c:v>4.2529081177578405</c:v>
                </c:pt>
                <c:pt idx="2867">
                  <c:v>4.2529081177578405</c:v>
                </c:pt>
                <c:pt idx="2868">
                  <c:v>4.2529081177578405</c:v>
                </c:pt>
                <c:pt idx="2869">
                  <c:v>4.2529081177578405</c:v>
                </c:pt>
                <c:pt idx="2870">
                  <c:v>4.2529081177578405</c:v>
                </c:pt>
                <c:pt idx="2871">
                  <c:v>4.2529081177578405</c:v>
                </c:pt>
                <c:pt idx="2872">
                  <c:v>4.2529081177578405</c:v>
                </c:pt>
                <c:pt idx="2873">
                  <c:v>4.2529081177578405</c:v>
                </c:pt>
                <c:pt idx="2874">
                  <c:v>4.2529081177578405</c:v>
                </c:pt>
                <c:pt idx="2875">
                  <c:v>4.2529081177578405</c:v>
                </c:pt>
                <c:pt idx="2876">
                  <c:v>4.2529081177578405</c:v>
                </c:pt>
                <c:pt idx="2877">
                  <c:v>4.2529081177578405</c:v>
                </c:pt>
                <c:pt idx="2878">
                  <c:v>4.2529081177578405</c:v>
                </c:pt>
                <c:pt idx="2879">
                  <c:v>4.2529081177578405</c:v>
                </c:pt>
                <c:pt idx="2880">
                  <c:v>4.2529081177578405</c:v>
                </c:pt>
                <c:pt idx="2881">
                  <c:v>4.2529081177578405</c:v>
                </c:pt>
                <c:pt idx="2882">
                  <c:v>4.2529081177578405</c:v>
                </c:pt>
                <c:pt idx="2883">
                  <c:v>4.2529081177578405</c:v>
                </c:pt>
                <c:pt idx="2884">
                  <c:v>4.2529081177578405</c:v>
                </c:pt>
                <c:pt idx="2885">
                  <c:v>4.2529081177578405</c:v>
                </c:pt>
                <c:pt idx="2886">
                  <c:v>4.2529081177578405</c:v>
                </c:pt>
                <c:pt idx="2887">
                  <c:v>4.2529081177578405</c:v>
                </c:pt>
                <c:pt idx="2888">
                  <c:v>4.2529081177578405</c:v>
                </c:pt>
                <c:pt idx="2889">
                  <c:v>4.2529081177578405</c:v>
                </c:pt>
                <c:pt idx="2890">
                  <c:v>4.2529081177578405</c:v>
                </c:pt>
                <c:pt idx="2891">
                  <c:v>4.2529081177578405</c:v>
                </c:pt>
                <c:pt idx="2892">
                  <c:v>4.2529081177578405</c:v>
                </c:pt>
                <c:pt idx="2893">
                  <c:v>4.2529081177578405</c:v>
                </c:pt>
                <c:pt idx="2894">
                  <c:v>4.2529081177578405</c:v>
                </c:pt>
                <c:pt idx="2895">
                  <c:v>4.2529081177578405</c:v>
                </c:pt>
                <c:pt idx="2896">
                  <c:v>4.2529081177578405</c:v>
                </c:pt>
                <c:pt idx="2897">
                  <c:v>4.2529081177578405</c:v>
                </c:pt>
                <c:pt idx="2898">
                  <c:v>4.2529081177578405</c:v>
                </c:pt>
                <c:pt idx="2899">
                  <c:v>4.2529081177578405</c:v>
                </c:pt>
                <c:pt idx="2900">
                  <c:v>4.2529081177578405</c:v>
                </c:pt>
                <c:pt idx="2901">
                  <c:v>4.2529081177578405</c:v>
                </c:pt>
                <c:pt idx="2902">
                  <c:v>4.2529081177578405</c:v>
                </c:pt>
                <c:pt idx="2903">
                  <c:v>4.2529081177578405</c:v>
                </c:pt>
                <c:pt idx="2904">
                  <c:v>4.2529081177578405</c:v>
                </c:pt>
                <c:pt idx="2905">
                  <c:v>4.2529081177578405</c:v>
                </c:pt>
                <c:pt idx="2906">
                  <c:v>4.2529081177578405</c:v>
                </c:pt>
                <c:pt idx="2907">
                  <c:v>4.2529081177578405</c:v>
                </c:pt>
                <c:pt idx="2908">
                  <c:v>4.2529081177578405</c:v>
                </c:pt>
                <c:pt idx="2909">
                  <c:v>4.2529081177578405</c:v>
                </c:pt>
                <c:pt idx="2910">
                  <c:v>4.2529081177578405</c:v>
                </c:pt>
                <c:pt idx="2911">
                  <c:v>4.2529081177578405</c:v>
                </c:pt>
                <c:pt idx="2912">
                  <c:v>4.2529081177578405</c:v>
                </c:pt>
                <c:pt idx="2913">
                  <c:v>4.2529081177578405</c:v>
                </c:pt>
                <c:pt idx="2914">
                  <c:v>4.2529081177578405</c:v>
                </c:pt>
                <c:pt idx="2915">
                  <c:v>4.2529081177578405</c:v>
                </c:pt>
                <c:pt idx="2916">
                  <c:v>4.2529081177578405</c:v>
                </c:pt>
                <c:pt idx="2917">
                  <c:v>4.2529081177578405</c:v>
                </c:pt>
                <c:pt idx="2918">
                  <c:v>4.2529081177578405</c:v>
                </c:pt>
                <c:pt idx="2919">
                  <c:v>4.2529081177578405</c:v>
                </c:pt>
                <c:pt idx="2920">
                  <c:v>4.2529081177578405</c:v>
                </c:pt>
                <c:pt idx="2921">
                  <c:v>4.2529081177578405</c:v>
                </c:pt>
                <c:pt idx="2922">
                  <c:v>4.2529081177578405</c:v>
                </c:pt>
                <c:pt idx="2923">
                  <c:v>4.2529081177578405</c:v>
                </c:pt>
                <c:pt idx="2924">
                  <c:v>4.2529081177578405</c:v>
                </c:pt>
                <c:pt idx="2925">
                  <c:v>4.2529081177578405</c:v>
                </c:pt>
                <c:pt idx="2926">
                  <c:v>4.2529081177578405</c:v>
                </c:pt>
                <c:pt idx="2927">
                  <c:v>4.2529081177578405</c:v>
                </c:pt>
                <c:pt idx="2928">
                  <c:v>4.2529081177578405</c:v>
                </c:pt>
                <c:pt idx="2929">
                  <c:v>4.2529081177578405</c:v>
                </c:pt>
                <c:pt idx="2930">
                  <c:v>4.2529081177578405</c:v>
                </c:pt>
                <c:pt idx="2931">
                  <c:v>4.2529081177578405</c:v>
                </c:pt>
                <c:pt idx="2932">
                  <c:v>4.2529081177578405</c:v>
                </c:pt>
                <c:pt idx="2933">
                  <c:v>4.2529081177578405</c:v>
                </c:pt>
                <c:pt idx="2934">
                  <c:v>4.2529081177578405</c:v>
                </c:pt>
                <c:pt idx="2935">
                  <c:v>4.2529081177578405</c:v>
                </c:pt>
                <c:pt idx="2936">
                  <c:v>4.2529081177578405</c:v>
                </c:pt>
                <c:pt idx="2937">
                  <c:v>4.2529081177578405</c:v>
                </c:pt>
                <c:pt idx="2938">
                  <c:v>4.2529081177578405</c:v>
                </c:pt>
                <c:pt idx="2939">
                  <c:v>4.2529081177578405</c:v>
                </c:pt>
                <c:pt idx="2940">
                  <c:v>4.2529081177578405</c:v>
                </c:pt>
                <c:pt idx="2941">
                  <c:v>4.2529081177578405</c:v>
                </c:pt>
                <c:pt idx="2942">
                  <c:v>4.2529081177578405</c:v>
                </c:pt>
                <c:pt idx="2943">
                  <c:v>4.2529081177578405</c:v>
                </c:pt>
                <c:pt idx="2944">
                  <c:v>4.2529081177578405</c:v>
                </c:pt>
                <c:pt idx="2945">
                  <c:v>4.2529081177578405</c:v>
                </c:pt>
                <c:pt idx="2946">
                  <c:v>4.2529081177578405</c:v>
                </c:pt>
                <c:pt idx="2947">
                  <c:v>4.2529081177578405</c:v>
                </c:pt>
                <c:pt idx="2948">
                  <c:v>4.2529081177578405</c:v>
                </c:pt>
                <c:pt idx="2949">
                  <c:v>4.2529081177578405</c:v>
                </c:pt>
                <c:pt idx="2950">
                  <c:v>4.2529081177578405</c:v>
                </c:pt>
                <c:pt idx="2951">
                  <c:v>4.2529081177578405</c:v>
                </c:pt>
                <c:pt idx="2952">
                  <c:v>4.2529081177578405</c:v>
                </c:pt>
                <c:pt idx="2953">
                  <c:v>4.2529081177578405</c:v>
                </c:pt>
                <c:pt idx="2954">
                  <c:v>4.2529081177578405</c:v>
                </c:pt>
                <c:pt idx="2955">
                  <c:v>4.2529081177578405</c:v>
                </c:pt>
                <c:pt idx="2956">
                  <c:v>4.2529081177578405</c:v>
                </c:pt>
                <c:pt idx="2957">
                  <c:v>4.2529081177578405</c:v>
                </c:pt>
                <c:pt idx="2958">
                  <c:v>4.2529081177578405</c:v>
                </c:pt>
                <c:pt idx="2959">
                  <c:v>4.2529081177578405</c:v>
                </c:pt>
                <c:pt idx="2960">
                  <c:v>4.2529081177578405</c:v>
                </c:pt>
                <c:pt idx="2961">
                  <c:v>4.2529081177578405</c:v>
                </c:pt>
                <c:pt idx="2962">
                  <c:v>4.2529081177578405</c:v>
                </c:pt>
                <c:pt idx="2963">
                  <c:v>4.2529081177578405</c:v>
                </c:pt>
                <c:pt idx="2964">
                  <c:v>4.2529081177578405</c:v>
                </c:pt>
                <c:pt idx="2965">
                  <c:v>4.2529081177578405</c:v>
                </c:pt>
                <c:pt idx="2966">
                  <c:v>4.2529081177578405</c:v>
                </c:pt>
                <c:pt idx="2967">
                  <c:v>4.2529081177578405</c:v>
                </c:pt>
                <c:pt idx="2968">
                  <c:v>4.2529081177578405</c:v>
                </c:pt>
                <c:pt idx="2969">
                  <c:v>4.2529081177578405</c:v>
                </c:pt>
                <c:pt idx="2970">
                  <c:v>4.2529081177578405</c:v>
                </c:pt>
                <c:pt idx="2971">
                  <c:v>4.2529081177578405</c:v>
                </c:pt>
                <c:pt idx="2972">
                  <c:v>4.2529081177578405</c:v>
                </c:pt>
                <c:pt idx="2973">
                  <c:v>4.2529081177578405</c:v>
                </c:pt>
                <c:pt idx="2974">
                  <c:v>4.2529081177578405</c:v>
                </c:pt>
                <c:pt idx="2975">
                  <c:v>4.2529081177578405</c:v>
                </c:pt>
                <c:pt idx="2976">
                  <c:v>4.2529081177578405</c:v>
                </c:pt>
                <c:pt idx="2977">
                  <c:v>4.2529081177578405</c:v>
                </c:pt>
                <c:pt idx="2978">
                  <c:v>4.2529081177578405</c:v>
                </c:pt>
                <c:pt idx="2979">
                  <c:v>4.2529081177578405</c:v>
                </c:pt>
                <c:pt idx="2980">
                  <c:v>4.2529081177578405</c:v>
                </c:pt>
                <c:pt idx="2981">
                  <c:v>4.2529081177578405</c:v>
                </c:pt>
                <c:pt idx="2982">
                  <c:v>4.2529081177578405</c:v>
                </c:pt>
                <c:pt idx="2983">
                  <c:v>4.2529081177578405</c:v>
                </c:pt>
                <c:pt idx="2984">
                  <c:v>4.2529081177578405</c:v>
                </c:pt>
                <c:pt idx="2985">
                  <c:v>4.2529081177578405</c:v>
                </c:pt>
                <c:pt idx="2986">
                  <c:v>4.2529081177578405</c:v>
                </c:pt>
                <c:pt idx="2987">
                  <c:v>4.2529081177578405</c:v>
                </c:pt>
                <c:pt idx="2988">
                  <c:v>4.2529081177578405</c:v>
                </c:pt>
                <c:pt idx="2989">
                  <c:v>4.2529081177578405</c:v>
                </c:pt>
                <c:pt idx="2990">
                  <c:v>4.2529081177578405</c:v>
                </c:pt>
                <c:pt idx="2991">
                  <c:v>4.2529081177578405</c:v>
                </c:pt>
                <c:pt idx="2992">
                  <c:v>4.2529081177578405</c:v>
                </c:pt>
                <c:pt idx="2993">
                  <c:v>4.2529081177578405</c:v>
                </c:pt>
                <c:pt idx="2994">
                  <c:v>4.2529081177578405</c:v>
                </c:pt>
                <c:pt idx="2995">
                  <c:v>4.2529081177578405</c:v>
                </c:pt>
                <c:pt idx="2996">
                  <c:v>4.2529081177578405</c:v>
                </c:pt>
                <c:pt idx="2997">
                  <c:v>4.2529081177578405</c:v>
                </c:pt>
                <c:pt idx="2998">
                  <c:v>4.2529081177578405</c:v>
                </c:pt>
                <c:pt idx="2999">
                  <c:v>4.2529081177578405</c:v>
                </c:pt>
                <c:pt idx="3000">
                  <c:v>4.2529081177578405</c:v>
                </c:pt>
                <c:pt idx="3001">
                  <c:v>4.2529081177578405</c:v>
                </c:pt>
                <c:pt idx="3002">
                  <c:v>4.2529081177578405</c:v>
                </c:pt>
                <c:pt idx="3003">
                  <c:v>4.2529081177578405</c:v>
                </c:pt>
                <c:pt idx="3004">
                  <c:v>4.2529081177578405</c:v>
                </c:pt>
                <c:pt idx="3005">
                  <c:v>4.2529081177578405</c:v>
                </c:pt>
                <c:pt idx="3006">
                  <c:v>4.2529081177578405</c:v>
                </c:pt>
                <c:pt idx="3007">
                  <c:v>4.2529081177578405</c:v>
                </c:pt>
                <c:pt idx="3008">
                  <c:v>4.2529081177578405</c:v>
                </c:pt>
                <c:pt idx="3009">
                  <c:v>4.2529081177578405</c:v>
                </c:pt>
                <c:pt idx="3010">
                  <c:v>4.2529081177578405</c:v>
                </c:pt>
                <c:pt idx="3011">
                  <c:v>4.2529081177578405</c:v>
                </c:pt>
                <c:pt idx="3012">
                  <c:v>4.2529081177578405</c:v>
                </c:pt>
                <c:pt idx="3013">
                  <c:v>4.2529081177578405</c:v>
                </c:pt>
                <c:pt idx="3014">
                  <c:v>4.2529081177578405</c:v>
                </c:pt>
                <c:pt idx="3015">
                  <c:v>4.2529081177578405</c:v>
                </c:pt>
                <c:pt idx="3016">
                  <c:v>4.2529081177578405</c:v>
                </c:pt>
                <c:pt idx="3017">
                  <c:v>4.2529081177578405</c:v>
                </c:pt>
                <c:pt idx="3018">
                  <c:v>4.2529081177578405</c:v>
                </c:pt>
                <c:pt idx="3019">
                  <c:v>4.2529081177578405</c:v>
                </c:pt>
                <c:pt idx="3020">
                  <c:v>4.2529081177578405</c:v>
                </c:pt>
                <c:pt idx="3021">
                  <c:v>4.2529081177578405</c:v>
                </c:pt>
                <c:pt idx="3022">
                  <c:v>4.2529081177578405</c:v>
                </c:pt>
                <c:pt idx="3023">
                  <c:v>4.2529081177578405</c:v>
                </c:pt>
                <c:pt idx="3024">
                  <c:v>4.2529081177578405</c:v>
                </c:pt>
                <c:pt idx="3025">
                  <c:v>4.2529081177578405</c:v>
                </c:pt>
                <c:pt idx="3026">
                  <c:v>4.2529081177578405</c:v>
                </c:pt>
                <c:pt idx="3027">
                  <c:v>4.2529081177578405</c:v>
                </c:pt>
                <c:pt idx="3028">
                  <c:v>4.2529081177578405</c:v>
                </c:pt>
                <c:pt idx="3029">
                  <c:v>4.2529081177578405</c:v>
                </c:pt>
                <c:pt idx="3030">
                  <c:v>4.2529081177578405</c:v>
                </c:pt>
                <c:pt idx="3031">
                  <c:v>4.2529081177578405</c:v>
                </c:pt>
                <c:pt idx="3032">
                  <c:v>4.2529081177578405</c:v>
                </c:pt>
                <c:pt idx="3033">
                  <c:v>4.2529081177578405</c:v>
                </c:pt>
                <c:pt idx="3034">
                  <c:v>4.2529081177578405</c:v>
                </c:pt>
                <c:pt idx="3035">
                  <c:v>4.2529081177578405</c:v>
                </c:pt>
                <c:pt idx="3036">
                  <c:v>4.2529081177578405</c:v>
                </c:pt>
                <c:pt idx="3037">
                  <c:v>4.2529081177578405</c:v>
                </c:pt>
                <c:pt idx="3038">
                  <c:v>4.2529081177578405</c:v>
                </c:pt>
                <c:pt idx="3039">
                  <c:v>4.2529081177578405</c:v>
                </c:pt>
                <c:pt idx="3040">
                  <c:v>4.2529081177578405</c:v>
                </c:pt>
                <c:pt idx="3041">
                  <c:v>4.2529081177578405</c:v>
                </c:pt>
                <c:pt idx="3042">
                  <c:v>4.2529081177578405</c:v>
                </c:pt>
                <c:pt idx="3043">
                  <c:v>4.2529081177578405</c:v>
                </c:pt>
                <c:pt idx="3044">
                  <c:v>4.2529081177578405</c:v>
                </c:pt>
                <c:pt idx="3045">
                  <c:v>4.2529081177578405</c:v>
                </c:pt>
                <c:pt idx="3046">
                  <c:v>4.2529081177578405</c:v>
                </c:pt>
                <c:pt idx="3047">
                  <c:v>4.2529081177578405</c:v>
                </c:pt>
                <c:pt idx="3048">
                  <c:v>4.2529081177578405</c:v>
                </c:pt>
                <c:pt idx="3049">
                  <c:v>4.2529081177578405</c:v>
                </c:pt>
                <c:pt idx="3050">
                  <c:v>4.2529081177578405</c:v>
                </c:pt>
                <c:pt idx="3051">
                  <c:v>4.2529081177578405</c:v>
                </c:pt>
                <c:pt idx="3052">
                  <c:v>4.2529081177578405</c:v>
                </c:pt>
                <c:pt idx="3053">
                  <c:v>4.2529081177578405</c:v>
                </c:pt>
                <c:pt idx="3054">
                  <c:v>4.2529081177578405</c:v>
                </c:pt>
                <c:pt idx="3055">
                  <c:v>4.2529081177578405</c:v>
                </c:pt>
                <c:pt idx="3056">
                  <c:v>4.2529081177578405</c:v>
                </c:pt>
                <c:pt idx="3057">
                  <c:v>4.2529081177578405</c:v>
                </c:pt>
                <c:pt idx="3058">
                  <c:v>4.2529081177578405</c:v>
                </c:pt>
                <c:pt idx="3059">
                  <c:v>4.2529081177578405</c:v>
                </c:pt>
                <c:pt idx="3060">
                  <c:v>4.2529081177578405</c:v>
                </c:pt>
                <c:pt idx="3061">
                  <c:v>4.2529081177578405</c:v>
                </c:pt>
                <c:pt idx="3062">
                  <c:v>4.2529081177578405</c:v>
                </c:pt>
                <c:pt idx="3063">
                  <c:v>4.2529081177578405</c:v>
                </c:pt>
                <c:pt idx="3064">
                  <c:v>4.2529081177578405</c:v>
                </c:pt>
                <c:pt idx="3065">
                  <c:v>4.2529081177578405</c:v>
                </c:pt>
                <c:pt idx="3066">
                  <c:v>4.2529081177578405</c:v>
                </c:pt>
                <c:pt idx="3067">
                  <c:v>4.2529081177578405</c:v>
                </c:pt>
                <c:pt idx="3068">
                  <c:v>4.2529081177578405</c:v>
                </c:pt>
                <c:pt idx="3069">
                  <c:v>4.2529081177578405</c:v>
                </c:pt>
                <c:pt idx="3070">
                  <c:v>4.2529081177578405</c:v>
                </c:pt>
                <c:pt idx="3071">
                  <c:v>4.2529081177578405</c:v>
                </c:pt>
                <c:pt idx="3072">
                  <c:v>4.2529081177578405</c:v>
                </c:pt>
                <c:pt idx="3073">
                  <c:v>4.2529081177578405</c:v>
                </c:pt>
                <c:pt idx="3074">
                  <c:v>4.2529081177578405</c:v>
                </c:pt>
                <c:pt idx="3075">
                  <c:v>4.2529081177578405</c:v>
                </c:pt>
                <c:pt idx="3076">
                  <c:v>4.2529081177578405</c:v>
                </c:pt>
                <c:pt idx="3077">
                  <c:v>4.2529081177578405</c:v>
                </c:pt>
                <c:pt idx="3078">
                  <c:v>4.2529081177578405</c:v>
                </c:pt>
                <c:pt idx="3079">
                  <c:v>4.2529081177578405</c:v>
                </c:pt>
                <c:pt idx="3080">
                  <c:v>4.2529081177578405</c:v>
                </c:pt>
                <c:pt idx="3081">
                  <c:v>4.2529081177578405</c:v>
                </c:pt>
                <c:pt idx="3082">
                  <c:v>4.2529081177578405</c:v>
                </c:pt>
                <c:pt idx="3083">
                  <c:v>4.2529081177578405</c:v>
                </c:pt>
                <c:pt idx="3084">
                  <c:v>4.2529081177578405</c:v>
                </c:pt>
                <c:pt idx="3085">
                  <c:v>4.2529081177578405</c:v>
                </c:pt>
                <c:pt idx="3086">
                  <c:v>4.2529081177578405</c:v>
                </c:pt>
                <c:pt idx="3087">
                  <c:v>4.2529081177578405</c:v>
                </c:pt>
                <c:pt idx="3088">
                  <c:v>4.2529081177578405</c:v>
                </c:pt>
                <c:pt idx="3089">
                  <c:v>4.2529081177578405</c:v>
                </c:pt>
                <c:pt idx="3090">
                  <c:v>4.2529081177578405</c:v>
                </c:pt>
                <c:pt idx="3091">
                  <c:v>4.2529081177578405</c:v>
                </c:pt>
                <c:pt idx="3092">
                  <c:v>4.2529081177578405</c:v>
                </c:pt>
                <c:pt idx="3093">
                  <c:v>4.2529081177578405</c:v>
                </c:pt>
                <c:pt idx="3094">
                  <c:v>4.2529081177578405</c:v>
                </c:pt>
                <c:pt idx="3095">
                  <c:v>4.2529081177578405</c:v>
                </c:pt>
                <c:pt idx="3096">
                  <c:v>4.2529081177578405</c:v>
                </c:pt>
                <c:pt idx="3097">
                  <c:v>4.2529081177578405</c:v>
                </c:pt>
                <c:pt idx="3098">
                  <c:v>4.2529081177578405</c:v>
                </c:pt>
                <c:pt idx="3099">
                  <c:v>4.2529081177578405</c:v>
                </c:pt>
                <c:pt idx="3100">
                  <c:v>4.2529081177578405</c:v>
                </c:pt>
                <c:pt idx="3101">
                  <c:v>4.2529081177578405</c:v>
                </c:pt>
                <c:pt idx="3102">
                  <c:v>4.2529081177578405</c:v>
                </c:pt>
                <c:pt idx="3103">
                  <c:v>4.2529081177578405</c:v>
                </c:pt>
                <c:pt idx="3104">
                  <c:v>4.2529081177578405</c:v>
                </c:pt>
                <c:pt idx="3105">
                  <c:v>4.2529081177578405</c:v>
                </c:pt>
                <c:pt idx="3106">
                  <c:v>4.2529081177578405</c:v>
                </c:pt>
                <c:pt idx="3107">
                  <c:v>4.2529081177578405</c:v>
                </c:pt>
                <c:pt idx="3108">
                  <c:v>4.2529081177578405</c:v>
                </c:pt>
                <c:pt idx="3109">
                  <c:v>4.2529081177578405</c:v>
                </c:pt>
                <c:pt idx="3110">
                  <c:v>4.2529081177578405</c:v>
                </c:pt>
                <c:pt idx="3111">
                  <c:v>4.2529081177578405</c:v>
                </c:pt>
                <c:pt idx="3112">
                  <c:v>4.2529081177578405</c:v>
                </c:pt>
                <c:pt idx="3113">
                  <c:v>4.2529081177578405</c:v>
                </c:pt>
                <c:pt idx="3114">
                  <c:v>4.2529081177578405</c:v>
                </c:pt>
                <c:pt idx="3115">
                  <c:v>4.2529081177578405</c:v>
                </c:pt>
                <c:pt idx="3116">
                  <c:v>4.2529081177578405</c:v>
                </c:pt>
                <c:pt idx="3117">
                  <c:v>4.2529081177578405</c:v>
                </c:pt>
                <c:pt idx="3118">
                  <c:v>4.2529081177578405</c:v>
                </c:pt>
                <c:pt idx="3119">
                  <c:v>4.2529081177578405</c:v>
                </c:pt>
                <c:pt idx="3120">
                  <c:v>4.2529081177578405</c:v>
                </c:pt>
                <c:pt idx="3121">
                  <c:v>4.2529081177578405</c:v>
                </c:pt>
                <c:pt idx="3122">
                  <c:v>4.2529081177578405</c:v>
                </c:pt>
                <c:pt idx="3123">
                  <c:v>4.2529081177578405</c:v>
                </c:pt>
                <c:pt idx="3124">
                  <c:v>4.2529081177578405</c:v>
                </c:pt>
                <c:pt idx="3125">
                  <c:v>4.2529081177578405</c:v>
                </c:pt>
                <c:pt idx="3126">
                  <c:v>4.2529081177578405</c:v>
                </c:pt>
                <c:pt idx="3127">
                  <c:v>4.2529081177578405</c:v>
                </c:pt>
                <c:pt idx="3128">
                  <c:v>4.2529081177578405</c:v>
                </c:pt>
                <c:pt idx="3129">
                  <c:v>4.2529081177578405</c:v>
                </c:pt>
                <c:pt idx="3130">
                  <c:v>4.2529081177578405</c:v>
                </c:pt>
                <c:pt idx="3131">
                  <c:v>4.2529081177578405</c:v>
                </c:pt>
                <c:pt idx="3132">
                  <c:v>4.2529081177578405</c:v>
                </c:pt>
                <c:pt idx="3133">
                  <c:v>4.2529081177578405</c:v>
                </c:pt>
                <c:pt idx="3134">
                  <c:v>4.2529081177578405</c:v>
                </c:pt>
                <c:pt idx="3135">
                  <c:v>4.2529081177578405</c:v>
                </c:pt>
                <c:pt idx="3136">
                  <c:v>4.2529081177578405</c:v>
                </c:pt>
                <c:pt idx="3137">
                  <c:v>4.2529081177578405</c:v>
                </c:pt>
                <c:pt idx="3138">
                  <c:v>4.2529081177578405</c:v>
                </c:pt>
                <c:pt idx="3139">
                  <c:v>4.2529081177578405</c:v>
                </c:pt>
                <c:pt idx="3140">
                  <c:v>4.2529081177578405</c:v>
                </c:pt>
                <c:pt idx="3141">
                  <c:v>4.2529081177578405</c:v>
                </c:pt>
                <c:pt idx="3142">
                  <c:v>4.2529081177578405</c:v>
                </c:pt>
                <c:pt idx="3143">
                  <c:v>4.2529081177578405</c:v>
                </c:pt>
                <c:pt idx="3144">
                  <c:v>4.2529081177578405</c:v>
                </c:pt>
                <c:pt idx="3145">
                  <c:v>4.2529081177578405</c:v>
                </c:pt>
                <c:pt idx="3146">
                  <c:v>4.2529081177578405</c:v>
                </c:pt>
                <c:pt idx="3147">
                  <c:v>4.2529081177578405</c:v>
                </c:pt>
              </c:numCache>
            </c:numRef>
          </c:val>
          <c:smooth val="0"/>
          <c:extLst>
            <c:ext xmlns:c16="http://schemas.microsoft.com/office/drawing/2014/chart" uri="{C3380CC4-5D6E-409C-BE32-E72D297353CC}">
              <c16:uniqueId val="{00000000-A0B8-4D97-A021-C15C1683B950}"/>
            </c:ext>
          </c:extLst>
        </c:ser>
        <c:ser>
          <c:idx val="2"/>
          <c:order val="1"/>
          <c:tx>
            <c:v>Placebo</c:v>
          </c:tx>
          <c:spPr>
            <a:ln w="38100" cap="rnd">
              <a:solidFill>
                <a:srgbClr val="C00000"/>
              </a:solidFill>
              <a:round/>
            </a:ln>
            <a:effectLst/>
          </c:spPr>
          <c:marker>
            <c:symbol val="none"/>
          </c:marker>
          <c:cat>
            <c:numRef>
              <c:f>'Data at 90 Days'!$H$5:$H$3152</c:f>
              <c:numCache>
                <c:formatCode>########0</c:formatCode>
                <c:ptCount val="3148"/>
                <c:pt idx="0">
                  <c:v>90</c:v>
                </c:pt>
                <c:pt idx="1">
                  <c:v>91</c:v>
                </c:pt>
                <c:pt idx="2">
                  <c:v>91</c:v>
                </c:pt>
                <c:pt idx="3">
                  <c:v>91</c:v>
                </c:pt>
                <c:pt idx="4">
                  <c:v>91</c:v>
                </c:pt>
                <c:pt idx="5">
                  <c:v>92</c:v>
                </c:pt>
                <c:pt idx="6">
                  <c:v>92</c:v>
                </c:pt>
                <c:pt idx="7">
                  <c:v>92</c:v>
                </c:pt>
                <c:pt idx="8">
                  <c:v>93</c:v>
                </c:pt>
                <c:pt idx="9">
                  <c:v>94</c:v>
                </c:pt>
                <c:pt idx="10">
                  <c:v>95</c:v>
                </c:pt>
                <c:pt idx="11">
                  <c:v>96</c:v>
                </c:pt>
                <c:pt idx="12">
                  <c:v>97</c:v>
                </c:pt>
                <c:pt idx="13">
                  <c:v>97</c:v>
                </c:pt>
                <c:pt idx="14">
                  <c:v>98</c:v>
                </c:pt>
                <c:pt idx="15">
                  <c:v>98</c:v>
                </c:pt>
                <c:pt idx="16">
                  <c:v>99</c:v>
                </c:pt>
                <c:pt idx="17">
                  <c:v>100</c:v>
                </c:pt>
                <c:pt idx="18">
                  <c:v>100</c:v>
                </c:pt>
                <c:pt idx="19">
                  <c:v>103</c:v>
                </c:pt>
                <c:pt idx="20">
                  <c:v>105</c:v>
                </c:pt>
                <c:pt idx="21">
                  <c:v>106</c:v>
                </c:pt>
                <c:pt idx="22">
                  <c:v>106</c:v>
                </c:pt>
                <c:pt idx="23">
                  <c:v>106</c:v>
                </c:pt>
                <c:pt idx="24">
                  <c:v>107</c:v>
                </c:pt>
                <c:pt idx="25">
                  <c:v>108</c:v>
                </c:pt>
                <c:pt idx="26">
                  <c:v>109</c:v>
                </c:pt>
                <c:pt idx="27">
                  <c:v>110</c:v>
                </c:pt>
                <c:pt idx="28">
                  <c:v>114</c:v>
                </c:pt>
                <c:pt idx="29">
                  <c:v>115</c:v>
                </c:pt>
                <c:pt idx="30">
                  <c:v>117</c:v>
                </c:pt>
                <c:pt idx="31">
                  <c:v>119</c:v>
                </c:pt>
                <c:pt idx="32">
                  <c:v>120</c:v>
                </c:pt>
                <c:pt idx="33">
                  <c:v>121</c:v>
                </c:pt>
                <c:pt idx="34">
                  <c:v>122</c:v>
                </c:pt>
                <c:pt idx="35">
                  <c:v>122</c:v>
                </c:pt>
                <c:pt idx="36">
                  <c:v>123</c:v>
                </c:pt>
                <c:pt idx="37">
                  <c:v>124</c:v>
                </c:pt>
                <c:pt idx="38">
                  <c:v>125</c:v>
                </c:pt>
                <c:pt idx="39">
                  <c:v>126</c:v>
                </c:pt>
                <c:pt idx="40">
                  <c:v>127</c:v>
                </c:pt>
                <c:pt idx="41">
                  <c:v>131</c:v>
                </c:pt>
                <c:pt idx="42">
                  <c:v>132</c:v>
                </c:pt>
                <c:pt idx="43">
                  <c:v>134</c:v>
                </c:pt>
                <c:pt idx="44">
                  <c:v>134</c:v>
                </c:pt>
                <c:pt idx="45">
                  <c:v>136</c:v>
                </c:pt>
                <c:pt idx="46">
                  <c:v>137</c:v>
                </c:pt>
                <c:pt idx="47">
                  <c:v>138</c:v>
                </c:pt>
                <c:pt idx="48">
                  <c:v>138</c:v>
                </c:pt>
                <c:pt idx="49">
                  <c:v>142</c:v>
                </c:pt>
                <c:pt idx="50">
                  <c:v>144</c:v>
                </c:pt>
                <c:pt idx="51">
                  <c:v>146</c:v>
                </c:pt>
                <c:pt idx="52">
                  <c:v>147</c:v>
                </c:pt>
                <c:pt idx="53">
                  <c:v>148</c:v>
                </c:pt>
                <c:pt idx="54">
                  <c:v>150</c:v>
                </c:pt>
                <c:pt idx="55">
                  <c:v>155</c:v>
                </c:pt>
                <c:pt idx="56">
                  <c:v>156</c:v>
                </c:pt>
                <c:pt idx="57">
                  <c:v>157</c:v>
                </c:pt>
                <c:pt idx="58">
                  <c:v>157</c:v>
                </c:pt>
                <c:pt idx="59">
                  <c:v>158</c:v>
                </c:pt>
                <c:pt idx="60">
                  <c:v>159</c:v>
                </c:pt>
                <c:pt idx="61">
                  <c:v>160</c:v>
                </c:pt>
                <c:pt idx="62">
                  <c:v>162</c:v>
                </c:pt>
                <c:pt idx="63">
                  <c:v>162</c:v>
                </c:pt>
                <c:pt idx="64">
                  <c:v>166</c:v>
                </c:pt>
                <c:pt idx="65">
                  <c:v>167</c:v>
                </c:pt>
                <c:pt idx="66">
                  <c:v>168</c:v>
                </c:pt>
                <c:pt idx="67">
                  <c:v>168</c:v>
                </c:pt>
                <c:pt idx="68">
                  <c:v>169</c:v>
                </c:pt>
                <c:pt idx="69">
                  <c:v>169</c:v>
                </c:pt>
                <c:pt idx="70">
                  <c:v>169</c:v>
                </c:pt>
                <c:pt idx="71">
                  <c:v>170</c:v>
                </c:pt>
                <c:pt idx="72">
                  <c:v>170</c:v>
                </c:pt>
                <c:pt idx="73">
                  <c:v>170</c:v>
                </c:pt>
                <c:pt idx="74">
                  <c:v>171</c:v>
                </c:pt>
                <c:pt idx="75">
                  <c:v>171</c:v>
                </c:pt>
                <c:pt idx="76">
                  <c:v>172</c:v>
                </c:pt>
                <c:pt idx="77">
                  <c:v>174</c:v>
                </c:pt>
                <c:pt idx="78">
                  <c:v>175</c:v>
                </c:pt>
                <c:pt idx="79">
                  <c:v>176</c:v>
                </c:pt>
                <c:pt idx="80">
                  <c:v>177</c:v>
                </c:pt>
                <c:pt idx="81">
                  <c:v>177</c:v>
                </c:pt>
                <c:pt idx="82">
                  <c:v>178</c:v>
                </c:pt>
                <c:pt idx="83">
                  <c:v>179</c:v>
                </c:pt>
                <c:pt idx="84">
                  <c:v>180</c:v>
                </c:pt>
                <c:pt idx="85">
                  <c:v>180</c:v>
                </c:pt>
                <c:pt idx="86">
                  <c:v>181</c:v>
                </c:pt>
                <c:pt idx="87">
                  <c:v>181</c:v>
                </c:pt>
                <c:pt idx="88">
                  <c:v>182</c:v>
                </c:pt>
                <c:pt idx="89">
                  <c:v>182</c:v>
                </c:pt>
                <c:pt idx="90">
                  <c:v>182</c:v>
                </c:pt>
                <c:pt idx="91">
                  <c:v>183</c:v>
                </c:pt>
                <c:pt idx="92">
                  <c:v>183</c:v>
                </c:pt>
                <c:pt idx="93">
                  <c:v>183</c:v>
                </c:pt>
                <c:pt idx="94">
                  <c:v>183</c:v>
                </c:pt>
                <c:pt idx="95">
                  <c:v>183</c:v>
                </c:pt>
                <c:pt idx="96">
                  <c:v>183</c:v>
                </c:pt>
                <c:pt idx="97">
                  <c:v>184</c:v>
                </c:pt>
                <c:pt idx="98">
                  <c:v>184</c:v>
                </c:pt>
                <c:pt idx="99">
                  <c:v>184</c:v>
                </c:pt>
                <c:pt idx="100">
                  <c:v>184</c:v>
                </c:pt>
                <c:pt idx="101">
                  <c:v>184</c:v>
                </c:pt>
                <c:pt idx="102">
                  <c:v>184</c:v>
                </c:pt>
                <c:pt idx="103">
                  <c:v>185</c:v>
                </c:pt>
                <c:pt idx="104">
                  <c:v>185</c:v>
                </c:pt>
                <c:pt idx="105">
                  <c:v>185</c:v>
                </c:pt>
                <c:pt idx="106">
                  <c:v>185</c:v>
                </c:pt>
                <c:pt idx="107">
                  <c:v>185</c:v>
                </c:pt>
                <c:pt idx="108">
                  <c:v>186</c:v>
                </c:pt>
                <c:pt idx="109">
                  <c:v>186</c:v>
                </c:pt>
                <c:pt idx="110">
                  <c:v>186</c:v>
                </c:pt>
                <c:pt idx="111">
                  <c:v>186</c:v>
                </c:pt>
                <c:pt idx="112">
                  <c:v>188</c:v>
                </c:pt>
                <c:pt idx="113">
                  <c:v>188</c:v>
                </c:pt>
                <c:pt idx="114">
                  <c:v>188</c:v>
                </c:pt>
                <c:pt idx="115">
                  <c:v>188</c:v>
                </c:pt>
                <c:pt idx="116">
                  <c:v>189</c:v>
                </c:pt>
                <c:pt idx="117">
                  <c:v>189</c:v>
                </c:pt>
                <c:pt idx="118">
                  <c:v>190</c:v>
                </c:pt>
                <c:pt idx="119">
                  <c:v>190</c:v>
                </c:pt>
                <c:pt idx="120">
                  <c:v>190</c:v>
                </c:pt>
                <c:pt idx="121">
                  <c:v>191</c:v>
                </c:pt>
                <c:pt idx="122">
                  <c:v>193</c:v>
                </c:pt>
                <c:pt idx="123">
                  <c:v>194</c:v>
                </c:pt>
                <c:pt idx="124">
                  <c:v>194</c:v>
                </c:pt>
                <c:pt idx="125">
                  <c:v>196</c:v>
                </c:pt>
                <c:pt idx="126">
                  <c:v>199</c:v>
                </c:pt>
                <c:pt idx="127">
                  <c:v>199</c:v>
                </c:pt>
                <c:pt idx="128">
                  <c:v>200</c:v>
                </c:pt>
                <c:pt idx="129">
                  <c:v>200</c:v>
                </c:pt>
                <c:pt idx="130">
                  <c:v>202</c:v>
                </c:pt>
                <c:pt idx="131">
                  <c:v>203</c:v>
                </c:pt>
                <c:pt idx="132">
                  <c:v>204</c:v>
                </c:pt>
                <c:pt idx="133">
                  <c:v>204</c:v>
                </c:pt>
                <c:pt idx="134">
                  <c:v>205</c:v>
                </c:pt>
                <c:pt idx="135">
                  <c:v>205</c:v>
                </c:pt>
                <c:pt idx="136">
                  <c:v>206</c:v>
                </c:pt>
                <c:pt idx="137">
                  <c:v>207</c:v>
                </c:pt>
                <c:pt idx="138">
                  <c:v>208</c:v>
                </c:pt>
                <c:pt idx="139">
                  <c:v>208</c:v>
                </c:pt>
                <c:pt idx="140">
                  <c:v>208</c:v>
                </c:pt>
                <c:pt idx="141">
                  <c:v>208</c:v>
                </c:pt>
                <c:pt idx="142">
                  <c:v>211</c:v>
                </c:pt>
                <c:pt idx="143">
                  <c:v>212</c:v>
                </c:pt>
                <c:pt idx="144">
                  <c:v>212</c:v>
                </c:pt>
                <c:pt idx="145">
                  <c:v>214</c:v>
                </c:pt>
                <c:pt idx="146">
                  <c:v>219</c:v>
                </c:pt>
                <c:pt idx="147">
                  <c:v>220</c:v>
                </c:pt>
                <c:pt idx="148">
                  <c:v>222</c:v>
                </c:pt>
                <c:pt idx="149">
                  <c:v>225</c:v>
                </c:pt>
                <c:pt idx="150">
                  <c:v>227</c:v>
                </c:pt>
                <c:pt idx="151">
                  <c:v>228</c:v>
                </c:pt>
                <c:pt idx="152">
                  <c:v>229</c:v>
                </c:pt>
                <c:pt idx="153">
                  <c:v>230</c:v>
                </c:pt>
                <c:pt idx="154">
                  <c:v>230</c:v>
                </c:pt>
                <c:pt idx="155">
                  <c:v>231</c:v>
                </c:pt>
                <c:pt idx="156">
                  <c:v>233</c:v>
                </c:pt>
                <c:pt idx="157">
                  <c:v>234</c:v>
                </c:pt>
                <c:pt idx="158">
                  <c:v>236</c:v>
                </c:pt>
                <c:pt idx="159">
                  <c:v>237</c:v>
                </c:pt>
                <c:pt idx="160">
                  <c:v>239</c:v>
                </c:pt>
                <c:pt idx="161">
                  <c:v>240</c:v>
                </c:pt>
                <c:pt idx="162">
                  <c:v>240</c:v>
                </c:pt>
                <c:pt idx="163">
                  <c:v>241</c:v>
                </c:pt>
                <c:pt idx="164">
                  <c:v>242</c:v>
                </c:pt>
                <c:pt idx="165">
                  <c:v>246</c:v>
                </c:pt>
                <c:pt idx="166">
                  <c:v>247</c:v>
                </c:pt>
                <c:pt idx="167">
                  <c:v>247</c:v>
                </c:pt>
                <c:pt idx="168">
                  <c:v>248</c:v>
                </c:pt>
                <c:pt idx="169">
                  <c:v>249</c:v>
                </c:pt>
                <c:pt idx="170">
                  <c:v>250</c:v>
                </c:pt>
                <c:pt idx="171">
                  <c:v>251</c:v>
                </c:pt>
                <c:pt idx="172">
                  <c:v>253</c:v>
                </c:pt>
                <c:pt idx="173">
                  <c:v>254</c:v>
                </c:pt>
                <c:pt idx="174">
                  <c:v>254</c:v>
                </c:pt>
                <c:pt idx="175">
                  <c:v>255</c:v>
                </c:pt>
                <c:pt idx="176">
                  <c:v>256</c:v>
                </c:pt>
                <c:pt idx="177">
                  <c:v>257</c:v>
                </c:pt>
                <c:pt idx="178">
                  <c:v>258</c:v>
                </c:pt>
                <c:pt idx="179">
                  <c:v>259</c:v>
                </c:pt>
                <c:pt idx="180">
                  <c:v>260</c:v>
                </c:pt>
                <c:pt idx="181">
                  <c:v>263</c:v>
                </c:pt>
                <c:pt idx="182">
                  <c:v>265</c:v>
                </c:pt>
                <c:pt idx="183">
                  <c:v>267</c:v>
                </c:pt>
                <c:pt idx="184">
                  <c:v>267</c:v>
                </c:pt>
                <c:pt idx="185">
                  <c:v>269</c:v>
                </c:pt>
                <c:pt idx="186">
                  <c:v>270</c:v>
                </c:pt>
                <c:pt idx="187">
                  <c:v>270</c:v>
                </c:pt>
                <c:pt idx="188">
                  <c:v>272</c:v>
                </c:pt>
                <c:pt idx="189">
                  <c:v>274</c:v>
                </c:pt>
                <c:pt idx="190">
                  <c:v>275</c:v>
                </c:pt>
                <c:pt idx="191">
                  <c:v>281</c:v>
                </c:pt>
                <c:pt idx="192">
                  <c:v>282</c:v>
                </c:pt>
                <c:pt idx="193">
                  <c:v>283</c:v>
                </c:pt>
                <c:pt idx="194">
                  <c:v>284</c:v>
                </c:pt>
                <c:pt idx="195">
                  <c:v>285</c:v>
                </c:pt>
                <c:pt idx="196">
                  <c:v>288</c:v>
                </c:pt>
                <c:pt idx="197">
                  <c:v>290</c:v>
                </c:pt>
                <c:pt idx="198">
                  <c:v>292</c:v>
                </c:pt>
                <c:pt idx="199">
                  <c:v>293</c:v>
                </c:pt>
                <c:pt idx="200">
                  <c:v>293</c:v>
                </c:pt>
                <c:pt idx="201">
                  <c:v>296</c:v>
                </c:pt>
                <c:pt idx="202">
                  <c:v>297</c:v>
                </c:pt>
                <c:pt idx="203">
                  <c:v>298</c:v>
                </c:pt>
                <c:pt idx="204">
                  <c:v>301</c:v>
                </c:pt>
                <c:pt idx="205">
                  <c:v>302</c:v>
                </c:pt>
                <c:pt idx="206">
                  <c:v>304</c:v>
                </c:pt>
                <c:pt idx="207">
                  <c:v>305</c:v>
                </c:pt>
                <c:pt idx="208">
                  <c:v>307</c:v>
                </c:pt>
                <c:pt idx="209">
                  <c:v>309</c:v>
                </c:pt>
                <c:pt idx="210">
                  <c:v>314</c:v>
                </c:pt>
                <c:pt idx="211">
                  <c:v>314</c:v>
                </c:pt>
                <c:pt idx="212">
                  <c:v>315</c:v>
                </c:pt>
                <c:pt idx="213">
                  <c:v>315</c:v>
                </c:pt>
                <c:pt idx="214">
                  <c:v>316</c:v>
                </c:pt>
                <c:pt idx="215">
                  <c:v>318</c:v>
                </c:pt>
                <c:pt idx="216">
                  <c:v>321</c:v>
                </c:pt>
                <c:pt idx="217">
                  <c:v>322</c:v>
                </c:pt>
                <c:pt idx="218">
                  <c:v>324</c:v>
                </c:pt>
                <c:pt idx="219">
                  <c:v>325</c:v>
                </c:pt>
                <c:pt idx="220">
                  <c:v>327</c:v>
                </c:pt>
                <c:pt idx="221">
                  <c:v>329</c:v>
                </c:pt>
                <c:pt idx="222">
                  <c:v>332</c:v>
                </c:pt>
                <c:pt idx="223">
                  <c:v>333</c:v>
                </c:pt>
                <c:pt idx="224">
                  <c:v>334</c:v>
                </c:pt>
                <c:pt idx="225">
                  <c:v>335</c:v>
                </c:pt>
                <c:pt idx="226">
                  <c:v>337</c:v>
                </c:pt>
                <c:pt idx="227">
                  <c:v>339</c:v>
                </c:pt>
                <c:pt idx="228">
                  <c:v>343</c:v>
                </c:pt>
                <c:pt idx="229">
                  <c:v>344</c:v>
                </c:pt>
                <c:pt idx="230">
                  <c:v>345</c:v>
                </c:pt>
                <c:pt idx="231">
                  <c:v>348</c:v>
                </c:pt>
                <c:pt idx="232">
                  <c:v>349</c:v>
                </c:pt>
                <c:pt idx="233">
                  <c:v>350</c:v>
                </c:pt>
                <c:pt idx="234">
                  <c:v>351</c:v>
                </c:pt>
                <c:pt idx="235">
                  <c:v>351</c:v>
                </c:pt>
                <c:pt idx="236">
                  <c:v>352</c:v>
                </c:pt>
                <c:pt idx="237">
                  <c:v>352</c:v>
                </c:pt>
                <c:pt idx="238">
                  <c:v>352</c:v>
                </c:pt>
                <c:pt idx="239">
                  <c:v>353</c:v>
                </c:pt>
                <c:pt idx="240">
                  <c:v>353</c:v>
                </c:pt>
                <c:pt idx="241">
                  <c:v>354</c:v>
                </c:pt>
                <c:pt idx="242">
                  <c:v>358</c:v>
                </c:pt>
                <c:pt idx="243">
                  <c:v>358</c:v>
                </c:pt>
                <c:pt idx="244">
                  <c:v>359</c:v>
                </c:pt>
                <c:pt idx="245">
                  <c:v>361</c:v>
                </c:pt>
                <c:pt idx="246">
                  <c:v>361</c:v>
                </c:pt>
                <c:pt idx="247">
                  <c:v>361</c:v>
                </c:pt>
                <c:pt idx="248">
                  <c:v>362</c:v>
                </c:pt>
                <c:pt idx="249">
                  <c:v>363</c:v>
                </c:pt>
                <c:pt idx="250">
                  <c:v>363</c:v>
                </c:pt>
                <c:pt idx="251">
                  <c:v>364</c:v>
                </c:pt>
                <c:pt idx="252">
                  <c:v>365</c:v>
                </c:pt>
                <c:pt idx="253">
                  <c:v>365</c:v>
                </c:pt>
                <c:pt idx="254">
                  <c:v>365</c:v>
                </c:pt>
                <c:pt idx="255">
                  <c:v>365</c:v>
                </c:pt>
                <c:pt idx="256">
                  <c:v>365</c:v>
                </c:pt>
                <c:pt idx="257">
                  <c:v>366</c:v>
                </c:pt>
                <c:pt idx="258">
                  <c:v>366</c:v>
                </c:pt>
                <c:pt idx="259">
                  <c:v>366</c:v>
                </c:pt>
                <c:pt idx="260">
                  <c:v>366</c:v>
                </c:pt>
                <c:pt idx="261">
                  <c:v>366</c:v>
                </c:pt>
                <c:pt idx="262">
                  <c:v>367</c:v>
                </c:pt>
                <c:pt idx="263">
                  <c:v>367</c:v>
                </c:pt>
                <c:pt idx="264">
                  <c:v>368</c:v>
                </c:pt>
                <c:pt idx="265">
                  <c:v>369</c:v>
                </c:pt>
                <c:pt idx="266">
                  <c:v>369</c:v>
                </c:pt>
                <c:pt idx="267">
                  <c:v>369</c:v>
                </c:pt>
                <c:pt idx="268">
                  <c:v>370</c:v>
                </c:pt>
                <c:pt idx="269">
                  <c:v>370</c:v>
                </c:pt>
                <c:pt idx="270">
                  <c:v>372</c:v>
                </c:pt>
                <c:pt idx="271">
                  <c:v>372</c:v>
                </c:pt>
                <c:pt idx="272">
                  <c:v>373</c:v>
                </c:pt>
                <c:pt idx="273">
                  <c:v>374</c:v>
                </c:pt>
                <c:pt idx="274">
                  <c:v>375</c:v>
                </c:pt>
                <c:pt idx="275">
                  <c:v>376</c:v>
                </c:pt>
                <c:pt idx="276">
                  <c:v>377</c:v>
                </c:pt>
                <c:pt idx="277">
                  <c:v>377</c:v>
                </c:pt>
                <c:pt idx="278">
                  <c:v>378</c:v>
                </c:pt>
                <c:pt idx="279">
                  <c:v>379</c:v>
                </c:pt>
                <c:pt idx="280">
                  <c:v>380</c:v>
                </c:pt>
                <c:pt idx="281">
                  <c:v>381</c:v>
                </c:pt>
                <c:pt idx="282">
                  <c:v>381</c:v>
                </c:pt>
                <c:pt idx="283">
                  <c:v>385</c:v>
                </c:pt>
                <c:pt idx="284">
                  <c:v>386</c:v>
                </c:pt>
                <c:pt idx="285">
                  <c:v>386</c:v>
                </c:pt>
                <c:pt idx="286">
                  <c:v>386</c:v>
                </c:pt>
                <c:pt idx="287">
                  <c:v>393</c:v>
                </c:pt>
                <c:pt idx="288">
                  <c:v>394</c:v>
                </c:pt>
                <c:pt idx="289">
                  <c:v>396</c:v>
                </c:pt>
                <c:pt idx="290">
                  <c:v>399</c:v>
                </c:pt>
                <c:pt idx="291">
                  <c:v>400</c:v>
                </c:pt>
                <c:pt idx="292">
                  <c:v>401</c:v>
                </c:pt>
                <c:pt idx="293">
                  <c:v>401</c:v>
                </c:pt>
                <c:pt idx="294">
                  <c:v>402</c:v>
                </c:pt>
                <c:pt idx="295">
                  <c:v>404</c:v>
                </c:pt>
                <c:pt idx="296">
                  <c:v>405</c:v>
                </c:pt>
                <c:pt idx="297">
                  <c:v>407</c:v>
                </c:pt>
                <c:pt idx="298">
                  <c:v>410</c:v>
                </c:pt>
                <c:pt idx="299">
                  <c:v>411</c:v>
                </c:pt>
                <c:pt idx="300">
                  <c:v>412</c:v>
                </c:pt>
                <c:pt idx="301">
                  <c:v>413</c:v>
                </c:pt>
                <c:pt idx="302">
                  <c:v>414</c:v>
                </c:pt>
                <c:pt idx="303">
                  <c:v>416</c:v>
                </c:pt>
                <c:pt idx="304">
                  <c:v>417</c:v>
                </c:pt>
                <c:pt idx="305">
                  <c:v>420</c:v>
                </c:pt>
                <c:pt idx="306">
                  <c:v>424</c:v>
                </c:pt>
                <c:pt idx="307">
                  <c:v>426</c:v>
                </c:pt>
                <c:pt idx="308">
                  <c:v>427</c:v>
                </c:pt>
                <c:pt idx="309">
                  <c:v>427</c:v>
                </c:pt>
                <c:pt idx="310">
                  <c:v>429</c:v>
                </c:pt>
                <c:pt idx="311">
                  <c:v>430</c:v>
                </c:pt>
                <c:pt idx="312">
                  <c:v>435</c:v>
                </c:pt>
                <c:pt idx="313">
                  <c:v>435</c:v>
                </c:pt>
                <c:pt idx="314">
                  <c:v>436</c:v>
                </c:pt>
                <c:pt idx="315">
                  <c:v>441</c:v>
                </c:pt>
                <c:pt idx="316">
                  <c:v>442</c:v>
                </c:pt>
                <c:pt idx="317">
                  <c:v>445</c:v>
                </c:pt>
                <c:pt idx="318">
                  <c:v>446</c:v>
                </c:pt>
                <c:pt idx="319">
                  <c:v>449</c:v>
                </c:pt>
                <c:pt idx="320">
                  <c:v>449</c:v>
                </c:pt>
                <c:pt idx="321">
                  <c:v>450</c:v>
                </c:pt>
                <c:pt idx="322">
                  <c:v>456</c:v>
                </c:pt>
                <c:pt idx="323">
                  <c:v>458</c:v>
                </c:pt>
                <c:pt idx="324">
                  <c:v>459</c:v>
                </c:pt>
                <c:pt idx="325">
                  <c:v>461</c:v>
                </c:pt>
                <c:pt idx="326">
                  <c:v>467</c:v>
                </c:pt>
                <c:pt idx="327">
                  <c:v>469</c:v>
                </c:pt>
                <c:pt idx="328">
                  <c:v>471</c:v>
                </c:pt>
                <c:pt idx="329">
                  <c:v>472</c:v>
                </c:pt>
                <c:pt idx="330">
                  <c:v>474</c:v>
                </c:pt>
                <c:pt idx="331">
                  <c:v>476</c:v>
                </c:pt>
                <c:pt idx="332">
                  <c:v>477</c:v>
                </c:pt>
                <c:pt idx="333">
                  <c:v>481</c:v>
                </c:pt>
                <c:pt idx="334">
                  <c:v>483</c:v>
                </c:pt>
                <c:pt idx="335">
                  <c:v>483</c:v>
                </c:pt>
                <c:pt idx="336">
                  <c:v>484</c:v>
                </c:pt>
                <c:pt idx="337">
                  <c:v>485</c:v>
                </c:pt>
                <c:pt idx="338">
                  <c:v>486</c:v>
                </c:pt>
                <c:pt idx="339">
                  <c:v>487</c:v>
                </c:pt>
                <c:pt idx="340">
                  <c:v>488</c:v>
                </c:pt>
                <c:pt idx="341">
                  <c:v>491</c:v>
                </c:pt>
                <c:pt idx="342">
                  <c:v>491</c:v>
                </c:pt>
                <c:pt idx="343">
                  <c:v>494</c:v>
                </c:pt>
                <c:pt idx="344">
                  <c:v>499</c:v>
                </c:pt>
                <c:pt idx="345">
                  <c:v>500</c:v>
                </c:pt>
                <c:pt idx="346">
                  <c:v>507</c:v>
                </c:pt>
                <c:pt idx="347">
                  <c:v>508</c:v>
                </c:pt>
                <c:pt idx="348">
                  <c:v>511</c:v>
                </c:pt>
                <c:pt idx="349">
                  <c:v>516</c:v>
                </c:pt>
                <c:pt idx="350">
                  <c:v>520</c:v>
                </c:pt>
                <c:pt idx="351">
                  <c:v>521</c:v>
                </c:pt>
                <c:pt idx="352">
                  <c:v>523</c:v>
                </c:pt>
                <c:pt idx="353">
                  <c:v>524</c:v>
                </c:pt>
                <c:pt idx="354">
                  <c:v>526</c:v>
                </c:pt>
                <c:pt idx="355">
                  <c:v>526</c:v>
                </c:pt>
                <c:pt idx="356">
                  <c:v>527</c:v>
                </c:pt>
                <c:pt idx="357">
                  <c:v>528</c:v>
                </c:pt>
                <c:pt idx="358">
                  <c:v>531</c:v>
                </c:pt>
                <c:pt idx="359">
                  <c:v>532</c:v>
                </c:pt>
                <c:pt idx="360">
                  <c:v>536</c:v>
                </c:pt>
                <c:pt idx="361">
                  <c:v>538</c:v>
                </c:pt>
                <c:pt idx="362">
                  <c:v>539</c:v>
                </c:pt>
                <c:pt idx="363">
                  <c:v>540</c:v>
                </c:pt>
                <c:pt idx="364">
                  <c:v>541</c:v>
                </c:pt>
                <c:pt idx="365">
                  <c:v>541</c:v>
                </c:pt>
                <c:pt idx="366">
                  <c:v>541</c:v>
                </c:pt>
                <c:pt idx="367">
                  <c:v>542</c:v>
                </c:pt>
                <c:pt idx="368">
                  <c:v>543</c:v>
                </c:pt>
                <c:pt idx="369">
                  <c:v>543</c:v>
                </c:pt>
                <c:pt idx="370">
                  <c:v>544</c:v>
                </c:pt>
                <c:pt idx="371">
                  <c:v>545</c:v>
                </c:pt>
                <c:pt idx="372">
                  <c:v>546</c:v>
                </c:pt>
                <c:pt idx="373">
                  <c:v>547</c:v>
                </c:pt>
                <c:pt idx="374">
                  <c:v>547</c:v>
                </c:pt>
                <c:pt idx="375">
                  <c:v>548</c:v>
                </c:pt>
                <c:pt idx="376">
                  <c:v>549</c:v>
                </c:pt>
                <c:pt idx="377">
                  <c:v>549</c:v>
                </c:pt>
                <c:pt idx="378">
                  <c:v>549</c:v>
                </c:pt>
                <c:pt idx="379">
                  <c:v>550</c:v>
                </c:pt>
                <c:pt idx="380">
                  <c:v>550</c:v>
                </c:pt>
                <c:pt idx="381">
                  <c:v>551</c:v>
                </c:pt>
                <c:pt idx="382">
                  <c:v>551</c:v>
                </c:pt>
                <c:pt idx="383">
                  <c:v>551</c:v>
                </c:pt>
                <c:pt idx="384">
                  <c:v>551</c:v>
                </c:pt>
                <c:pt idx="385">
                  <c:v>552</c:v>
                </c:pt>
                <c:pt idx="386">
                  <c:v>552</c:v>
                </c:pt>
                <c:pt idx="387">
                  <c:v>552</c:v>
                </c:pt>
                <c:pt idx="388">
                  <c:v>554</c:v>
                </c:pt>
                <c:pt idx="389">
                  <c:v>554</c:v>
                </c:pt>
                <c:pt idx="390">
                  <c:v>556</c:v>
                </c:pt>
                <c:pt idx="391">
                  <c:v>556</c:v>
                </c:pt>
                <c:pt idx="392">
                  <c:v>556</c:v>
                </c:pt>
                <c:pt idx="393">
                  <c:v>557</c:v>
                </c:pt>
                <c:pt idx="394">
                  <c:v>557</c:v>
                </c:pt>
                <c:pt idx="395">
                  <c:v>558</c:v>
                </c:pt>
                <c:pt idx="396">
                  <c:v>558</c:v>
                </c:pt>
                <c:pt idx="397">
                  <c:v>558</c:v>
                </c:pt>
                <c:pt idx="398">
                  <c:v>559</c:v>
                </c:pt>
                <c:pt idx="399">
                  <c:v>560</c:v>
                </c:pt>
                <c:pt idx="400">
                  <c:v>561</c:v>
                </c:pt>
                <c:pt idx="401">
                  <c:v>562</c:v>
                </c:pt>
                <c:pt idx="402">
                  <c:v>564</c:v>
                </c:pt>
                <c:pt idx="403">
                  <c:v>565</c:v>
                </c:pt>
                <c:pt idx="404">
                  <c:v>566</c:v>
                </c:pt>
                <c:pt idx="405">
                  <c:v>567</c:v>
                </c:pt>
                <c:pt idx="406">
                  <c:v>568</c:v>
                </c:pt>
                <c:pt idx="407">
                  <c:v>569</c:v>
                </c:pt>
                <c:pt idx="408">
                  <c:v>569</c:v>
                </c:pt>
                <c:pt idx="409">
                  <c:v>573</c:v>
                </c:pt>
                <c:pt idx="410">
                  <c:v>578</c:v>
                </c:pt>
                <c:pt idx="411">
                  <c:v>579</c:v>
                </c:pt>
                <c:pt idx="412">
                  <c:v>579</c:v>
                </c:pt>
                <c:pt idx="413">
                  <c:v>580</c:v>
                </c:pt>
                <c:pt idx="414">
                  <c:v>581</c:v>
                </c:pt>
                <c:pt idx="415">
                  <c:v>584</c:v>
                </c:pt>
                <c:pt idx="416">
                  <c:v>584</c:v>
                </c:pt>
                <c:pt idx="417">
                  <c:v>587</c:v>
                </c:pt>
                <c:pt idx="418">
                  <c:v>589</c:v>
                </c:pt>
                <c:pt idx="419">
                  <c:v>591</c:v>
                </c:pt>
                <c:pt idx="420">
                  <c:v>591</c:v>
                </c:pt>
                <c:pt idx="421">
                  <c:v>592</c:v>
                </c:pt>
                <c:pt idx="422">
                  <c:v>594</c:v>
                </c:pt>
                <c:pt idx="423">
                  <c:v>597</c:v>
                </c:pt>
                <c:pt idx="424">
                  <c:v>601</c:v>
                </c:pt>
                <c:pt idx="425">
                  <c:v>601</c:v>
                </c:pt>
                <c:pt idx="426">
                  <c:v>602</c:v>
                </c:pt>
                <c:pt idx="427">
                  <c:v>604</c:v>
                </c:pt>
                <c:pt idx="428">
                  <c:v>604</c:v>
                </c:pt>
                <c:pt idx="429">
                  <c:v>605</c:v>
                </c:pt>
                <c:pt idx="430">
                  <c:v>613</c:v>
                </c:pt>
                <c:pt idx="431">
                  <c:v>618</c:v>
                </c:pt>
                <c:pt idx="432">
                  <c:v>619</c:v>
                </c:pt>
                <c:pt idx="433">
                  <c:v>619</c:v>
                </c:pt>
                <c:pt idx="434">
                  <c:v>619</c:v>
                </c:pt>
                <c:pt idx="435">
                  <c:v>619</c:v>
                </c:pt>
                <c:pt idx="436">
                  <c:v>620</c:v>
                </c:pt>
                <c:pt idx="437">
                  <c:v>620</c:v>
                </c:pt>
                <c:pt idx="438">
                  <c:v>621</c:v>
                </c:pt>
                <c:pt idx="439">
                  <c:v>621</c:v>
                </c:pt>
                <c:pt idx="440">
                  <c:v>621</c:v>
                </c:pt>
                <c:pt idx="441">
                  <c:v>622</c:v>
                </c:pt>
                <c:pt idx="442">
                  <c:v>623</c:v>
                </c:pt>
                <c:pt idx="443">
                  <c:v>624</c:v>
                </c:pt>
                <c:pt idx="444">
                  <c:v>626</c:v>
                </c:pt>
                <c:pt idx="445">
                  <c:v>626</c:v>
                </c:pt>
                <c:pt idx="446">
                  <c:v>626</c:v>
                </c:pt>
                <c:pt idx="447">
                  <c:v>627</c:v>
                </c:pt>
                <c:pt idx="448">
                  <c:v>627</c:v>
                </c:pt>
                <c:pt idx="449">
                  <c:v>627</c:v>
                </c:pt>
                <c:pt idx="450">
                  <c:v>627</c:v>
                </c:pt>
                <c:pt idx="451">
                  <c:v>628</c:v>
                </c:pt>
                <c:pt idx="452">
                  <c:v>628</c:v>
                </c:pt>
                <c:pt idx="453">
                  <c:v>629</c:v>
                </c:pt>
                <c:pt idx="454">
                  <c:v>630</c:v>
                </c:pt>
                <c:pt idx="455">
                  <c:v>630</c:v>
                </c:pt>
                <c:pt idx="456">
                  <c:v>630</c:v>
                </c:pt>
                <c:pt idx="457">
                  <c:v>631</c:v>
                </c:pt>
                <c:pt idx="458">
                  <c:v>633</c:v>
                </c:pt>
                <c:pt idx="459">
                  <c:v>633</c:v>
                </c:pt>
                <c:pt idx="460">
                  <c:v>633</c:v>
                </c:pt>
                <c:pt idx="461">
                  <c:v>633</c:v>
                </c:pt>
                <c:pt idx="462">
                  <c:v>633</c:v>
                </c:pt>
                <c:pt idx="463">
                  <c:v>634</c:v>
                </c:pt>
                <c:pt idx="464">
                  <c:v>634</c:v>
                </c:pt>
                <c:pt idx="465">
                  <c:v>634</c:v>
                </c:pt>
                <c:pt idx="466">
                  <c:v>634</c:v>
                </c:pt>
                <c:pt idx="467">
                  <c:v>634</c:v>
                </c:pt>
                <c:pt idx="468">
                  <c:v>634</c:v>
                </c:pt>
                <c:pt idx="469">
                  <c:v>634</c:v>
                </c:pt>
                <c:pt idx="470">
                  <c:v>634</c:v>
                </c:pt>
                <c:pt idx="471">
                  <c:v>635</c:v>
                </c:pt>
                <c:pt idx="472">
                  <c:v>635</c:v>
                </c:pt>
                <c:pt idx="473">
                  <c:v>635</c:v>
                </c:pt>
                <c:pt idx="474">
                  <c:v>635</c:v>
                </c:pt>
                <c:pt idx="475">
                  <c:v>635</c:v>
                </c:pt>
                <c:pt idx="476">
                  <c:v>635</c:v>
                </c:pt>
                <c:pt idx="477">
                  <c:v>635</c:v>
                </c:pt>
                <c:pt idx="478">
                  <c:v>636</c:v>
                </c:pt>
                <c:pt idx="479">
                  <c:v>636</c:v>
                </c:pt>
                <c:pt idx="480">
                  <c:v>636</c:v>
                </c:pt>
                <c:pt idx="481">
                  <c:v>636</c:v>
                </c:pt>
                <c:pt idx="482">
                  <c:v>636</c:v>
                </c:pt>
                <c:pt idx="483">
                  <c:v>636</c:v>
                </c:pt>
                <c:pt idx="484">
                  <c:v>636</c:v>
                </c:pt>
                <c:pt idx="485">
                  <c:v>636</c:v>
                </c:pt>
                <c:pt idx="486">
                  <c:v>637</c:v>
                </c:pt>
                <c:pt idx="487">
                  <c:v>637</c:v>
                </c:pt>
                <c:pt idx="488">
                  <c:v>637</c:v>
                </c:pt>
                <c:pt idx="489">
                  <c:v>637</c:v>
                </c:pt>
                <c:pt idx="490">
                  <c:v>637</c:v>
                </c:pt>
                <c:pt idx="491">
                  <c:v>637</c:v>
                </c:pt>
                <c:pt idx="492">
                  <c:v>639</c:v>
                </c:pt>
                <c:pt idx="493">
                  <c:v>640</c:v>
                </c:pt>
                <c:pt idx="494">
                  <c:v>640</c:v>
                </c:pt>
                <c:pt idx="495">
                  <c:v>640</c:v>
                </c:pt>
                <c:pt idx="496">
                  <c:v>640</c:v>
                </c:pt>
                <c:pt idx="497">
                  <c:v>640</c:v>
                </c:pt>
                <c:pt idx="498">
                  <c:v>640</c:v>
                </c:pt>
                <c:pt idx="499">
                  <c:v>640</c:v>
                </c:pt>
                <c:pt idx="500">
                  <c:v>640</c:v>
                </c:pt>
                <c:pt idx="501">
                  <c:v>640</c:v>
                </c:pt>
                <c:pt idx="502">
                  <c:v>640</c:v>
                </c:pt>
                <c:pt idx="503">
                  <c:v>640</c:v>
                </c:pt>
                <c:pt idx="504">
                  <c:v>640</c:v>
                </c:pt>
                <c:pt idx="505">
                  <c:v>640</c:v>
                </c:pt>
                <c:pt idx="506">
                  <c:v>640</c:v>
                </c:pt>
                <c:pt idx="507">
                  <c:v>640</c:v>
                </c:pt>
                <c:pt idx="508">
                  <c:v>640</c:v>
                </c:pt>
                <c:pt idx="509">
                  <c:v>640</c:v>
                </c:pt>
                <c:pt idx="510">
                  <c:v>640</c:v>
                </c:pt>
                <c:pt idx="511">
                  <c:v>641</c:v>
                </c:pt>
                <c:pt idx="512">
                  <c:v>641</c:v>
                </c:pt>
                <c:pt idx="513">
                  <c:v>641</c:v>
                </c:pt>
                <c:pt idx="514">
                  <c:v>641</c:v>
                </c:pt>
                <c:pt idx="515">
                  <c:v>641</c:v>
                </c:pt>
                <c:pt idx="516">
                  <c:v>641</c:v>
                </c:pt>
                <c:pt idx="517">
                  <c:v>641</c:v>
                </c:pt>
                <c:pt idx="518">
                  <c:v>641</c:v>
                </c:pt>
                <c:pt idx="519">
                  <c:v>641</c:v>
                </c:pt>
                <c:pt idx="520">
                  <c:v>641</c:v>
                </c:pt>
                <c:pt idx="521">
                  <c:v>641</c:v>
                </c:pt>
                <c:pt idx="522">
                  <c:v>641</c:v>
                </c:pt>
                <c:pt idx="523">
                  <c:v>641</c:v>
                </c:pt>
                <c:pt idx="524">
                  <c:v>641</c:v>
                </c:pt>
                <c:pt idx="525">
                  <c:v>641</c:v>
                </c:pt>
                <c:pt idx="526">
                  <c:v>641</c:v>
                </c:pt>
                <c:pt idx="527">
                  <c:v>642</c:v>
                </c:pt>
                <c:pt idx="528">
                  <c:v>642</c:v>
                </c:pt>
                <c:pt idx="529">
                  <c:v>642</c:v>
                </c:pt>
                <c:pt idx="530">
                  <c:v>642</c:v>
                </c:pt>
                <c:pt idx="531">
                  <c:v>642</c:v>
                </c:pt>
                <c:pt idx="532">
                  <c:v>642</c:v>
                </c:pt>
                <c:pt idx="533">
                  <c:v>642</c:v>
                </c:pt>
                <c:pt idx="534">
                  <c:v>642</c:v>
                </c:pt>
                <c:pt idx="535">
                  <c:v>642</c:v>
                </c:pt>
                <c:pt idx="536">
                  <c:v>642</c:v>
                </c:pt>
                <c:pt idx="537">
                  <c:v>642</c:v>
                </c:pt>
                <c:pt idx="538">
                  <c:v>642</c:v>
                </c:pt>
                <c:pt idx="539">
                  <c:v>642</c:v>
                </c:pt>
                <c:pt idx="540">
                  <c:v>643</c:v>
                </c:pt>
                <c:pt idx="541">
                  <c:v>643</c:v>
                </c:pt>
                <c:pt idx="542">
                  <c:v>643</c:v>
                </c:pt>
                <c:pt idx="543">
                  <c:v>643</c:v>
                </c:pt>
                <c:pt idx="544">
                  <c:v>643</c:v>
                </c:pt>
                <c:pt idx="545">
                  <c:v>643</c:v>
                </c:pt>
                <c:pt idx="546">
                  <c:v>643</c:v>
                </c:pt>
                <c:pt idx="547">
                  <c:v>643</c:v>
                </c:pt>
                <c:pt idx="548">
                  <c:v>643</c:v>
                </c:pt>
                <c:pt idx="549">
                  <c:v>643</c:v>
                </c:pt>
                <c:pt idx="550">
                  <c:v>643</c:v>
                </c:pt>
                <c:pt idx="551">
                  <c:v>643</c:v>
                </c:pt>
                <c:pt idx="552">
                  <c:v>643</c:v>
                </c:pt>
                <c:pt idx="553">
                  <c:v>644</c:v>
                </c:pt>
                <c:pt idx="554">
                  <c:v>644</c:v>
                </c:pt>
                <c:pt idx="555">
                  <c:v>644</c:v>
                </c:pt>
                <c:pt idx="556">
                  <c:v>644</c:v>
                </c:pt>
                <c:pt idx="557">
                  <c:v>644</c:v>
                </c:pt>
                <c:pt idx="558">
                  <c:v>644</c:v>
                </c:pt>
                <c:pt idx="559">
                  <c:v>644</c:v>
                </c:pt>
                <c:pt idx="560">
                  <c:v>644</c:v>
                </c:pt>
                <c:pt idx="561">
                  <c:v>645</c:v>
                </c:pt>
                <c:pt idx="562">
                  <c:v>646</c:v>
                </c:pt>
                <c:pt idx="563">
                  <c:v>646</c:v>
                </c:pt>
                <c:pt idx="564">
                  <c:v>646</c:v>
                </c:pt>
                <c:pt idx="565">
                  <c:v>647</c:v>
                </c:pt>
                <c:pt idx="566">
                  <c:v>647</c:v>
                </c:pt>
                <c:pt idx="567">
                  <c:v>647</c:v>
                </c:pt>
                <c:pt idx="568">
                  <c:v>647</c:v>
                </c:pt>
                <c:pt idx="569">
                  <c:v>647</c:v>
                </c:pt>
                <c:pt idx="570">
                  <c:v>647</c:v>
                </c:pt>
                <c:pt idx="571">
                  <c:v>647</c:v>
                </c:pt>
                <c:pt idx="572">
                  <c:v>647</c:v>
                </c:pt>
                <c:pt idx="573">
                  <c:v>647</c:v>
                </c:pt>
                <c:pt idx="574">
                  <c:v>647</c:v>
                </c:pt>
                <c:pt idx="575">
                  <c:v>647</c:v>
                </c:pt>
                <c:pt idx="576">
                  <c:v>647</c:v>
                </c:pt>
                <c:pt idx="577">
                  <c:v>647</c:v>
                </c:pt>
                <c:pt idx="578">
                  <c:v>648</c:v>
                </c:pt>
                <c:pt idx="579">
                  <c:v>648</c:v>
                </c:pt>
                <c:pt idx="580">
                  <c:v>648</c:v>
                </c:pt>
                <c:pt idx="581">
                  <c:v>648</c:v>
                </c:pt>
                <c:pt idx="582">
                  <c:v>648</c:v>
                </c:pt>
                <c:pt idx="583">
                  <c:v>648</c:v>
                </c:pt>
                <c:pt idx="584">
                  <c:v>648</c:v>
                </c:pt>
                <c:pt idx="585">
                  <c:v>649</c:v>
                </c:pt>
                <c:pt idx="586">
                  <c:v>649</c:v>
                </c:pt>
                <c:pt idx="587">
                  <c:v>649</c:v>
                </c:pt>
                <c:pt idx="588">
                  <c:v>649</c:v>
                </c:pt>
                <c:pt idx="589">
                  <c:v>649</c:v>
                </c:pt>
                <c:pt idx="590">
                  <c:v>649</c:v>
                </c:pt>
                <c:pt idx="591">
                  <c:v>649</c:v>
                </c:pt>
                <c:pt idx="592">
                  <c:v>649</c:v>
                </c:pt>
                <c:pt idx="593">
                  <c:v>649</c:v>
                </c:pt>
                <c:pt idx="594">
                  <c:v>649</c:v>
                </c:pt>
                <c:pt idx="595">
                  <c:v>650</c:v>
                </c:pt>
                <c:pt idx="596">
                  <c:v>650</c:v>
                </c:pt>
                <c:pt idx="597">
                  <c:v>650</c:v>
                </c:pt>
                <c:pt idx="598">
                  <c:v>650</c:v>
                </c:pt>
                <c:pt idx="599">
                  <c:v>650</c:v>
                </c:pt>
                <c:pt idx="600">
                  <c:v>651</c:v>
                </c:pt>
                <c:pt idx="601">
                  <c:v>651</c:v>
                </c:pt>
                <c:pt idx="602">
                  <c:v>651</c:v>
                </c:pt>
                <c:pt idx="603">
                  <c:v>651</c:v>
                </c:pt>
                <c:pt idx="604">
                  <c:v>651</c:v>
                </c:pt>
                <c:pt idx="605">
                  <c:v>651</c:v>
                </c:pt>
                <c:pt idx="606">
                  <c:v>651</c:v>
                </c:pt>
                <c:pt idx="607">
                  <c:v>651</c:v>
                </c:pt>
                <c:pt idx="608">
                  <c:v>651</c:v>
                </c:pt>
                <c:pt idx="609">
                  <c:v>651</c:v>
                </c:pt>
                <c:pt idx="610">
                  <c:v>652</c:v>
                </c:pt>
                <c:pt idx="611">
                  <c:v>652</c:v>
                </c:pt>
                <c:pt idx="612">
                  <c:v>653</c:v>
                </c:pt>
                <c:pt idx="613">
                  <c:v>654</c:v>
                </c:pt>
                <c:pt idx="614">
                  <c:v>654</c:v>
                </c:pt>
                <c:pt idx="615">
                  <c:v>654</c:v>
                </c:pt>
                <c:pt idx="616">
                  <c:v>654</c:v>
                </c:pt>
                <c:pt idx="617">
                  <c:v>654</c:v>
                </c:pt>
                <c:pt idx="618">
                  <c:v>654</c:v>
                </c:pt>
                <c:pt idx="619">
                  <c:v>654</c:v>
                </c:pt>
                <c:pt idx="620">
                  <c:v>654</c:v>
                </c:pt>
                <c:pt idx="621">
                  <c:v>655</c:v>
                </c:pt>
                <c:pt idx="622">
                  <c:v>655</c:v>
                </c:pt>
                <c:pt idx="623">
                  <c:v>655</c:v>
                </c:pt>
                <c:pt idx="624">
                  <c:v>655</c:v>
                </c:pt>
                <c:pt idx="625">
                  <c:v>655</c:v>
                </c:pt>
                <c:pt idx="626">
                  <c:v>655</c:v>
                </c:pt>
                <c:pt idx="627">
                  <c:v>656</c:v>
                </c:pt>
                <c:pt idx="628">
                  <c:v>656</c:v>
                </c:pt>
                <c:pt idx="629">
                  <c:v>656</c:v>
                </c:pt>
                <c:pt idx="630">
                  <c:v>657</c:v>
                </c:pt>
                <c:pt idx="631">
                  <c:v>657</c:v>
                </c:pt>
                <c:pt idx="632">
                  <c:v>657</c:v>
                </c:pt>
                <c:pt idx="633">
                  <c:v>657</c:v>
                </c:pt>
                <c:pt idx="634">
                  <c:v>657</c:v>
                </c:pt>
                <c:pt idx="635">
                  <c:v>657</c:v>
                </c:pt>
                <c:pt idx="636">
                  <c:v>657</c:v>
                </c:pt>
                <c:pt idx="637">
                  <c:v>657</c:v>
                </c:pt>
                <c:pt idx="638">
                  <c:v>657</c:v>
                </c:pt>
                <c:pt idx="639">
                  <c:v>657</c:v>
                </c:pt>
                <c:pt idx="640">
                  <c:v>658</c:v>
                </c:pt>
                <c:pt idx="641">
                  <c:v>658</c:v>
                </c:pt>
                <c:pt idx="642">
                  <c:v>658</c:v>
                </c:pt>
                <c:pt idx="643">
                  <c:v>658</c:v>
                </c:pt>
                <c:pt idx="644">
                  <c:v>658</c:v>
                </c:pt>
                <c:pt idx="645">
                  <c:v>658</c:v>
                </c:pt>
                <c:pt idx="646">
                  <c:v>658</c:v>
                </c:pt>
                <c:pt idx="647">
                  <c:v>659</c:v>
                </c:pt>
                <c:pt idx="648">
                  <c:v>660</c:v>
                </c:pt>
                <c:pt idx="649">
                  <c:v>661</c:v>
                </c:pt>
                <c:pt idx="650">
                  <c:v>661</c:v>
                </c:pt>
                <c:pt idx="651">
                  <c:v>661</c:v>
                </c:pt>
                <c:pt idx="652">
                  <c:v>661</c:v>
                </c:pt>
                <c:pt idx="653">
                  <c:v>661</c:v>
                </c:pt>
                <c:pt idx="654">
                  <c:v>661</c:v>
                </c:pt>
                <c:pt idx="655">
                  <c:v>661</c:v>
                </c:pt>
                <c:pt idx="656">
                  <c:v>661</c:v>
                </c:pt>
                <c:pt idx="657">
                  <c:v>661</c:v>
                </c:pt>
                <c:pt idx="658">
                  <c:v>661</c:v>
                </c:pt>
                <c:pt idx="659">
                  <c:v>661</c:v>
                </c:pt>
                <c:pt idx="660">
                  <c:v>661</c:v>
                </c:pt>
                <c:pt idx="661">
                  <c:v>661</c:v>
                </c:pt>
                <c:pt idx="662">
                  <c:v>661</c:v>
                </c:pt>
                <c:pt idx="663">
                  <c:v>662</c:v>
                </c:pt>
                <c:pt idx="664">
                  <c:v>662</c:v>
                </c:pt>
                <c:pt idx="665">
                  <c:v>662</c:v>
                </c:pt>
                <c:pt idx="666">
                  <c:v>662</c:v>
                </c:pt>
                <c:pt idx="667">
                  <c:v>662</c:v>
                </c:pt>
                <c:pt idx="668">
                  <c:v>662</c:v>
                </c:pt>
                <c:pt idx="669">
                  <c:v>662</c:v>
                </c:pt>
                <c:pt idx="670">
                  <c:v>662</c:v>
                </c:pt>
                <c:pt idx="671">
                  <c:v>662</c:v>
                </c:pt>
                <c:pt idx="672">
                  <c:v>663</c:v>
                </c:pt>
                <c:pt idx="673">
                  <c:v>663</c:v>
                </c:pt>
                <c:pt idx="674">
                  <c:v>663</c:v>
                </c:pt>
                <c:pt idx="675">
                  <c:v>663</c:v>
                </c:pt>
                <c:pt idx="676">
                  <c:v>663</c:v>
                </c:pt>
                <c:pt idx="677">
                  <c:v>663</c:v>
                </c:pt>
                <c:pt idx="678">
                  <c:v>663</c:v>
                </c:pt>
                <c:pt idx="679">
                  <c:v>664</c:v>
                </c:pt>
                <c:pt idx="680">
                  <c:v>664</c:v>
                </c:pt>
                <c:pt idx="681">
                  <c:v>664</c:v>
                </c:pt>
                <c:pt idx="682">
                  <c:v>664</c:v>
                </c:pt>
                <c:pt idx="683">
                  <c:v>664</c:v>
                </c:pt>
                <c:pt idx="684">
                  <c:v>664</c:v>
                </c:pt>
                <c:pt idx="685">
                  <c:v>664</c:v>
                </c:pt>
                <c:pt idx="686">
                  <c:v>664</c:v>
                </c:pt>
                <c:pt idx="687">
                  <c:v>665</c:v>
                </c:pt>
                <c:pt idx="688">
                  <c:v>665</c:v>
                </c:pt>
                <c:pt idx="689">
                  <c:v>665</c:v>
                </c:pt>
                <c:pt idx="690">
                  <c:v>665</c:v>
                </c:pt>
                <c:pt idx="691">
                  <c:v>665</c:v>
                </c:pt>
                <c:pt idx="692">
                  <c:v>665</c:v>
                </c:pt>
                <c:pt idx="693">
                  <c:v>665</c:v>
                </c:pt>
                <c:pt idx="694">
                  <c:v>665</c:v>
                </c:pt>
                <c:pt idx="695">
                  <c:v>665</c:v>
                </c:pt>
                <c:pt idx="696">
                  <c:v>666</c:v>
                </c:pt>
                <c:pt idx="697">
                  <c:v>667</c:v>
                </c:pt>
                <c:pt idx="698">
                  <c:v>668</c:v>
                </c:pt>
                <c:pt idx="699">
                  <c:v>668</c:v>
                </c:pt>
                <c:pt idx="700">
                  <c:v>668</c:v>
                </c:pt>
                <c:pt idx="701">
                  <c:v>668</c:v>
                </c:pt>
                <c:pt idx="702">
                  <c:v>668</c:v>
                </c:pt>
                <c:pt idx="703">
                  <c:v>668</c:v>
                </c:pt>
                <c:pt idx="704">
                  <c:v>668</c:v>
                </c:pt>
                <c:pt idx="705">
                  <c:v>668</c:v>
                </c:pt>
                <c:pt idx="706">
                  <c:v>668</c:v>
                </c:pt>
                <c:pt idx="707">
                  <c:v>668</c:v>
                </c:pt>
                <c:pt idx="708">
                  <c:v>668</c:v>
                </c:pt>
                <c:pt idx="709">
                  <c:v>668</c:v>
                </c:pt>
                <c:pt idx="710">
                  <c:v>668</c:v>
                </c:pt>
                <c:pt idx="711">
                  <c:v>668</c:v>
                </c:pt>
                <c:pt idx="712">
                  <c:v>669</c:v>
                </c:pt>
                <c:pt idx="713">
                  <c:v>669</c:v>
                </c:pt>
                <c:pt idx="714">
                  <c:v>669</c:v>
                </c:pt>
                <c:pt idx="715">
                  <c:v>669</c:v>
                </c:pt>
                <c:pt idx="716">
                  <c:v>669</c:v>
                </c:pt>
                <c:pt idx="717">
                  <c:v>670</c:v>
                </c:pt>
                <c:pt idx="718">
                  <c:v>670</c:v>
                </c:pt>
                <c:pt idx="719">
                  <c:v>670</c:v>
                </c:pt>
                <c:pt idx="720">
                  <c:v>670</c:v>
                </c:pt>
                <c:pt idx="721">
                  <c:v>670</c:v>
                </c:pt>
                <c:pt idx="722">
                  <c:v>670</c:v>
                </c:pt>
                <c:pt idx="723">
                  <c:v>670</c:v>
                </c:pt>
                <c:pt idx="724">
                  <c:v>671</c:v>
                </c:pt>
                <c:pt idx="725">
                  <c:v>671</c:v>
                </c:pt>
                <c:pt idx="726">
                  <c:v>671</c:v>
                </c:pt>
                <c:pt idx="727">
                  <c:v>671</c:v>
                </c:pt>
                <c:pt idx="728">
                  <c:v>671</c:v>
                </c:pt>
                <c:pt idx="729">
                  <c:v>671</c:v>
                </c:pt>
                <c:pt idx="730">
                  <c:v>671</c:v>
                </c:pt>
                <c:pt idx="731">
                  <c:v>671</c:v>
                </c:pt>
                <c:pt idx="732">
                  <c:v>671</c:v>
                </c:pt>
                <c:pt idx="733">
                  <c:v>672</c:v>
                </c:pt>
                <c:pt idx="734">
                  <c:v>672</c:v>
                </c:pt>
                <c:pt idx="735">
                  <c:v>672</c:v>
                </c:pt>
                <c:pt idx="736">
                  <c:v>672</c:v>
                </c:pt>
                <c:pt idx="737">
                  <c:v>672</c:v>
                </c:pt>
                <c:pt idx="738">
                  <c:v>672</c:v>
                </c:pt>
                <c:pt idx="739">
                  <c:v>672</c:v>
                </c:pt>
                <c:pt idx="740">
                  <c:v>672</c:v>
                </c:pt>
                <c:pt idx="741">
                  <c:v>674</c:v>
                </c:pt>
                <c:pt idx="742">
                  <c:v>674</c:v>
                </c:pt>
                <c:pt idx="743">
                  <c:v>674</c:v>
                </c:pt>
                <c:pt idx="744">
                  <c:v>674</c:v>
                </c:pt>
                <c:pt idx="745">
                  <c:v>675</c:v>
                </c:pt>
                <c:pt idx="746">
                  <c:v>675</c:v>
                </c:pt>
                <c:pt idx="747">
                  <c:v>675</c:v>
                </c:pt>
                <c:pt idx="748">
                  <c:v>675</c:v>
                </c:pt>
                <c:pt idx="749">
                  <c:v>675</c:v>
                </c:pt>
                <c:pt idx="750">
                  <c:v>675</c:v>
                </c:pt>
                <c:pt idx="751">
                  <c:v>675</c:v>
                </c:pt>
                <c:pt idx="752">
                  <c:v>675</c:v>
                </c:pt>
                <c:pt idx="753">
                  <c:v>675</c:v>
                </c:pt>
                <c:pt idx="754">
                  <c:v>675</c:v>
                </c:pt>
                <c:pt idx="755">
                  <c:v>676</c:v>
                </c:pt>
                <c:pt idx="756">
                  <c:v>676</c:v>
                </c:pt>
                <c:pt idx="757">
                  <c:v>676</c:v>
                </c:pt>
                <c:pt idx="758">
                  <c:v>676</c:v>
                </c:pt>
                <c:pt idx="759">
                  <c:v>676</c:v>
                </c:pt>
                <c:pt idx="760">
                  <c:v>676</c:v>
                </c:pt>
                <c:pt idx="761">
                  <c:v>676</c:v>
                </c:pt>
                <c:pt idx="762">
                  <c:v>676</c:v>
                </c:pt>
                <c:pt idx="763">
                  <c:v>677</c:v>
                </c:pt>
                <c:pt idx="764">
                  <c:v>677</c:v>
                </c:pt>
                <c:pt idx="765">
                  <c:v>677</c:v>
                </c:pt>
                <c:pt idx="766">
                  <c:v>677</c:v>
                </c:pt>
                <c:pt idx="767">
                  <c:v>677</c:v>
                </c:pt>
                <c:pt idx="768">
                  <c:v>677</c:v>
                </c:pt>
                <c:pt idx="769">
                  <c:v>677</c:v>
                </c:pt>
                <c:pt idx="770">
                  <c:v>678</c:v>
                </c:pt>
                <c:pt idx="771">
                  <c:v>678</c:v>
                </c:pt>
                <c:pt idx="772">
                  <c:v>678</c:v>
                </c:pt>
                <c:pt idx="773">
                  <c:v>678</c:v>
                </c:pt>
                <c:pt idx="774">
                  <c:v>678</c:v>
                </c:pt>
                <c:pt idx="775">
                  <c:v>678</c:v>
                </c:pt>
                <c:pt idx="776">
                  <c:v>678</c:v>
                </c:pt>
                <c:pt idx="777">
                  <c:v>678</c:v>
                </c:pt>
                <c:pt idx="778">
                  <c:v>678</c:v>
                </c:pt>
                <c:pt idx="779">
                  <c:v>679</c:v>
                </c:pt>
                <c:pt idx="780">
                  <c:v>679</c:v>
                </c:pt>
                <c:pt idx="781">
                  <c:v>679</c:v>
                </c:pt>
                <c:pt idx="782">
                  <c:v>679</c:v>
                </c:pt>
                <c:pt idx="783">
                  <c:v>679</c:v>
                </c:pt>
                <c:pt idx="784">
                  <c:v>679</c:v>
                </c:pt>
                <c:pt idx="785">
                  <c:v>679</c:v>
                </c:pt>
                <c:pt idx="786">
                  <c:v>679</c:v>
                </c:pt>
                <c:pt idx="787">
                  <c:v>679</c:v>
                </c:pt>
                <c:pt idx="788">
                  <c:v>679</c:v>
                </c:pt>
                <c:pt idx="789">
                  <c:v>679</c:v>
                </c:pt>
                <c:pt idx="790">
                  <c:v>679</c:v>
                </c:pt>
                <c:pt idx="791">
                  <c:v>679</c:v>
                </c:pt>
                <c:pt idx="792">
                  <c:v>680</c:v>
                </c:pt>
                <c:pt idx="793">
                  <c:v>680</c:v>
                </c:pt>
                <c:pt idx="794">
                  <c:v>681</c:v>
                </c:pt>
                <c:pt idx="795">
                  <c:v>681</c:v>
                </c:pt>
                <c:pt idx="796">
                  <c:v>682</c:v>
                </c:pt>
                <c:pt idx="797">
                  <c:v>682</c:v>
                </c:pt>
                <c:pt idx="798">
                  <c:v>682</c:v>
                </c:pt>
                <c:pt idx="799">
                  <c:v>682</c:v>
                </c:pt>
                <c:pt idx="800">
                  <c:v>682</c:v>
                </c:pt>
                <c:pt idx="801">
                  <c:v>682</c:v>
                </c:pt>
                <c:pt idx="802">
                  <c:v>682</c:v>
                </c:pt>
                <c:pt idx="803">
                  <c:v>682</c:v>
                </c:pt>
                <c:pt idx="804">
                  <c:v>682</c:v>
                </c:pt>
                <c:pt idx="805">
                  <c:v>682</c:v>
                </c:pt>
                <c:pt idx="806">
                  <c:v>682</c:v>
                </c:pt>
                <c:pt idx="807">
                  <c:v>682</c:v>
                </c:pt>
                <c:pt idx="808">
                  <c:v>682</c:v>
                </c:pt>
                <c:pt idx="809">
                  <c:v>682</c:v>
                </c:pt>
                <c:pt idx="810">
                  <c:v>682</c:v>
                </c:pt>
                <c:pt idx="811">
                  <c:v>682</c:v>
                </c:pt>
                <c:pt idx="812">
                  <c:v>682</c:v>
                </c:pt>
                <c:pt idx="813">
                  <c:v>682</c:v>
                </c:pt>
                <c:pt idx="814">
                  <c:v>683</c:v>
                </c:pt>
                <c:pt idx="815">
                  <c:v>683</c:v>
                </c:pt>
                <c:pt idx="816">
                  <c:v>683</c:v>
                </c:pt>
                <c:pt idx="817">
                  <c:v>683</c:v>
                </c:pt>
                <c:pt idx="818">
                  <c:v>683</c:v>
                </c:pt>
                <c:pt idx="819">
                  <c:v>683</c:v>
                </c:pt>
                <c:pt idx="820">
                  <c:v>683</c:v>
                </c:pt>
                <c:pt idx="821">
                  <c:v>683</c:v>
                </c:pt>
                <c:pt idx="822">
                  <c:v>683</c:v>
                </c:pt>
                <c:pt idx="823">
                  <c:v>684</c:v>
                </c:pt>
                <c:pt idx="824">
                  <c:v>684</c:v>
                </c:pt>
                <c:pt idx="825">
                  <c:v>684</c:v>
                </c:pt>
                <c:pt idx="826">
                  <c:v>684</c:v>
                </c:pt>
                <c:pt idx="827">
                  <c:v>684</c:v>
                </c:pt>
                <c:pt idx="828">
                  <c:v>684</c:v>
                </c:pt>
                <c:pt idx="829">
                  <c:v>684</c:v>
                </c:pt>
                <c:pt idx="830">
                  <c:v>684</c:v>
                </c:pt>
                <c:pt idx="831">
                  <c:v>684</c:v>
                </c:pt>
                <c:pt idx="832">
                  <c:v>684</c:v>
                </c:pt>
                <c:pt idx="833">
                  <c:v>684</c:v>
                </c:pt>
                <c:pt idx="834">
                  <c:v>684</c:v>
                </c:pt>
                <c:pt idx="835">
                  <c:v>684</c:v>
                </c:pt>
                <c:pt idx="836">
                  <c:v>685</c:v>
                </c:pt>
                <c:pt idx="837">
                  <c:v>685</c:v>
                </c:pt>
                <c:pt idx="838">
                  <c:v>685</c:v>
                </c:pt>
                <c:pt idx="839">
                  <c:v>685</c:v>
                </c:pt>
                <c:pt idx="840">
                  <c:v>685</c:v>
                </c:pt>
                <c:pt idx="841">
                  <c:v>686</c:v>
                </c:pt>
                <c:pt idx="842">
                  <c:v>686</c:v>
                </c:pt>
                <c:pt idx="843">
                  <c:v>686</c:v>
                </c:pt>
                <c:pt idx="844">
                  <c:v>686</c:v>
                </c:pt>
                <c:pt idx="845">
                  <c:v>686</c:v>
                </c:pt>
                <c:pt idx="846">
                  <c:v>686</c:v>
                </c:pt>
                <c:pt idx="847">
                  <c:v>686</c:v>
                </c:pt>
                <c:pt idx="848">
                  <c:v>686</c:v>
                </c:pt>
                <c:pt idx="849">
                  <c:v>686</c:v>
                </c:pt>
                <c:pt idx="850">
                  <c:v>686</c:v>
                </c:pt>
                <c:pt idx="851">
                  <c:v>686</c:v>
                </c:pt>
                <c:pt idx="852">
                  <c:v>687</c:v>
                </c:pt>
                <c:pt idx="853">
                  <c:v>688</c:v>
                </c:pt>
                <c:pt idx="854">
                  <c:v>688</c:v>
                </c:pt>
                <c:pt idx="855">
                  <c:v>689</c:v>
                </c:pt>
                <c:pt idx="856">
                  <c:v>689</c:v>
                </c:pt>
                <c:pt idx="857">
                  <c:v>689</c:v>
                </c:pt>
                <c:pt idx="858">
                  <c:v>689</c:v>
                </c:pt>
                <c:pt idx="859">
                  <c:v>689</c:v>
                </c:pt>
                <c:pt idx="860">
                  <c:v>689</c:v>
                </c:pt>
                <c:pt idx="861">
                  <c:v>689</c:v>
                </c:pt>
                <c:pt idx="862">
                  <c:v>689</c:v>
                </c:pt>
                <c:pt idx="863">
                  <c:v>689</c:v>
                </c:pt>
                <c:pt idx="864">
                  <c:v>689</c:v>
                </c:pt>
                <c:pt idx="865">
                  <c:v>689</c:v>
                </c:pt>
                <c:pt idx="866">
                  <c:v>690</c:v>
                </c:pt>
                <c:pt idx="867">
                  <c:v>690</c:v>
                </c:pt>
                <c:pt idx="868">
                  <c:v>690</c:v>
                </c:pt>
                <c:pt idx="869">
                  <c:v>690</c:v>
                </c:pt>
                <c:pt idx="870">
                  <c:v>690</c:v>
                </c:pt>
                <c:pt idx="871">
                  <c:v>690</c:v>
                </c:pt>
                <c:pt idx="872">
                  <c:v>690</c:v>
                </c:pt>
                <c:pt idx="873">
                  <c:v>690</c:v>
                </c:pt>
                <c:pt idx="874">
                  <c:v>691</c:v>
                </c:pt>
                <c:pt idx="875">
                  <c:v>691</c:v>
                </c:pt>
                <c:pt idx="876">
                  <c:v>691</c:v>
                </c:pt>
                <c:pt idx="877">
                  <c:v>691</c:v>
                </c:pt>
                <c:pt idx="878">
                  <c:v>691</c:v>
                </c:pt>
                <c:pt idx="879">
                  <c:v>691</c:v>
                </c:pt>
                <c:pt idx="880">
                  <c:v>692</c:v>
                </c:pt>
                <c:pt idx="881">
                  <c:v>692</c:v>
                </c:pt>
                <c:pt idx="882">
                  <c:v>692</c:v>
                </c:pt>
                <c:pt idx="883">
                  <c:v>692</c:v>
                </c:pt>
                <c:pt idx="884">
                  <c:v>692</c:v>
                </c:pt>
                <c:pt idx="885">
                  <c:v>692</c:v>
                </c:pt>
                <c:pt idx="886">
                  <c:v>692</c:v>
                </c:pt>
                <c:pt idx="887">
                  <c:v>692</c:v>
                </c:pt>
                <c:pt idx="888">
                  <c:v>693</c:v>
                </c:pt>
                <c:pt idx="889">
                  <c:v>693</c:v>
                </c:pt>
                <c:pt idx="890">
                  <c:v>693</c:v>
                </c:pt>
                <c:pt idx="891">
                  <c:v>693</c:v>
                </c:pt>
                <c:pt idx="892">
                  <c:v>693</c:v>
                </c:pt>
                <c:pt idx="893">
                  <c:v>693</c:v>
                </c:pt>
                <c:pt idx="894">
                  <c:v>693</c:v>
                </c:pt>
                <c:pt idx="895">
                  <c:v>693</c:v>
                </c:pt>
                <c:pt idx="896">
                  <c:v>694</c:v>
                </c:pt>
                <c:pt idx="897">
                  <c:v>696</c:v>
                </c:pt>
                <c:pt idx="898">
                  <c:v>696</c:v>
                </c:pt>
                <c:pt idx="899">
                  <c:v>696</c:v>
                </c:pt>
                <c:pt idx="900">
                  <c:v>696</c:v>
                </c:pt>
                <c:pt idx="901">
                  <c:v>696</c:v>
                </c:pt>
                <c:pt idx="902">
                  <c:v>696</c:v>
                </c:pt>
                <c:pt idx="903">
                  <c:v>696</c:v>
                </c:pt>
                <c:pt idx="904">
                  <c:v>696</c:v>
                </c:pt>
                <c:pt idx="905">
                  <c:v>696</c:v>
                </c:pt>
                <c:pt idx="906">
                  <c:v>696</c:v>
                </c:pt>
                <c:pt idx="907">
                  <c:v>697</c:v>
                </c:pt>
                <c:pt idx="908">
                  <c:v>697</c:v>
                </c:pt>
                <c:pt idx="909">
                  <c:v>697</c:v>
                </c:pt>
                <c:pt idx="910">
                  <c:v>697</c:v>
                </c:pt>
                <c:pt idx="911">
                  <c:v>697</c:v>
                </c:pt>
                <c:pt idx="912">
                  <c:v>697</c:v>
                </c:pt>
                <c:pt idx="913">
                  <c:v>697</c:v>
                </c:pt>
                <c:pt idx="914">
                  <c:v>697</c:v>
                </c:pt>
                <c:pt idx="915">
                  <c:v>697</c:v>
                </c:pt>
                <c:pt idx="916">
                  <c:v>698</c:v>
                </c:pt>
                <c:pt idx="917">
                  <c:v>698</c:v>
                </c:pt>
                <c:pt idx="918">
                  <c:v>698</c:v>
                </c:pt>
                <c:pt idx="919">
                  <c:v>698</c:v>
                </c:pt>
                <c:pt idx="920">
                  <c:v>698</c:v>
                </c:pt>
                <c:pt idx="921">
                  <c:v>698</c:v>
                </c:pt>
                <c:pt idx="922">
                  <c:v>698</c:v>
                </c:pt>
                <c:pt idx="923">
                  <c:v>698</c:v>
                </c:pt>
                <c:pt idx="924">
                  <c:v>699</c:v>
                </c:pt>
                <c:pt idx="925">
                  <c:v>699</c:v>
                </c:pt>
                <c:pt idx="926">
                  <c:v>699</c:v>
                </c:pt>
                <c:pt idx="927">
                  <c:v>699</c:v>
                </c:pt>
                <c:pt idx="928">
                  <c:v>699</c:v>
                </c:pt>
                <c:pt idx="929">
                  <c:v>699</c:v>
                </c:pt>
                <c:pt idx="930">
                  <c:v>699</c:v>
                </c:pt>
                <c:pt idx="931">
                  <c:v>699</c:v>
                </c:pt>
                <c:pt idx="932">
                  <c:v>699</c:v>
                </c:pt>
                <c:pt idx="933">
                  <c:v>699</c:v>
                </c:pt>
                <c:pt idx="934">
                  <c:v>700</c:v>
                </c:pt>
                <c:pt idx="935">
                  <c:v>700</c:v>
                </c:pt>
                <c:pt idx="936">
                  <c:v>700</c:v>
                </c:pt>
                <c:pt idx="937">
                  <c:v>700</c:v>
                </c:pt>
                <c:pt idx="938">
                  <c:v>700</c:v>
                </c:pt>
                <c:pt idx="939">
                  <c:v>700</c:v>
                </c:pt>
                <c:pt idx="940">
                  <c:v>700</c:v>
                </c:pt>
                <c:pt idx="941">
                  <c:v>701</c:v>
                </c:pt>
                <c:pt idx="942">
                  <c:v>701</c:v>
                </c:pt>
                <c:pt idx="943">
                  <c:v>701</c:v>
                </c:pt>
                <c:pt idx="944">
                  <c:v>703</c:v>
                </c:pt>
                <c:pt idx="945">
                  <c:v>703</c:v>
                </c:pt>
                <c:pt idx="946">
                  <c:v>703</c:v>
                </c:pt>
                <c:pt idx="947">
                  <c:v>703</c:v>
                </c:pt>
                <c:pt idx="948">
                  <c:v>703</c:v>
                </c:pt>
                <c:pt idx="949">
                  <c:v>703</c:v>
                </c:pt>
                <c:pt idx="950">
                  <c:v>703</c:v>
                </c:pt>
                <c:pt idx="951">
                  <c:v>703</c:v>
                </c:pt>
                <c:pt idx="952">
                  <c:v>703</c:v>
                </c:pt>
                <c:pt idx="953">
                  <c:v>703</c:v>
                </c:pt>
                <c:pt idx="954">
                  <c:v>703</c:v>
                </c:pt>
                <c:pt idx="955">
                  <c:v>704</c:v>
                </c:pt>
                <c:pt idx="956">
                  <c:v>704</c:v>
                </c:pt>
                <c:pt idx="957">
                  <c:v>704</c:v>
                </c:pt>
                <c:pt idx="958">
                  <c:v>704</c:v>
                </c:pt>
                <c:pt idx="959">
                  <c:v>704</c:v>
                </c:pt>
                <c:pt idx="960">
                  <c:v>704</c:v>
                </c:pt>
                <c:pt idx="961">
                  <c:v>704</c:v>
                </c:pt>
                <c:pt idx="962">
                  <c:v>704</c:v>
                </c:pt>
                <c:pt idx="963">
                  <c:v>704</c:v>
                </c:pt>
                <c:pt idx="964">
                  <c:v>704</c:v>
                </c:pt>
                <c:pt idx="965">
                  <c:v>704</c:v>
                </c:pt>
                <c:pt idx="966">
                  <c:v>704</c:v>
                </c:pt>
                <c:pt idx="967">
                  <c:v>705</c:v>
                </c:pt>
                <c:pt idx="968">
                  <c:v>705</c:v>
                </c:pt>
                <c:pt idx="969">
                  <c:v>705</c:v>
                </c:pt>
                <c:pt idx="970">
                  <c:v>705</c:v>
                </c:pt>
                <c:pt idx="971">
                  <c:v>705</c:v>
                </c:pt>
                <c:pt idx="972">
                  <c:v>705</c:v>
                </c:pt>
                <c:pt idx="973">
                  <c:v>705</c:v>
                </c:pt>
                <c:pt idx="974">
                  <c:v>705</c:v>
                </c:pt>
                <c:pt idx="975">
                  <c:v>706</c:v>
                </c:pt>
                <c:pt idx="976">
                  <c:v>706</c:v>
                </c:pt>
                <c:pt idx="977">
                  <c:v>706</c:v>
                </c:pt>
                <c:pt idx="978">
                  <c:v>706</c:v>
                </c:pt>
                <c:pt idx="979">
                  <c:v>706</c:v>
                </c:pt>
                <c:pt idx="980">
                  <c:v>706</c:v>
                </c:pt>
                <c:pt idx="981">
                  <c:v>706</c:v>
                </c:pt>
                <c:pt idx="982">
                  <c:v>706</c:v>
                </c:pt>
                <c:pt idx="983">
                  <c:v>706</c:v>
                </c:pt>
                <c:pt idx="984">
                  <c:v>707</c:v>
                </c:pt>
                <c:pt idx="985">
                  <c:v>707</c:v>
                </c:pt>
                <c:pt idx="986">
                  <c:v>707</c:v>
                </c:pt>
                <c:pt idx="987">
                  <c:v>707</c:v>
                </c:pt>
                <c:pt idx="988">
                  <c:v>707</c:v>
                </c:pt>
                <c:pt idx="989">
                  <c:v>707</c:v>
                </c:pt>
                <c:pt idx="990">
                  <c:v>707</c:v>
                </c:pt>
                <c:pt idx="991">
                  <c:v>707</c:v>
                </c:pt>
                <c:pt idx="992">
                  <c:v>707</c:v>
                </c:pt>
                <c:pt idx="993">
                  <c:v>707</c:v>
                </c:pt>
                <c:pt idx="994">
                  <c:v>707</c:v>
                </c:pt>
                <c:pt idx="995">
                  <c:v>708</c:v>
                </c:pt>
                <c:pt idx="996">
                  <c:v>708</c:v>
                </c:pt>
                <c:pt idx="997">
                  <c:v>708</c:v>
                </c:pt>
                <c:pt idx="998">
                  <c:v>709</c:v>
                </c:pt>
                <c:pt idx="999">
                  <c:v>710</c:v>
                </c:pt>
                <c:pt idx="1000">
                  <c:v>710</c:v>
                </c:pt>
                <c:pt idx="1001">
                  <c:v>710</c:v>
                </c:pt>
                <c:pt idx="1002">
                  <c:v>710</c:v>
                </c:pt>
                <c:pt idx="1003">
                  <c:v>710</c:v>
                </c:pt>
                <c:pt idx="1004">
                  <c:v>710</c:v>
                </c:pt>
                <c:pt idx="1005">
                  <c:v>710</c:v>
                </c:pt>
                <c:pt idx="1006">
                  <c:v>710</c:v>
                </c:pt>
                <c:pt idx="1007">
                  <c:v>710</c:v>
                </c:pt>
                <c:pt idx="1008">
                  <c:v>710</c:v>
                </c:pt>
                <c:pt idx="1009">
                  <c:v>710</c:v>
                </c:pt>
                <c:pt idx="1010">
                  <c:v>710</c:v>
                </c:pt>
                <c:pt idx="1011">
                  <c:v>710</c:v>
                </c:pt>
                <c:pt idx="1012">
                  <c:v>710</c:v>
                </c:pt>
                <c:pt idx="1013">
                  <c:v>710</c:v>
                </c:pt>
                <c:pt idx="1014">
                  <c:v>711</c:v>
                </c:pt>
                <c:pt idx="1015">
                  <c:v>711</c:v>
                </c:pt>
                <c:pt idx="1016">
                  <c:v>711</c:v>
                </c:pt>
                <c:pt idx="1017">
                  <c:v>711</c:v>
                </c:pt>
                <c:pt idx="1018">
                  <c:v>711</c:v>
                </c:pt>
                <c:pt idx="1019">
                  <c:v>711</c:v>
                </c:pt>
                <c:pt idx="1020">
                  <c:v>711</c:v>
                </c:pt>
                <c:pt idx="1021">
                  <c:v>712</c:v>
                </c:pt>
                <c:pt idx="1022">
                  <c:v>712</c:v>
                </c:pt>
                <c:pt idx="1023">
                  <c:v>712</c:v>
                </c:pt>
                <c:pt idx="1024">
                  <c:v>712</c:v>
                </c:pt>
                <c:pt idx="1025">
                  <c:v>712</c:v>
                </c:pt>
                <c:pt idx="1026">
                  <c:v>712</c:v>
                </c:pt>
                <c:pt idx="1027">
                  <c:v>712</c:v>
                </c:pt>
                <c:pt idx="1028">
                  <c:v>712</c:v>
                </c:pt>
                <c:pt idx="1029">
                  <c:v>712</c:v>
                </c:pt>
                <c:pt idx="1030">
                  <c:v>713</c:v>
                </c:pt>
                <c:pt idx="1031">
                  <c:v>713</c:v>
                </c:pt>
                <c:pt idx="1032">
                  <c:v>713</c:v>
                </c:pt>
                <c:pt idx="1033">
                  <c:v>713</c:v>
                </c:pt>
                <c:pt idx="1034">
                  <c:v>713</c:v>
                </c:pt>
                <c:pt idx="1035">
                  <c:v>713</c:v>
                </c:pt>
                <c:pt idx="1036">
                  <c:v>713</c:v>
                </c:pt>
                <c:pt idx="1037">
                  <c:v>713</c:v>
                </c:pt>
                <c:pt idx="1038">
                  <c:v>713</c:v>
                </c:pt>
                <c:pt idx="1039">
                  <c:v>713</c:v>
                </c:pt>
                <c:pt idx="1040">
                  <c:v>714</c:v>
                </c:pt>
                <c:pt idx="1041">
                  <c:v>714</c:v>
                </c:pt>
                <c:pt idx="1042">
                  <c:v>714</c:v>
                </c:pt>
                <c:pt idx="1043">
                  <c:v>714</c:v>
                </c:pt>
                <c:pt idx="1044">
                  <c:v>714</c:v>
                </c:pt>
                <c:pt idx="1045">
                  <c:v>714</c:v>
                </c:pt>
                <c:pt idx="1046">
                  <c:v>714</c:v>
                </c:pt>
                <c:pt idx="1047">
                  <c:v>714</c:v>
                </c:pt>
                <c:pt idx="1048">
                  <c:v>714</c:v>
                </c:pt>
                <c:pt idx="1049">
                  <c:v>714</c:v>
                </c:pt>
                <c:pt idx="1050">
                  <c:v>715</c:v>
                </c:pt>
                <c:pt idx="1051">
                  <c:v>715</c:v>
                </c:pt>
                <c:pt idx="1052">
                  <c:v>717</c:v>
                </c:pt>
                <c:pt idx="1053">
                  <c:v>717</c:v>
                </c:pt>
                <c:pt idx="1054">
                  <c:v>717</c:v>
                </c:pt>
                <c:pt idx="1055">
                  <c:v>717</c:v>
                </c:pt>
                <c:pt idx="1056">
                  <c:v>717</c:v>
                </c:pt>
                <c:pt idx="1057">
                  <c:v>717</c:v>
                </c:pt>
                <c:pt idx="1058">
                  <c:v>717</c:v>
                </c:pt>
                <c:pt idx="1059">
                  <c:v>717</c:v>
                </c:pt>
                <c:pt idx="1060">
                  <c:v>717</c:v>
                </c:pt>
                <c:pt idx="1061">
                  <c:v>717</c:v>
                </c:pt>
                <c:pt idx="1062">
                  <c:v>717</c:v>
                </c:pt>
                <c:pt idx="1063">
                  <c:v>718</c:v>
                </c:pt>
                <c:pt idx="1064">
                  <c:v>718</c:v>
                </c:pt>
                <c:pt idx="1065">
                  <c:v>718</c:v>
                </c:pt>
                <c:pt idx="1066">
                  <c:v>718</c:v>
                </c:pt>
                <c:pt idx="1067">
                  <c:v>718</c:v>
                </c:pt>
                <c:pt idx="1068">
                  <c:v>718</c:v>
                </c:pt>
                <c:pt idx="1069">
                  <c:v>718</c:v>
                </c:pt>
                <c:pt idx="1070">
                  <c:v>718</c:v>
                </c:pt>
                <c:pt idx="1071">
                  <c:v>718</c:v>
                </c:pt>
                <c:pt idx="1072">
                  <c:v>718</c:v>
                </c:pt>
                <c:pt idx="1073">
                  <c:v>718</c:v>
                </c:pt>
                <c:pt idx="1074">
                  <c:v>719</c:v>
                </c:pt>
                <c:pt idx="1075">
                  <c:v>719</c:v>
                </c:pt>
                <c:pt idx="1076">
                  <c:v>719</c:v>
                </c:pt>
                <c:pt idx="1077">
                  <c:v>719</c:v>
                </c:pt>
                <c:pt idx="1078">
                  <c:v>719</c:v>
                </c:pt>
                <c:pt idx="1079">
                  <c:v>719</c:v>
                </c:pt>
                <c:pt idx="1080">
                  <c:v>719</c:v>
                </c:pt>
                <c:pt idx="1081">
                  <c:v>719</c:v>
                </c:pt>
                <c:pt idx="1082">
                  <c:v>719</c:v>
                </c:pt>
                <c:pt idx="1083">
                  <c:v>720</c:v>
                </c:pt>
                <c:pt idx="1084">
                  <c:v>720</c:v>
                </c:pt>
                <c:pt idx="1085">
                  <c:v>720</c:v>
                </c:pt>
                <c:pt idx="1086">
                  <c:v>720</c:v>
                </c:pt>
                <c:pt idx="1087">
                  <c:v>720</c:v>
                </c:pt>
                <c:pt idx="1088">
                  <c:v>720</c:v>
                </c:pt>
                <c:pt idx="1089">
                  <c:v>720</c:v>
                </c:pt>
                <c:pt idx="1090">
                  <c:v>720</c:v>
                </c:pt>
                <c:pt idx="1091">
                  <c:v>721</c:v>
                </c:pt>
                <c:pt idx="1092">
                  <c:v>721</c:v>
                </c:pt>
                <c:pt idx="1093">
                  <c:v>721</c:v>
                </c:pt>
                <c:pt idx="1094">
                  <c:v>721</c:v>
                </c:pt>
                <c:pt idx="1095">
                  <c:v>721</c:v>
                </c:pt>
                <c:pt idx="1096">
                  <c:v>721</c:v>
                </c:pt>
                <c:pt idx="1097">
                  <c:v>721</c:v>
                </c:pt>
                <c:pt idx="1098">
                  <c:v>721</c:v>
                </c:pt>
                <c:pt idx="1099">
                  <c:v>721</c:v>
                </c:pt>
                <c:pt idx="1100">
                  <c:v>722</c:v>
                </c:pt>
                <c:pt idx="1101">
                  <c:v>722</c:v>
                </c:pt>
                <c:pt idx="1102">
                  <c:v>722</c:v>
                </c:pt>
                <c:pt idx="1103">
                  <c:v>722</c:v>
                </c:pt>
                <c:pt idx="1104">
                  <c:v>723</c:v>
                </c:pt>
                <c:pt idx="1105">
                  <c:v>723</c:v>
                </c:pt>
                <c:pt idx="1106">
                  <c:v>723</c:v>
                </c:pt>
                <c:pt idx="1107">
                  <c:v>724</c:v>
                </c:pt>
                <c:pt idx="1108">
                  <c:v>724</c:v>
                </c:pt>
                <c:pt idx="1109">
                  <c:v>724</c:v>
                </c:pt>
                <c:pt idx="1110">
                  <c:v>724</c:v>
                </c:pt>
                <c:pt idx="1111">
                  <c:v>724</c:v>
                </c:pt>
                <c:pt idx="1112">
                  <c:v>724</c:v>
                </c:pt>
                <c:pt idx="1113">
                  <c:v>724</c:v>
                </c:pt>
                <c:pt idx="1114">
                  <c:v>724</c:v>
                </c:pt>
                <c:pt idx="1115">
                  <c:v>725</c:v>
                </c:pt>
                <c:pt idx="1116">
                  <c:v>725</c:v>
                </c:pt>
                <c:pt idx="1117">
                  <c:v>725</c:v>
                </c:pt>
                <c:pt idx="1118">
                  <c:v>725</c:v>
                </c:pt>
                <c:pt idx="1119">
                  <c:v>725</c:v>
                </c:pt>
                <c:pt idx="1120">
                  <c:v>725</c:v>
                </c:pt>
                <c:pt idx="1121">
                  <c:v>725</c:v>
                </c:pt>
                <c:pt idx="1122">
                  <c:v>726</c:v>
                </c:pt>
                <c:pt idx="1123">
                  <c:v>726</c:v>
                </c:pt>
                <c:pt idx="1124">
                  <c:v>726</c:v>
                </c:pt>
                <c:pt idx="1125">
                  <c:v>726</c:v>
                </c:pt>
                <c:pt idx="1126">
                  <c:v>726</c:v>
                </c:pt>
                <c:pt idx="1127">
                  <c:v>726</c:v>
                </c:pt>
                <c:pt idx="1128">
                  <c:v>726</c:v>
                </c:pt>
                <c:pt idx="1129">
                  <c:v>726</c:v>
                </c:pt>
                <c:pt idx="1130">
                  <c:v>726</c:v>
                </c:pt>
                <c:pt idx="1131">
                  <c:v>727</c:v>
                </c:pt>
                <c:pt idx="1132">
                  <c:v>727</c:v>
                </c:pt>
                <c:pt idx="1133">
                  <c:v>727</c:v>
                </c:pt>
                <c:pt idx="1134">
                  <c:v>727</c:v>
                </c:pt>
                <c:pt idx="1135">
                  <c:v>727</c:v>
                </c:pt>
                <c:pt idx="1136">
                  <c:v>727</c:v>
                </c:pt>
                <c:pt idx="1137">
                  <c:v>727</c:v>
                </c:pt>
                <c:pt idx="1138">
                  <c:v>727</c:v>
                </c:pt>
                <c:pt idx="1139">
                  <c:v>727</c:v>
                </c:pt>
                <c:pt idx="1140">
                  <c:v>727</c:v>
                </c:pt>
                <c:pt idx="1141">
                  <c:v>728</c:v>
                </c:pt>
                <c:pt idx="1142">
                  <c:v>728</c:v>
                </c:pt>
                <c:pt idx="1143">
                  <c:v>728</c:v>
                </c:pt>
                <c:pt idx="1144">
                  <c:v>728</c:v>
                </c:pt>
                <c:pt idx="1145">
                  <c:v>728</c:v>
                </c:pt>
                <c:pt idx="1146">
                  <c:v>729</c:v>
                </c:pt>
                <c:pt idx="1147">
                  <c:v>729</c:v>
                </c:pt>
                <c:pt idx="1148">
                  <c:v>730</c:v>
                </c:pt>
                <c:pt idx="1149">
                  <c:v>730</c:v>
                </c:pt>
                <c:pt idx="1150">
                  <c:v>731</c:v>
                </c:pt>
                <c:pt idx="1151">
                  <c:v>731</c:v>
                </c:pt>
                <c:pt idx="1152">
                  <c:v>731</c:v>
                </c:pt>
                <c:pt idx="1153">
                  <c:v>731</c:v>
                </c:pt>
                <c:pt idx="1154">
                  <c:v>731</c:v>
                </c:pt>
                <c:pt idx="1155">
                  <c:v>731</c:v>
                </c:pt>
                <c:pt idx="1156">
                  <c:v>731</c:v>
                </c:pt>
                <c:pt idx="1157">
                  <c:v>731</c:v>
                </c:pt>
                <c:pt idx="1158">
                  <c:v>731</c:v>
                </c:pt>
                <c:pt idx="1159">
                  <c:v>732</c:v>
                </c:pt>
                <c:pt idx="1160">
                  <c:v>732</c:v>
                </c:pt>
                <c:pt idx="1161">
                  <c:v>732</c:v>
                </c:pt>
                <c:pt idx="1162">
                  <c:v>732</c:v>
                </c:pt>
                <c:pt idx="1163">
                  <c:v>732</c:v>
                </c:pt>
                <c:pt idx="1164">
                  <c:v>732</c:v>
                </c:pt>
                <c:pt idx="1165">
                  <c:v>732</c:v>
                </c:pt>
                <c:pt idx="1166">
                  <c:v>733</c:v>
                </c:pt>
                <c:pt idx="1167">
                  <c:v>733</c:v>
                </c:pt>
                <c:pt idx="1168">
                  <c:v>733</c:v>
                </c:pt>
                <c:pt idx="1169">
                  <c:v>733</c:v>
                </c:pt>
                <c:pt idx="1170">
                  <c:v>733</c:v>
                </c:pt>
                <c:pt idx="1171">
                  <c:v>733</c:v>
                </c:pt>
                <c:pt idx="1172">
                  <c:v>733</c:v>
                </c:pt>
                <c:pt idx="1173">
                  <c:v>733</c:v>
                </c:pt>
                <c:pt idx="1174">
                  <c:v>733</c:v>
                </c:pt>
                <c:pt idx="1175">
                  <c:v>733</c:v>
                </c:pt>
                <c:pt idx="1176">
                  <c:v>733</c:v>
                </c:pt>
                <c:pt idx="1177">
                  <c:v>734</c:v>
                </c:pt>
                <c:pt idx="1178">
                  <c:v>734</c:v>
                </c:pt>
                <c:pt idx="1179">
                  <c:v>734</c:v>
                </c:pt>
                <c:pt idx="1180">
                  <c:v>734</c:v>
                </c:pt>
                <c:pt idx="1181">
                  <c:v>734</c:v>
                </c:pt>
                <c:pt idx="1182">
                  <c:v>734</c:v>
                </c:pt>
                <c:pt idx="1183">
                  <c:v>734</c:v>
                </c:pt>
                <c:pt idx="1184">
                  <c:v>734</c:v>
                </c:pt>
                <c:pt idx="1185">
                  <c:v>735</c:v>
                </c:pt>
                <c:pt idx="1186">
                  <c:v>735</c:v>
                </c:pt>
                <c:pt idx="1187">
                  <c:v>735</c:v>
                </c:pt>
                <c:pt idx="1188">
                  <c:v>735</c:v>
                </c:pt>
                <c:pt idx="1189">
                  <c:v>735</c:v>
                </c:pt>
                <c:pt idx="1190">
                  <c:v>735</c:v>
                </c:pt>
                <c:pt idx="1191">
                  <c:v>735</c:v>
                </c:pt>
                <c:pt idx="1192">
                  <c:v>735</c:v>
                </c:pt>
                <c:pt idx="1193">
                  <c:v>735</c:v>
                </c:pt>
                <c:pt idx="1194">
                  <c:v>735</c:v>
                </c:pt>
                <c:pt idx="1195">
                  <c:v>736</c:v>
                </c:pt>
                <c:pt idx="1196">
                  <c:v>737</c:v>
                </c:pt>
                <c:pt idx="1197">
                  <c:v>738</c:v>
                </c:pt>
                <c:pt idx="1198">
                  <c:v>738</c:v>
                </c:pt>
                <c:pt idx="1199">
                  <c:v>738</c:v>
                </c:pt>
                <c:pt idx="1200">
                  <c:v>738</c:v>
                </c:pt>
                <c:pt idx="1201">
                  <c:v>738</c:v>
                </c:pt>
                <c:pt idx="1202">
                  <c:v>738</c:v>
                </c:pt>
                <c:pt idx="1203">
                  <c:v>738</c:v>
                </c:pt>
                <c:pt idx="1204">
                  <c:v>739</c:v>
                </c:pt>
                <c:pt idx="1205">
                  <c:v>739</c:v>
                </c:pt>
                <c:pt idx="1206">
                  <c:v>739</c:v>
                </c:pt>
                <c:pt idx="1207">
                  <c:v>739</c:v>
                </c:pt>
                <c:pt idx="1208">
                  <c:v>739</c:v>
                </c:pt>
                <c:pt idx="1209">
                  <c:v>739</c:v>
                </c:pt>
                <c:pt idx="1210">
                  <c:v>739</c:v>
                </c:pt>
                <c:pt idx="1211">
                  <c:v>739</c:v>
                </c:pt>
                <c:pt idx="1212">
                  <c:v>740</c:v>
                </c:pt>
                <c:pt idx="1213">
                  <c:v>740</c:v>
                </c:pt>
                <c:pt idx="1214">
                  <c:v>740</c:v>
                </c:pt>
                <c:pt idx="1215">
                  <c:v>740</c:v>
                </c:pt>
                <c:pt idx="1216">
                  <c:v>740</c:v>
                </c:pt>
                <c:pt idx="1217">
                  <c:v>740</c:v>
                </c:pt>
                <c:pt idx="1218">
                  <c:v>740</c:v>
                </c:pt>
                <c:pt idx="1219">
                  <c:v>740</c:v>
                </c:pt>
                <c:pt idx="1220">
                  <c:v>740</c:v>
                </c:pt>
                <c:pt idx="1221">
                  <c:v>740</c:v>
                </c:pt>
                <c:pt idx="1222">
                  <c:v>740</c:v>
                </c:pt>
                <c:pt idx="1223">
                  <c:v>741</c:v>
                </c:pt>
                <c:pt idx="1224">
                  <c:v>741</c:v>
                </c:pt>
                <c:pt idx="1225">
                  <c:v>741</c:v>
                </c:pt>
                <c:pt idx="1226">
                  <c:v>741</c:v>
                </c:pt>
                <c:pt idx="1227">
                  <c:v>741</c:v>
                </c:pt>
                <c:pt idx="1228">
                  <c:v>742</c:v>
                </c:pt>
                <c:pt idx="1229">
                  <c:v>742</c:v>
                </c:pt>
                <c:pt idx="1230">
                  <c:v>742</c:v>
                </c:pt>
                <c:pt idx="1231">
                  <c:v>742</c:v>
                </c:pt>
                <c:pt idx="1232">
                  <c:v>742</c:v>
                </c:pt>
                <c:pt idx="1233">
                  <c:v>742</c:v>
                </c:pt>
                <c:pt idx="1234">
                  <c:v>742</c:v>
                </c:pt>
                <c:pt idx="1235">
                  <c:v>742</c:v>
                </c:pt>
                <c:pt idx="1236">
                  <c:v>742</c:v>
                </c:pt>
                <c:pt idx="1237">
                  <c:v>744</c:v>
                </c:pt>
                <c:pt idx="1238">
                  <c:v>745</c:v>
                </c:pt>
                <c:pt idx="1239">
                  <c:v>745</c:v>
                </c:pt>
                <c:pt idx="1240">
                  <c:v>745</c:v>
                </c:pt>
                <c:pt idx="1241">
                  <c:v>745</c:v>
                </c:pt>
                <c:pt idx="1242">
                  <c:v>745</c:v>
                </c:pt>
                <c:pt idx="1243">
                  <c:v>745</c:v>
                </c:pt>
                <c:pt idx="1244">
                  <c:v>746</c:v>
                </c:pt>
                <c:pt idx="1245">
                  <c:v>746</c:v>
                </c:pt>
                <c:pt idx="1246">
                  <c:v>746</c:v>
                </c:pt>
                <c:pt idx="1247">
                  <c:v>746</c:v>
                </c:pt>
                <c:pt idx="1248">
                  <c:v>746</c:v>
                </c:pt>
                <c:pt idx="1249">
                  <c:v>746</c:v>
                </c:pt>
                <c:pt idx="1250">
                  <c:v>746</c:v>
                </c:pt>
                <c:pt idx="1251">
                  <c:v>746</c:v>
                </c:pt>
                <c:pt idx="1252">
                  <c:v>747</c:v>
                </c:pt>
                <c:pt idx="1253">
                  <c:v>747</c:v>
                </c:pt>
                <c:pt idx="1254">
                  <c:v>747</c:v>
                </c:pt>
                <c:pt idx="1255">
                  <c:v>747</c:v>
                </c:pt>
                <c:pt idx="1256">
                  <c:v>747</c:v>
                </c:pt>
                <c:pt idx="1257">
                  <c:v>747</c:v>
                </c:pt>
                <c:pt idx="1258">
                  <c:v>747</c:v>
                </c:pt>
                <c:pt idx="1259">
                  <c:v>747</c:v>
                </c:pt>
                <c:pt idx="1260">
                  <c:v>747</c:v>
                </c:pt>
                <c:pt idx="1261">
                  <c:v>748</c:v>
                </c:pt>
                <c:pt idx="1262">
                  <c:v>748</c:v>
                </c:pt>
                <c:pt idx="1263">
                  <c:v>748</c:v>
                </c:pt>
                <c:pt idx="1264">
                  <c:v>748</c:v>
                </c:pt>
                <c:pt idx="1265">
                  <c:v>748</c:v>
                </c:pt>
                <c:pt idx="1266">
                  <c:v>749</c:v>
                </c:pt>
                <c:pt idx="1267">
                  <c:v>749</c:v>
                </c:pt>
                <c:pt idx="1268">
                  <c:v>749</c:v>
                </c:pt>
                <c:pt idx="1269">
                  <c:v>749</c:v>
                </c:pt>
                <c:pt idx="1270">
                  <c:v>749</c:v>
                </c:pt>
                <c:pt idx="1271">
                  <c:v>750</c:v>
                </c:pt>
                <c:pt idx="1272">
                  <c:v>750</c:v>
                </c:pt>
                <c:pt idx="1273">
                  <c:v>752</c:v>
                </c:pt>
                <c:pt idx="1274">
                  <c:v>752</c:v>
                </c:pt>
                <c:pt idx="1275">
                  <c:v>752</c:v>
                </c:pt>
                <c:pt idx="1276">
                  <c:v>752</c:v>
                </c:pt>
                <c:pt idx="1277">
                  <c:v>752</c:v>
                </c:pt>
                <c:pt idx="1278">
                  <c:v>752</c:v>
                </c:pt>
                <c:pt idx="1279">
                  <c:v>752</c:v>
                </c:pt>
                <c:pt idx="1280">
                  <c:v>752</c:v>
                </c:pt>
                <c:pt idx="1281">
                  <c:v>752</c:v>
                </c:pt>
                <c:pt idx="1282">
                  <c:v>752</c:v>
                </c:pt>
                <c:pt idx="1283">
                  <c:v>753</c:v>
                </c:pt>
                <c:pt idx="1284">
                  <c:v>753</c:v>
                </c:pt>
                <c:pt idx="1285">
                  <c:v>753</c:v>
                </c:pt>
                <c:pt idx="1286">
                  <c:v>753</c:v>
                </c:pt>
                <c:pt idx="1287">
                  <c:v>753</c:v>
                </c:pt>
                <c:pt idx="1288">
                  <c:v>753</c:v>
                </c:pt>
                <c:pt idx="1289">
                  <c:v>753</c:v>
                </c:pt>
                <c:pt idx="1290">
                  <c:v>753</c:v>
                </c:pt>
                <c:pt idx="1291">
                  <c:v>753</c:v>
                </c:pt>
                <c:pt idx="1292">
                  <c:v>753</c:v>
                </c:pt>
                <c:pt idx="1293">
                  <c:v>753</c:v>
                </c:pt>
                <c:pt idx="1294">
                  <c:v>754</c:v>
                </c:pt>
                <c:pt idx="1295">
                  <c:v>754</c:v>
                </c:pt>
                <c:pt idx="1296">
                  <c:v>754</c:v>
                </c:pt>
                <c:pt idx="1297">
                  <c:v>754</c:v>
                </c:pt>
                <c:pt idx="1298">
                  <c:v>754</c:v>
                </c:pt>
                <c:pt idx="1299">
                  <c:v>754</c:v>
                </c:pt>
                <c:pt idx="1300">
                  <c:v>754</c:v>
                </c:pt>
                <c:pt idx="1301">
                  <c:v>755</c:v>
                </c:pt>
                <c:pt idx="1302">
                  <c:v>755</c:v>
                </c:pt>
                <c:pt idx="1303">
                  <c:v>755</c:v>
                </c:pt>
                <c:pt idx="1304">
                  <c:v>755</c:v>
                </c:pt>
                <c:pt idx="1305">
                  <c:v>755</c:v>
                </c:pt>
                <c:pt idx="1306">
                  <c:v>756</c:v>
                </c:pt>
                <c:pt idx="1307">
                  <c:v>756</c:v>
                </c:pt>
                <c:pt idx="1308">
                  <c:v>756</c:v>
                </c:pt>
                <c:pt idx="1309">
                  <c:v>756</c:v>
                </c:pt>
                <c:pt idx="1310">
                  <c:v>756</c:v>
                </c:pt>
                <c:pt idx="1311">
                  <c:v>758</c:v>
                </c:pt>
                <c:pt idx="1312">
                  <c:v>759</c:v>
                </c:pt>
                <c:pt idx="1313">
                  <c:v>759</c:v>
                </c:pt>
                <c:pt idx="1314">
                  <c:v>759</c:v>
                </c:pt>
                <c:pt idx="1315">
                  <c:v>759</c:v>
                </c:pt>
                <c:pt idx="1316">
                  <c:v>759</c:v>
                </c:pt>
                <c:pt idx="1317">
                  <c:v>759</c:v>
                </c:pt>
                <c:pt idx="1318">
                  <c:v>760</c:v>
                </c:pt>
                <c:pt idx="1319">
                  <c:v>760</c:v>
                </c:pt>
                <c:pt idx="1320">
                  <c:v>760</c:v>
                </c:pt>
                <c:pt idx="1321">
                  <c:v>760</c:v>
                </c:pt>
                <c:pt idx="1322">
                  <c:v>760</c:v>
                </c:pt>
                <c:pt idx="1323">
                  <c:v>760</c:v>
                </c:pt>
                <c:pt idx="1324">
                  <c:v>760</c:v>
                </c:pt>
                <c:pt idx="1325">
                  <c:v>761</c:v>
                </c:pt>
                <c:pt idx="1326">
                  <c:v>761</c:v>
                </c:pt>
                <c:pt idx="1327">
                  <c:v>761</c:v>
                </c:pt>
                <c:pt idx="1328">
                  <c:v>761</c:v>
                </c:pt>
                <c:pt idx="1329">
                  <c:v>761</c:v>
                </c:pt>
                <c:pt idx="1330">
                  <c:v>761</c:v>
                </c:pt>
                <c:pt idx="1331">
                  <c:v>762</c:v>
                </c:pt>
                <c:pt idx="1332">
                  <c:v>762</c:v>
                </c:pt>
                <c:pt idx="1333">
                  <c:v>762</c:v>
                </c:pt>
                <c:pt idx="1334">
                  <c:v>762</c:v>
                </c:pt>
                <c:pt idx="1335">
                  <c:v>762</c:v>
                </c:pt>
                <c:pt idx="1336">
                  <c:v>762</c:v>
                </c:pt>
                <c:pt idx="1337">
                  <c:v>762</c:v>
                </c:pt>
                <c:pt idx="1338">
                  <c:v>763</c:v>
                </c:pt>
                <c:pt idx="1339">
                  <c:v>763</c:v>
                </c:pt>
                <c:pt idx="1340">
                  <c:v>763</c:v>
                </c:pt>
                <c:pt idx="1341">
                  <c:v>763</c:v>
                </c:pt>
                <c:pt idx="1342">
                  <c:v>763</c:v>
                </c:pt>
                <c:pt idx="1343">
                  <c:v>763</c:v>
                </c:pt>
                <c:pt idx="1344">
                  <c:v>763</c:v>
                </c:pt>
                <c:pt idx="1345">
                  <c:v>763</c:v>
                </c:pt>
                <c:pt idx="1346">
                  <c:v>763</c:v>
                </c:pt>
                <c:pt idx="1347">
                  <c:v>763</c:v>
                </c:pt>
                <c:pt idx="1348">
                  <c:v>764</c:v>
                </c:pt>
                <c:pt idx="1349">
                  <c:v>765</c:v>
                </c:pt>
                <c:pt idx="1350">
                  <c:v>765</c:v>
                </c:pt>
                <c:pt idx="1351">
                  <c:v>766</c:v>
                </c:pt>
                <c:pt idx="1352">
                  <c:v>766</c:v>
                </c:pt>
                <c:pt idx="1353">
                  <c:v>766</c:v>
                </c:pt>
                <c:pt idx="1354">
                  <c:v>766</c:v>
                </c:pt>
                <c:pt idx="1355">
                  <c:v>766</c:v>
                </c:pt>
                <c:pt idx="1356">
                  <c:v>766</c:v>
                </c:pt>
                <c:pt idx="1357">
                  <c:v>766</c:v>
                </c:pt>
                <c:pt idx="1358">
                  <c:v>766</c:v>
                </c:pt>
                <c:pt idx="1359">
                  <c:v>766</c:v>
                </c:pt>
                <c:pt idx="1360">
                  <c:v>766</c:v>
                </c:pt>
                <c:pt idx="1361">
                  <c:v>766</c:v>
                </c:pt>
                <c:pt idx="1362">
                  <c:v>766</c:v>
                </c:pt>
                <c:pt idx="1363">
                  <c:v>766</c:v>
                </c:pt>
                <c:pt idx="1364">
                  <c:v>766</c:v>
                </c:pt>
                <c:pt idx="1365">
                  <c:v>766</c:v>
                </c:pt>
                <c:pt idx="1366">
                  <c:v>766</c:v>
                </c:pt>
                <c:pt idx="1367">
                  <c:v>766</c:v>
                </c:pt>
                <c:pt idx="1368">
                  <c:v>767</c:v>
                </c:pt>
                <c:pt idx="1369">
                  <c:v>767</c:v>
                </c:pt>
                <c:pt idx="1370">
                  <c:v>767</c:v>
                </c:pt>
                <c:pt idx="1371">
                  <c:v>767</c:v>
                </c:pt>
                <c:pt idx="1372">
                  <c:v>767</c:v>
                </c:pt>
                <c:pt idx="1373">
                  <c:v>767</c:v>
                </c:pt>
                <c:pt idx="1374">
                  <c:v>767</c:v>
                </c:pt>
                <c:pt idx="1375">
                  <c:v>767</c:v>
                </c:pt>
                <c:pt idx="1376">
                  <c:v>768</c:v>
                </c:pt>
                <c:pt idx="1377">
                  <c:v>768</c:v>
                </c:pt>
                <c:pt idx="1378">
                  <c:v>768</c:v>
                </c:pt>
                <c:pt idx="1379">
                  <c:v>768</c:v>
                </c:pt>
                <c:pt idx="1380">
                  <c:v>768</c:v>
                </c:pt>
                <c:pt idx="1381">
                  <c:v>769</c:v>
                </c:pt>
                <c:pt idx="1382">
                  <c:v>769</c:v>
                </c:pt>
                <c:pt idx="1383">
                  <c:v>769</c:v>
                </c:pt>
                <c:pt idx="1384">
                  <c:v>769</c:v>
                </c:pt>
                <c:pt idx="1385">
                  <c:v>769</c:v>
                </c:pt>
                <c:pt idx="1386">
                  <c:v>769</c:v>
                </c:pt>
                <c:pt idx="1387">
                  <c:v>770</c:v>
                </c:pt>
                <c:pt idx="1388">
                  <c:v>770</c:v>
                </c:pt>
                <c:pt idx="1389">
                  <c:v>770</c:v>
                </c:pt>
                <c:pt idx="1390">
                  <c:v>770</c:v>
                </c:pt>
                <c:pt idx="1391">
                  <c:v>770</c:v>
                </c:pt>
                <c:pt idx="1392">
                  <c:v>772</c:v>
                </c:pt>
                <c:pt idx="1393">
                  <c:v>773</c:v>
                </c:pt>
                <c:pt idx="1394">
                  <c:v>773</c:v>
                </c:pt>
                <c:pt idx="1395">
                  <c:v>773</c:v>
                </c:pt>
                <c:pt idx="1396">
                  <c:v>773</c:v>
                </c:pt>
                <c:pt idx="1397">
                  <c:v>773</c:v>
                </c:pt>
                <c:pt idx="1398">
                  <c:v>773</c:v>
                </c:pt>
                <c:pt idx="1399">
                  <c:v>774</c:v>
                </c:pt>
                <c:pt idx="1400">
                  <c:v>774</c:v>
                </c:pt>
                <c:pt idx="1401">
                  <c:v>774</c:v>
                </c:pt>
                <c:pt idx="1402">
                  <c:v>774</c:v>
                </c:pt>
                <c:pt idx="1403">
                  <c:v>774</c:v>
                </c:pt>
                <c:pt idx="1404">
                  <c:v>774</c:v>
                </c:pt>
                <c:pt idx="1405">
                  <c:v>774</c:v>
                </c:pt>
                <c:pt idx="1406">
                  <c:v>774</c:v>
                </c:pt>
                <c:pt idx="1407">
                  <c:v>774</c:v>
                </c:pt>
                <c:pt idx="1408">
                  <c:v>774</c:v>
                </c:pt>
                <c:pt idx="1409">
                  <c:v>775</c:v>
                </c:pt>
                <c:pt idx="1410">
                  <c:v>775</c:v>
                </c:pt>
                <c:pt idx="1411">
                  <c:v>775</c:v>
                </c:pt>
                <c:pt idx="1412">
                  <c:v>775</c:v>
                </c:pt>
                <c:pt idx="1413">
                  <c:v>775</c:v>
                </c:pt>
                <c:pt idx="1414">
                  <c:v>775</c:v>
                </c:pt>
                <c:pt idx="1415">
                  <c:v>775</c:v>
                </c:pt>
                <c:pt idx="1416">
                  <c:v>775</c:v>
                </c:pt>
                <c:pt idx="1417">
                  <c:v>776</c:v>
                </c:pt>
                <c:pt idx="1418">
                  <c:v>776</c:v>
                </c:pt>
                <c:pt idx="1419">
                  <c:v>776</c:v>
                </c:pt>
                <c:pt idx="1420">
                  <c:v>776</c:v>
                </c:pt>
                <c:pt idx="1421">
                  <c:v>776</c:v>
                </c:pt>
                <c:pt idx="1422">
                  <c:v>776</c:v>
                </c:pt>
                <c:pt idx="1423">
                  <c:v>777</c:v>
                </c:pt>
                <c:pt idx="1424">
                  <c:v>777</c:v>
                </c:pt>
                <c:pt idx="1425">
                  <c:v>777</c:v>
                </c:pt>
                <c:pt idx="1426">
                  <c:v>777</c:v>
                </c:pt>
                <c:pt idx="1427">
                  <c:v>777</c:v>
                </c:pt>
                <c:pt idx="1428">
                  <c:v>777</c:v>
                </c:pt>
                <c:pt idx="1429">
                  <c:v>777</c:v>
                </c:pt>
                <c:pt idx="1430">
                  <c:v>779</c:v>
                </c:pt>
                <c:pt idx="1431">
                  <c:v>779</c:v>
                </c:pt>
                <c:pt idx="1432">
                  <c:v>780</c:v>
                </c:pt>
                <c:pt idx="1433">
                  <c:v>780</c:v>
                </c:pt>
                <c:pt idx="1434">
                  <c:v>780</c:v>
                </c:pt>
                <c:pt idx="1435">
                  <c:v>780</c:v>
                </c:pt>
                <c:pt idx="1436">
                  <c:v>780</c:v>
                </c:pt>
                <c:pt idx="1437">
                  <c:v>780</c:v>
                </c:pt>
                <c:pt idx="1438">
                  <c:v>780</c:v>
                </c:pt>
                <c:pt idx="1439">
                  <c:v>780</c:v>
                </c:pt>
                <c:pt idx="1440">
                  <c:v>781</c:v>
                </c:pt>
                <c:pt idx="1441">
                  <c:v>781</c:v>
                </c:pt>
                <c:pt idx="1442">
                  <c:v>781</c:v>
                </c:pt>
                <c:pt idx="1443">
                  <c:v>781</c:v>
                </c:pt>
                <c:pt idx="1444">
                  <c:v>781</c:v>
                </c:pt>
                <c:pt idx="1445">
                  <c:v>781</c:v>
                </c:pt>
                <c:pt idx="1446">
                  <c:v>781</c:v>
                </c:pt>
                <c:pt idx="1447">
                  <c:v>781</c:v>
                </c:pt>
                <c:pt idx="1448">
                  <c:v>781</c:v>
                </c:pt>
                <c:pt idx="1449">
                  <c:v>781</c:v>
                </c:pt>
                <c:pt idx="1450">
                  <c:v>782</c:v>
                </c:pt>
                <c:pt idx="1451">
                  <c:v>782</c:v>
                </c:pt>
                <c:pt idx="1452">
                  <c:v>782</c:v>
                </c:pt>
                <c:pt idx="1453">
                  <c:v>782</c:v>
                </c:pt>
                <c:pt idx="1454">
                  <c:v>782</c:v>
                </c:pt>
                <c:pt idx="1455">
                  <c:v>782</c:v>
                </c:pt>
                <c:pt idx="1456">
                  <c:v>782</c:v>
                </c:pt>
                <c:pt idx="1457">
                  <c:v>783</c:v>
                </c:pt>
                <c:pt idx="1458">
                  <c:v>783</c:v>
                </c:pt>
                <c:pt idx="1459">
                  <c:v>783</c:v>
                </c:pt>
                <c:pt idx="1460">
                  <c:v>783</c:v>
                </c:pt>
                <c:pt idx="1461">
                  <c:v>783</c:v>
                </c:pt>
                <c:pt idx="1462">
                  <c:v>784</c:v>
                </c:pt>
                <c:pt idx="1463">
                  <c:v>784</c:v>
                </c:pt>
                <c:pt idx="1464">
                  <c:v>784</c:v>
                </c:pt>
                <c:pt idx="1465">
                  <c:v>784</c:v>
                </c:pt>
                <c:pt idx="1466">
                  <c:v>784</c:v>
                </c:pt>
                <c:pt idx="1467">
                  <c:v>785</c:v>
                </c:pt>
                <c:pt idx="1468">
                  <c:v>786</c:v>
                </c:pt>
                <c:pt idx="1469">
                  <c:v>786</c:v>
                </c:pt>
                <c:pt idx="1470">
                  <c:v>787</c:v>
                </c:pt>
                <c:pt idx="1471">
                  <c:v>787</c:v>
                </c:pt>
                <c:pt idx="1472">
                  <c:v>787</c:v>
                </c:pt>
                <c:pt idx="1473">
                  <c:v>787</c:v>
                </c:pt>
                <c:pt idx="1474">
                  <c:v>787</c:v>
                </c:pt>
                <c:pt idx="1475">
                  <c:v>787</c:v>
                </c:pt>
                <c:pt idx="1476">
                  <c:v>787</c:v>
                </c:pt>
                <c:pt idx="1477">
                  <c:v>787</c:v>
                </c:pt>
                <c:pt idx="1478">
                  <c:v>787</c:v>
                </c:pt>
                <c:pt idx="1479">
                  <c:v>787</c:v>
                </c:pt>
                <c:pt idx="1480">
                  <c:v>787</c:v>
                </c:pt>
                <c:pt idx="1481">
                  <c:v>788</c:v>
                </c:pt>
                <c:pt idx="1482">
                  <c:v>788</c:v>
                </c:pt>
                <c:pt idx="1483">
                  <c:v>788</c:v>
                </c:pt>
                <c:pt idx="1484">
                  <c:v>788</c:v>
                </c:pt>
                <c:pt idx="1485">
                  <c:v>788</c:v>
                </c:pt>
                <c:pt idx="1486">
                  <c:v>788</c:v>
                </c:pt>
                <c:pt idx="1487">
                  <c:v>788</c:v>
                </c:pt>
                <c:pt idx="1488">
                  <c:v>788</c:v>
                </c:pt>
                <c:pt idx="1489">
                  <c:v>788</c:v>
                </c:pt>
                <c:pt idx="1490">
                  <c:v>789</c:v>
                </c:pt>
                <c:pt idx="1491">
                  <c:v>789</c:v>
                </c:pt>
                <c:pt idx="1492">
                  <c:v>789</c:v>
                </c:pt>
                <c:pt idx="1493">
                  <c:v>789</c:v>
                </c:pt>
                <c:pt idx="1494">
                  <c:v>789</c:v>
                </c:pt>
                <c:pt idx="1495">
                  <c:v>789</c:v>
                </c:pt>
                <c:pt idx="1496">
                  <c:v>789</c:v>
                </c:pt>
                <c:pt idx="1497">
                  <c:v>790</c:v>
                </c:pt>
                <c:pt idx="1498">
                  <c:v>790</c:v>
                </c:pt>
                <c:pt idx="1499">
                  <c:v>790</c:v>
                </c:pt>
                <c:pt idx="1500">
                  <c:v>790</c:v>
                </c:pt>
                <c:pt idx="1501">
                  <c:v>790</c:v>
                </c:pt>
                <c:pt idx="1502">
                  <c:v>790</c:v>
                </c:pt>
                <c:pt idx="1503">
                  <c:v>790</c:v>
                </c:pt>
                <c:pt idx="1504">
                  <c:v>790</c:v>
                </c:pt>
                <c:pt idx="1505">
                  <c:v>791</c:v>
                </c:pt>
                <c:pt idx="1506">
                  <c:v>791</c:v>
                </c:pt>
                <c:pt idx="1507">
                  <c:v>791</c:v>
                </c:pt>
                <c:pt idx="1508">
                  <c:v>791</c:v>
                </c:pt>
                <c:pt idx="1509">
                  <c:v>792</c:v>
                </c:pt>
                <c:pt idx="1510">
                  <c:v>793</c:v>
                </c:pt>
                <c:pt idx="1511">
                  <c:v>794</c:v>
                </c:pt>
                <c:pt idx="1512">
                  <c:v>794</c:v>
                </c:pt>
                <c:pt idx="1513">
                  <c:v>794</c:v>
                </c:pt>
                <c:pt idx="1514">
                  <c:v>794</c:v>
                </c:pt>
                <c:pt idx="1515">
                  <c:v>794</c:v>
                </c:pt>
                <c:pt idx="1516">
                  <c:v>794</c:v>
                </c:pt>
                <c:pt idx="1517">
                  <c:v>794</c:v>
                </c:pt>
                <c:pt idx="1518">
                  <c:v>794</c:v>
                </c:pt>
                <c:pt idx="1519">
                  <c:v>794</c:v>
                </c:pt>
                <c:pt idx="1520">
                  <c:v>795</c:v>
                </c:pt>
                <c:pt idx="1521">
                  <c:v>795</c:v>
                </c:pt>
                <c:pt idx="1522">
                  <c:v>795</c:v>
                </c:pt>
                <c:pt idx="1523">
                  <c:v>795</c:v>
                </c:pt>
                <c:pt idx="1524">
                  <c:v>795</c:v>
                </c:pt>
                <c:pt idx="1525">
                  <c:v>795</c:v>
                </c:pt>
                <c:pt idx="1526">
                  <c:v>795</c:v>
                </c:pt>
                <c:pt idx="1527">
                  <c:v>796</c:v>
                </c:pt>
                <c:pt idx="1528">
                  <c:v>796</c:v>
                </c:pt>
                <c:pt idx="1529">
                  <c:v>796</c:v>
                </c:pt>
                <c:pt idx="1530">
                  <c:v>796</c:v>
                </c:pt>
                <c:pt idx="1531">
                  <c:v>796</c:v>
                </c:pt>
                <c:pt idx="1532">
                  <c:v>797</c:v>
                </c:pt>
                <c:pt idx="1533">
                  <c:v>797</c:v>
                </c:pt>
                <c:pt idx="1534">
                  <c:v>797</c:v>
                </c:pt>
                <c:pt idx="1535">
                  <c:v>797</c:v>
                </c:pt>
                <c:pt idx="1536">
                  <c:v>797</c:v>
                </c:pt>
                <c:pt idx="1537">
                  <c:v>797</c:v>
                </c:pt>
                <c:pt idx="1538">
                  <c:v>798</c:v>
                </c:pt>
                <c:pt idx="1539">
                  <c:v>798</c:v>
                </c:pt>
                <c:pt idx="1540">
                  <c:v>798</c:v>
                </c:pt>
                <c:pt idx="1541">
                  <c:v>798</c:v>
                </c:pt>
                <c:pt idx="1542">
                  <c:v>798</c:v>
                </c:pt>
                <c:pt idx="1543">
                  <c:v>798</c:v>
                </c:pt>
                <c:pt idx="1544">
                  <c:v>798</c:v>
                </c:pt>
                <c:pt idx="1545">
                  <c:v>798</c:v>
                </c:pt>
                <c:pt idx="1546">
                  <c:v>798</c:v>
                </c:pt>
                <c:pt idx="1547">
                  <c:v>798</c:v>
                </c:pt>
                <c:pt idx="1548">
                  <c:v>798</c:v>
                </c:pt>
                <c:pt idx="1549">
                  <c:v>799</c:v>
                </c:pt>
                <c:pt idx="1550">
                  <c:v>799</c:v>
                </c:pt>
                <c:pt idx="1551">
                  <c:v>800</c:v>
                </c:pt>
                <c:pt idx="1552">
                  <c:v>800</c:v>
                </c:pt>
                <c:pt idx="1553">
                  <c:v>801</c:v>
                </c:pt>
                <c:pt idx="1554">
                  <c:v>801</c:v>
                </c:pt>
                <c:pt idx="1555">
                  <c:v>801</c:v>
                </c:pt>
                <c:pt idx="1556">
                  <c:v>801</c:v>
                </c:pt>
                <c:pt idx="1557">
                  <c:v>801</c:v>
                </c:pt>
                <c:pt idx="1558">
                  <c:v>802</c:v>
                </c:pt>
                <c:pt idx="1559">
                  <c:v>802</c:v>
                </c:pt>
                <c:pt idx="1560">
                  <c:v>802</c:v>
                </c:pt>
                <c:pt idx="1561">
                  <c:v>802</c:v>
                </c:pt>
                <c:pt idx="1562">
                  <c:v>802</c:v>
                </c:pt>
                <c:pt idx="1563">
                  <c:v>802</c:v>
                </c:pt>
                <c:pt idx="1564">
                  <c:v>802</c:v>
                </c:pt>
                <c:pt idx="1565">
                  <c:v>802</c:v>
                </c:pt>
                <c:pt idx="1566">
                  <c:v>803</c:v>
                </c:pt>
                <c:pt idx="1567">
                  <c:v>803</c:v>
                </c:pt>
                <c:pt idx="1568">
                  <c:v>803</c:v>
                </c:pt>
                <c:pt idx="1569">
                  <c:v>803</c:v>
                </c:pt>
                <c:pt idx="1570">
                  <c:v>803</c:v>
                </c:pt>
                <c:pt idx="1571">
                  <c:v>804</c:v>
                </c:pt>
                <c:pt idx="1572">
                  <c:v>804</c:v>
                </c:pt>
                <c:pt idx="1573">
                  <c:v>804</c:v>
                </c:pt>
                <c:pt idx="1574">
                  <c:v>804</c:v>
                </c:pt>
                <c:pt idx="1575">
                  <c:v>804</c:v>
                </c:pt>
                <c:pt idx="1576">
                  <c:v>804</c:v>
                </c:pt>
                <c:pt idx="1577">
                  <c:v>804</c:v>
                </c:pt>
                <c:pt idx="1578">
                  <c:v>804</c:v>
                </c:pt>
                <c:pt idx="1579">
                  <c:v>805</c:v>
                </c:pt>
                <c:pt idx="1580">
                  <c:v>805</c:v>
                </c:pt>
                <c:pt idx="1581">
                  <c:v>805</c:v>
                </c:pt>
                <c:pt idx="1582">
                  <c:v>805</c:v>
                </c:pt>
                <c:pt idx="1583">
                  <c:v>805</c:v>
                </c:pt>
                <c:pt idx="1584">
                  <c:v>805</c:v>
                </c:pt>
                <c:pt idx="1585">
                  <c:v>805</c:v>
                </c:pt>
                <c:pt idx="1586">
                  <c:v>805</c:v>
                </c:pt>
                <c:pt idx="1587">
                  <c:v>805</c:v>
                </c:pt>
                <c:pt idx="1588">
                  <c:v>805</c:v>
                </c:pt>
                <c:pt idx="1589">
                  <c:v>806</c:v>
                </c:pt>
                <c:pt idx="1590">
                  <c:v>806</c:v>
                </c:pt>
                <c:pt idx="1591">
                  <c:v>807</c:v>
                </c:pt>
                <c:pt idx="1592">
                  <c:v>807</c:v>
                </c:pt>
                <c:pt idx="1593">
                  <c:v>807</c:v>
                </c:pt>
                <c:pt idx="1594">
                  <c:v>807</c:v>
                </c:pt>
                <c:pt idx="1595">
                  <c:v>808</c:v>
                </c:pt>
                <c:pt idx="1596">
                  <c:v>808</c:v>
                </c:pt>
                <c:pt idx="1597">
                  <c:v>808</c:v>
                </c:pt>
                <c:pt idx="1598">
                  <c:v>808</c:v>
                </c:pt>
                <c:pt idx="1599">
                  <c:v>808</c:v>
                </c:pt>
                <c:pt idx="1600">
                  <c:v>808</c:v>
                </c:pt>
                <c:pt idx="1601">
                  <c:v>808</c:v>
                </c:pt>
                <c:pt idx="1602">
                  <c:v>808</c:v>
                </c:pt>
                <c:pt idx="1603">
                  <c:v>809</c:v>
                </c:pt>
                <c:pt idx="1604">
                  <c:v>809</c:v>
                </c:pt>
                <c:pt idx="1605">
                  <c:v>809</c:v>
                </c:pt>
                <c:pt idx="1606">
                  <c:v>809</c:v>
                </c:pt>
                <c:pt idx="1607">
                  <c:v>809</c:v>
                </c:pt>
                <c:pt idx="1608">
                  <c:v>809</c:v>
                </c:pt>
                <c:pt idx="1609">
                  <c:v>809</c:v>
                </c:pt>
                <c:pt idx="1610">
                  <c:v>809</c:v>
                </c:pt>
                <c:pt idx="1611">
                  <c:v>809</c:v>
                </c:pt>
                <c:pt idx="1612">
                  <c:v>810</c:v>
                </c:pt>
                <c:pt idx="1613">
                  <c:v>810</c:v>
                </c:pt>
                <c:pt idx="1614">
                  <c:v>810</c:v>
                </c:pt>
                <c:pt idx="1615">
                  <c:v>810</c:v>
                </c:pt>
                <c:pt idx="1616">
                  <c:v>810</c:v>
                </c:pt>
                <c:pt idx="1617">
                  <c:v>810</c:v>
                </c:pt>
                <c:pt idx="1618">
                  <c:v>810</c:v>
                </c:pt>
                <c:pt idx="1619">
                  <c:v>810</c:v>
                </c:pt>
                <c:pt idx="1620">
                  <c:v>810</c:v>
                </c:pt>
                <c:pt idx="1621">
                  <c:v>810</c:v>
                </c:pt>
                <c:pt idx="1622">
                  <c:v>811</c:v>
                </c:pt>
                <c:pt idx="1623">
                  <c:v>811</c:v>
                </c:pt>
                <c:pt idx="1624">
                  <c:v>811</c:v>
                </c:pt>
                <c:pt idx="1625">
                  <c:v>811</c:v>
                </c:pt>
                <c:pt idx="1626">
                  <c:v>811</c:v>
                </c:pt>
                <c:pt idx="1627">
                  <c:v>811</c:v>
                </c:pt>
                <c:pt idx="1628">
                  <c:v>811</c:v>
                </c:pt>
                <c:pt idx="1629">
                  <c:v>811</c:v>
                </c:pt>
                <c:pt idx="1630">
                  <c:v>811</c:v>
                </c:pt>
                <c:pt idx="1631">
                  <c:v>811</c:v>
                </c:pt>
                <c:pt idx="1632">
                  <c:v>812</c:v>
                </c:pt>
                <c:pt idx="1633">
                  <c:v>812</c:v>
                </c:pt>
                <c:pt idx="1634">
                  <c:v>812</c:v>
                </c:pt>
                <c:pt idx="1635">
                  <c:v>812</c:v>
                </c:pt>
                <c:pt idx="1636">
                  <c:v>812</c:v>
                </c:pt>
                <c:pt idx="1637">
                  <c:v>812</c:v>
                </c:pt>
                <c:pt idx="1638">
                  <c:v>812</c:v>
                </c:pt>
                <c:pt idx="1639">
                  <c:v>812</c:v>
                </c:pt>
                <c:pt idx="1640">
                  <c:v>812</c:v>
                </c:pt>
                <c:pt idx="1641">
                  <c:v>812</c:v>
                </c:pt>
                <c:pt idx="1642">
                  <c:v>812</c:v>
                </c:pt>
                <c:pt idx="1643">
                  <c:v>812</c:v>
                </c:pt>
                <c:pt idx="1644">
                  <c:v>813</c:v>
                </c:pt>
                <c:pt idx="1645">
                  <c:v>814</c:v>
                </c:pt>
                <c:pt idx="1646">
                  <c:v>815</c:v>
                </c:pt>
                <c:pt idx="1647">
                  <c:v>815</c:v>
                </c:pt>
                <c:pt idx="1648">
                  <c:v>815</c:v>
                </c:pt>
                <c:pt idx="1649">
                  <c:v>815</c:v>
                </c:pt>
                <c:pt idx="1650">
                  <c:v>815</c:v>
                </c:pt>
                <c:pt idx="1651">
                  <c:v>815</c:v>
                </c:pt>
                <c:pt idx="1652">
                  <c:v>815</c:v>
                </c:pt>
                <c:pt idx="1653">
                  <c:v>815</c:v>
                </c:pt>
                <c:pt idx="1654">
                  <c:v>815</c:v>
                </c:pt>
                <c:pt idx="1655">
                  <c:v>816</c:v>
                </c:pt>
                <c:pt idx="1656">
                  <c:v>816</c:v>
                </c:pt>
                <c:pt idx="1657">
                  <c:v>816</c:v>
                </c:pt>
                <c:pt idx="1658">
                  <c:v>816</c:v>
                </c:pt>
                <c:pt idx="1659">
                  <c:v>816</c:v>
                </c:pt>
                <c:pt idx="1660">
                  <c:v>816</c:v>
                </c:pt>
                <c:pt idx="1661">
                  <c:v>816</c:v>
                </c:pt>
                <c:pt idx="1662">
                  <c:v>816</c:v>
                </c:pt>
                <c:pt idx="1663">
                  <c:v>817</c:v>
                </c:pt>
                <c:pt idx="1664">
                  <c:v>817</c:v>
                </c:pt>
                <c:pt idx="1665">
                  <c:v>817</c:v>
                </c:pt>
                <c:pt idx="1666">
                  <c:v>817</c:v>
                </c:pt>
                <c:pt idx="1667">
                  <c:v>817</c:v>
                </c:pt>
                <c:pt idx="1668">
                  <c:v>817</c:v>
                </c:pt>
                <c:pt idx="1669">
                  <c:v>817</c:v>
                </c:pt>
                <c:pt idx="1670">
                  <c:v>817</c:v>
                </c:pt>
                <c:pt idx="1671">
                  <c:v>818</c:v>
                </c:pt>
                <c:pt idx="1672">
                  <c:v>818</c:v>
                </c:pt>
                <c:pt idx="1673">
                  <c:v>818</c:v>
                </c:pt>
                <c:pt idx="1674">
                  <c:v>818</c:v>
                </c:pt>
                <c:pt idx="1675">
                  <c:v>818</c:v>
                </c:pt>
                <c:pt idx="1676">
                  <c:v>818</c:v>
                </c:pt>
                <c:pt idx="1677">
                  <c:v>818</c:v>
                </c:pt>
                <c:pt idx="1678">
                  <c:v>818</c:v>
                </c:pt>
                <c:pt idx="1679">
                  <c:v>818</c:v>
                </c:pt>
                <c:pt idx="1680">
                  <c:v>818</c:v>
                </c:pt>
                <c:pt idx="1681">
                  <c:v>819</c:v>
                </c:pt>
                <c:pt idx="1682">
                  <c:v>819</c:v>
                </c:pt>
                <c:pt idx="1683">
                  <c:v>819</c:v>
                </c:pt>
                <c:pt idx="1684">
                  <c:v>819</c:v>
                </c:pt>
                <c:pt idx="1685">
                  <c:v>819</c:v>
                </c:pt>
                <c:pt idx="1686">
                  <c:v>819</c:v>
                </c:pt>
                <c:pt idx="1687">
                  <c:v>819</c:v>
                </c:pt>
                <c:pt idx="1688">
                  <c:v>819</c:v>
                </c:pt>
                <c:pt idx="1689">
                  <c:v>822</c:v>
                </c:pt>
                <c:pt idx="1690">
                  <c:v>822</c:v>
                </c:pt>
                <c:pt idx="1691">
                  <c:v>822</c:v>
                </c:pt>
                <c:pt idx="1692">
                  <c:v>822</c:v>
                </c:pt>
                <c:pt idx="1693">
                  <c:v>822</c:v>
                </c:pt>
                <c:pt idx="1694">
                  <c:v>822</c:v>
                </c:pt>
                <c:pt idx="1695">
                  <c:v>822</c:v>
                </c:pt>
                <c:pt idx="1696">
                  <c:v>822</c:v>
                </c:pt>
                <c:pt idx="1697">
                  <c:v>822</c:v>
                </c:pt>
                <c:pt idx="1698">
                  <c:v>822</c:v>
                </c:pt>
                <c:pt idx="1699">
                  <c:v>822</c:v>
                </c:pt>
                <c:pt idx="1700">
                  <c:v>823</c:v>
                </c:pt>
                <c:pt idx="1701">
                  <c:v>823</c:v>
                </c:pt>
                <c:pt idx="1702">
                  <c:v>823</c:v>
                </c:pt>
                <c:pt idx="1703">
                  <c:v>823</c:v>
                </c:pt>
                <c:pt idx="1704">
                  <c:v>823</c:v>
                </c:pt>
                <c:pt idx="1705">
                  <c:v>823</c:v>
                </c:pt>
                <c:pt idx="1706">
                  <c:v>823</c:v>
                </c:pt>
                <c:pt idx="1707">
                  <c:v>824</c:v>
                </c:pt>
                <c:pt idx="1708">
                  <c:v>824</c:v>
                </c:pt>
                <c:pt idx="1709">
                  <c:v>824</c:v>
                </c:pt>
                <c:pt idx="1710">
                  <c:v>824</c:v>
                </c:pt>
                <c:pt idx="1711">
                  <c:v>824</c:v>
                </c:pt>
                <c:pt idx="1712">
                  <c:v>824</c:v>
                </c:pt>
                <c:pt idx="1713">
                  <c:v>824</c:v>
                </c:pt>
                <c:pt idx="1714">
                  <c:v>824</c:v>
                </c:pt>
                <c:pt idx="1715">
                  <c:v>824</c:v>
                </c:pt>
                <c:pt idx="1716">
                  <c:v>824</c:v>
                </c:pt>
                <c:pt idx="1717">
                  <c:v>824</c:v>
                </c:pt>
                <c:pt idx="1718">
                  <c:v>824</c:v>
                </c:pt>
                <c:pt idx="1719">
                  <c:v>825</c:v>
                </c:pt>
                <c:pt idx="1720">
                  <c:v>825</c:v>
                </c:pt>
                <c:pt idx="1721">
                  <c:v>825</c:v>
                </c:pt>
                <c:pt idx="1722">
                  <c:v>825</c:v>
                </c:pt>
                <c:pt idx="1723">
                  <c:v>825</c:v>
                </c:pt>
                <c:pt idx="1724">
                  <c:v>825</c:v>
                </c:pt>
                <c:pt idx="1725">
                  <c:v>825</c:v>
                </c:pt>
                <c:pt idx="1726">
                  <c:v>826</c:v>
                </c:pt>
                <c:pt idx="1727">
                  <c:v>826</c:v>
                </c:pt>
                <c:pt idx="1728">
                  <c:v>826</c:v>
                </c:pt>
                <c:pt idx="1729">
                  <c:v>826</c:v>
                </c:pt>
                <c:pt idx="1730">
                  <c:v>826</c:v>
                </c:pt>
                <c:pt idx="1731">
                  <c:v>826</c:v>
                </c:pt>
                <c:pt idx="1732">
                  <c:v>826</c:v>
                </c:pt>
                <c:pt idx="1733">
                  <c:v>826</c:v>
                </c:pt>
                <c:pt idx="1734">
                  <c:v>827</c:v>
                </c:pt>
                <c:pt idx="1735">
                  <c:v>827</c:v>
                </c:pt>
                <c:pt idx="1736">
                  <c:v>828</c:v>
                </c:pt>
                <c:pt idx="1737">
                  <c:v>828</c:v>
                </c:pt>
                <c:pt idx="1738">
                  <c:v>828</c:v>
                </c:pt>
                <c:pt idx="1739">
                  <c:v>829</c:v>
                </c:pt>
                <c:pt idx="1740">
                  <c:v>829</c:v>
                </c:pt>
                <c:pt idx="1741">
                  <c:v>829</c:v>
                </c:pt>
                <c:pt idx="1742">
                  <c:v>829</c:v>
                </c:pt>
                <c:pt idx="1743">
                  <c:v>829</c:v>
                </c:pt>
                <c:pt idx="1744">
                  <c:v>829</c:v>
                </c:pt>
                <c:pt idx="1745">
                  <c:v>829</c:v>
                </c:pt>
                <c:pt idx="1746">
                  <c:v>829</c:v>
                </c:pt>
                <c:pt idx="1747">
                  <c:v>829</c:v>
                </c:pt>
                <c:pt idx="1748">
                  <c:v>830</c:v>
                </c:pt>
                <c:pt idx="1749">
                  <c:v>830</c:v>
                </c:pt>
                <c:pt idx="1750">
                  <c:v>830</c:v>
                </c:pt>
                <c:pt idx="1751">
                  <c:v>830</c:v>
                </c:pt>
                <c:pt idx="1752">
                  <c:v>831</c:v>
                </c:pt>
                <c:pt idx="1753">
                  <c:v>831</c:v>
                </c:pt>
                <c:pt idx="1754">
                  <c:v>831</c:v>
                </c:pt>
                <c:pt idx="1755">
                  <c:v>832</c:v>
                </c:pt>
                <c:pt idx="1756">
                  <c:v>832</c:v>
                </c:pt>
                <c:pt idx="1757">
                  <c:v>832</c:v>
                </c:pt>
                <c:pt idx="1758">
                  <c:v>832</c:v>
                </c:pt>
                <c:pt idx="1759">
                  <c:v>832</c:v>
                </c:pt>
                <c:pt idx="1760">
                  <c:v>832</c:v>
                </c:pt>
                <c:pt idx="1761">
                  <c:v>832</c:v>
                </c:pt>
                <c:pt idx="1762">
                  <c:v>832</c:v>
                </c:pt>
                <c:pt idx="1763">
                  <c:v>832</c:v>
                </c:pt>
                <c:pt idx="1764">
                  <c:v>832</c:v>
                </c:pt>
                <c:pt idx="1765">
                  <c:v>832</c:v>
                </c:pt>
                <c:pt idx="1766">
                  <c:v>832</c:v>
                </c:pt>
                <c:pt idx="1767">
                  <c:v>832</c:v>
                </c:pt>
                <c:pt idx="1768">
                  <c:v>833</c:v>
                </c:pt>
                <c:pt idx="1769">
                  <c:v>833</c:v>
                </c:pt>
                <c:pt idx="1770">
                  <c:v>833</c:v>
                </c:pt>
                <c:pt idx="1771">
                  <c:v>833</c:v>
                </c:pt>
                <c:pt idx="1772">
                  <c:v>833</c:v>
                </c:pt>
                <c:pt idx="1773">
                  <c:v>833</c:v>
                </c:pt>
                <c:pt idx="1774">
                  <c:v>834</c:v>
                </c:pt>
                <c:pt idx="1775">
                  <c:v>834</c:v>
                </c:pt>
                <c:pt idx="1776">
                  <c:v>835</c:v>
                </c:pt>
                <c:pt idx="1777">
                  <c:v>835</c:v>
                </c:pt>
                <c:pt idx="1778">
                  <c:v>835</c:v>
                </c:pt>
                <c:pt idx="1779">
                  <c:v>836</c:v>
                </c:pt>
                <c:pt idx="1780">
                  <c:v>836</c:v>
                </c:pt>
                <c:pt idx="1781">
                  <c:v>836</c:v>
                </c:pt>
                <c:pt idx="1782">
                  <c:v>836</c:v>
                </c:pt>
                <c:pt idx="1783">
                  <c:v>836</c:v>
                </c:pt>
                <c:pt idx="1784">
                  <c:v>836</c:v>
                </c:pt>
                <c:pt idx="1785">
                  <c:v>836</c:v>
                </c:pt>
                <c:pt idx="1786">
                  <c:v>836</c:v>
                </c:pt>
                <c:pt idx="1787">
                  <c:v>837</c:v>
                </c:pt>
                <c:pt idx="1788">
                  <c:v>837</c:v>
                </c:pt>
                <c:pt idx="1789">
                  <c:v>837</c:v>
                </c:pt>
                <c:pt idx="1790">
                  <c:v>837</c:v>
                </c:pt>
                <c:pt idx="1791">
                  <c:v>837</c:v>
                </c:pt>
                <c:pt idx="1792">
                  <c:v>838</c:v>
                </c:pt>
                <c:pt idx="1793">
                  <c:v>838</c:v>
                </c:pt>
                <c:pt idx="1794">
                  <c:v>838</c:v>
                </c:pt>
                <c:pt idx="1795">
                  <c:v>838</c:v>
                </c:pt>
                <c:pt idx="1796">
                  <c:v>838</c:v>
                </c:pt>
                <c:pt idx="1797">
                  <c:v>839</c:v>
                </c:pt>
                <c:pt idx="1798">
                  <c:v>839</c:v>
                </c:pt>
                <c:pt idx="1799">
                  <c:v>839</c:v>
                </c:pt>
                <c:pt idx="1800">
                  <c:v>839</c:v>
                </c:pt>
                <c:pt idx="1801">
                  <c:v>839</c:v>
                </c:pt>
                <c:pt idx="1802">
                  <c:v>839</c:v>
                </c:pt>
                <c:pt idx="1803">
                  <c:v>839</c:v>
                </c:pt>
                <c:pt idx="1804">
                  <c:v>839</c:v>
                </c:pt>
                <c:pt idx="1805">
                  <c:v>839</c:v>
                </c:pt>
                <c:pt idx="1806">
                  <c:v>840</c:v>
                </c:pt>
                <c:pt idx="1807">
                  <c:v>840</c:v>
                </c:pt>
                <c:pt idx="1808">
                  <c:v>840</c:v>
                </c:pt>
                <c:pt idx="1809">
                  <c:v>840</c:v>
                </c:pt>
                <c:pt idx="1810">
                  <c:v>840</c:v>
                </c:pt>
                <c:pt idx="1811">
                  <c:v>840</c:v>
                </c:pt>
                <c:pt idx="1812">
                  <c:v>840</c:v>
                </c:pt>
                <c:pt idx="1813">
                  <c:v>840</c:v>
                </c:pt>
                <c:pt idx="1814">
                  <c:v>840</c:v>
                </c:pt>
                <c:pt idx="1815">
                  <c:v>841</c:v>
                </c:pt>
                <c:pt idx="1816">
                  <c:v>842</c:v>
                </c:pt>
                <c:pt idx="1817">
                  <c:v>843</c:v>
                </c:pt>
                <c:pt idx="1818">
                  <c:v>843</c:v>
                </c:pt>
                <c:pt idx="1819">
                  <c:v>843</c:v>
                </c:pt>
                <c:pt idx="1820">
                  <c:v>843</c:v>
                </c:pt>
                <c:pt idx="1821">
                  <c:v>843</c:v>
                </c:pt>
                <c:pt idx="1822">
                  <c:v>843</c:v>
                </c:pt>
                <c:pt idx="1823">
                  <c:v>843</c:v>
                </c:pt>
                <c:pt idx="1824">
                  <c:v>843</c:v>
                </c:pt>
                <c:pt idx="1825">
                  <c:v>844</c:v>
                </c:pt>
                <c:pt idx="1826">
                  <c:v>844</c:v>
                </c:pt>
                <c:pt idx="1827">
                  <c:v>844</c:v>
                </c:pt>
                <c:pt idx="1828">
                  <c:v>844</c:v>
                </c:pt>
                <c:pt idx="1829">
                  <c:v>844</c:v>
                </c:pt>
                <c:pt idx="1830">
                  <c:v>844</c:v>
                </c:pt>
                <c:pt idx="1831">
                  <c:v>844</c:v>
                </c:pt>
                <c:pt idx="1832">
                  <c:v>845</c:v>
                </c:pt>
                <c:pt idx="1833">
                  <c:v>845</c:v>
                </c:pt>
                <c:pt idx="1834">
                  <c:v>845</c:v>
                </c:pt>
                <c:pt idx="1835">
                  <c:v>845</c:v>
                </c:pt>
                <c:pt idx="1836">
                  <c:v>845</c:v>
                </c:pt>
                <c:pt idx="1837">
                  <c:v>845</c:v>
                </c:pt>
                <c:pt idx="1838">
                  <c:v>846</c:v>
                </c:pt>
                <c:pt idx="1839">
                  <c:v>846</c:v>
                </c:pt>
                <c:pt idx="1840">
                  <c:v>846</c:v>
                </c:pt>
                <c:pt idx="1841">
                  <c:v>846</c:v>
                </c:pt>
                <c:pt idx="1842">
                  <c:v>846</c:v>
                </c:pt>
                <c:pt idx="1843">
                  <c:v>846</c:v>
                </c:pt>
                <c:pt idx="1844">
                  <c:v>846</c:v>
                </c:pt>
                <c:pt idx="1845">
                  <c:v>847</c:v>
                </c:pt>
                <c:pt idx="1846">
                  <c:v>847</c:v>
                </c:pt>
                <c:pt idx="1847">
                  <c:v>847</c:v>
                </c:pt>
                <c:pt idx="1848">
                  <c:v>847</c:v>
                </c:pt>
                <c:pt idx="1849">
                  <c:v>847</c:v>
                </c:pt>
                <c:pt idx="1850">
                  <c:v>848</c:v>
                </c:pt>
                <c:pt idx="1851">
                  <c:v>849</c:v>
                </c:pt>
                <c:pt idx="1852">
                  <c:v>850</c:v>
                </c:pt>
                <c:pt idx="1853">
                  <c:v>850</c:v>
                </c:pt>
                <c:pt idx="1854">
                  <c:v>850</c:v>
                </c:pt>
                <c:pt idx="1855">
                  <c:v>850</c:v>
                </c:pt>
                <c:pt idx="1856">
                  <c:v>850</c:v>
                </c:pt>
                <c:pt idx="1857">
                  <c:v>850</c:v>
                </c:pt>
                <c:pt idx="1858">
                  <c:v>850</c:v>
                </c:pt>
                <c:pt idx="1859">
                  <c:v>850</c:v>
                </c:pt>
                <c:pt idx="1860">
                  <c:v>851</c:v>
                </c:pt>
                <c:pt idx="1861">
                  <c:v>851</c:v>
                </c:pt>
                <c:pt idx="1862">
                  <c:v>851</c:v>
                </c:pt>
                <c:pt idx="1863">
                  <c:v>851</c:v>
                </c:pt>
                <c:pt idx="1864">
                  <c:v>851</c:v>
                </c:pt>
                <c:pt idx="1865">
                  <c:v>851</c:v>
                </c:pt>
                <c:pt idx="1866">
                  <c:v>851</c:v>
                </c:pt>
                <c:pt idx="1867">
                  <c:v>851</c:v>
                </c:pt>
                <c:pt idx="1868">
                  <c:v>851</c:v>
                </c:pt>
                <c:pt idx="1869">
                  <c:v>851</c:v>
                </c:pt>
                <c:pt idx="1870">
                  <c:v>851</c:v>
                </c:pt>
                <c:pt idx="1871">
                  <c:v>852</c:v>
                </c:pt>
                <c:pt idx="1872">
                  <c:v>852</c:v>
                </c:pt>
                <c:pt idx="1873">
                  <c:v>852</c:v>
                </c:pt>
                <c:pt idx="1874">
                  <c:v>852</c:v>
                </c:pt>
                <c:pt idx="1875">
                  <c:v>852</c:v>
                </c:pt>
                <c:pt idx="1876">
                  <c:v>852</c:v>
                </c:pt>
                <c:pt idx="1877">
                  <c:v>853</c:v>
                </c:pt>
                <c:pt idx="1878">
                  <c:v>853</c:v>
                </c:pt>
                <c:pt idx="1879">
                  <c:v>853</c:v>
                </c:pt>
                <c:pt idx="1880">
                  <c:v>853</c:v>
                </c:pt>
                <c:pt idx="1881">
                  <c:v>854</c:v>
                </c:pt>
                <c:pt idx="1882">
                  <c:v>854</c:v>
                </c:pt>
                <c:pt idx="1883">
                  <c:v>854</c:v>
                </c:pt>
                <c:pt idx="1884">
                  <c:v>854</c:v>
                </c:pt>
                <c:pt idx="1885">
                  <c:v>854</c:v>
                </c:pt>
                <c:pt idx="1886">
                  <c:v>854</c:v>
                </c:pt>
                <c:pt idx="1887">
                  <c:v>857</c:v>
                </c:pt>
                <c:pt idx="1888">
                  <c:v>857</c:v>
                </c:pt>
                <c:pt idx="1889">
                  <c:v>857</c:v>
                </c:pt>
                <c:pt idx="1890">
                  <c:v>857</c:v>
                </c:pt>
                <c:pt idx="1891">
                  <c:v>857</c:v>
                </c:pt>
                <c:pt idx="1892">
                  <c:v>857</c:v>
                </c:pt>
                <c:pt idx="1893">
                  <c:v>857</c:v>
                </c:pt>
                <c:pt idx="1894">
                  <c:v>858</c:v>
                </c:pt>
                <c:pt idx="1895">
                  <c:v>858</c:v>
                </c:pt>
                <c:pt idx="1896">
                  <c:v>858</c:v>
                </c:pt>
                <c:pt idx="1897">
                  <c:v>858</c:v>
                </c:pt>
                <c:pt idx="1898">
                  <c:v>858</c:v>
                </c:pt>
                <c:pt idx="1899">
                  <c:v>858</c:v>
                </c:pt>
                <c:pt idx="1900">
                  <c:v>858</c:v>
                </c:pt>
                <c:pt idx="1901">
                  <c:v>859</c:v>
                </c:pt>
                <c:pt idx="1902">
                  <c:v>859</c:v>
                </c:pt>
                <c:pt idx="1903">
                  <c:v>859</c:v>
                </c:pt>
                <c:pt idx="1904">
                  <c:v>859</c:v>
                </c:pt>
                <c:pt idx="1905">
                  <c:v>859</c:v>
                </c:pt>
                <c:pt idx="1906">
                  <c:v>859</c:v>
                </c:pt>
                <c:pt idx="1907">
                  <c:v>859</c:v>
                </c:pt>
                <c:pt idx="1908">
                  <c:v>860</c:v>
                </c:pt>
                <c:pt idx="1909">
                  <c:v>860</c:v>
                </c:pt>
                <c:pt idx="1910">
                  <c:v>860</c:v>
                </c:pt>
                <c:pt idx="1911">
                  <c:v>860</c:v>
                </c:pt>
                <c:pt idx="1912">
                  <c:v>860</c:v>
                </c:pt>
                <c:pt idx="1913">
                  <c:v>860</c:v>
                </c:pt>
                <c:pt idx="1914">
                  <c:v>861</c:v>
                </c:pt>
                <c:pt idx="1915">
                  <c:v>861</c:v>
                </c:pt>
                <c:pt idx="1916">
                  <c:v>862</c:v>
                </c:pt>
                <c:pt idx="1917">
                  <c:v>863</c:v>
                </c:pt>
                <c:pt idx="1918">
                  <c:v>863</c:v>
                </c:pt>
                <c:pt idx="1919">
                  <c:v>864</c:v>
                </c:pt>
                <c:pt idx="1920">
                  <c:v>864</c:v>
                </c:pt>
                <c:pt idx="1921">
                  <c:v>864</c:v>
                </c:pt>
                <c:pt idx="1922">
                  <c:v>864</c:v>
                </c:pt>
                <c:pt idx="1923">
                  <c:v>864</c:v>
                </c:pt>
                <c:pt idx="1924">
                  <c:v>864</c:v>
                </c:pt>
                <c:pt idx="1925">
                  <c:v>864</c:v>
                </c:pt>
                <c:pt idx="1926">
                  <c:v>864</c:v>
                </c:pt>
                <c:pt idx="1927">
                  <c:v>864</c:v>
                </c:pt>
                <c:pt idx="1928">
                  <c:v>865</c:v>
                </c:pt>
                <c:pt idx="1929">
                  <c:v>865</c:v>
                </c:pt>
                <c:pt idx="1930">
                  <c:v>865</c:v>
                </c:pt>
                <c:pt idx="1931">
                  <c:v>865</c:v>
                </c:pt>
                <c:pt idx="1932">
                  <c:v>865</c:v>
                </c:pt>
                <c:pt idx="1933">
                  <c:v>865</c:v>
                </c:pt>
                <c:pt idx="1934">
                  <c:v>865</c:v>
                </c:pt>
                <c:pt idx="1935">
                  <c:v>865</c:v>
                </c:pt>
                <c:pt idx="1936">
                  <c:v>865</c:v>
                </c:pt>
                <c:pt idx="1937">
                  <c:v>865</c:v>
                </c:pt>
                <c:pt idx="1938">
                  <c:v>866</c:v>
                </c:pt>
                <c:pt idx="1939">
                  <c:v>866</c:v>
                </c:pt>
                <c:pt idx="1940">
                  <c:v>866</c:v>
                </c:pt>
                <c:pt idx="1941">
                  <c:v>866</c:v>
                </c:pt>
                <c:pt idx="1942">
                  <c:v>866</c:v>
                </c:pt>
                <c:pt idx="1943">
                  <c:v>866</c:v>
                </c:pt>
                <c:pt idx="1944">
                  <c:v>867</c:v>
                </c:pt>
                <c:pt idx="1945">
                  <c:v>867</c:v>
                </c:pt>
                <c:pt idx="1946">
                  <c:v>867</c:v>
                </c:pt>
                <c:pt idx="1947">
                  <c:v>867</c:v>
                </c:pt>
                <c:pt idx="1948">
                  <c:v>867</c:v>
                </c:pt>
                <c:pt idx="1949">
                  <c:v>867</c:v>
                </c:pt>
                <c:pt idx="1950">
                  <c:v>867</c:v>
                </c:pt>
                <c:pt idx="1951">
                  <c:v>867</c:v>
                </c:pt>
                <c:pt idx="1952">
                  <c:v>868</c:v>
                </c:pt>
                <c:pt idx="1953">
                  <c:v>868</c:v>
                </c:pt>
                <c:pt idx="1954">
                  <c:v>868</c:v>
                </c:pt>
                <c:pt idx="1955">
                  <c:v>868</c:v>
                </c:pt>
                <c:pt idx="1956">
                  <c:v>868</c:v>
                </c:pt>
                <c:pt idx="1957">
                  <c:v>868</c:v>
                </c:pt>
                <c:pt idx="1958">
                  <c:v>868</c:v>
                </c:pt>
                <c:pt idx="1959">
                  <c:v>868</c:v>
                </c:pt>
                <c:pt idx="1960">
                  <c:v>869</c:v>
                </c:pt>
                <c:pt idx="1961">
                  <c:v>870</c:v>
                </c:pt>
                <c:pt idx="1962">
                  <c:v>870</c:v>
                </c:pt>
                <c:pt idx="1963">
                  <c:v>871</c:v>
                </c:pt>
                <c:pt idx="1964">
                  <c:v>871</c:v>
                </c:pt>
                <c:pt idx="1965">
                  <c:v>871</c:v>
                </c:pt>
                <c:pt idx="1966">
                  <c:v>871</c:v>
                </c:pt>
                <c:pt idx="1967">
                  <c:v>871</c:v>
                </c:pt>
                <c:pt idx="1968">
                  <c:v>871</c:v>
                </c:pt>
                <c:pt idx="1969">
                  <c:v>872</c:v>
                </c:pt>
                <c:pt idx="1970">
                  <c:v>872</c:v>
                </c:pt>
                <c:pt idx="1971">
                  <c:v>872</c:v>
                </c:pt>
                <c:pt idx="1972">
                  <c:v>872</c:v>
                </c:pt>
                <c:pt idx="1973">
                  <c:v>872</c:v>
                </c:pt>
                <c:pt idx="1974">
                  <c:v>872</c:v>
                </c:pt>
                <c:pt idx="1975">
                  <c:v>872</c:v>
                </c:pt>
                <c:pt idx="1976">
                  <c:v>872</c:v>
                </c:pt>
                <c:pt idx="1977">
                  <c:v>873</c:v>
                </c:pt>
                <c:pt idx="1978">
                  <c:v>873</c:v>
                </c:pt>
                <c:pt idx="1979">
                  <c:v>873</c:v>
                </c:pt>
                <c:pt idx="1980">
                  <c:v>873</c:v>
                </c:pt>
                <c:pt idx="1981">
                  <c:v>874</c:v>
                </c:pt>
                <c:pt idx="1982">
                  <c:v>874</c:v>
                </c:pt>
                <c:pt idx="1983">
                  <c:v>874</c:v>
                </c:pt>
                <c:pt idx="1984">
                  <c:v>874</c:v>
                </c:pt>
                <c:pt idx="1985">
                  <c:v>874</c:v>
                </c:pt>
                <c:pt idx="1986">
                  <c:v>874</c:v>
                </c:pt>
                <c:pt idx="1987">
                  <c:v>875</c:v>
                </c:pt>
                <c:pt idx="1988">
                  <c:v>875</c:v>
                </c:pt>
                <c:pt idx="1989">
                  <c:v>875</c:v>
                </c:pt>
                <c:pt idx="1990">
                  <c:v>877</c:v>
                </c:pt>
                <c:pt idx="1991">
                  <c:v>877</c:v>
                </c:pt>
                <c:pt idx="1992">
                  <c:v>878</c:v>
                </c:pt>
                <c:pt idx="1993">
                  <c:v>878</c:v>
                </c:pt>
                <c:pt idx="1994">
                  <c:v>878</c:v>
                </c:pt>
                <c:pt idx="1995">
                  <c:v>879</c:v>
                </c:pt>
                <c:pt idx="1996">
                  <c:v>879</c:v>
                </c:pt>
                <c:pt idx="1997">
                  <c:v>879</c:v>
                </c:pt>
                <c:pt idx="1998">
                  <c:v>879</c:v>
                </c:pt>
                <c:pt idx="1999">
                  <c:v>879</c:v>
                </c:pt>
                <c:pt idx="2000">
                  <c:v>879</c:v>
                </c:pt>
                <c:pt idx="2001">
                  <c:v>879</c:v>
                </c:pt>
                <c:pt idx="2002">
                  <c:v>879</c:v>
                </c:pt>
                <c:pt idx="2003">
                  <c:v>880</c:v>
                </c:pt>
                <c:pt idx="2004">
                  <c:v>880</c:v>
                </c:pt>
                <c:pt idx="2005">
                  <c:v>880</c:v>
                </c:pt>
                <c:pt idx="2006">
                  <c:v>880</c:v>
                </c:pt>
                <c:pt idx="2007">
                  <c:v>880</c:v>
                </c:pt>
                <c:pt idx="2008">
                  <c:v>880</c:v>
                </c:pt>
                <c:pt idx="2009">
                  <c:v>880</c:v>
                </c:pt>
                <c:pt idx="2010">
                  <c:v>881</c:v>
                </c:pt>
                <c:pt idx="2011">
                  <c:v>881</c:v>
                </c:pt>
                <c:pt idx="2012">
                  <c:v>881</c:v>
                </c:pt>
                <c:pt idx="2013">
                  <c:v>881</c:v>
                </c:pt>
                <c:pt idx="2014">
                  <c:v>881</c:v>
                </c:pt>
                <c:pt idx="2015">
                  <c:v>882</c:v>
                </c:pt>
                <c:pt idx="2016">
                  <c:v>882</c:v>
                </c:pt>
                <c:pt idx="2017">
                  <c:v>882</c:v>
                </c:pt>
                <c:pt idx="2018">
                  <c:v>882</c:v>
                </c:pt>
                <c:pt idx="2019">
                  <c:v>882</c:v>
                </c:pt>
                <c:pt idx="2020">
                  <c:v>883</c:v>
                </c:pt>
                <c:pt idx="2021">
                  <c:v>883</c:v>
                </c:pt>
                <c:pt idx="2022">
                  <c:v>883</c:v>
                </c:pt>
                <c:pt idx="2023">
                  <c:v>885</c:v>
                </c:pt>
                <c:pt idx="2024">
                  <c:v>885</c:v>
                </c:pt>
                <c:pt idx="2025">
                  <c:v>885</c:v>
                </c:pt>
                <c:pt idx="2026">
                  <c:v>885</c:v>
                </c:pt>
                <c:pt idx="2027">
                  <c:v>885</c:v>
                </c:pt>
                <c:pt idx="2028">
                  <c:v>885</c:v>
                </c:pt>
                <c:pt idx="2029">
                  <c:v>885</c:v>
                </c:pt>
                <c:pt idx="2030">
                  <c:v>885</c:v>
                </c:pt>
                <c:pt idx="2031">
                  <c:v>885</c:v>
                </c:pt>
                <c:pt idx="2032">
                  <c:v>885</c:v>
                </c:pt>
                <c:pt idx="2033">
                  <c:v>886</c:v>
                </c:pt>
                <c:pt idx="2034">
                  <c:v>886</c:v>
                </c:pt>
                <c:pt idx="2035">
                  <c:v>886</c:v>
                </c:pt>
                <c:pt idx="2036">
                  <c:v>886</c:v>
                </c:pt>
                <c:pt idx="2037">
                  <c:v>886</c:v>
                </c:pt>
                <c:pt idx="2038">
                  <c:v>886</c:v>
                </c:pt>
                <c:pt idx="2039">
                  <c:v>886</c:v>
                </c:pt>
                <c:pt idx="2040">
                  <c:v>886</c:v>
                </c:pt>
                <c:pt idx="2041">
                  <c:v>886</c:v>
                </c:pt>
                <c:pt idx="2042">
                  <c:v>886</c:v>
                </c:pt>
                <c:pt idx="2043">
                  <c:v>887</c:v>
                </c:pt>
                <c:pt idx="2044">
                  <c:v>887</c:v>
                </c:pt>
                <c:pt idx="2045">
                  <c:v>887</c:v>
                </c:pt>
                <c:pt idx="2046">
                  <c:v>887</c:v>
                </c:pt>
                <c:pt idx="2047">
                  <c:v>887</c:v>
                </c:pt>
                <c:pt idx="2048">
                  <c:v>888</c:v>
                </c:pt>
                <c:pt idx="2049">
                  <c:v>888</c:v>
                </c:pt>
                <c:pt idx="2050">
                  <c:v>888</c:v>
                </c:pt>
                <c:pt idx="2051">
                  <c:v>888</c:v>
                </c:pt>
                <c:pt idx="2052">
                  <c:v>888</c:v>
                </c:pt>
                <c:pt idx="2053">
                  <c:v>888</c:v>
                </c:pt>
                <c:pt idx="2054">
                  <c:v>888</c:v>
                </c:pt>
                <c:pt idx="2055">
                  <c:v>889</c:v>
                </c:pt>
                <c:pt idx="2056">
                  <c:v>889</c:v>
                </c:pt>
                <c:pt idx="2057">
                  <c:v>889</c:v>
                </c:pt>
                <c:pt idx="2058">
                  <c:v>889</c:v>
                </c:pt>
                <c:pt idx="2059">
                  <c:v>889</c:v>
                </c:pt>
                <c:pt idx="2060">
                  <c:v>889</c:v>
                </c:pt>
                <c:pt idx="2061">
                  <c:v>890</c:v>
                </c:pt>
                <c:pt idx="2062">
                  <c:v>891</c:v>
                </c:pt>
                <c:pt idx="2063">
                  <c:v>891</c:v>
                </c:pt>
                <c:pt idx="2064">
                  <c:v>891</c:v>
                </c:pt>
                <c:pt idx="2065">
                  <c:v>891</c:v>
                </c:pt>
                <c:pt idx="2066">
                  <c:v>891</c:v>
                </c:pt>
                <c:pt idx="2067">
                  <c:v>891</c:v>
                </c:pt>
                <c:pt idx="2068">
                  <c:v>892</c:v>
                </c:pt>
                <c:pt idx="2069">
                  <c:v>892</c:v>
                </c:pt>
                <c:pt idx="2070">
                  <c:v>892</c:v>
                </c:pt>
                <c:pt idx="2071">
                  <c:v>892</c:v>
                </c:pt>
                <c:pt idx="2072">
                  <c:v>892</c:v>
                </c:pt>
                <c:pt idx="2073">
                  <c:v>892</c:v>
                </c:pt>
                <c:pt idx="2074">
                  <c:v>892</c:v>
                </c:pt>
                <c:pt idx="2075">
                  <c:v>892</c:v>
                </c:pt>
                <c:pt idx="2076">
                  <c:v>893</c:v>
                </c:pt>
                <c:pt idx="2077">
                  <c:v>893</c:v>
                </c:pt>
                <c:pt idx="2078">
                  <c:v>893</c:v>
                </c:pt>
                <c:pt idx="2079">
                  <c:v>893</c:v>
                </c:pt>
                <c:pt idx="2080">
                  <c:v>893</c:v>
                </c:pt>
                <c:pt idx="2081">
                  <c:v>893</c:v>
                </c:pt>
                <c:pt idx="2082">
                  <c:v>893</c:v>
                </c:pt>
                <c:pt idx="2083">
                  <c:v>893</c:v>
                </c:pt>
                <c:pt idx="2084">
                  <c:v>894</c:v>
                </c:pt>
                <c:pt idx="2085">
                  <c:v>894</c:v>
                </c:pt>
                <c:pt idx="2086">
                  <c:v>894</c:v>
                </c:pt>
                <c:pt idx="2087">
                  <c:v>894</c:v>
                </c:pt>
                <c:pt idx="2088">
                  <c:v>894</c:v>
                </c:pt>
                <c:pt idx="2089">
                  <c:v>894</c:v>
                </c:pt>
                <c:pt idx="2090">
                  <c:v>894</c:v>
                </c:pt>
                <c:pt idx="2091">
                  <c:v>894</c:v>
                </c:pt>
                <c:pt idx="2092">
                  <c:v>895</c:v>
                </c:pt>
                <c:pt idx="2093">
                  <c:v>895</c:v>
                </c:pt>
                <c:pt idx="2094">
                  <c:v>895</c:v>
                </c:pt>
                <c:pt idx="2095">
                  <c:v>895</c:v>
                </c:pt>
                <c:pt idx="2096">
                  <c:v>895</c:v>
                </c:pt>
                <c:pt idx="2097">
                  <c:v>896</c:v>
                </c:pt>
                <c:pt idx="2098">
                  <c:v>896</c:v>
                </c:pt>
                <c:pt idx="2099">
                  <c:v>896</c:v>
                </c:pt>
                <c:pt idx="2100">
                  <c:v>896</c:v>
                </c:pt>
                <c:pt idx="2101">
                  <c:v>896</c:v>
                </c:pt>
                <c:pt idx="2102">
                  <c:v>896</c:v>
                </c:pt>
                <c:pt idx="2103">
                  <c:v>899</c:v>
                </c:pt>
                <c:pt idx="2104">
                  <c:v>899</c:v>
                </c:pt>
                <c:pt idx="2105">
                  <c:v>899</c:v>
                </c:pt>
                <c:pt idx="2106">
                  <c:v>899</c:v>
                </c:pt>
                <c:pt idx="2107">
                  <c:v>899</c:v>
                </c:pt>
                <c:pt idx="2108">
                  <c:v>899</c:v>
                </c:pt>
                <c:pt idx="2109">
                  <c:v>899</c:v>
                </c:pt>
                <c:pt idx="2110">
                  <c:v>899</c:v>
                </c:pt>
                <c:pt idx="2111">
                  <c:v>900</c:v>
                </c:pt>
                <c:pt idx="2112">
                  <c:v>900</c:v>
                </c:pt>
                <c:pt idx="2113">
                  <c:v>900</c:v>
                </c:pt>
                <c:pt idx="2114">
                  <c:v>900</c:v>
                </c:pt>
                <c:pt idx="2115">
                  <c:v>900</c:v>
                </c:pt>
                <c:pt idx="2116">
                  <c:v>900</c:v>
                </c:pt>
                <c:pt idx="2117">
                  <c:v>901</c:v>
                </c:pt>
                <c:pt idx="2118">
                  <c:v>901</c:v>
                </c:pt>
                <c:pt idx="2119">
                  <c:v>901</c:v>
                </c:pt>
                <c:pt idx="2120">
                  <c:v>901</c:v>
                </c:pt>
                <c:pt idx="2121">
                  <c:v>901</c:v>
                </c:pt>
                <c:pt idx="2122">
                  <c:v>901</c:v>
                </c:pt>
                <c:pt idx="2123">
                  <c:v>901</c:v>
                </c:pt>
                <c:pt idx="2124">
                  <c:v>901</c:v>
                </c:pt>
                <c:pt idx="2125">
                  <c:v>902</c:v>
                </c:pt>
                <c:pt idx="2126">
                  <c:v>902</c:v>
                </c:pt>
                <c:pt idx="2127">
                  <c:v>902</c:v>
                </c:pt>
                <c:pt idx="2128">
                  <c:v>902</c:v>
                </c:pt>
                <c:pt idx="2129">
                  <c:v>902</c:v>
                </c:pt>
                <c:pt idx="2130">
                  <c:v>902</c:v>
                </c:pt>
                <c:pt idx="2131">
                  <c:v>902</c:v>
                </c:pt>
                <c:pt idx="2132">
                  <c:v>902</c:v>
                </c:pt>
                <c:pt idx="2133">
                  <c:v>903</c:v>
                </c:pt>
                <c:pt idx="2134">
                  <c:v>903</c:v>
                </c:pt>
                <c:pt idx="2135">
                  <c:v>903</c:v>
                </c:pt>
                <c:pt idx="2136">
                  <c:v>903</c:v>
                </c:pt>
                <c:pt idx="2137">
                  <c:v>903</c:v>
                </c:pt>
                <c:pt idx="2138">
                  <c:v>903</c:v>
                </c:pt>
                <c:pt idx="2139">
                  <c:v>904</c:v>
                </c:pt>
                <c:pt idx="2140">
                  <c:v>904</c:v>
                </c:pt>
                <c:pt idx="2141">
                  <c:v>905</c:v>
                </c:pt>
                <c:pt idx="2142">
                  <c:v>906</c:v>
                </c:pt>
                <c:pt idx="2143">
                  <c:v>906</c:v>
                </c:pt>
                <c:pt idx="2144">
                  <c:v>906</c:v>
                </c:pt>
                <c:pt idx="2145">
                  <c:v>906</c:v>
                </c:pt>
                <c:pt idx="2146">
                  <c:v>906</c:v>
                </c:pt>
                <c:pt idx="2147">
                  <c:v>906</c:v>
                </c:pt>
                <c:pt idx="2148">
                  <c:v>907</c:v>
                </c:pt>
                <c:pt idx="2149">
                  <c:v>907</c:v>
                </c:pt>
                <c:pt idx="2150">
                  <c:v>907</c:v>
                </c:pt>
                <c:pt idx="2151">
                  <c:v>907</c:v>
                </c:pt>
                <c:pt idx="2152">
                  <c:v>907</c:v>
                </c:pt>
                <c:pt idx="2153">
                  <c:v>907</c:v>
                </c:pt>
                <c:pt idx="2154">
                  <c:v>907</c:v>
                </c:pt>
                <c:pt idx="2155">
                  <c:v>907</c:v>
                </c:pt>
                <c:pt idx="2156">
                  <c:v>907</c:v>
                </c:pt>
                <c:pt idx="2157">
                  <c:v>907</c:v>
                </c:pt>
                <c:pt idx="2158">
                  <c:v>908</c:v>
                </c:pt>
                <c:pt idx="2159">
                  <c:v>908</c:v>
                </c:pt>
                <c:pt idx="2160">
                  <c:v>908</c:v>
                </c:pt>
                <c:pt idx="2161">
                  <c:v>908</c:v>
                </c:pt>
                <c:pt idx="2162">
                  <c:v>908</c:v>
                </c:pt>
                <c:pt idx="2163">
                  <c:v>908</c:v>
                </c:pt>
                <c:pt idx="2164">
                  <c:v>909</c:v>
                </c:pt>
                <c:pt idx="2165">
                  <c:v>909</c:v>
                </c:pt>
                <c:pt idx="2166">
                  <c:v>909</c:v>
                </c:pt>
                <c:pt idx="2167">
                  <c:v>909</c:v>
                </c:pt>
                <c:pt idx="2168">
                  <c:v>909</c:v>
                </c:pt>
                <c:pt idx="2169">
                  <c:v>909</c:v>
                </c:pt>
                <c:pt idx="2170">
                  <c:v>909</c:v>
                </c:pt>
                <c:pt idx="2171">
                  <c:v>909</c:v>
                </c:pt>
                <c:pt idx="2172">
                  <c:v>909</c:v>
                </c:pt>
                <c:pt idx="2173">
                  <c:v>910</c:v>
                </c:pt>
                <c:pt idx="2174">
                  <c:v>910</c:v>
                </c:pt>
                <c:pt idx="2175">
                  <c:v>910</c:v>
                </c:pt>
                <c:pt idx="2176">
                  <c:v>910</c:v>
                </c:pt>
                <c:pt idx="2177">
                  <c:v>910</c:v>
                </c:pt>
                <c:pt idx="2178">
                  <c:v>910</c:v>
                </c:pt>
                <c:pt idx="2179">
                  <c:v>910</c:v>
                </c:pt>
                <c:pt idx="2180">
                  <c:v>910</c:v>
                </c:pt>
                <c:pt idx="2181">
                  <c:v>911</c:v>
                </c:pt>
                <c:pt idx="2182">
                  <c:v>911</c:v>
                </c:pt>
                <c:pt idx="2183">
                  <c:v>912</c:v>
                </c:pt>
                <c:pt idx="2184">
                  <c:v>912</c:v>
                </c:pt>
                <c:pt idx="2185">
                  <c:v>913</c:v>
                </c:pt>
                <c:pt idx="2186">
                  <c:v>913</c:v>
                </c:pt>
                <c:pt idx="2187">
                  <c:v>913</c:v>
                </c:pt>
                <c:pt idx="2188">
                  <c:v>913</c:v>
                </c:pt>
                <c:pt idx="2189">
                  <c:v>913</c:v>
                </c:pt>
                <c:pt idx="2190">
                  <c:v>913</c:v>
                </c:pt>
                <c:pt idx="2191">
                  <c:v>913</c:v>
                </c:pt>
                <c:pt idx="2192">
                  <c:v>913</c:v>
                </c:pt>
                <c:pt idx="2193">
                  <c:v>913</c:v>
                </c:pt>
                <c:pt idx="2194">
                  <c:v>913</c:v>
                </c:pt>
                <c:pt idx="2195">
                  <c:v>913</c:v>
                </c:pt>
                <c:pt idx="2196">
                  <c:v>913</c:v>
                </c:pt>
                <c:pt idx="2197">
                  <c:v>913</c:v>
                </c:pt>
                <c:pt idx="2198">
                  <c:v>913</c:v>
                </c:pt>
                <c:pt idx="2199">
                  <c:v>914</c:v>
                </c:pt>
                <c:pt idx="2200">
                  <c:v>914</c:v>
                </c:pt>
                <c:pt idx="2201">
                  <c:v>914</c:v>
                </c:pt>
                <c:pt idx="2202">
                  <c:v>914</c:v>
                </c:pt>
                <c:pt idx="2203">
                  <c:v>914</c:v>
                </c:pt>
                <c:pt idx="2204">
                  <c:v>914</c:v>
                </c:pt>
                <c:pt idx="2205">
                  <c:v>915</c:v>
                </c:pt>
                <c:pt idx="2206">
                  <c:v>915</c:v>
                </c:pt>
                <c:pt idx="2207">
                  <c:v>915</c:v>
                </c:pt>
                <c:pt idx="2208">
                  <c:v>915</c:v>
                </c:pt>
                <c:pt idx="2209">
                  <c:v>915</c:v>
                </c:pt>
                <c:pt idx="2210">
                  <c:v>915</c:v>
                </c:pt>
                <c:pt idx="2211">
                  <c:v>915</c:v>
                </c:pt>
                <c:pt idx="2212">
                  <c:v>915</c:v>
                </c:pt>
                <c:pt idx="2213">
                  <c:v>916</c:v>
                </c:pt>
                <c:pt idx="2214">
                  <c:v>916</c:v>
                </c:pt>
                <c:pt idx="2215">
                  <c:v>916</c:v>
                </c:pt>
                <c:pt idx="2216">
                  <c:v>916</c:v>
                </c:pt>
                <c:pt idx="2217">
                  <c:v>916</c:v>
                </c:pt>
                <c:pt idx="2218">
                  <c:v>916</c:v>
                </c:pt>
                <c:pt idx="2219">
                  <c:v>916</c:v>
                </c:pt>
                <c:pt idx="2220">
                  <c:v>916</c:v>
                </c:pt>
                <c:pt idx="2221">
                  <c:v>917</c:v>
                </c:pt>
                <c:pt idx="2222">
                  <c:v>917</c:v>
                </c:pt>
                <c:pt idx="2223">
                  <c:v>917</c:v>
                </c:pt>
                <c:pt idx="2224">
                  <c:v>917</c:v>
                </c:pt>
                <c:pt idx="2225">
                  <c:v>917</c:v>
                </c:pt>
                <c:pt idx="2226">
                  <c:v>917</c:v>
                </c:pt>
                <c:pt idx="2227">
                  <c:v>917</c:v>
                </c:pt>
                <c:pt idx="2228">
                  <c:v>918</c:v>
                </c:pt>
                <c:pt idx="2229">
                  <c:v>920</c:v>
                </c:pt>
                <c:pt idx="2230">
                  <c:v>920</c:v>
                </c:pt>
                <c:pt idx="2231">
                  <c:v>920</c:v>
                </c:pt>
                <c:pt idx="2232">
                  <c:v>920</c:v>
                </c:pt>
                <c:pt idx="2233">
                  <c:v>920</c:v>
                </c:pt>
                <c:pt idx="2234">
                  <c:v>920</c:v>
                </c:pt>
                <c:pt idx="2235">
                  <c:v>920</c:v>
                </c:pt>
                <c:pt idx="2236">
                  <c:v>920</c:v>
                </c:pt>
                <c:pt idx="2237">
                  <c:v>920</c:v>
                </c:pt>
                <c:pt idx="2238">
                  <c:v>920</c:v>
                </c:pt>
                <c:pt idx="2239">
                  <c:v>921</c:v>
                </c:pt>
                <c:pt idx="2240">
                  <c:v>921</c:v>
                </c:pt>
                <c:pt idx="2241">
                  <c:v>921</c:v>
                </c:pt>
                <c:pt idx="2242">
                  <c:v>921</c:v>
                </c:pt>
                <c:pt idx="2243">
                  <c:v>921</c:v>
                </c:pt>
                <c:pt idx="2244">
                  <c:v>921</c:v>
                </c:pt>
                <c:pt idx="2245">
                  <c:v>921</c:v>
                </c:pt>
                <c:pt idx="2246">
                  <c:v>921</c:v>
                </c:pt>
                <c:pt idx="2247">
                  <c:v>921</c:v>
                </c:pt>
                <c:pt idx="2248">
                  <c:v>922</c:v>
                </c:pt>
                <c:pt idx="2249">
                  <c:v>922</c:v>
                </c:pt>
                <c:pt idx="2250">
                  <c:v>922</c:v>
                </c:pt>
                <c:pt idx="2251">
                  <c:v>923</c:v>
                </c:pt>
                <c:pt idx="2252">
                  <c:v>923</c:v>
                </c:pt>
                <c:pt idx="2253">
                  <c:v>923</c:v>
                </c:pt>
                <c:pt idx="2254">
                  <c:v>923</c:v>
                </c:pt>
                <c:pt idx="2255">
                  <c:v>923</c:v>
                </c:pt>
                <c:pt idx="2256">
                  <c:v>923</c:v>
                </c:pt>
                <c:pt idx="2257">
                  <c:v>923</c:v>
                </c:pt>
                <c:pt idx="2258">
                  <c:v>923</c:v>
                </c:pt>
                <c:pt idx="2259">
                  <c:v>924</c:v>
                </c:pt>
                <c:pt idx="2260">
                  <c:v>924</c:v>
                </c:pt>
                <c:pt idx="2261">
                  <c:v>924</c:v>
                </c:pt>
                <c:pt idx="2262">
                  <c:v>924</c:v>
                </c:pt>
                <c:pt idx="2263">
                  <c:v>924</c:v>
                </c:pt>
                <c:pt idx="2264">
                  <c:v>925</c:v>
                </c:pt>
                <c:pt idx="2265">
                  <c:v>926</c:v>
                </c:pt>
                <c:pt idx="2266">
                  <c:v>927</c:v>
                </c:pt>
                <c:pt idx="2267">
                  <c:v>927</c:v>
                </c:pt>
                <c:pt idx="2268">
                  <c:v>927</c:v>
                </c:pt>
                <c:pt idx="2269">
                  <c:v>927</c:v>
                </c:pt>
                <c:pt idx="2270">
                  <c:v>927</c:v>
                </c:pt>
                <c:pt idx="2271">
                  <c:v>927</c:v>
                </c:pt>
                <c:pt idx="2272">
                  <c:v>927</c:v>
                </c:pt>
                <c:pt idx="2273">
                  <c:v>927</c:v>
                </c:pt>
                <c:pt idx="2274">
                  <c:v>927</c:v>
                </c:pt>
                <c:pt idx="2275">
                  <c:v>927</c:v>
                </c:pt>
                <c:pt idx="2276">
                  <c:v>928</c:v>
                </c:pt>
                <c:pt idx="2277">
                  <c:v>928</c:v>
                </c:pt>
                <c:pt idx="2278">
                  <c:v>928</c:v>
                </c:pt>
                <c:pt idx="2279">
                  <c:v>928</c:v>
                </c:pt>
                <c:pt idx="2280">
                  <c:v>928</c:v>
                </c:pt>
                <c:pt idx="2281">
                  <c:v>928</c:v>
                </c:pt>
                <c:pt idx="2282">
                  <c:v>928</c:v>
                </c:pt>
                <c:pt idx="2283">
                  <c:v>929</c:v>
                </c:pt>
                <c:pt idx="2284">
                  <c:v>929</c:v>
                </c:pt>
                <c:pt idx="2285">
                  <c:v>929</c:v>
                </c:pt>
                <c:pt idx="2286">
                  <c:v>929</c:v>
                </c:pt>
                <c:pt idx="2287">
                  <c:v>929</c:v>
                </c:pt>
                <c:pt idx="2288">
                  <c:v>929</c:v>
                </c:pt>
                <c:pt idx="2289">
                  <c:v>929</c:v>
                </c:pt>
                <c:pt idx="2290">
                  <c:v>930</c:v>
                </c:pt>
                <c:pt idx="2291">
                  <c:v>930</c:v>
                </c:pt>
                <c:pt idx="2292">
                  <c:v>930</c:v>
                </c:pt>
                <c:pt idx="2293">
                  <c:v>930</c:v>
                </c:pt>
                <c:pt idx="2294">
                  <c:v>930</c:v>
                </c:pt>
                <c:pt idx="2295">
                  <c:v>930</c:v>
                </c:pt>
                <c:pt idx="2296">
                  <c:v>930</c:v>
                </c:pt>
                <c:pt idx="2297">
                  <c:v>930</c:v>
                </c:pt>
                <c:pt idx="2298">
                  <c:v>931</c:v>
                </c:pt>
                <c:pt idx="2299">
                  <c:v>931</c:v>
                </c:pt>
                <c:pt idx="2300">
                  <c:v>931</c:v>
                </c:pt>
                <c:pt idx="2301">
                  <c:v>931</c:v>
                </c:pt>
                <c:pt idx="2302">
                  <c:v>931</c:v>
                </c:pt>
                <c:pt idx="2303">
                  <c:v>931</c:v>
                </c:pt>
                <c:pt idx="2304">
                  <c:v>931</c:v>
                </c:pt>
                <c:pt idx="2305">
                  <c:v>931</c:v>
                </c:pt>
                <c:pt idx="2306">
                  <c:v>931</c:v>
                </c:pt>
                <c:pt idx="2307">
                  <c:v>931</c:v>
                </c:pt>
                <c:pt idx="2308">
                  <c:v>932</c:v>
                </c:pt>
                <c:pt idx="2309">
                  <c:v>933</c:v>
                </c:pt>
                <c:pt idx="2310">
                  <c:v>933</c:v>
                </c:pt>
                <c:pt idx="2311">
                  <c:v>934</c:v>
                </c:pt>
                <c:pt idx="2312">
                  <c:v>934</c:v>
                </c:pt>
                <c:pt idx="2313">
                  <c:v>934</c:v>
                </c:pt>
                <c:pt idx="2314">
                  <c:v>934</c:v>
                </c:pt>
                <c:pt idx="2315">
                  <c:v>934</c:v>
                </c:pt>
                <c:pt idx="2316">
                  <c:v>934</c:v>
                </c:pt>
                <c:pt idx="2317">
                  <c:v>934</c:v>
                </c:pt>
                <c:pt idx="2318">
                  <c:v>934</c:v>
                </c:pt>
                <c:pt idx="2319">
                  <c:v>935</c:v>
                </c:pt>
                <c:pt idx="2320">
                  <c:v>935</c:v>
                </c:pt>
                <c:pt idx="2321">
                  <c:v>935</c:v>
                </c:pt>
                <c:pt idx="2322">
                  <c:v>935</c:v>
                </c:pt>
                <c:pt idx="2323">
                  <c:v>935</c:v>
                </c:pt>
                <c:pt idx="2324">
                  <c:v>935</c:v>
                </c:pt>
                <c:pt idx="2325">
                  <c:v>935</c:v>
                </c:pt>
                <c:pt idx="2326">
                  <c:v>935</c:v>
                </c:pt>
                <c:pt idx="2327">
                  <c:v>935</c:v>
                </c:pt>
                <c:pt idx="2328">
                  <c:v>936</c:v>
                </c:pt>
                <c:pt idx="2329">
                  <c:v>936</c:v>
                </c:pt>
                <c:pt idx="2330">
                  <c:v>936</c:v>
                </c:pt>
                <c:pt idx="2331">
                  <c:v>936</c:v>
                </c:pt>
                <c:pt idx="2332">
                  <c:v>936</c:v>
                </c:pt>
                <c:pt idx="2333">
                  <c:v>936</c:v>
                </c:pt>
                <c:pt idx="2334">
                  <c:v>936</c:v>
                </c:pt>
                <c:pt idx="2335">
                  <c:v>936</c:v>
                </c:pt>
                <c:pt idx="2336">
                  <c:v>936</c:v>
                </c:pt>
                <c:pt idx="2337">
                  <c:v>936</c:v>
                </c:pt>
                <c:pt idx="2338">
                  <c:v>937</c:v>
                </c:pt>
                <c:pt idx="2339">
                  <c:v>937</c:v>
                </c:pt>
                <c:pt idx="2340">
                  <c:v>937</c:v>
                </c:pt>
                <c:pt idx="2341">
                  <c:v>937</c:v>
                </c:pt>
                <c:pt idx="2342">
                  <c:v>937</c:v>
                </c:pt>
                <c:pt idx="2343">
                  <c:v>937</c:v>
                </c:pt>
                <c:pt idx="2344">
                  <c:v>937</c:v>
                </c:pt>
                <c:pt idx="2345">
                  <c:v>937</c:v>
                </c:pt>
                <c:pt idx="2346">
                  <c:v>938</c:v>
                </c:pt>
                <c:pt idx="2347">
                  <c:v>938</c:v>
                </c:pt>
                <c:pt idx="2348">
                  <c:v>938</c:v>
                </c:pt>
                <c:pt idx="2349">
                  <c:v>938</c:v>
                </c:pt>
                <c:pt idx="2350">
                  <c:v>938</c:v>
                </c:pt>
                <c:pt idx="2351">
                  <c:v>938</c:v>
                </c:pt>
                <c:pt idx="2352">
                  <c:v>938</c:v>
                </c:pt>
                <c:pt idx="2353">
                  <c:v>940</c:v>
                </c:pt>
                <c:pt idx="2354">
                  <c:v>941</c:v>
                </c:pt>
                <c:pt idx="2355">
                  <c:v>941</c:v>
                </c:pt>
                <c:pt idx="2356">
                  <c:v>941</c:v>
                </c:pt>
                <c:pt idx="2357">
                  <c:v>941</c:v>
                </c:pt>
                <c:pt idx="2358">
                  <c:v>941</c:v>
                </c:pt>
                <c:pt idx="2359">
                  <c:v>942</c:v>
                </c:pt>
                <c:pt idx="2360">
                  <c:v>942</c:v>
                </c:pt>
                <c:pt idx="2361">
                  <c:v>942</c:v>
                </c:pt>
                <c:pt idx="2362">
                  <c:v>942</c:v>
                </c:pt>
                <c:pt idx="2363">
                  <c:v>942</c:v>
                </c:pt>
                <c:pt idx="2364">
                  <c:v>942</c:v>
                </c:pt>
                <c:pt idx="2365">
                  <c:v>942</c:v>
                </c:pt>
                <c:pt idx="2366">
                  <c:v>942</c:v>
                </c:pt>
                <c:pt idx="2367">
                  <c:v>942</c:v>
                </c:pt>
                <c:pt idx="2368">
                  <c:v>942</c:v>
                </c:pt>
                <c:pt idx="2369">
                  <c:v>942</c:v>
                </c:pt>
                <c:pt idx="2370">
                  <c:v>942</c:v>
                </c:pt>
                <c:pt idx="2371">
                  <c:v>942</c:v>
                </c:pt>
                <c:pt idx="2372">
                  <c:v>943</c:v>
                </c:pt>
                <c:pt idx="2373">
                  <c:v>943</c:v>
                </c:pt>
                <c:pt idx="2374">
                  <c:v>943</c:v>
                </c:pt>
                <c:pt idx="2375">
                  <c:v>943</c:v>
                </c:pt>
                <c:pt idx="2376">
                  <c:v>943</c:v>
                </c:pt>
                <c:pt idx="2377">
                  <c:v>943</c:v>
                </c:pt>
                <c:pt idx="2378">
                  <c:v>943</c:v>
                </c:pt>
                <c:pt idx="2379">
                  <c:v>943</c:v>
                </c:pt>
                <c:pt idx="2380">
                  <c:v>944</c:v>
                </c:pt>
                <c:pt idx="2381">
                  <c:v>944</c:v>
                </c:pt>
                <c:pt idx="2382">
                  <c:v>944</c:v>
                </c:pt>
                <c:pt idx="2383">
                  <c:v>944</c:v>
                </c:pt>
                <c:pt idx="2384">
                  <c:v>944</c:v>
                </c:pt>
                <c:pt idx="2385">
                  <c:v>945</c:v>
                </c:pt>
                <c:pt idx="2386">
                  <c:v>945</c:v>
                </c:pt>
                <c:pt idx="2387">
                  <c:v>945</c:v>
                </c:pt>
                <c:pt idx="2388">
                  <c:v>945</c:v>
                </c:pt>
                <c:pt idx="2389">
                  <c:v>945</c:v>
                </c:pt>
                <c:pt idx="2390">
                  <c:v>945</c:v>
                </c:pt>
                <c:pt idx="2391">
                  <c:v>945</c:v>
                </c:pt>
                <c:pt idx="2392">
                  <c:v>945</c:v>
                </c:pt>
                <c:pt idx="2393">
                  <c:v>946</c:v>
                </c:pt>
                <c:pt idx="2394">
                  <c:v>947</c:v>
                </c:pt>
                <c:pt idx="2395">
                  <c:v>947</c:v>
                </c:pt>
                <c:pt idx="2396">
                  <c:v>948</c:v>
                </c:pt>
                <c:pt idx="2397">
                  <c:v>948</c:v>
                </c:pt>
                <c:pt idx="2398">
                  <c:v>948</c:v>
                </c:pt>
                <c:pt idx="2399">
                  <c:v>948</c:v>
                </c:pt>
                <c:pt idx="2400">
                  <c:v>948</c:v>
                </c:pt>
                <c:pt idx="2401">
                  <c:v>948</c:v>
                </c:pt>
                <c:pt idx="2402">
                  <c:v>948</c:v>
                </c:pt>
                <c:pt idx="2403">
                  <c:v>949</c:v>
                </c:pt>
                <c:pt idx="2404">
                  <c:v>949</c:v>
                </c:pt>
                <c:pt idx="2405">
                  <c:v>949</c:v>
                </c:pt>
                <c:pt idx="2406">
                  <c:v>949</c:v>
                </c:pt>
                <c:pt idx="2407">
                  <c:v>949</c:v>
                </c:pt>
                <c:pt idx="2408">
                  <c:v>949</c:v>
                </c:pt>
                <c:pt idx="2409">
                  <c:v>949</c:v>
                </c:pt>
                <c:pt idx="2410">
                  <c:v>949</c:v>
                </c:pt>
                <c:pt idx="2411">
                  <c:v>950</c:v>
                </c:pt>
                <c:pt idx="2412">
                  <c:v>950</c:v>
                </c:pt>
                <c:pt idx="2413">
                  <c:v>950</c:v>
                </c:pt>
                <c:pt idx="2414">
                  <c:v>950</c:v>
                </c:pt>
                <c:pt idx="2415">
                  <c:v>950</c:v>
                </c:pt>
                <c:pt idx="2416">
                  <c:v>950</c:v>
                </c:pt>
                <c:pt idx="2417">
                  <c:v>950</c:v>
                </c:pt>
                <c:pt idx="2418">
                  <c:v>950</c:v>
                </c:pt>
                <c:pt idx="2419">
                  <c:v>950</c:v>
                </c:pt>
                <c:pt idx="2420">
                  <c:v>950</c:v>
                </c:pt>
                <c:pt idx="2421">
                  <c:v>950</c:v>
                </c:pt>
                <c:pt idx="2422">
                  <c:v>951</c:v>
                </c:pt>
                <c:pt idx="2423">
                  <c:v>951</c:v>
                </c:pt>
                <c:pt idx="2424">
                  <c:v>951</c:v>
                </c:pt>
                <c:pt idx="2425">
                  <c:v>951</c:v>
                </c:pt>
                <c:pt idx="2426">
                  <c:v>951</c:v>
                </c:pt>
                <c:pt idx="2427">
                  <c:v>951</c:v>
                </c:pt>
                <c:pt idx="2428">
                  <c:v>952</c:v>
                </c:pt>
                <c:pt idx="2429">
                  <c:v>952</c:v>
                </c:pt>
                <c:pt idx="2430">
                  <c:v>952</c:v>
                </c:pt>
                <c:pt idx="2431">
                  <c:v>952</c:v>
                </c:pt>
                <c:pt idx="2432">
                  <c:v>952</c:v>
                </c:pt>
                <c:pt idx="2433">
                  <c:v>952</c:v>
                </c:pt>
                <c:pt idx="2434">
                  <c:v>952</c:v>
                </c:pt>
                <c:pt idx="2435">
                  <c:v>955</c:v>
                </c:pt>
                <c:pt idx="2436">
                  <c:v>955</c:v>
                </c:pt>
                <c:pt idx="2437">
                  <c:v>955</c:v>
                </c:pt>
                <c:pt idx="2438">
                  <c:v>955</c:v>
                </c:pt>
                <c:pt idx="2439">
                  <c:v>955</c:v>
                </c:pt>
                <c:pt idx="2440">
                  <c:v>955</c:v>
                </c:pt>
                <c:pt idx="2441">
                  <c:v>955</c:v>
                </c:pt>
                <c:pt idx="2442">
                  <c:v>956</c:v>
                </c:pt>
                <c:pt idx="2443">
                  <c:v>956</c:v>
                </c:pt>
                <c:pt idx="2444">
                  <c:v>956</c:v>
                </c:pt>
                <c:pt idx="2445">
                  <c:v>956</c:v>
                </c:pt>
                <c:pt idx="2446">
                  <c:v>956</c:v>
                </c:pt>
                <c:pt idx="2447">
                  <c:v>956</c:v>
                </c:pt>
                <c:pt idx="2448">
                  <c:v>956</c:v>
                </c:pt>
                <c:pt idx="2449">
                  <c:v>956</c:v>
                </c:pt>
                <c:pt idx="2450">
                  <c:v>956</c:v>
                </c:pt>
                <c:pt idx="2451">
                  <c:v>956</c:v>
                </c:pt>
                <c:pt idx="2452">
                  <c:v>957</c:v>
                </c:pt>
                <c:pt idx="2453">
                  <c:v>957</c:v>
                </c:pt>
                <c:pt idx="2454">
                  <c:v>957</c:v>
                </c:pt>
                <c:pt idx="2455">
                  <c:v>957</c:v>
                </c:pt>
                <c:pt idx="2456">
                  <c:v>957</c:v>
                </c:pt>
                <c:pt idx="2457">
                  <c:v>958</c:v>
                </c:pt>
                <c:pt idx="2458">
                  <c:v>958</c:v>
                </c:pt>
                <c:pt idx="2459">
                  <c:v>958</c:v>
                </c:pt>
                <c:pt idx="2460">
                  <c:v>958</c:v>
                </c:pt>
                <c:pt idx="2461">
                  <c:v>958</c:v>
                </c:pt>
                <c:pt idx="2462">
                  <c:v>958</c:v>
                </c:pt>
                <c:pt idx="2463">
                  <c:v>959</c:v>
                </c:pt>
                <c:pt idx="2464">
                  <c:v>959</c:v>
                </c:pt>
                <c:pt idx="2465">
                  <c:v>959</c:v>
                </c:pt>
                <c:pt idx="2466">
                  <c:v>959</c:v>
                </c:pt>
                <c:pt idx="2467">
                  <c:v>959</c:v>
                </c:pt>
                <c:pt idx="2468">
                  <c:v>959</c:v>
                </c:pt>
                <c:pt idx="2469">
                  <c:v>959</c:v>
                </c:pt>
                <c:pt idx="2470">
                  <c:v>959</c:v>
                </c:pt>
                <c:pt idx="2471">
                  <c:v>961</c:v>
                </c:pt>
                <c:pt idx="2472">
                  <c:v>962</c:v>
                </c:pt>
                <c:pt idx="2473">
                  <c:v>962</c:v>
                </c:pt>
                <c:pt idx="2474">
                  <c:v>962</c:v>
                </c:pt>
                <c:pt idx="2475">
                  <c:v>962</c:v>
                </c:pt>
                <c:pt idx="2476">
                  <c:v>962</c:v>
                </c:pt>
                <c:pt idx="2477">
                  <c:v>962</c:v>
                </c:pt>
                <c:pt idx="2478">
                  <c:v>962</c:v>
                </c:pt>
                <c:pt idx="2479">
                  <c:v>963</c:v>
                </c:pt>
                <c:pt idx="2480">
                  <c:v>963</c:v>
                </c:pt>
                <c:pt idx="2481">
                  <c:v>963</c:v>
                </c:pt>
                <c:pt idx="2482">
                  <c:v>963</c:v>
                </c:pt>
                <c:pt idx="2483">
                  <c:v>963</c:v>
                </c:pt>
                <c:pt idx="2484">
                  <c:v>963</c:v>
                </c:pt>
                <c:pt idx="2485">
                  <c:v>963</c:v>
                </c:pt>
                <c:pt idx="2486">
                  <c:v>963</c:v>
                </c:pt>
                <c:pt idx="2487">
                  <c:v>963</c:v>
                </c:pt>
                <c:pt idx="2488">
                  <c:v>964</c:v>
                </c:pt>
                <c:pt idx="2489">
                  <c:v>964</c:v>
                </c:pt>
                <c:pt idx="2490">
                  <c:v>964</c:v>
                </c:pt>
                <c:pt idx="2491">
                  <c:v>964</c:v>
                </c:pt>
                <c:pt idx="2492">
                  <c:v>964</c:v>
                </c:pt>
                <c:pt idx="2493">
                  <c:v>965</c:v>
                </c:pt>
                <c:pt idx="2494">
                  <c:v>965</c:v>
                </c:pt>
                <c:pt idx="2495">
                  <c:v>965</c:v>
                </c:pt>
                <c:pt idx="2496">
                  <c:v>965</c:v>
                </c:pt>
                <c:pt idx="2497">
                  <c:v>965</c:v>
                </c:pt>
                <c:pt idx="2498">
                  <c:v>965</c:v>
                </c:pt>
                <c:pt idx="2499">
                  <c:v>965</c:v>
                </c:pt>
                <c:pt idx="2500">
                  <c:v>966</c:v>
                </c:pt>
                <c:pt idx="2501">
                  <c:v>966</c:v>
                </c:pt>
                <c:pt idx="2502">
                  <c:v>966</c:v>
                </c:pt>
                <c:pt idx="2503">
                  <c:v>966</c:v>
                </c:pt>
                <c:pt idx="2504">
                  <c:v>966</c:v>
                </c:pt>
                <c:pt idx="2505">
                  <c:v>966</c:v>
                </c:pt>
                <c:pt idx="2506">
                  <c:v>967</c:v>
                </c:pt>
                <c:pt idx="2507">
                  <c:v>969</c:v>
                </c:pt>
                <c:pt idx="2508">
                  <c:v>969</c:v>
                </c:pt>
                <c:pt idx="2509">
                  <c:v>969</c:v>
                </c:pt>
                <c:pt idx="2510">
                  <c:v>969</c:v>
                </c:pt>
                <c:pt idx="2511">
                  <c:v>969</c:v>
                </c:pt>
                <c:pt idx="2512">
                  <c:v>969</c:v>
                </c:pt>
                <c:pt idx="2513">
                  <c:v>970</c:v>
                </c:pt>
                <c:pt idx="2514">
                  <c:v>970</c:v>
                </c:pt>
                <c:pt idx="2515">
                  <c:v>970</c:v>
                </c:pt>
                <c:pt idx="2516">
                  <c:v>970</c:v>
                </c:pt>
                <c:pt idx="2517">
                  <c:v>970</c:v>
                </c:pt>
                <c:pt idx="2518">
                  <c:v>970</c:v>
                </c:pt>
                <c:pt idx="2519">
                  <c:v>971</c:v>
                </c:pt>
                <c:pt idx="2520">
                  <c:v>971</c:v>
                </c:pt>
                <c:pt idx="2521">
                  <c:v>971</c:v>
                </c:pt>
                <c:pt idx="2522">
                  <c:v>971</c:v>
                </c:pt>
                <c:pt idx="2523">
                  <c:v>971</c:v>
                </c:pt>
                <c:pt idx="2524">
                  <c:v>971</c:v>
                </c:pt>
                <c:pt idx="2525">
                  <c:v>971</c:v>
                </c:pt>
                <c:pt idx="2526">
                  <c:v>971</c:v>
                </c:pt>
                <c:pt idx="2527">
                  <c:v>971</c:v>
                </c:pt>
                <c:pt idx="2528">
                  <c:v>972</c:v>
                </c:pt>
                <c:pt idx="2529">
                  <c:v>972</c:v>
                </c:pt>
                <c:pt idx="2530">
                  <c:v>972</c:v>
                </c:pt>
                <c:pt idx="2531">
                  <c:v>972</c:v>
                </c:pt>
                <c:pt idx="2532">
                  <c:v>973</c:v>
                </c:pt>
                <c:pt idx="2533">
                  <c:v>973</c:v>
                </c:pt>
                <c:pt idx="2534">
                  <c:v>975</c:v>
                </c:pt>
                <c:pt idx="2535">
                  <c:v>976</c:v>
                </c:pt>
                <c:pt idx="2536">
                  <c:v>976</c:v>
                </c:pt>
                <c:pt idx="2537">
                  <c:v>976</c:v>
                </c:pt>
                <c:pt idx="2538">
                  <c:v>976</c:v>
                </c:pt>
                <c:pt idx="2539">
                  <c:v>976</c:v>
                </c:pt>
                <c:pt idx="2540">
                  <c:v>976</c:v>
                </c:pt>
                <c:pt idx="2541">
                  <c:v>977</c:v>
                </c:pt>
                <c:pt idx="2542">
                  <c:v>977</c:v>
                </c:pt>
                <c:pt idx="2543">
                  <c:v>977</c:v>
                </c:pt>
                <c:pt idx="2544">
                  <c:v>977</c:v>
                </c:pt>
                <c:pt idx="2545">
                  <c:v>977</c:v>
                </c:pt>
                <c:pt idx="2546">
                  <c:v>978</c:v>
                </c:pt>
                <c:pt idx="2547">
                  <c:v>978</c:v>
                </c:pt>
                <c:pt idx="2548">
                  <c:v>979</c:v>
                </c:pt>
                <c:pt idx="2549">
                  <c:v>979</c:v>
                </c:pt>
                <c:pt idx="2550">
                  <c:v>979</c:v>
                </c:pt>
                <c:pt idx="2551">
                  <c:v>980</c:v>
                </c:pt>
                <c:pt idx="2552">
                  <c:v>980</c:v>
                </c:pt>
                <c:pt idx="2553">
                  <c:v>983</c:v>
                </c:pt>
                <c:pt idx="2554">
                  <c:v>983</c:v>
                </c:pt>
                <c:pt idx="2555">
                  <c:v>983</c:v>
                </c:pt>
                <c:pt idx="2556">
                  <c:v>984</c:v>
                </c:pt>
                <c:pt idx="2557">
                  <c:v>984</c:v>
                </c:pt>
                <c:pt idx="2558">
                  <c:v>984</c:v>
                </c:pt>
                <c:pt idx="2559">
                  <c:v>985</c:v>
                </c:pt>
                <c:pt idx="2560">
                  <c:v>985</c:v>
                </c:pt>
                <c:pt idx="2561">
                  <c:v>986</c:v>
                </c:pt>
                <c:pt idx="2562">
                  <c:v>986</c:v>
                </c:pt>
                <c:pt idx="2563">
                  <c:v>986</c:v>
                </c:pt>
                <c:pt idx="2564">
                  <c:v>986</c:v>
                </c:pt>
                <c:pt idx="2565">
                  <c:v>987</c:v>
                </c:pt>
                <c:pt idx="2566">
                  <c:v>987</c:v>
                </c:pt>
                <c:pt idx="2567">
                  <c:v>989</c:v>
                </c:pt>
                <c:pt idx="2568">
                  <c:v>990</c:v>
                </c:pt>
                <c:pt idx="2569">
                  <c:v>990</c:v>
                </c:pt>
                <c:pt idx="2570">
                  <c:v>990</c:v>
                </c:pt>
                <c:pt idx="2571">
                  <c:v>990</c:v>
                </c:pt>
                <c:pt idx="2572">
                  <c:v>991</c:v>
                </c:pt>
                <c:pt idx="2573">
                  <c:v>991</c:v>
                </c:pt>
                <c:pt idx="2574">
                  <c:v>991</c:v>
                </c:pt>
                <c:pt idx="2575">
                  <c:v>991</c:v>
                </c:pt>
                <c:pt idx="2576">
                  <c:v>991</c:v>
                </c:pt>
                <c:pt idx="2577">
                  <c:v>991</c:v>
                </c:pt>
                <c:pt idx="2578">
                  <c:v>991</c:v>
                </c:pt>
                <c:pt idx="2579">
                  <c:v>991</c:v>
                </c:pt>
                <c:pt idx="2580">
                  <c:v>991</c:v>
                </c:pt>
                <c:pt idx="2581">
                  <c:v>991</c:v>
                </c:pt>
                <c:pt idx="2582">
                  <c:v>991</c:v>
                </c:pt>
                <c:pt idx="2583">
                  <c:v>991</c:v>
                </c:pt>
                <c:pt idx="2584">
                  <c:v>992</c:v>
                </c:pt>
                <c:pt idx="2585">
                  <c:v>992</c:v>
                </c:pt>
                <c:pt idx="2586">
                  <c:v>992</c:v>
                </c:pt>
                <c:pt idx="2587">
                  <c:v>992</c:v>
                </c:pt>
                <c:pt idx="2588">
                  <c:v>992</c:v>
                </c:pt>
                <c:pt idx="2589">
                  <c:v>992</c:v>
                </c:pt>
                <c:pt idx="2590">
                  <c:v>992</c:v>
                </c:pt>
                <c:pt idx="2591">
                  <c:v>992</c:v>
                </c:pt>
                <c:pt idx="2592">
                  <c:v>992</c:v>
                </c:pt>
                <c:pt idx="2593">
                  <c:v>993</c:v>
                </c:pt>
                <c:pt idx="2594">
                  <c:v>993</c:v>
                </c:pt>
                <c:pt idx="2595">
                  <c:v>993</c:v>
                </c:pt>
                <c:pt idx="2596">
                  <c:v>993</c:v>
                </c:pt>
                <c:pt idx="2597">
                  <c:v>993</c:v>
                </c:pt>
                <c:pt idx="2598">
                  <c:v>993</c:v>
                </c:pt>
                <c:pt idx="2599">
                  <c:v>993</c:v>
                </c:pt>
                <c:pt idx="2600">
                  <c:v>993</c:v>
                </c:pt>
                <c:pt idx="2601">
                  <c:v>993</c:v>
                </c:pt>
                <c:pt idx="2602">
                  <c:v>994</c:v>
                </c:pt>
                <c:pt idx="2603">
                  <c:v>994</c:v>
                </c:pt>
                <c:pt idx="2604">
                  <c:v>994</c:v>
                </c:pt>
                <c:pt idx="2605">
                  <c:v>994</c:v>
                </c:pt>
                <c:pt idx="2606">
                  <c:v>994</c:v>
                </c:pt>
                <c:pt idx="2607">
                  <c:v>994</c:v>
                </c:pt>
                <c:pt idx="2608">
                  <c:v>994</c:v>
                </c:pt>
                <c:pt idx="2609">
                  <c:v>994</c:v>
                </c:pt>
                <c:pt idx="2610">
                  <c:v>994</c:v>
                </c:pt>
                <c:pt idx="2611">
                  <c:v>994</c:v>
                </c:pt>
                <c:pt idx="2612">
                  <c:v>994</c:v>
                </c:pt>
                <c:pt idx="2613">
                  <c:v>994</c:v>
                </c:pt>
                <c:pt idx="2614">
                  <c:v>997</c:v>
                </c:pt>
                <c:pt idx="2615">
                  <c:v>997</c:v>
                </c:pt>
                <c:pt idx="2616">
                  <c:v>997</c:v>
                </c:pt>
                <c:pt idx="2617">
                  <c:v>997</c:v>
                </c:pt>
                <c:pt idx="2618">
                  <c:v>997</c:v>
                </c:pt>
                <c:pt idx="2619">
                  <c:v>997</c:v>
                </c:pt>
                <c:pt idx="2620">
                  <c:v>997</c:v>
                </c:pt>
                <c:pt idx="2621">
                  <c:v>997</c:v>
                </c:pt>
                <c:pt idx="2622">
                  <c:v>997</c:v>
                </c:pt>
                <c:pt idx="2623">
                  <c:v>997</c:v>
                </c:pt>
                <c:pt idx="2624">
                  <c:v>997</c:v>
                </c:pt>
                <c:pt idx="2625">
                  <c:v>997</c:v>
                </c:pt>
                <c:pt idx="2626">
                  <c:v>997</c:v>
                </c:pt>
                <c:pt idx="2627">
                  <c:v>997</c:v>
                </c:pt>
                <c:pt idx="2628">
                  <c:v>998</c:v>
                </c:pt>
                <c:pt idx="2629">
                  <c:v>998</c:v>
                </c:pt>
                <c:pt idx="2630">
                  <c:v>998</c:v>
                </c:pt>
                <c:pt idx="2631">
                  <c:v>998</c:v>
                </c:pt>
                <c:pt idx="2632">
                  <c:v>998</c:v>
                </c:pt>
                <c:pt idx="2633">
                  <c:v>998</c:v>
                </c:pt>
                <c:pt idx="2634">
                  <c:v>998</c:v>
                </c:pt>
                <c:pt idx="2635">
                  <c:v>998</c:v>
                </c:pt>
                <c:pt idx="2636">
                  <c:v>998</c:v>
                </c:pt>
                <c:pt idx="2637">
                  <c:v>999</c:v>
                </c:pt>
                <c:pt idx="2638">
                  <c:v>999</c:v>
                </c:pt>
                <c:pt idx="2639">
                  <c:v>999</c:v>
                </c:pt>
                <c:pt idx="2640">
                  <c:v>999</c:v>
                </c:pt>
                <c:pt idx="2641">
                  <c:v>999</c:v>
                </c:pt>
                <c:pt idx="2642">
                  <c:v>999</c:v>
                </c:pt>
                <c:pt idx="2643">
                  <c:v>999</c:v>
                </c:pt>
                <c:pt idx="2644">
                  <c:v>1000</c:v>
                </c:pt>
                <c:pt idx="2645">
                  <c:v>1000</c:v>
                </c:pt>
                <c:pt idx="2646">
                  <c:v>1000</c:v>
                </c:pt>
                <c:pt idx="2647">
                  <c:v>1000</c:v>
                </c:pt>
                <c:pt idx="2648">
                  <c:v>1000</c:v>
                </c:pt>
                <c:pt idx="2649">
                  <c:v>1000</c:v>
                </c:pt>
                <c:pt idx="2650">
                  <c:v>1000</c:v>
                </c:pt>
                <c:pt idx="2651">
                  <c:v>1001</c:v>
                </c:pt>
                <c:pt idx="2652">
                  <c:v>1001</c:v>
                </c:pt>
                <c:pt idx="2653">
                  <c:v>1001</c:v>
                </c:pt>
                <c:pt idx="2654">
                  <c:v>1001</c:v>
                </c:pt>
                <c:pt idx="2655">
                  <c:v>1001</c:v>
                </c:pt>
                <c:pt idx="2656">
                  <c:v>1001</c:v>
                </c:pt>
                <c:pt idx="2657">
                  <c:v>1001</c:v>
                </c:pt>
                <c:pt idx="2658">
                  <c:v>1002</c:v>
                </c:pt>
                <c:pt idx="2659">
                  <c:v>1003</c:v>
                </c:pt>
                <c:pt idx="2660">
                  <c:v>1004</c:v>
                </c:pt>
                <c:pt idx="2661">
                  <c:v>1004</c:v>
                </c:pt>
                <c:pt idx="2662">
                  <c:v>1004</c:v>
                </c:pt>
                <c:pt idx="2663">
                  <c:v>1004</c:v>
                </c:pt>
                <c:pt idx="2664">
                  <c:v>1004</c:v>
                </c:pt>
                <c:pt idx="2665">
                  <c:v>1004</c:v>
                </c:pt>
                <c:pt idx="2666">
                  <c:v>1004</c:v>
                </c:pt>
                <c:pt idx="2667">
                  <c:v>1005</c:v>
                </c:pt>
                <c:pt idx="2668">
                  <c:v>1005</c:v>
                </c:pt>
                <c:pt idx="2669">
                  <c:v>1005</c:v>
                </c:pt>
                <c:pt idx="2670">
                  <c:v>1005</c:v>
                </c:pt>
                <c:pt idx="2671">
                  <c:v>1005</c:v>
                </c:pt>
                <c:pt idx="2672">
                  <c:v>1006</c:v>
                </c:pt>
                <c:pt idx="2673">
                  <c:v>1006</c:v>
                </c:pt>
                <c:pt idx="2674">
                  <c:v>1006</c:v>
                </c:pt>
                <c:pt idx="2675">
                  <c:v>1006</c:v>
                </c:pt>
                <c:pt idx="2676">
                  <c:v>1006</c:v>
                </c:pt>
                <c:pt idx="2677">
                  <c:v>1006</c:v>
                </c:pt>
                <c:pt idx="2678">
                  <c:v>1006</c:v>
                </c:pt>
                <c:pt idx="2679">
                  <c:v>1006</c:v>
                </c:pt>
                <c:pt idx="2680">
                  <c:v>1007</c:v>
                </c:pt>
                <c:pt idx="2681">
                  <c:v>1007</c:v>
                </c:pt>
                <c:pt idx="2682">
                  <c:v>1007</c:v>
                </c:pt>
                <c:pt idx="2683">
                  <c:v>1007</c:v>
                </c:pt>
                <c:pt idx="2684">
                  <c:v>1007</c:v>
                </c:pt>
                <c:pt idx="2685">
                  <c:v>1007</c:v>
                </c:pt>
                <c:pt idx="2686">
                  <c:v>1007</c:v>
                </c:pt>
                <c:pt idx="2687">
                  <c:v>1007</c:v>
                </c:pt>
                <c:pt idx="2688">
                  <c:v>1007</c:v>
                </c:pt>
                <c:pt idx="2689">
                  <c:v>1007</c:v>
                </c:pt>
                <c:pt idx="2690">
                  <c:v>1008</c:v>
                </c:pt>
                <c:pt idx="2691">
                  <c:v>1008</c:v>
                </c:pt>
                <c:pt idx="2692">
                  <c:v>1008</c:v>
                </c:pt>
                <c:pt idx="2693">
                  <c:v>1008</c:v>
                </c:pt>
                <c:pt idx="2694">
                  <c:v>1008</c:v>
                </c:pt>
                <c:pt idx="2695">
                  <c:v>1008</c:v>
                </c:pt>
                <c:pt idx="2696">
                  <c:v>1008</c:v>
                </c:pt>
                <c:pt idx="2697">
                  <c:v>1008</c:v>
                </c:pt>
                <c:pt idx="2698">
                  <c:v>1008</c:v>
                </c:pt>
                <c:pt idx="2699">
                  <c:v>1008</c:v>
                </c:pt>
                <c:pt idx="2700">
                  <c:v>1010</c:v>
                </c:pt>
                <c:pt idx="2701">
                  <c:v>1011</c:v>
                </c:pt>
                <c:pt idx="2702">
                  <c:v>1011</c:v>
                </c:pt>
                <c:pt idx="2703">
                  <c:v>1011</c:v>
                </c:pt>
                <c:pt idx="2704">
                  <c:v>1011</c:v>
                </c:pt>
                <c:pt idx="2705">
                  <c:v>1011</c:v>
                </c:pt>
                <c:pt idx="2706">
                  <c:v>1011</c:v>
                </c:pt>
                <c:pt idx="2707">
                  <c:v>1012</c:v>
                </c:pt>
                <c:pt idx="2708">
                  <c:v>1012</c:v>
                </c:pt>
                <c:pt idx="2709">
                  <c:v>1012</c:v>
                </c:pt>
                <c:pt idx="2710">
                  <c:v>1012</c:v>
                </c:pt>
                <c:pt idx="2711">
                  <c:v>1012</c:v>
                </c:pt>
                <c:pt idx="2712">
                  <c:v>1012</c:v>
                </c:pt>
                <c:pt idx="2713">
                  <c:v>1012</c:v>
                </c:pt>
                <c:pt idx="2714">
                  <c:v>1012</c:v>
                </c:pt>
                <c:pt idx="2715">
                  <c:v>1012</c:v>
                </c:pt>
                <c:pt idx="2716">
                  <c:v>1012</c:v>
                </c:pt>
                <c:pt idx="2717">
                  <c:v>1012</c:v>
                </c:pt>
                <c:pt idx="2718">
                  <c:v>1012</c:v>
                </c:pt>
                <c:pt idx="2719">
                  <c:v>1012</c:v>
                </c:pt>
                <c:pt idx="2720">
                  <c:v>1013</c:v>
                </c:pt>
                <c:pt idx="2721">
                  <c:v>1013</c:v>
                </c:pt>
                <c:pt idx="2722">
                  <c:v>1013</c:v>
                </c:pt>
                <c:pt idx="2723">
                  <c:v>1013</c:v>
                </c:pt>
                <c:pt idx="2724">
                  <c:v>1013</c:v>
                </c:pt>
                <c:pt idx="2725">
                  <c:v>1013</c:v>
                </c:pt>
                <c:pt idx="2726">
                  <c:v>1014</c:v>
                </c:pt>
                <c:pt idx="2727">
                  <c:v>1014</c:v>
                </c:pt>
                <c:pt idx="2728">
                  <c:v>1014</c:v>
                </c:pt>
                <c:pt idx="2729">
                  <c:v>1014</c:v>
                </c:pt>
                <c:pt idx="2730">
                  <c:v>1014</c:v>
                </c:pt>
                <c:pt idx="2731">
                  <c:v>1015</c:v>
                </c:pt>
                <c:pt idx="2732">
                  <c:v>1015</c:v>
                </c:pt>
                <c:pt idx="2733">
                  <c:v>1015</c:v>
                </c:pt>
                <c:pt idx="2734">
                  <c:v>1015</c:v>
                </c:pt>
                <c:pt idx="2735">
                  <c:v>1015</c:v>
                </c:pt>
                <c:pt idx="2736">
                  <c:v>1015</c:v>
                </c:pt>
                <c:pt idx="2737">
                  <c:v>1018</c:v>
                </c:pt>
                <c:pt idx="2738">
                  <c:v>1018</c:v>
                </c:pt>
                <c:pt idx="2739">
                  <c:v>1018</c:v>
                </c:pt>
                <c:pt idx="2740">
                  <c:v>1018</c:v>
                </c:pt>
                <c:pt idx="2741">
                  <c:v>1018</c:v>
                </c:pt>
                <c:pt idx="2742">
                  <c:v>1018</c:v>
                </c:pt>
                <c:pt idx="2743">
                  <c:v>1018</c:v>
                </c:pt>
                <c:pt idx="2744">
                  <c:v>1018</c:v>
                </c:pt>
                <c:pt idx="2745">
                  <c:v>1018</c:v>
                </c:pt>
                <c:pt idx="2746">
                  <c:v>1019</c:v>
                </c:pt>
                <c:pt idx="2747">
                  <c:v>1019</c:v>
                </c:pt>
                <c:pt idx="2748">
                  <c:v>1019</c:v>
                </c:pt>
                <c:pt idx="2749">
                  <c:v>1019</c:v>
                </c:pt>
                <c:pt idx="2750">
                  <c:v>1019</c:v>
                </c:pt>
                <c:pt idx="2751">
                  <c:v>1020</c:v>
                </c:pt>
                <c:pt idx="2752">
                  <c:v>1020</c:v>
                </c:pt>
                <c:pt idx="2753">
                  <c:v>1020</c:v>
                </c:pt>
                <c:pt idx="2754">
                  <c:v>1020</c:v>
                </c:pt>
                <c:pt idx="2755">
                  <c:v>1020</c:v>
                </c:pt>
                <c:pt idx="2756">
                  <c:v>1020</c:v>
                </c:pt>
                <c:pt idx="2757">
                  <c:v>1020</c:v>
                </c:pt>
                <c:pt idx="2758">
                  <c:v>1020</c:v>
                </c:pt>
                <c:pt idx="2759">
                  <c:v>1020</c:v>
                </c:pt>
                <c:pt idx="2760">
                  <c:v>1021</c:v>
                </c:pt>
                <c:pt idx="2761">
                  <c:v>1021</c:v>
                </c:pt>
                <c:pt idx="2762">
                  <c:v>1021</c:v>
                </c:pt>
                <c:pt idx="2763">
                  <c:v>1021</c:v>
                </c:pt>
                <c:pt idx="2764">
                  <c:v>1021</c:v>
                </c:pt>
                <c:pt idx="2765">
                  <c:v>1021</c:v>
                </c:pt>
                <c:pt idx="2766">
                  <c:v>1021</c:v>
                </c:pt>
                <c:pt idx="2767">
                  <c:v>1022</c:v>
                </c:pt>
                <c:pt idx="2768">
                  <c:v>1022</c:v>
                </c:pt>
                <c:pt idx="2769">
                  <c:v>1022</c:v>
                </c:pt>
                <c:pt idx="2770">
                  <c:v>1022</c:v>
                </c:pt>
                <c:pt idx="2771">
                  <c:v>1022</c:v>
                </c:pt>
                <c:pt idx="2772">
                  <c:v>1022</c:v>
                </c:pt>
                <c:pt idx="2773">
                  <c:v>1022</c:v>
                </c:pt>
                <c:pt idx="2774">
                  <c:v>1023</c:v>
                </c:pt>
                <c:pt idx="2775">
                  <c:v>1024</c:v>
                </c:pt>
                <c:pt idx="2776">
                  <c:v>1024</c:v>
                </c:pt>
                <c:pt idx="2777">
                  <c:v>1025</c:v>
                </c:pt>
                <c:pt idx="2778">
                  <c:v>1025</c:v>
                </c:pt>
                <c:pt idx="2779">
                  <c:v>1025</c:v>
                </c:pt>
                <c:pt idx="2780">
                  <c:v>1025</c:v>
                </c:pt>
                <c:pt idx="2781">
                  <c:v>1025</c:v>
                </c:pt>
                <c:pt idx="2782">
                  <c:v>1025</c:v>
                </c:pt>
                <c:pt idx="2783">
                  <c:v>1025</c:v>
                </c:pt>
                <c:pt idx="2784">
                  <c:v>1026</c:v>
                </c:pt>
                <c:pt idx="2785">
                  <c:v>1026</c:v>
                </c:pt>
                <c:pt idx="2786">
                  <c:v>1026</c:v>
                </c:pt>
                <c:pt idx="2787">
                  <c:v>1026</c:v>
                </c:pt>
                <c:pt idx="2788">
                  <c:v>1026</c:v>
                </c:pt>
                <c:pt idx="2789">
                  <c:v>1026</c:v>
                </c:pt>
                <c:pt idx="2790">
                  <c:v>1026</c:v>
                </c:pt>
                <c:pt idx="2791">
                  <c:v>1027</c:v>
                </c:pt>
                <c:pt idx="2792">
                  <c:v>1027</c:v>
                </c:pt>
                <c:pt idx="2793">
                  <c:v>1027</c:v>
                </c:pt>
                <c:pt idx="2794">
                  <c:v>1027</c:v>
                </c:pt>
                <c:pt idx="2795">
                  <c:v>1027</c:v>
                </c:pt>
                <c:pt idx="2796">
                  <c:v>1027</c:v>
                </c:pt>
                <c:pt idx="2797">
                  <c:v>1027</c:v>
                </c:pt>
                <c:pt idx="2798">
                  <c:v>1028</c:v>
                </c:pt>
                <c:pt idx="2799">
                  <c:v>1028</c:v>
                </c:pt>
                <c:pt idx="2800">
                  <c:v>1028</c:v>
                </c:pt>
                <c:pt idx="2801">
                  <c:v>1028</c:v>
                </c:pt>
                <c:pt idx="2802">
                  <c:v>1028</c:v>
                </c:pt>
                <c:pt idx="2803">
                  <c:v>1028</c:v>
                </c:pt>
                <c:pt idx="2804">
                  <c:v>1028</c:v>
                </c:pt>
                <c:pt idx="2805">
                  <c:v>1028</c:v>
                </c:pt>
                <c:pt idx="2806">
                  <c:v>1028</c:v>
                </c:pt>
                <c:pt idx="2807">
                  <c:v>1029</c:v>
                </c:pt>
                <c:pt idx="2808">
                  <c:v>1029</c:v>
                </c:pt>
                <c:pt idx="2809">
                  <c:v>1029</c:v>
                </c:pt>
                <c:pt idx="2810">
                  <c:v>1029</c:v>
                </c:pt>
                <c:pt idx="2811">
                  <c:v>1029</c:v>
                </c:pt>
                <c:pt idx="2812">
                  <c:v>1029</c:v>
                </c:pt>
                <c:pt idx="2813">
                  <c:v>1030</c:v>
                </c:pt>
                <c:pt idx="2814">
                  <c:v>1030</c:v>
                </c:pt>
                <c:pt idx="2815">
                  <c:v>1030</c:v>
                </c:pt>
                <c:pt idx="2816">
                  <c:v>1031</c:v>
                </c:pt>
                <c:pt idx="2817">
                  <c:v>1031</c:v>
                </c:pt>
                <c:pt idx="2818">
                  <c:v>1032</c:v>
                </c:pt>
                <c:pt idx="2819">
                  <c:v>1032</c:v>
                </c:pt>
                <c:pt idx="2820">
                  <c:v>1032</c:v>
                </c:pt>
                <c:pt idx="2821">
                  <c:v>1032</c:v>
                </c:pt>
                <c:pt idx="2822">
                  <c:v>1032</c:v>
                </c:pt>
                <c:pt idx="2823">
                  <c:v>1032</c:v>
                </c:pt>
                <c:pt idx="2824">
                  <c:v>1032</c:v>
                </c:pt>
                <c:pt idx="2825">
                  <c:v>1032</c:v>
                </c:pt>
                <c:pt idx="2826">
                  <c:v>1032</c:v>
                </c:pt>
                <c:pt idx="2827">
                  <c:v>1033</c:v>
                </c:pt>
                <c:pt idx="2828">
                  <c:v>1033</c:v>
                </c:pt>
                <c:pt idx="2829">
                  <c:v>1033</c:v>
                </c:pt>
                <c:pt idx="2830">
                  <c:v>1033</c:v>
                </c:pt>
                <c:pt idx="2831">
                  <c:v>1033</c:v>
                </c:pt>
                <c:pt idx="2832">
                  <c:v>1033</c:v>
                </c:pt>
                <c:pt idx="2833">
                  <c:v>1034</c:v>
                </c:pt>
                <c:pt idx="2834">
                  <c:v>1034</c:v>
                </c:pt>
                <c:pt idx="2835">
                  <c:v>1034</c:v>
                </c:pt>
                <c:pt idx="2836">
                  <c:v>1034</c:v>
                </c:pt>
                <c:pt idx="2837">
                  <c:v>1034</c:v>
                </c:pt>
                <c:pt idx="2838">
                  <c:v>1034</c:v>
                </c:pt>
                <c:pt idx="2839">
                  <c:v>1034</c:v>
                </c:pt>
                <c:pt idx="2840">
                  <c:v>1034</c:v>
                </c:pt>
                <c:pt idx="2841">
                  <c:v>1034</c:v>
                </c:pt>
                <c:pt idx="2842">
                  <c:v>1034</c:v>
                </c:pt>
                <c:pt idx="2843">
                  <c:v>1034</c:v>
                </c:pt>
                <c:pt idx="2844">
                  <c:v>1034</c:v>
                </c:pt>
                <c:pt idx="2845">
                  <c:v>1035</c:v>
                </c:pt>
                <c:pt idx="2846">
                  <c:v>1035</c:v>
                </c:pt>
                <c:pt idx="2847">
                  <c:v>1035</c:v>
                </c:pt>
                <c:pt idx="2848">
                  <c:v>1035</c:v>
                </c:pt>
                <c:pt idx="2849">
                  <c:v>1035</c:v>
                </c:pt>
                <c:pt idx="2850">
                  <c:v>1035</c:v>
                </c:pt>
                <c:pt idx="2851">
                  <c:v>1035</c:v>
                </c:pt>
                <c:pt idx="2852">
                  <c:v>1036</c:v>
                </c:pt>
                <c:pt idx="2853">
                  <c:v>1036</c:v>
                </c:pt>
                <c:pt idx="2854">
                  <c:v>1036</c:v>
                </c:pt>
                <c:pt idx="2855">
                  <c:v>1039</c:v>
                </c:pt>
                <c:pt idx="2856">
                  <c:v>1039</c:v>
                </c:pt>
                <c:pt idx="2857">
                  <c:v>1039</c:v>
                </c:pt>
                <c:pt idx="2858">
                  <c:v>1039</c:v>
                </c:pt>
                <c:pt idx="2859">
                  <c:v>1040</c:v>
                </c:pt>
                <c:pt idx="2860">
                  <c:v>1040</c:v>
                </c:pt>
                <c:pt idx="2861">
                  <c:v>1040</c:v>
                </c:pt>
                <c:pt idx="2862">
                  <c:v>1040</c:v>
                </c:pt>
                <c:pt idx="2863">
                  <c:v>1040</c:v>
                </c:pt>
                <c:pt idx="2864">
                  <c:v>1040</c:v>
                </c:pt>
                <c:pt idx="2865">
                  <c:v>1040</c:v>
                </c:pt>
                <c:pt idx="2866">
                  <c:v>1040</c:v>
                </c:pt>
                <c:pt idx="2867">
                  <c:v>1040</c:v>
                </c:pt>
                <c:pt idx="2868">
                  <c:v>1040</c:v>
                </c:pt>
                <c:pt idx="2869">
                  <c:v>1041</c:v>
                </c:pt>
                <c:pt idx="2870">
                  <c:v>1041</c:v>
                </c:pt>
                <c:pt idx="2871">
                  <c:v>1041</c:v>
                </c:pt>
                <c:pt idx="2872">
                  <c:v>1041</c:v>
                </c:pt>
                <c:pt idx="2873">
                  <c:v>1041</c:v>
                </c:pt>
                <c:pt idx="2874">
                  <c:v>1041</c:v>
                </c:pt>
                <c:pt idx="2875">
                  <c:v>1041</c:v>
                </c:pt>
                <c:pt idx="2876">
                  <c:v>1041</c:v>
                </c:pt>
                <c:pt idx="2877">
                  <c:v>1041</c:v>
                </c:pt>
                <c:pt idx="2878">
                  <c:v>1042</c:v>
                </c:pt>
                <c:pt idx="2879">
                  <c:v>1042</c:v>
                </c:pt>
                <c:pt idx="2880">
                  <c:v>1042</c:v>
                </c:pt>
                <c:pt idx="2881">
                  <c:v>1042</c:v>
                </c:pt>
                <c:pt idx="2882">
                  <c:v>1043</c:v>
                </c:pt>
                <c:pt idx="2883">
                  <c:v>1043</c:v>
                </c:pt>
                <c:pt idx="2884">
                  <c:v>1043</c:v>
                </c:pt>
                <c:pt idx="2885">
                  <c:v>1043</c:v>
                </c:pt>
                <c:pt idx="2886">
                  <c:v>1043</c:v>
                </c:pt>
                <c:pt idx="2887">
                  <c:v>1043</c:v>
                </c:pt>
                <c:pt idx="2888">
                  <c:v>1044</c:v>
                </c:pt>
                <c:pt idx="2889">
                  <c:v>1045</c:v>
                </c:pt>
                <c:pt idx="2890">
                  <c:v>1046</c:v>
                </c:pt>
                <c:pt idx="2891">
                  <c:v>1046</c:v>
                </c:pt>
                <c:pt idx="2892">
                  <c:v>1046</c:v>
                </c:pt>
                <c:pt idx="2893">
                  <c:v>1046</c:v>
                </c:pt>
                <c:pt idx="2894">
                  <c:v>1046</c:v>
                </c:pt>
                <c:pt idx="2895">
                  <c:v>1046</c:v>
                </c:pt>
                <c:pt idx="2896">
                  <c:v>1046</c:v>
                </c:pt>
                <c:pt idx="2897">
                  <c:v>1046</c:v>
                </c:pt>
                <c:pt idx="2898">
                  <c:v>1047</c:v>
                </c:pt>
                <c:pt idx="2899">
                  <c:v>1047</c:v>
                </c:pt>
                <c:pt idx="2900">
                  <c:v>1047</c:v>
                </c:pt>
                <c:pt idx="2901">
                  <c:v>1047</c:v>
                </c:pt>
                <c:pt idx="2902">
                  <c:v>1047</c:v>
                </c:pt>
                <c:pt idx="2903">
                  <c:v>1047</c:v>
                </c:pt>
                <c:pt idx="2904">
                  <c:v>1047</c:v>
                </c:pt>
                <c:pt idx="2905">
                  <c:v>1048</c:v>
                </c:pt>
                <c:pt idx="2906">
                  <c:v>1048</c:v>
                </c:pt>
                <c:pt idx="2907">
                  <c:v>1048</c:v>
                </c:pt>
                <c:pt idx="2908">
                  <c:v>1048</c:v>
                </c:pt>
                <c:pt idx="2909">
                  <c:v>1048</c:v>
                </c:pt>
                <c:pt idx="2910">
                  <c:v>1048</c:v>
                </c:pt>
                <c:pt idx="2911">
                  <c:v>1048</c:v>
                </c:pt>
                <c:pt idx="2912">
                  <c:v>1048</c:v>
                </c:pt>
                <c:pt idx="2913">
                  <c:v>1049</c:v>
                </c:pt>
                <c:pt idx="2914">
                  <c:v>1049</c:v>
                </c:pt>
                <c:pt idx="2915">
                  <c:v>1049</c:v>
                </c:pt>
                <c:pt idx="2916">
                  <c:v>1049</c:v>
                </c:pt>
                <c:pt idx="2917">
                  <c:v>1049</c:v>
                </c:pt>
                <c:pt idx="2918">
                  <c:v>1049</c:v>
                </c:pt>
                <c:pt idx="2919">
                  <c:v>1049</c:v>
                </c:pt>
                <c:pt idx="2920">
                  <c:v>1049</c:v>
                </c:pt>
                <c:pt idx="2921">
                  <c:v>1049</c:v>
                </c:pt>
                <c:pt idx="2922">
                  <c:v>1049</c:v>
                </c:pt>
                <c:pt idx="2923">
                  <c:v>1049</c:v>
                </c:pt>
                <c:pt idx="2924">
                  <c:v>1049</c:v>
                </c:pt>
                <c:pt idx="2925">
                  <c:v>1050</c:v>
                </c:pt>
                <c:pt idx="2926">
                  <c:v>1050</c:v>
                </c:pt>
                <c:pt idx="2927">
                  <c:v>1050</c:v>
                </c:pt>
                <c:pt idx="2928">
                  <c:v>1050</c:v>
                </c:pt>
                <c:pt idx="2929">
                  <c:v>1050</c:v>
                </c:pt>
                <c:pt idx="2930">
                  <c:v>1051</c:v>
                </c:pt>
                <c:pt idx="2931">
                  <c:v>1052</c:v>
                </c:pt>
                <c:pt idx="2932">
                  <c:v>1053</c:v>
                </c:pt>
                <c:pt idx="2933">
                  <c:v>1053</c:v>
                </c:pt>
                <c:pt idx="2934">
                  <c:v>1053</c:v>
                </c:pt>
                <c:pt idx="2935">
                  <c:v>1053</c:v>
                </c:pt>
                <c:pt idx="2936">
                  <c:v>1053</c:v>
                </c:pt>
                <c:pt idx="2937">
                  <c:v>1053</c:v>
                </c:pt>
                <c:pt idx="2938">
                  <c:v>1054</c:v>
                </c:pt>
                <c:pt idx="2939">
                  <c:v>1054</c:v>
                </c:pt>
                <c:pt idx="2940">
                  <c:v>1054</c:v>
                </c:pt>
                <c:pt idx="2941">
                  <c:v>1054</c:v>
                </c:pt>
                <c:pt idx="2942">
                  <c:v>1054</c:v>
                </c:pt>
                <c:pt idx="2943">
                  <c:v>1054</c:v>
                </c:pt>
                <c:pt idx="2944">
                  <c:v>1054</c:v>
                </c:pt>
                <c:pt idx="2945">
                  <c:v>1054</c:v>
                </c:pt>
                <c:pt idx="2946">
                  <c:v>1054</c:v>
                </c:pt>
                <c:pt idx="2947">
                  <c:v>1055</c:v>
                </c:pt>
                <c:pt idx="2948">
                  <c:v>1055</c:v>
                </c:pt>
                <c:pt idx="2949">
                  <c:v>1055</c:v>
                </c:pt>
                <c:pt idx="2950">
                  <c:v>1055</c:v>
                </c:pt>
                <c:pt idx="2951">
                  <c:v>1055</c:v>
                </c:pt>
                <c:pt idx="2952">
                  <c:v>1056</c:v>
                </c:pt>
                <c:pt idx="2953">
                  <c:v>1056</c:v>
                </c:pt>
                <c:pt idx="2954">
                  <c:v>1056</c:v>
                </c:pt>
                <c:pt idx="2955">
                  <c:v>1056</c:v>
                </c:pt>
                <c:pt idx="2956">
                  <c:v>1056</c:v>
                </c:pt>
                <c:pt idx="2957">
                  <c:v>1056</c:v>
                </c:pt>
                <c:pt idx="2958">
                  <c:v>1056</c:v>
                </c:pt>
                <c:pt idx="2959">
                  <c:v>1056</c:v>
                </c:pt>
                <c:pt idx="2960">
                  <c:v>1057</c:v>
                </c:pt>
                <c:pt idx="2961">
                  <c:v>1057</c:v>
                </c:pt>
                <c:pt idx="2962">
                  <c:v>1057</c:v>
                </c:pt>
                <c:pt idx="2963">
                  <c:v>1057</c:v>
                </c:pt>
                <c:pt idx="2964">
                  <c:v>1057</c:v>
                </c:pt>
                <c:pt idx="2965">
                  <c:v>1058</c:v>
                </c:pt>
                <c:pt idx="2966">
                  <c:v>1058</c:v>
                </c:pt>
                <c:pt idx="2967">
                  <c:v>1059</c:v>
                </c:pt>
                <c:pt idx="2968">
                  <c:v>1059</c:v>
                </c:pt>
                <c:pt idx="2969">
                  <c:v>1059</c:v>
                </c:pt>
                <c:pt idx="2970">
                  <c:v>1060</c:v>
                </c:pt>
                <c:pt idx="2971">
                  <c:v>1060</c:v>
                </c:pt>
                <c:pt idx="2972">
                  <c:v>1060</c:v>
                </c:pt>
                <c:pt idx="2973">
                  <c:v>1060</c:v>
                </c:pt>
                <c:pt idx="2974">
                  <c:v>1060</c:v>
                </c:pt>
                <c:pt idx="2975">
                  <c:v>1060</c:v>
                </c:pt>
                <c:pt idx="2976">
                  <c:v>1060</c:v>
                </c:pt>
                <c:pt idx="2977">
                  <c:v>1060</c:v>
                </c:pt>
                <c:pt idx="2978">
                  <c:v>1060</c:v>
                </c:pt>
                <c:pt idx="2979">
                  <c:v>1061</c:v>
                </c:pt>
                <c:pt idx="2980">
                  <c:v>1061</c:v>
                </c:pt>
                <c:pt idx="2981">
                  <c:v>1061</c:v>
                </c:pt>
                <c:pt idx="2982">
                  <c:v>1061</c:v>
                </c:pt>
                <c:pt idx="2983">
                  <c:v>1061</c:v>
                </c:pt>
                <c:pt idx="2984">
                  <c:v>1062</c:v>
                </c:pt>
                <c:pt idx="2985">
                  <c:v>1062</c:v>
                </c:pt>
                <c:pt idx="2986">
                  <c:v>1062</c:v>
                </c:pt>
                <c:pt idx="2987">
                  <c:v>1062</c:v>
                </c:pt>
                <c:pt idx="2988">
                  <c:v>1062</c:v>
                </c:pt>
                <c:pt idx="2989">
                  <c:v>1062</c:v>
                </c:pt>
                <c:pt idx="2990">
                  <c:v>1062</c:v>
                </c:pt>
                <c:pt idx="2991">
                  <c:v>1062</c:v>
                </c:pt>
                <c:pt idx="2992">
                  <c:v>1062</c:v>
                </c:pt>
                <c:pt idx="2993">
                  <c:v>1062</c:v>
                </c:pt>
                <c:pt idx="2994">
                  <c:v>1063</c:v>
                </c:pt>
                <c:pt idx="2995">
                  <c:v>1063</c:v>
                </c:pt>
                <c:pt idx="2996">
                  <c:v>1063</c:v>
                </c:pt>
                <c:pt idx="2997">
                  <c:v>1063</c:v>
                </c:pt>
                <c:pt idx="2998">
                  <c:v>1063</c:v>
                </c:pt>
                <c:pt idx="2999">
                  <c:v>1064</c:v>
                </c:pt>
                <c:pt idx="3000">
                  <c:v>1064</c:v>
                </c:pt>
                <c:pt idx="3001">
                  <c:v>1064</c:v>
                </c:pt>
                <c:pt idx="3002">
                  <c:v>1064</c:v>
                </c:pt>
                <c:pt idx="3003">
                  <c:v>1064</c:v>
                </c:pt>
                <c:pt idx="3004">
                  <c:v>1064</c:v>
                </c:pt>
                <c:pt idx="3005">
                  <c:v>1065</c:v>
                </c:pt>
                <c:pt idx="3006">
                  <c:v>1066</c:v>
                </c:pt>
                <c:pt idx="3007">
                  <c:v>1067</c:v>
                </c:pt>
                <c:pt idx="3008">
                  <c:v>1067</c:v>
                </c:pt>
                <c:pt idx="3009">
                  <c:v>1067</c:v>
                </c:pt>
                <c:pt idx="3010">
                  <c:v>1067</c:v>
                </c:pt>
                <c:pt idx="3011">
                  <c:v>1067</c:v>
                </c:pt>
                <c:pt idx="3012">
                  <c:v>1067</c:v>
                </c:pt>
                <c:pt idx="3013">
                  <c:v>1067</c:v>
                </c:pt>
                <c:pt idx="3014">
                  <c:v>1068</c:v>
                </c:pt>
                <c:pt idx="3015">
                  <c:v>1068</c:v>
                </c:pt>
                <c:pt idx="3016">
                  <c:v>1068</c:v>
                </c:pt>
                <c:pt idx="3017">
                  <c:v>1068</c:v>
                </c:pt>
                <c:pt idx="3018">
                  <c:v>1068</c:v>
                </c:pt>
                <c:pt idx="3019">
                  <c:v>1068</c:v>
                </c:pt>
                <c:pt idx="3020">
                  <c:v>1068</c:v>
                </c:pt>
                <c:pt idx="3021">
                  <c:v>1068</c:v>
                </c:pt>
                <c:pt idx="3022">
                  <c:v>1068</c:v>
                </c:pt>
                <c:pt idx="3023">
                  <c:v>1069</c:v>
                </c:pt>
                <c:pt idx="3024">
                  <c:v>1069</c:v>
                </c:pt>
                <c:pt idx="3025">
                  <c:v>1069</c:v>
                </c:pt>
                <c:pt idx="3026">
                  <c:v>1069</c:v>
                </c:pt>
                <c:pt idx="3027">
                  <c:v>1069</c:v>
                </c:pt>
                <c:pt idx="3028">
                  <c:v>1069</c:v>
                </c:pt>
                <c:pt idx="3029">
                  <c:v>1070</c:v>
                </c:pt>
                <c:pt idx="3030">
                  <c:v>1070</c:v>
                </c:pt>
                <c:pt idx="3031">
                  <c:v>1070</c:v>
                </c:pt>
                <c:pt idx="3032">
                  <c:v>1070</c:v>
                </c:pt>
                <c:pt idx="3033">
                  <c:v>1071</c:v>
                </c:pt>
                <c:pt idx="3034">
                  <c:v>1071</c:v>
                </c:pt>
                <c:pt idx="3035">
                  <c:v>1071</c:v>
                </c:pt>
                <c:pt idx="3036">
                  <c:v>1071</c:v>
                </c:pt>
                <c:pt idx="3037">
                  <c:v>1071</c:v>
                </c:pt>
                <c:pt idx="3038">
                  <c:v>1074</c:v>
                </c:pt>
                <c:pt idx="3039">
                  <c:v>1074</c:v>
                </c:pt>
                <c:pt idx="3040">
                  <c:v>1074</c:v>
                </c:pt>
                <c:pt idx="3041">
                  <c:v>1074</c:v>
                </c:pt>
                <c:pt idx="3042">
                  <c:v>1074</c:v>
                </c:pt>
                <c:pt idx="3043">
                  <c:v>1074</c:v>
                </c:pt>
                <c:pt idx="3044">
                  <c:v>1075</c:v>
                </c:pt>
                <c:pt idx="3045">
                  <c:v>1075</c:v>
                </c:pt>
                <c:pt idx="3046">
                  <c:v>1075</c:v>
                </c:pt>
                <c:pt idx="3047">
                  <c:v>1076</c:v>
                </c:pt>
                <c:pt idx="3048">
                  <c:v>1076</c:v>
                </c:pt>
                <c:pt idx="3049">
                  <c:v>1076</c:v>
                </c:pt>
                <c:pt idx="3050">
                  <c:v>1076</c:v>
                </c:pt>
                <c:pt idx="3051">
                  <c:v>1076</c:v>
                </c:pt>
                <c:pt idx="3052">
                  <c:v>1076</c:v>
                </c:pt>
                <c:pt idx="3053">
                  <c:v>1076</c:v>
                </c:pt>
                <c:pt idx="3054">
                  <c:v>1076</c:v>
                </c:pt>
                <c:pt idx="3055">
                  <c:v>1077</c:v>
                </c:pt>
                <c:pt idx="3056">
                  <c:v>1077</c:v>
                </c:pt>
                <c:pt idx="3057">
                  <c:v>1077</c:v>
                </c:pt>
                <c:pt idx="3058">
                  <c:v>1077</c:v>
                </c:pt>
                <c:pt idx="3059">
                  <c:v>1078</c:v>
                </c:pt>
                <c:pt idx="3060">
                  <c:v>1078</c:v>
                </c:pt>
                <c:pt idx="3061">
                  <c:v>1078</c:v>
                </c:pt>
                <c:pt idx="3062">
                  <c:v>1078</c:v>
                </c:pt>
                <c:pt idx="3063">
                  <c:v>1078</c:v>
                </c:pt>
                <c:pt idx="3064">
                  <c:v>1078</c:v>
                </c:pt>
                <c:pt idx="3065">
                  <c:v>1078</c:v>
                </c:pt>
                <c:pt idx="3066">
                  <c:v>1081</c:v>
                </c:pt>
                <c:pt idx="3067">
                  <c:v>1081</c:v>
                </c:pt>
                <c:pt idx="3068">
                  <c:v>1081</c:v>
                </c:pt>
                <c:pt idx="3069">
                  <c:v>1081</c:v>
                </c:pt>
                <c:pt idx="3070">
                  <c:v>1081</c:v>
                </c:pt>
                <c:pt idx="3071">
                  <c:v>1081</c:v>
                </c:pt>
                <c:pt idx="3072">
                  <c:v>1082</c:v>
                </c:pt>
                <c:pt idx="3073">
                  <c:v>1082</c:v>
                </c:pt>
                <c:pt idx="3074">
                  <c:v>1082</c:v>
                </c:pt>
                <c:pt idx="3075">
                  <c:v>1082</c:v>
                </c:pt>
                <c:pt idx="3076">
                  <c:v>1082</c:v>
                </c:pt>
                <c:pt idx="3077">
                  <c:v>1082</c:v>
                </c:pt>
                <c:pt idx="3078">
                  <c:v>1082</c:v>
                </c:pt>
                <c:pt idx="3079">
                  <c:v>1082</c:v>
                </c:pt>
                <c:pt idx="3080">
                  <c:v>1083</c:v>
                </c:pt>
                <c:pt idx="3081">
                  <c:v>1083</c:v>
                </c:pt>
                <c:pt idx="3082">
                  <c:v>1083</c:v>
                </c:pt>
                <c:pt idx="3083">
                  <c:v>1083</c:v>
                </c:pt>
                <c:pt idx="3084">
                  <c:v>1083</c:v>
                </c:pt>
                <c:pt idx="3085">
                  <c:v>1083</c:v>
                </c:pt>
                <c:pt idx="3086">
                  <c:v>1084</c:v>
                </c:pt>
                <c:pt idx="3087">
                  <c:v>1084</c:v>
                </c:pt>
                <c:pt idx="3088">
                  <c:v>1084</c:v>
                </c:pt>
                <c:pt idx="3089">
                  <c:v>1084</c:v>
                </c:pt>
                <c:pt idx="3090">
                  <c:v>1084</c:v>
                </c:pt>
                <c:pt idx="3091">
                  <c:v>1085</c:v>
                </c:pt>
                <c:pt idx="3092">
                  <c:v>1085</c:v>
                </c:pt>
                <c:pt idx="3093">
                  <c:v>1085</c:v>
                </c:pt>
                <c:pt idx="3094">
                  <c:v>1085</c:v>
                </c:pt>
                <c:pt idx="3095">
                  <c:v>1085</c:v>
                </c:pt>
                <c:pt idx="3096">
                  <c:v>1085</c:v>
                </c:pt>
                <c:pt idx="3097">
                  <c:v>1087</c:v>
                </c:pt>
                <c:pt idx="3098">
                  <c:v>1087</c:v>
                </c:pt>
                <c:pt idx="3099">
                  <c:v>1088</c:v>
                </c:pt>
                <c:pt idx="3100">
                  <c:v>1088</c:v>
                </c:pt>
                <c:pt idx="3101">
                  <c:v>1088</c:v>
                </c:pt>
                <c:pt idx="3102">
                  <c:v>1088</c:v>
                </c:pt>
                <c:pt idx="3103">
                  <c:v>1089</c:v>
                </c:pt>
                <c:pt idx="3104">
                  <c:v>1089</c:v>
                </c:pt>
                <c:pt idx="3105">
                  <c:v>1090</c:v>
                </c:pt>
                <c:pt idx="3106">
                  <c:v>1090</c:v>
                </c:pt>
                <c:pt idx="3107">
                  <c:v>1090</c:v>
                </c:pt>
                <c:pt idx="3108">
                  <c:v>1090</c:v>
                </c:pt>
                <c:pt idx="3109">
                  <c:v>1090</c:v>
                </c:pt>
                <c:pt idx="3110">
                  <c:v>1090</c:v>
                </c:pt>
                <c:pt idx="3111">
                  <c:v>1090</c:v>
                </c:pt>
                <c:pt idx="3112">
                  <c:v>1090</c:v>
                </c:pt>
                <c:pt idx="3113">
                  <c:v>1091</c:v>
                </c:pt>
                <c:pt idx="3114">
                  <c:v>1091</c:v>
                </c:pt>
                <c:pt idx="3115">
                  <c:v>1091</c:v>
                </c:pt>
                <c:pt idx="3116">
                  <c:v>1091</c:v>
                </c:pt>
                <c:pt idx="3117">
                  <c:v>1092</c:v>
                </c:pt>
                <c:pt idx="3118">
                  <c:v>1092</c:v>
                </c:pt>
                <c:pt idx="3119">
                  <c:v>1092</c:v>
                </c:pt>
                <c:pt idx="3120">
                  <c:v>1092</c:v>
                </c:pt>
                <c:pt idx="3121">
                  <c:v>1092</c:v>
                </c:pt>
                <c:pt idx="3122">
                  <c:v>1093</c:v>
                </c:pt>
                <c:pt idx="3123">
                  <c:v>1093</c:v>
                </c:pt>
                <c:pt idx="3124">
                  <c:v>1093</c:v>
                </c:pt>
                <c:pt idx="3125">
                  <c:v>1094</c:v>
                </c:pt>
                <c:pt idx="3126">
                  <c:v>1095</c:v>
                </c:pt>
                <c:pt idx="3127">
                  <c:v>1095</c:v>
                </c:pt>
                <c:pt idx="3128">
                  <c:v>1095</c:v>
                </c:pt>
                <c:pt idx="3129">
                  <c:v>1095</c:v>
                </c:pt>
                <c:pt idx="3130">
                  <c:v>1095</c:v>
                </c:pt>
                <c:pt idx="3131">
                  <c:v>1095</c:v>
                </c:pt>
                <c:pt idx="3132">
                  <c:v>1096</c:v>
                </c:pt>
                <c:pt idx="3133">
                  <c:v>1096</c:v>
                </c:pt>
                <c:pt idx="3134">
                  <c:v>1096</c:v>
                </c:pt>
                <c:pt idx="3135">
                  <c:v>1096</c:v>
                </c:pt>
                <c:pt idx="3136">
                  <c:v>1096</c:v>
                </c:pt>
                <c:pt idx="3137">
                  <c:v>1097</c:v>
                </c:pt>
                <c:pt idx="3138">
                  <c:v>1097</c:v>
                </c:pt>
                <c:pt idx="3139">
                  <c:v>1097</c:v>
                </c:pt>
                <c:pt idx="3140">
                  <c:v>1097</c:v>
                </c:pt>
                <c:pt idx="3141">
                  <c:v>1097</c:v>
                </c:pt>
                <c:pt idx="3142">
                  <c:v>1098</c:v>
                </c:pt>
                <c:pt idx="3143">
                  <c:v>1098</c:v>
                </c:pt>
                <c:pt idx="3144">
                  <c:v>1098</c:v>
                </c:pt>
                <c:pt idx="3145">
                  <c:v>1098</c:v>
                </c:pt>
                <c:pt idx="3146">
                  <c:v>1098</c:v>
                </c:pt>
                <c:pt idx="3147">
                  <c:v>1098</c:v>
                </c:pt>
              </c:numCache>
            </c:numRef>
          </c:cat>
          <c:val>
            <c:numRef>
              <c:f>'Data at 90 Days'!$J$5:$J$3152</c:f>
              <c:numCache>
                <c:formatCode>0.0000000</c:formatCode>
                <c:ptCount val="3148"/>
                <c:pt idx="0">
                  <c:v>0</c:v>
                </c:pt>
                <c:pt idx="1">
                  <c:v>3.103146790803013E-2</c:v>
                </c:pt>
                <c:pt idx="2">
                  <c:v>3.103146790803013E-2</c:v>
                </c:pt>
                <c:pt idx="3">
                  <c:v>3.103146790803013E-2</c:v>
                </c:pt>
                <c:pt idx="4">
                  <c:v>3.103146790803013E-2</c:v>
                </c:pt>
                <c:pt idx="5">
                  <c:v>3.103146790803013E-2</c:v>
                </c:pt>
                <c:pt idx="6">
                  <c:v>3.103146790803013E-2</c:v>
                </c:pt>
                <c:pt idx="7">
                  <c:v>3.103146790803013E-2</c:v>
                </c:pt>
                <c:pt idx="8">
                  <c:v>3.103146790803013E-2</c:v>
                </c:pt>
                <c:pt idx="9">
                  <c:v>3.103146790803013E-2</c:v>
                </c:pt>
                <c:pt idx="10">
                  <c:v>3.103146790803013E-2</c:v>
                </c:pt>
                <c:pt idx="11">
                  <c:v>9.3232408981600123E-2</c:v>
                </c:pt>
                <c:pt idx="12">
                  <c:v>9.3232408981600123E-2</c:v>
                </c:pt>
                <c:pt idx="13">
                  <c:v>9.3232408981600123E-2</c:v>
                </c:pt>
                <c:pt idx="14">
                  <c:v>0.12435266353273011</c:v>
                </c:pt>
                <c:pt idx="15">
                  <c:v>0.12435266353273011</c:v>
                </c:pt>
                <c:pt idx="16">
                  <c:v>0.18661298183584041</c:v>
                </c:pt>
                <c:pt idx="17">
                  <c:v>0.18661298183584041</c:v>
                </c:pt>
                <c:pt idx="18">
                  <c:v>0.18661298183584041</c:v>
                </c:pt>
                <c:pt idx="19">
                  <c:v>0.18661298183584041</c:v>
                </c:pt>
                <c:pt idx="20">
                  <c:v>0.18661298183584041</c:v>
                </c:pt>
                <c:pt idx="21">
                  <c:v>0.21777291162096013</c:v>
                </c:pt>
                <c:pt idx="22">
                  <c:v>0.21777291162096013</c:v>
                </c:pt>
                <c:pt idx="23">
                  <c:v>0.21777291162096013</c:v>
                </c:pt>
                <c:pt idx="24">
                  <c:v>0.28013254136321031</c:v>
                </c:pt>
                <c:pt idx="25">
                  <c:v>0.28013254136321031</c:v>
                </c:pt>
                <c:pt idx="26">
                  <c:v>0.28013254136321031</c:v>
                </c:pt>
                <c:pt idx="27">
                  <c:v>0.28013254136321031</c:v>
                </c:pt>
                <c:pt idx="28">
                  <c:v>0.28013254136321031</c:v>
                </c:pt>
                <c:pt idx="29">
                  <c:v>0.28013254136321031</c:v>
                </c:pt>
                <c:pt idx="30">
                  <c:v>0.28013254136321031</c:v>
                </c:pt>
                <c:pt idx="31">
                  <c:v>0.28013254136321031</c:v>
                </c:pt>
                <c:pt idx="32">
                  <c:v>0.28013254136321031</c:v>
                </c:pt>
                <c:pt idx="33">
                  <c:v>0.34255195982046027</c:v>
                </c:pt>
                <c:pt idx="34">
                  <c:v>0.40497137827771024</c:v>
                </c:pt>
                <c:pt idx="35">
                  <c:v>0.40497137827771024</c:v>
                </c:pt>
                <c:pt idx="36">
                  <c:v>0.40497137827771024</c:v>
                </c:pt>
                <c:pt idx="37">
                  <c:v>0.43620107451192025</c:v>
                </c:pt>
                <c:pt idx="38">
                  <c:v>0.46743077074614003</c:v>
                </c:pt>
                <c:pt idx="39">
                  <c:v>0.46743077074614003</c:v>
                </c:pt>
                <c:pt idx="40">
                  <c:v>0.49867047649837026</c:v>
                </c:pt>
                <c:pt idx="41">
                  <c:v>0.49867047649837026</c:v>
                </c:pt>
                <c:pt idx="42">
                  <c:v>0.52991018225061026</c:v>
                </c:pt>
                <c:pt idx="43">
                  <c:v>0.52991018225061026</c:v>
                </c:pt>
                <c:pt idx="44">
                  <c:v>0.52991018225061026</c:v>
                </c:pt>
                <c:pt idx="45">
                  <c:v>0.52991018225061026</c:v>
                </c:pt>
                <c:pt idx="46">
                  <c:v>0.52991018225061026</c:v>
                </c:pt>
                <c:pt idx="47">
                  <c:v>0.56114988800284005</c:v>
                </c:pt>
                <c:pt idx="48">
                  <c:v>0.56114988800284005</c:v>
                </c:pt>
                <c:pt idx="49">
                  <c:v>0.56114988800284005</c:v>
                </c:pt>
                <c:pt idx="50">
                  <c:v>0.59239961933459018</c:v>
                </c:pt>
                <c:pt idx="51">
                  <c:v>0.62364935066633009</c:v>
                </c:pt>
                <c:pt idx="52">
                  <c:v>0.65489908199808022</c:v>
                </c:pt>
                <c:pt idx="53">
                  <c:v>0.65489908199808022</c:v>
                </c:pt>
                <c:pt idx="54">
                  <c:v>0.65489908199808022</c:v>
                </c:pt>
                <c:pt idx="55">
                  <c:v>0.68615885501728036</c:v>
                </c:pt>
                <c:pt idx="56">
                  <c:v>0.68615885501728036</c:v>
                </c:pt>
                <c:pt idx="57">
                  <c:v>0.68615885501728036</c:v>
                </c:pt>
                <c:pt idx="58">
                  <c:v>0.68615885501728036</c:v>
                </c:pt>
                <c:pt idx="59">
                  <c:v>0.68615885501728036</c:v>
                </c:pt>
                <c:pt idx="60">
                  <c:v>0.68615885501728036</c:v>
                </c:pt>
                <c:pt idx="61">
                  <c:v>0.68615885501728036</c:v>
                </c:pt>
                <c:pt idx="62">
                  <c:v>0.71742867941044031</c:v>
                </c:pt>
                <c:pt idx="63">
                  <c:v>0.71742867941044031</c:v>
                </c:pt>
                <c:pt idx="64">
                  <c:v>0.74870856487965032</c:v>
                </c:pt>
                <c:pt idx="65">
                  <c:v>0.74870856487965032</c:v>
                </c:pt>
                <c:pt idx="66">
                  <c:v>0.7799884503488701</c:v>
                </c:pt>
                <c:pt idx="67">
                  <c:v>0.7799884503488701</c:v>
                </c:pt>
                <c:pt idx="68">
                  <c:v>0.84256836936167012</c:v>
                </c:pt>
                <c:pt idx="69">
                  <c:v>0.84256836936167012</c:v>
                </c:pt>
                <c:pt idx="70">
                  <c:v>0.84256836936167012</c:v>
                </c:pt>
                <c:pt idx="71">
                  <c:v>0.87387850942887013</c:v>
                </c:pt>
                <c:pt idx="72">
                  <c:v>0.87387850942887013</c:v>
                </c:pt>
                <c:pt idx="73">
                  <c:v>0.87387850942887013</c:v>
                </c:pt>
                <c:pt idx="74">
                  <c:v>0.87387850942887013</c:v>
                </c:pt>
                <c:pt idx="75">
                  <c:v>0.87387850942887013</c:v>
                </c:pt>
                <c:pt idx="76">
                  <c:v>0.90519875280037043</c:v>
                </c:pt>
                <c:pt idx="77">
                  <c:v>0.96783923954338036</c:v>
                </c:pt>
                <c:pt idx="78">
                  <c:v>0.99915948291489043</c:v>
                </c:pt>
                <c:pt idx="79">
                  <c:v>1.0304797262863903</c:v>
                </c:pt>
                <c:pt idx="80">
                  <c:v>1.0304797262863903</c:v>
                </c:pt>
                <c:pt idx="81">
                  <c:v>1.0304797262863903</c:v>
                </c:pt>
                <c:pt idx="82">
                  <c:v>1.0618100958277501</c:v>
                </c:pt>
                <c:pt idx="83">
                  <c:v>1.0618100958277501</c:v>
                </c:pt>
                <c:pt idx="84">
                  <c:v>1.0931506013670202</c:v>
                </c:pt>
                <c:pt idx="85">
                  <c:v>1.0931506013670202</c:v>
                </c:pt>
                <c:pt idx="86">
                  <c:v>1.1245012527481602</c:v>
                </c:pt>
                <c:pt idx="87">
                  <c:v>1.1245012527481602</c:v>
                </c:pt>
                <c:pt idx="88">
                  <c:v>1.1558620598310703</c:v>
                </c:pt>
                <c:pt idx="89">
                  <c:v>1.1558620598310703</c:v>
                </c:pt>
                <c:pt idx="90">
                  <c:v>1.1558620598310703</c:v>
                </c:pt>
                <c:pt idx="91">
                  <c:v>1.1558620598310703</c:v>
                </c:pt>
                <c:pt idx="92">
                  <c:v>1.1558620598310703</c:v>
                </c:pt>
                <c:pt idx="93">
                  <c:v>1.1558620598310703</c:v>
                </c:pt>
                <c:pt idx="94">
                  <c:v>1.1558620598310703</c:v>
                </c:pt>
                <c:pt idx="95">
                  <c:v>1.1558620598310703</c:v>
                </c:pt>
                <c:pt idx="96">
                  <c:v>1.1558620598310703</c:v>
                </c:pt>
                <c:pt idx="97">
                  <c:v>1.1558620598310703</c:v>
                </c:pt>
                <c:pt idx="98">
                  <c:v>1.1558620598310703</c:v>
                </c:pt>
                <c:pt idx="99">
                  <c:v>1.1558620598310703</c:v>
                </c:pt>
                <c:pt idx="100">
                  <c:v>1.1558620598310703</c:v>
                </c:pt>
                <c:pt idx="101">
                  <c:v>1.1558620598310703</c:v>
                </c:pt>
                <c:pt idx="102">
                  <c:v>1.1558620598310703</c:v>
                </c:pt>
                <c:pt idx="103">
                  <c:v>1.1558620598310703</c:v>
                </c:pt>
                <c:pt idx="104">
                  <c:v>1.1558620598310703</c:v>
                </c:pt>
                <c:pt idx="105">
                  <c:v>1.1558620598310703</c:v>
                </c:pt>
                <c:pt idx="106">
                  <c:v>1.1558620598310703</c:v>
                </c:pt>
                <c:pt idx="107">
                  <c:v>1.1558620598310703</c:v>
                </c:pt>
                <c:pt idx="108">
                  <c:v>1.1873657872587802</c:v>
                </c:pt>
                <c:pt idx="109">
                  <c:v>1.1873657872587802</c:v>
                </c:pt>
                <c:pt idx="110">
                  <c:v>1.1873657872587802</c:v>
                </c:pt>
                <c:pt idx="111">
                  <c:v>1.1873657872587802</c:v>
                </c:pt>
                <c:pt idx="112">
                  <c:v>1.21890032015658</c:v>
                </c:pt>
                <c:pt idx="113">
                  <c:v>1.21890032015658</c:v>
                </c:pt>
                <c:pt idx="114">
                  <c:v>1.21890032015658</c:v>
                </c:pt>
                <c:pt idx="115">
                  <c:v>1.21890032015658</c:v>
                </c:pt>
                <c:pt idx="116">
                  <c:v>1.21890032015658</c:v>
                </c:pt>
                <c:pt idx="117">
                  <c:v>1.21890032015658</c:v>
                </c:pt>
                <c:pt idx="118">
                  <c:v>1.21890032015658</c:v>
                </c:pt>
                <c:pt idx="119">
                  <c:v>1.21890032015658</c:v>
                </c:pt>
                <c:pt idx="120">
                  <c:v>1.21890032015658</c:v>
                </c:pt>
                <c:pt idx="121">
                  <c:v>1.21890032015658</c:v>
                </c:pt>
                <c:pt idx="122">
                  <c:v>1.21890032015658</c:v>
                </c:pt>
                <c:pt idx="123">
                  <c:v>1.21890032015658</c:v>
                </c:pt>
                <c:pt idx="124">
                  <c:v>1.21890032015658</c:v>
                </c:pt>
                <c:pt idx="125">
                  <c:v>1.21890032015658</c:v>
                </c:pt>
                <c:pt idx="126">
                  <c:v>1.21890032015658</c:v>
                </c:pt>
                <c:pt idx="127">
                  <c:v>1.21890032015658</c:v>
                </c:pt>
                <c:pt idx="128">
                  <c:v>1.21890032015658</c:v>
                </c:pt>
                <c:pt idx="129">
                  <c:v>1.21890032015658</c:v>
                </c:pt>
                <c:pt idx="130">
                  <c:v>1.21890032015658</c:v>
                </c:pt>
                <c:pt idx="131">
                  <c:v>1.2505276623402204</c:v>
                </c:pt>
                <c:pt idx="132">
                  <c:v>1.2821550045238603</c:v>
                </c:pt>
                <c:pt idx="133">
                  <c:v>1.2821550045238603</c:v>
                </c:pt>
                <c:pt idx="134">
                  <c:v>1.3137926993563203</c:v>
                </c:pt>
                <c:pt idx="135">
                  <c:v>1.3137926993563203</c:v>
                </c:pt>
                <c:pt idx="136">
                  <c:v>1.3137926993563203</c:v>
                </c:pt>
                <c:pt idx="137">
                  <c:v>1.3137926993563203</c:v>
                </c:pt>
                <c:pt idx="138">
                  <c:v>1.3454407570105502</c:v>
                </c:pt>
                <c:pt idx="139">
                  <c:v>1.3454407570105502</c:v>
                </c:pt>
                <c:pt idx="140">
                  <c:v>1.3454407570105502</c:v>
                </c:pt>
                <c:pt idx="141">
                  <c:v>1.3454407570105502</c:v>
                </c:pt>
                <c:pt idx="142">
                  <c:v>1.3770888146647802</c:v>
                </c:pt>
                <c:pt idx="143">
                  <c:v>1.3770888146647802</c:v>
                </c:pt>
                <c:pt idx="144">
                  <c:v>1.3770888146647802</c:v>
                </c:pt>
                <c:pt idx="145">
                  <c:v>1.4404264492355101</c:v>
                </c:pt>
                <c:pt idx="146">
                  <c:v>1.4404264492355101</c:v>
                </c:pt>
                <c:pt idx="147">
                  <c:v>1.4721056633748701</c:v>
                </c:pt>
                <c:pt idx="148">
                  <c:v>1.4721056633748701</c:v>
                </c:pt>
                <c:pt idx="149">
                  <c:v>1.4721056633748701</c:v>
                </c:pt>
                <c:pt idx="150">
                  <c:v>1.5037848775142204</c:v>
                </c:pt>
                <c:pt idx="151">
                  <c:v>1.5037848775142204</c:v>
                </c:pt>
                <c:pt idx="152">
                  <c:v>1.5354745021741603</c:v>
                </c:pt>
                <c:pt idx="153">
                  <c:v>1.5671641268341001</c:v>
                </c:pt>
                <c:pt idx="154">
                  <c:v>1.5671641268341001</c:v>
                </c:pt>
                <c:pt idx="155">
                  <c:v>1.5988641757126802</c:v>
                </c:pt>
                <c:pt idx="156">
                  <c:v>1.6305642245912604</c:v>
                </c:pt>
                <c:pt idx="157">
                  <c:v>1.6622642734698503</c:v>
                </c:pt>
                <c:pt idx="158">
                  <c:v>1.6622642734698503</c:v>
                </c:pt>
                <c:pt idx="159">
                  <c:v>1.6622642734698503</c:v>
                </c:pt>
                <c:pt idx="160">
                  <c:v>1.6622642734698503</c:v>
                </c:pt>
                <c:pt idx="161">
                  <c:v>1.6622642734698503</c:v>
                </c:pt>
                <c:pt idx="162">
                  <c:v>1.6622642734698503</c:v>
                </c:pt>
                <c:pt idx="163">
                  <c:v>1.69398521200173</c:v>
                </c:pt>
                <c:pt idx="164">
                  <c:v>1.69398521200173</c:v>
                </c:pt>
                <c:pt idx="165">
                  <c:v>1.7257061505336004</c:v>
                </c:pt>
                <c:pt idx="166">
                  <c:v>1.7574270890654904</c:v>
                </c:pt>
                <c:pt idx="167">
                  <c:v>1.7574270890654904</c:v>
                </c:pt>
                <c:pt idx="168">
                  <c:v>1.7574270890654904</c:v>
                </c:pt>
                <c:pt idx="169">
                  <c:v>1.7891480275973803</c:v>
                </c:pt>
                <c:pt idx="170">
                  <c:v>1.7891480275973803</c:v>
                </c:pt>
                <c:pt idx="171">
                  <c:v>1.8208689661292601</c:v>
                </c:pt>
                <c:pt idx="172">
                  <c:v>1.8208689661292601</c:v>
                </c:pt>
                <c:pt idx="173">
                  <c:v>1.8208689661292601</c:v>
                </c:pt>
                <c:pt idx="174">
                  <c:v>1.8208689661292601</c:v>
                </c:pt>
                <c:pt idx="175">
                  <c:v>1.8208689661292601</c:v>
                </c:pt>
                <c:pt idx="176">
                  <c:v>1.85258990466115</c:v>
                </c:pt>
                <c:pt idx="177">
                  <c:v>1.85258990466115</c:v>
                </c:pt>
                <c:pt idx="178">
                  <c:v>1.85258990466115</c:v>
                </c:pt>
                <c:pt idx="179">
                  <c:v>1.85258990466115</c:v>
                </c:pt>
                <c:pt idx="180">
                  <c:v>1.85258990466115</c:v>
                </c:pt>
                <c:pt idx="181">
                  <c:v>1.85258990466115</c:v>
                </c:pt>
                <c:pt idx="182">
                  <c:v>1.8843422915788901</c:v>
                </c:pt>
                <c:pt idx="183">
                  <c:v>1.9160946784966302</c:v>
                </c:pt>
                <c:pt idx="184">
                  <c:v>1.9160946784966302</c:v>
                </c:pt>
                <c:pt idx="185">
                  <c:v>1.9478575690157198</c:v>
                </c:pt>
                <c:pt idx="186">
                  <c:v>1.9478575690157198</c:v>
                </c:pt>
                <c:pt idx="187">
                  <c:v>1.9478575690157198</c:v>
                </c:pt>
                <c:pt idx="188">
                  <c:v>1.9796204595348206</c:v>
                </c:pt>
                <c:pt idx="189">
                  <c:v>2.0113833500539098</c:v>
                </c:pt>
                <c:pt idx="190">
                  <c:v>2.0113833500539098</c:v>
                </c:pt>
                <c:pt idx="191">
                  <c:v>2.0113833500539098</c:v>
                </c:pt>
                <c:pt idx="192">
                  <c:v>2.1067035846027604</c:v>
                </c:pt>
                <c:pt idx="193">
                  <c:v>2.1384769961190404</c:v>
                </c:pt>
                <c:pt idx="194">
                  <c:v>2.1384769961190404</c:v>
                </c:pt>
                <c:pt idx="195">
                  <c:v>2.1384769961190404</c:v>
                </c:pt>
                <c:pt idx="196">
                  <c:v>2.2020238191516199</c:v>
                </c:pt>
                <c:pt idx="197">
                  <c:v>2.2020238191516199</c:v>
                </c:pt>
                <c:pt idx="198">
                  <c:v>2.2020238191516199</c:v>
                </c:pt>
                <c:pt idx="199">
                  <c:v>2.2020238191516199</c:v>
                </c:pt>
                <c:pt idx="200">
                  <c:v>2.2020238191516199</c:v>
                </c:pt>
                <c:pt idx="201">
                  <c:v>2.2020238191516199</c:v>
                </c:pt>
                <c:pt idx="202">
                  <c:v>2.2020238191516199</c:v>
                </c:pt>
                <c:pt idx="203">
                  <c:v>2.2020238191516199</c:v>
                </c:pt>
                <c:pt idx="204">
                  <c:v>2.2020238191516199</c:v>
                </c:pt>
                <c:pt idx="205">
                  <c:v>2.2338288985199206</c:v>
                </c:pt>
                <c:pt idx="206">
                  <c:v>2.2338288985199206</c:v>
                </c:pt>
                <c:pt idx="207">
                  <c:v>2.2338288985199206</c:v>
                </c:pt>
                <c:pt idx="208">
                  <c:v>2.2338288985199206</c:v>
                </c:pt>
                <c:pt idx="209">
                  <c:v>2.2656551319150706</c:v>
                </c:pt>
                <c:pt idx="210">
                  <c:v>2.2974813653102206</c:v>
                </c:pt>
                <c:pt idx="211">
                  <c:v>2.2974813653102206</c:v>
                </c:pt>
                <c:pt idx="212">
                  <c:v>2.2974813653102206</c:v>
                </c:pt>
                <c:pt idx="213">
                  <c:v>2.2974813653102206</c:v>
                </c:pt>
                <c:pt idx="214">
                  <c:v>2.3293394037354105</c:v>
                </c:pt>
                <c:pt idx="215">
                  <c:v>2.3293394037354105</c:v>
                </c:pt>
                <c:pt idx="216">
                  <c:v>2.3293394037354105</c:v>
                </c:pt>
                <c:pt idx="217">
                  <c:v>2.3293394037354105</c:v>
                </c:pt>
                <c:pt idx="218">
                  <c:v>2.3612080615067406</c:v>
                </c:pt>
                <c:pt idx="219">
                  <c:v>2.3612080615067406</c:v>
                </c:pt>
                <c:pt idx="220">
                  <c:v>2.39307671927806</c:v>
                </c:pt>
                <c:pt idx="221">
                  <c:v>2.4568140348207201</c:v>
                </c:pt>
                <c:pt idx="222">
                  <c:v>2.4886826925920502</c:v>
                </c:pt>
                <c:pt idx="223">
                  <c:v>2.4886826925920502</c:v>
                </c:pt>
                <c:pt idx="224">
                  <c:v>2.5205619945376503</c:v>
                </c:pt>
                <c:pt idx="225">
                  <c:v>2.5205619945376503</c:v>
                </c:pt>
                <c:pt idx="226">
                  <c:v>2.5205619945376503</c:v>
                </c:pt>
                <c:pt idx="227">
                  <c:v>2.5524412964832504</c:v>
                </c:pt>
                <c:pt idx="228">
                  <c:v>2.5524412964832504</c:v>
                </c:pt>
                <c:pt idx="229">
                  <c:v>2.5524412964832504</c:v>
                </c:pt>
                <c:pt idx="230">
                  <c:v>2.5524412964832504</c:v>
                </c:pt>
                <c:pt idx="231">
                  <c:v>2.5524412964832504</c:v>
                </c:pt>
                <c:pt idx="232">
                  <c:v>2.5843419223766402</c:v>
                </c:pt>
                <c:pt idx="233">
                  <c:v>2.5843419223766402</c:v>
                </c:pt>
                <c:pt idx="234">
                  <c:v>2.61624254827003</c:v>
                </c:pt>
                <c:pt idx="235">
                  <c:v>2.61624254827003</c:v>
                </c:pt>
                <c:pt idx="236">
                  <c:v>2.6481431741634198</c:v>
                </c:pt>
                <c:pt idx="237">
                  <c:v>2.6481431741634198</c:v>
                </c:pt>
                <c:pt idx="238">
                  <c:v>2.6481431741634198</c:v>
                </c:pt>
                <c:pt idx="239">
                  <c:v>2.6800651740105002</c:v>
                </c:pt>
                <c:pt idx="240">
                  <c:v>2.6800651740105002</c:v>
                </c:pt>
                <c:pt idx="241">
                  <c:v>2.6800651740105002</c:v>
                </c:pt>
                <c:pt idx="242">
                  <c:v>2.6800651740105002</c:v>
                </c:pt>
                <c:pt idx="243">
                  <c:v>2.6800651740105002</c:v>
                </c:pt>
                <c:pt idx="244">
                  <c:v>2.7119978751649505</c:v>
                </c:pt>
                <c:pt idx="245">
                  <c:v>2.7439305763194</c:v>
                </c:pt>
                <c:pt idx="246">
                  <c:v>2.7439305763194</c:v>
                </c:pt>
                <c:pt idx="247">
                  <c:v>2.7439305763194</c:v>
                </c:pt>
                <c:pt idx="248">
                  <c:v>2.7439305763194</c:v>
                </c:pt>
                <c:pt idx="249">
                  <c:v>2.7439305763194</c:v>
                </c:pt>
                <c:pt idx="250">
                  <c:v>2.7439305763194</c:v>
                </c:pt>
                <c:pt idx="251">
                  <c:v>2.7439305763194</c:v>
                </c:pt>
                <c:pt idx="252">
                  <c:v>2.7439305763194</c:v>
                </c:pt>
                <c:pt idx="253">
                  <c:v>2.7439305763194</c:v>
                </c:pt>
                <c:pt idx="254">
                  <c:v>2.7439305763194</c:v>
                </c:pt>
                <c:pt idx="255">
                  <c:v>2.7439305763194</c:v>
                </c:pt>
                <c:pt idx="256">
                  <c:v>2.7439305763194</c:v>
                </c:pt>
                <c:pt idx="257">
                  <c:v>2.7439305763194</c:v>
                </c:pt>
                <c:pt idx="258">
                  <c:v>2.7439305763194</c:v>
                </c:pt>
                <c:pt idx="259">
                  <c:v>2.7439305763194</c:v>
                </c:pt>
                <c:pt idx="260">
                  <c:v>2.7439305763194</c:v>
                </c:pt>
                <c:pt idx="261">
                  <c:v>2.7439305763194</c:v>
                </c:pt>
                <c:pt idx="262">
                  <c:v>2.7439305763194</c:v>
                </c:pt>
                <c:pt idx="263">
                  <c:v>2.7439305763194</c:v>
                </c:pt>
                <c:pt idx="264">
                  <c:v>2.7759923419446606</c:v>
                </c:pt>
                <c:pt idx="265">
                  <c:v>2.8401158731951801</c:v>
                </c:pt>
                <c:pt idx="266">
                  <c:v>2.8401158731951801</c:v>
                </c:pt>
                <c:pt idx="267">
                  <c:v>2.8401158731951801</c:v>
                </c:pt>
                <c:pt idx="268">
                  <c:v>2.8401158731951801</c:v>
                </c:pt>
                <c:pt idx="269">
                  <c:v>2.8401158731951801</c:v>
                </c:pt>
                <c:pt idx="270">
                  <c:v>2.8401158731951801</c:v>
                </c:pt>
                <c:pt idx="271">
                  <c:v>2.8401158731951801</c:v>
                </c:pt>
                <c:pt idx="272">
                  <c:v>2.8722101009523602</c:v>
                </c:pt>
                <c:pt idx="273">
                  <c:v>2.8722101009523602</c:v>
                </c:pt>
                <c:pt idx="274">
                  <c:v>2.9043043287095305</c:v>
                </c:pt>
                <c:pt idx="275">
                  <c:v>2.9043043287095305</c:v>
                </c:pt>
                <c:pt idx="276">
                  <c:v>2.9043043287095305</c:v>
                </c:pt>
                <c:pt idx="277">
                  <c:v>2.9043043287095305</c:v>
                </c:pt>
                <c:pt idx="278">
                  <c:v>2.9043043287095305</c:v>
                </c:pt>
                <c:pt idx="279">
                  <c:v>2.9364419710460199</c:v>
                </c:pt>
                <c:pt idx="280">
                  <c:v>2.9364419710460199</c:v>
                </c:pt>
                <c:pt idx="281">
                  <c:v>2.96859048906519</c:v>
                </c:pt>
                <c:pt idx="282">
                  <c:v>2.96859048906519</c:v>
                </c:pt>
                <c:pt idx="283">
                  <c:v>2.96859048906519</c:v>
                </c:pt>
                <c:pt idx="284">
                  <c:v>2.96859048906519</c:v>
                </c:pt>
                <c:pt idx="285">
                  <c:v>2.96859048906519</c:v>
                </c:pt>
                <c:pt idx="286">
                  <c:v>2.96859048906519</c:v>
                </c:pt>
                <c:pt idx="287">
                  <c:v>2.96859048906519</c:v>
                </c:pt>
                <c:pt idx="288">
                  <c:v>2.96859048906519</c:v>
                </c:pt>
                <c:pt idx="289">
                  <c:v>2.96859048906519</c:v>
                </c:pt>
                <c:pt idx="290">
                  <c:v>2.96859048906519</c:v>
                </c:pt>
                <c:pt idx="291">
                  <c:v>3.0008263078800805</c:v>
                </c:pt>
                <c:pt idx="292">
                  <c:v>3.0008263078800805</c:v>
                </c:pt>
                <c:pt idx="293">
                  <c:v>3.0008263078800805</c:v>
                </c:pt>
                <c:pt idx="294">
                  <c:v>3.0008263078800805</c:v>
                </c:pt>
                <c:pt idx="295">
                  <c:v>3.0008263078800805</c:v>
                </c:pt>
                <c:pt idx="296">
                  <c:v>3.0330730763616804</c:v>
                </c:pt>
                <c:pt idx="297">
                  <c:v>3.0330730763616804</c:v>
                </c:pt>
                <c:pt idx="298">
                  <c:v>3.0330730763616804</c:v>
                </c:pt>
                <c:pt idx="299">
                  <c:v>3.0330730763616804</c:v>
                </c:pt>
                <c:pt idx="300">
                  <c:v>3.0653198448432804</c:v>
                </c:pt>
                <c:pt idx="301">
                  <c:v>3.0653198448432804</c:v>
                </c:pt>
                <c:pt idx="302">
                  <c:v>3.0653198448432804</c:v>
                </c:pt>
                <c:pt idx="303">
                  <c:v>3.0653198448432804</c:v>
                </c:pt>
                <c:pt idx="304">
                  <c:v>3.0653198448432804</c:v>
                </c:pt>
                <c:pt idx="305">
                  <c:v>3.0653198448432804</c:v>
                </c:pt>
                <c:pt idx="306">
                  <c:v>3.0653198448432804</c:v>
                </c:pt>
                <c:pt idx="307">
                  <c:v>3.0653198448432804</c:v>
                </c:pt>
                <c:pt idx="308">
                  <c:v>3.0975775778840502</c:v>
                </c:pt>
                <c:pt idx="309">
                  <c:v>3.0975775778840502</c:v>
                </c:pt>
                <c:pt idx="310">
                  <c:v>3.0975775778840502</c:v>
                </c:pt>
                <c:pt idx="311">
                  <c:v>3.0975775778840502</c:v>
                </c:pt>
                <c:pt idx="312">
                  <c:v>3.0975775778840502</c:v>
                </c:pt>
                <c:pt idx="313">
                  <c:v>3.0975775778840502</c:v>
                </c:pt>
                <c:pt idx="314">
                  <c:v>3.0975775778840502</c:v>
                </c:pt>
                <c:pt idx="315">
                  <c:v>3.1298792587899804</c:v>
                </c:pt>
                <c:pt idx="316">
                  <c:v>3.1298792587899804</c:v>
                </c:pt>
                <c:pt idx="317">
                  <c:v>3.1298792587899804</c:v>
                </c:pt>
                <c:pt idx="318">
                  <c:v>3.1298792587899804</c:v>
                </c:pt>
                <c:pt idx="319">
                  <c:v>3.1298792587899804</c:v>
                </c:pt>
                <c:pt idx="320">
                  <c:v>3.1298792587899804</c:v>
                </c:pt>
                <c:pt idx="321">
                  <c:v>3.1298792587899804</c:v>
                </c:pt>
                <c:pt idx="322">
                  <c:v>3.1298792587899804</c:v>
                </c:pt>
                <c:pt idx="323">
                  <c:v>3.1298792587899804</c:v>
                </c:pt>
                <c:pt idx="324">
                  <c:v>3.1622139905290405</c:v>
                </c:pt>
                <c:pt idx="325">
                  <c:v>3.2268834540071705</c:v>
                </c:pt>
                <c:pt idx="326">
                  <c:v>3.2592181857462403</c:v>
                </c:pt>
                <c:pt idx="327">
                  <c:v>3.2592181857462403</c:v>
                </c:pt>
                <c:pt idx="328">
                  <c:v>3.2915639645409005</c:v>
                </c:pt>
                <c:pt idx="329">
                  <c:v>3.2915639645409005</c:v>
                </c:pt>
                <c:pt idx="330">
                  <c:v>3.3239097433355598</c:v>
                </c:pt>
                <c:pt idx="331">
                  <c:v>3.3562555221302306</c:v>
                </c:pt>
                <c:pt idx="332">
                  <c:v>3.3562555221302306</c:v>
                </c:pt>
                <c:pt idx="333">
                  <c:v>3.3562555221302306</c:v>
                </c:pt>
                <c:pt idx="334">
                  <c:v>3.3886123668772603</c:v>
                </c:pt>
                <c:pt idx="335">
                  <c:v>3.3886123668772603</c:v>
                </c:pt>
                <c:pt idx="336">
                  <c:v>3.3886123668772603</c:v>
                </c:pt>
                <c:pt idx="337">
                  <c:v>3.4209802889419105</c:v>
                </c:pt>
                <c:pt idx="338">
                  <c:v>3.4209802889419105</c:v>
                </c:pt>
                <c:pt idx="339">
                  <c:v>3.4209802889419105</c:v>
                </c:pt>
                <c:pt idx="340">
                  <c:v>3.4209802889419105</c:v>
                </c:pt>
                <c:pt idx="341">
                  <c:v>3.4209802889419105</c:v>
                </c:pt>
                <c:pt idx="342">
                  <c:v>3.4209802889419105</c:v>
                </c:pt>
                <c:pt idx="343">
                  <c:v>3.4209802889419105</c:v>
                </c:pt>
                <c:pt idx="344">
                  <c:v>3.4533926114483506</c:v>
                </c:pt>
                <c:pt idx="345">
                  <c:v>3.4533926114483506</c:v>
                </c:pt>
                <c:pt idx="346">
                  <c:v>3.4533926114483506</c:v>
                </c:pt>
                <c:pt idx="347">
                  <c:v>3.4533926114483506</c:v>
                </c:pt>
                <c:pt idx="348">
                  <c:v>3.4533926114483506</c:v>
                </c:pt>
                <c:pt idx="349">
                  <c:v>3.4533926114483506</c:v>
                </c:pt>
                <c:pt idx="350">
                  <c:v>3.4533926114483506</c:v>
                </c:pt>
                <c:pt idx="351">
                  <c:v>3.4533926114483506</c:v>
                </c:pt>
                <c:pt idx="352">
                  <c:v>3.4533926114483506</c:v>
                </c:pt>
                <c:pt idx="353">
                  <c:v>3.4533926114483506</c:v>
                </c:pt>
                <c:pt idx="354">
                  <c:v>3.48582718752328</c:v>
                </c:pt>
                <c:pt idx="355">
                  <c:v>3.48582718752328</c:v>
                </c:pt>
                <c:pt idx="356">
                  <c:v>3.48582718752328</c:v>
                </c:pt>
                <c:pt idx="357">
                  <c:v>3.5182729056717506</c:v>
                </c:pt>
                <c:pt idx="358">
                  <c:v>3.5182729056717506</c:v>
                </c:pt>
                <c:pt idx="359">
                  <c:v>3.5182729056717506</c:v>
                </c:pt>
                <c:pt idx="360">
                  <c:v>3.5182729056717506</c:v>
                </c:pt>
                <c:pt idx="361">
                  <c:v>3.5182729056717506</c:v>
                </c:pt>
                <c:pt idx="362">
                  <c:v>3.5182729056717506</c:v>
                </c:pt>
                <c:pt idx="363">
                  <c:v>3.5182729056717506</c:v>
                </c:pt>
                <c:pt idx="364">
                  <c:v>3.5182729056717506</c:v>
                </c:pt>
                <c:pt idx="365">
                  <c:v>3.5182729056717506</c:v>
                </c:pt>
                <c:pt idx="366">
                  <c:v>3.5182729056717506</c:v>
                </c:pt>
                <c:pt idx="367">
                  <c:v>3.5182729056717506</c:v>
                </c:pt>
                <c:pt idx="368">
                  <c:v>3.5182729056717506</c:v>
                </c:pt>
                <c:pt idx="369">
                  <c:v>3.5182729056717506</c:v>
                </c:pt>
                <c:pt idx="370">
                  <c:v>3.5182729056717506</c:v>
                </c:pt>
                <c:pt idx="371">
                  <c:v>3.5182729056717506</c:v>
                </c:pt>
                <c:pt idx="372">
                  <c:v>3.5508080675642599</c:v>
                </c:pt>
                <c:pt idx="373">
                  <c:v>3.5833432294567702</c:v>
                </c:pt>
                <c:pt idx="374">
                  <c:v>3.5833432294567702</c:v>
                </c:pt>
                <c:pt idx="375">
                  <c:v>3.5833432294567702</c:v>
                </c:pt>
                <c:pt idx="376">
                  <c:v>3.5833432294567702</c:v>
                </c:pt>
                <c:pt idx="377">
                  <c:v>3.5833432294567702</c:v>
                </c:pt>
                <c:pt idx="378">
                  <c:v>3.5833432294567702</c:v>
                </c:pt>
                <c:pt idx="379">
                  <c:v>3.5833432294567702</c:v>
                </c:pt>
                <c:pt idx="380">
                  <c:v>3.5833432294567702</c:v>
                </c:pt>
                <c:pt idx="381">
                  <c:v>3.5833432294567702</c:v>
                </c:pt>
                <c:pt idx="382">
                  <c:v>3.5833432294567702</c:v>
                </c:pt>
                <c:pt idx="383">
                  <c:v>3.5833432294567702</c:v>
                </c:pt>
                <c:pt idx="384">
                  <c:v>3.5833432294567702</c:v>
                </c:pt>
                <c:pt idx="385">
                  <c:v>3.5833432294567702</c:v>
                </c:pt>
                <c:pt idx="386">
                  <c:v>3.5833432294567702</c:v>
                </c:pt>
                <c:pt idx="387">
                  <c:v>3.5833432294567702</c:v>
                </c:pt>
                <c:pt idx="388">
                  <c:v>3.5833432294567702</c:v>
                </c:pt>
                <c:pt idx="389">
                  <c:v>3.5833432294567702</c:v>
                </c:pt>
                <c:pt idx="390">
                  <c:v>3.5833432294567702</c:v>
                </c:pt>
                <c:pt idx="391">
                  <c:v>3.5833432294567702</c:v>
                </c:pt>
                <c:pt idx="392">
                  <c:v>3.5833432294567702</c:v>
                </c:pt>
                <c:pt idx="393">
                  <c:v>3.5833432294567702</c:v>
                </c:pt>
                <c:pt idx="394">
                  <c:v>3.5833432294567702</c:v>
                </c:pt>
                <c:pt idx="395">
                  <c:v>3.6159571145201204</c:v>
                </c:pt>
                <c:pt idx="396">
                  <c:v>3.6159571145201204</c:v>
                </c:pt>
                <c:pt idx="397">
                  <c:v>3.6159571145201204</c:v>
                </c:pt>
                <c:pt idx="398">
                  <c:v>3.6159571145201204</c:v>
                </c:pt>
                <c:pt idx="399">
                  <c:v>3.6159571145201204</c:v>
                </c:pt>
                <c:pt idx="400">
                  <c:v>3.6159571145201204</c:v>
                </c:pt>
                <c:pt idx="401">
                  <c:v>3.6486274836241002</c:v>
                </c:pt>
                <c:pt idx="402">
                  <c:v>3.6486274836241002</c:v>
                </c:pt>
                <c:pt idx="403">
                  <c:v>3.6486274836241002</c:v>
                </c:pt>
                <c:pt idx="404">
                  <c:v>3.6486274836241002</c:v>
                </c:pt>
                <c:pt idx="405">
                  <c:v>3.6486274836241002</c:v>
                </c:pt>
                <c:pt idx="406">
                  <c:v>3.6486274836241002</c:v>
                </c:pt>
                <c:pt idx="407">
                  <c:v>3.6486274836241002</c:v>
                </c:pt>
                <c:pt idx="408">
                  <c:v>3.6486274836241002</c:v>
                </c:pt>
                <c:pt idx="409">
                  <c:v>3.6813431967518202</c:v>
                </c:pt>
                <c:pt idx="410">
                  <c:v>3.6813431967518202</c:v>
                </c:pt>
                <c:pt idx="411">
                  <c:v>3.6813431967518202</c:v>
                </c:pt>
                <c:pt idx="412">
                  <c:v>3.6813431967518202</c:v>
                </c:pt>
                <c:pt idx="413">
                  <c:v>3.6813431967518202</c:v>
                </c:pt>
                <c:pt idx="414">
                  <c:v>3.6813431967518202</c:v>
                </c:pt>
                <c:pt idx="415">
                  <c:v>3.6813431967518202</c:v>
                </c:pt>
                <c:pt idx="416">
                  <c:v>3.6813431967518202</c:v>
                </c:pt>
                <c:pt idx="417">
                  <c:v>3.6813431967518202</c:v>
                </c:pt>
                <c:pt idx="418">
                  <c:v>3.7140930124297098</c:v>
                </c:pt>
                <c:pt idx="419">
                  <c:v>3.7795926437854899</c:v>
                </c:pt>
                <c:pt idx="420">
                  <c:v>3.7795926437854899</c:v>
                </c:pt>
                <c:pt idx="421">
                  <c:v>3.7795926437854899</c:v>
                </c:pt>
                <c:pt idx="422">
                  <c:v>3.8123652578035605</c:v>
                </c:pt>
                <c:pt idx="423">
                  <c:v>3.84513787182164</c:v>
                </c:pt>
                <c:pt idx="424">
                  <c:v>3.84513787182164</c:v>
                </c:pt>
                <c:pt idx="425">
                  <c:v>3.84513787182164</c:v>
                </c:pt>
                <c:pt idx="426">
                  <c:v>3.84513787182164</c:v>
                </c:pt>
                <c:pt idx="427">
                  <c:v>3.84513787182164</c:v>
                </c:pt>
                <c:pt idx="428">
                  <c:v>3.84513787182164</c:v>
                </c:pt>
                <c:pt idx="429">
                  <c:v>3.84513787182164</c:v>
                </c:pt>
                <c:pt idx="430">
                  <c:v>3.84513787182164</c:v>
                </c:pt>
                <c:pt idx="431">
                  <c:v>3.84513787182164</c:v>
                </c:pt>
                <c:pt idx="432">
                  <c:v>3.8779562097518401</c:v>
                </c:pt>
                <c:pt idx="433">
                  <c:v>3.8779562097518401</c:v>
                </c:pt>
                <c:pt idx="434">
                  <c:v>3.8779562097518401</c:v>
                </c:pt>
                <c:pt idx="435">
                  <c:v>3.8779562097518401</c:v>
                </c:pt>
                <c:pt idx="436">
                  <c:v>3.9108089364399099</c:v>
                </c:pt>
                <c:pt idx="437">
                  <c:v>3.9108089364399099</c:v>
                </c:pt>
                <c:pt idx="438">
                  <c:v>3.9108089364399099</c:v>
                </c:pt>
                <c:pt idx="439">
                  <c:v>3.9108089364399099</c:v>
                </c:pt>
                <c:pt idx="440">
                  <c:v>3.9108089364399099</c:v>
                </c:pt>
                <c:pt idx="441">
                  <c:v>3.9108089364399099</c:v>
                </c:pt>
                <c:pt idx="442">
                  <c:v>3.9108089364399099</c:v>
                </c:pt>
                <c:pt idx="443">
                  <c:v>3.9108089364399099</c:v>
                </c:pt>
                <c:pt idx="444">
                  <c:v>3.9108089364399099</c:v>
                </c:pt>
                <c:pt idx="445">
                  <c:v>3.9108089364399099</c:v>
                </c:pt>
                <c:pt idx="446">
                  <c:v>3.9108089364399099</c:v>
                </c:pt>
                <c:pt idx="447">
                  <c:v>3.9108089364399099</c:v>
                </c:pt>
                <c:pt idx="448">
                  <c:v>3.9108089364399099</c:v>
                </c:pt>
                <c:pt idx="449">
                  <c:v>3.9108089364399099</c:v>
                </c:pt>
                <c:pt idx="450">
                  <c:v>3.9108089364399099</c:v>
                </c:pt>
                <c:pt idx="451">
                  <c:v>3.9108089364399099</c:v>
                </c:pt>
                <c:pt idx="452">
                  <c:v>3.9108089364399099</c:v>
                </c:pt>
                <c:pt idx="453">
                  <c:v>3.9437537520605401</c:v>
                </c:pt>
                <c:pt idx="454">
                  <c:v>3.9437537520605401</c:v>
                </c:pt>
                <c:pt idx="455">
                  <c:v>3.9437537520605401</c:v>
                </c:pt>
                <c:pt idx="456">
                  <c:v>3.9437537520605401</c:v>
                </c:pt>
                <c:pt idx="457">
                  <c:v>3.9437537520605401</c:v>
                </c:pt>
                <c:pt idx="458">
                  <c:v>3.9437537520605401</c:v>
                </c:pt>
                <c:pt idx="459">
                  <c:v>3.9437537520605401</c:v>
                </c:pt>
                <c:pt idx="460">
                  <c:v>3.9437537520605401</c:v>
                </c:pt>
                <c:pt idx="461">
                  <c:v>3.9437537520605401</c:v>
                </c:pt>
                <c:pt idx="462">
                  <c:v>3.9437537520605401</c:v>
                </c:pt>
                <c:pt idx="463">
                  <c:v>3.9767564061917406</c:v>
                </c:pt>
                <c:pt idx="464">
                  <c:v>3.9767564061917406</c:v>
                </c:pt>
                <c:pt idx="465">
                  <c:v>3.9767564061917406</c:v>
                </c:pt>
                <c:pt idx="466">
                  <c:v>3.9767564061917406</c:v>
                </c:pt>
                <c:pt idx="467">
                  <c:v>3.9767564061917406</c:v>
                </c:pt>
                <c:pt idx="468">
                  <c:v>3.9767564061917406</c:v>
                </c:pt>
                <c:pt idx="469">
                  <c:v>3.9767564061917406</c:v>
                </c:pt>
                <c:pt idx="470">
                  <c:v>3.9767564061917406</c:v>
                </c:pt>
                <c:pt idx="471">
                  <c:v>3.9767564061917406</c:v>
                </c:pt>
                <c:pt idx="472">
                  <c:v>3.9767564061917406</c:v>
                </c:pt>
                <c:pt idx="473">
                  <c:v>3.9767564061917406</c:v>
                </c:pt>
                <c:pt idx="474">
                  <c:v>3.9767564061917406</c:v>
                </c:pt>
                <c:pt idx="475">
                  <c:v>3.9767564061917406</c:v>
                </c:pt>
                <c:pt idx="476">
                  <c:v>3.9767564061917406</c:v>
                </c:pt>
                <c:pt idx="477">
                  <c:v>3.9767564061917406</c:v>
                </c:pt>
                <c:pt idx="478">
                  <c:v>4.0098870677966598</c:v>
                </c:pt>
                <c:pt idx="479">
                  <c:v>4.0098870677966598</c:v>
                </c:pt>
                <c:pt idx="480">
                  <c:v>4.0098870677966598</c:v>
                </c:pt>
                <c:pt idx="481">
                  <c:v>4.0098870677966598</c:v>
                </c:pt>
                <c:pt idx="482">
                  <c:v>4.0098870677966598</c:v>
                </c:pt>
                <c:pt idx="483">
                  <c:v>4.0098870677966598</c:v>
                </c:pt>
                <c:pt idx="484">
                  <c:v>4.0098870677966598</c:v>
                </c:pt>
                <c:pt idx="485">
                  <c:v>4.0098870677966598</c:v>
                </c:pt>
                <c:pt idx="486">
                  <c:v>4.0098870677966598</c:v>
                </c:pt>
                <c:pt idx="487">
                  <c:v>4.0098870677966598</c:v>
                </c:pt>
                <c:pt idx="488">
                  <c:v>4.0098870677966598</c:v>
                </c:pt>
                <c:pt idx="489">
                  <c:v>4.0098870677966598</c:v>
                </c:pt>
                <c:pt idx="490">
                  <c:v>4.0098870677966598</c:v>
                </c:pt>
                <c:pt idx="491">
                  <c:v>4.0098870677966598</c:v>
                </c:pt>
                <c:pt idx="492">
                  <c:v>4.0098870677966598</c:v>
                </c:pt>
                <c:pt idx="493">
                  <c:v>4.0098870677966598</c:v>
                </c:pt>
                <c:pt idx="494">
                  <c:v>4.0098870677966598</c:v>
                </c:pt>
                <c:pt idx="495">
                  <c:v>4.0098870677966598</c:v>
                </c:pt>
                <c:pt idx="496">
                  <c:v>4.0098870677966598</c:v>
                </c:pt>
                <c:pt idx="497">
                  <c:v>4.0098870677966598</c:v>
                </c:pt>
                <c:pt idx="498">
                  <c:v>4.0098870677966598</c:v>
                </c:pt>
                <c:pt idx="499">
                  <c:v>4.0098870677966598</c:v>
                </c:pt>
                <c:pt idx="500">
                  <c:v>4.0098870677966598</c:v>
                </c:pt>
                <c:pt idx="501">
                  <c:v>4.0098870677966598</c:v>
                </c:pt>
                <c:pt idx="502">
                  <c:v>4.0098870677966598</c:v>
                </c:pt>
                <c:pt idx="503">
                  <c:v>4.0098870677966598</c:v>
                </c:pt>
                <c:pt idx="504">
                  <c:v>4.0098870677966598</c:v>
                </c:pt>
                <c:pt idx="505">
                  <c:v>4.0098870677966598</c:v>
                </c:pt>
                <c:pt idx="506">
                  <c:v>4.0098870677966598</c:v>
                </c:pt>
                <c:pt idx="507">
                  <c:v>4.0098870677966598</c:v>
                </c:pt>
                <c:pt idx="508">
                  <c:v>4.0098870677966598</c:v>
                </c:pt>
                <c:pt idx="509">
                  <c:v>4.0098870677966598</c:v>
                </c:pt>
                <c:pt idx="510">
                  <c:v>4.0098870677966598</c:v>
                </c:pt>
                <c:pt idx="511">
                  <c:v>4.0098870677966598</c:v>
                </c:pt>
                <c:pt idx="512">
                  <c:v>4.0098870677966598</c:v>
                </c:pt>
                <c:pt idx="513">
                  <c:v>4.0098870677966598</c:v>
                </c:pt>
                <c:pt idx="514">
                  <c:v>4.0098870677966598</c:v>
                </c:pt>
                <c:pt idx="515">
                  <c:v>4.0098870677966598</c:v>
                </c:pt>
                <c:pt idx="516">
                  <c:v>4.0098870677966598</c:v>
                </c:pt>
                <c:pt idx="517">
                  <c:v>4.0098870677966598</c:v>
                </c:pt>
                <c:pt idx="518">
                  <c:v>4.0098870677966598</c:v>
                </c:pt>
                <c:pt idx="519">
                  <c:v>4.0098870677966598</c:v>
                </c:pt>
                <c:pt idx="520">
                  <c:v>4.0098870677966598</c:v>
                </c:pt>
                <c:pt idx="521">
                  <c:v>4.0098870677966598</c:v>
                </c:pt>
                <c:pt idx="522">
                  <c:v>4.0098870677966598</c:v>
                </c:pt>
                <c:pt idx="523">
                  <c:v>4.0098870677966598</c:v>
                </c:pt>
                <c:pt idx="524">
                  <c:v>4.0098870677966598</c:v>
                </c:pt>
                <c:pt idx="525">
                  <c:v>4.0098870677966598</c:v>
                </c:pt>
                <c:pt idx="526">
                  <c:v>4.0098870677966598</c:v>
                </c:pt>
                <c:pt idx="527">
                  <c:v>4.0098870677966598</c:v>
                </c:pt>
                <c:pt idx="528">
                  <c:v>4.0098870677966598</c:v>
                </c:pt>
                <c:pt idx="529">
                  <c:v>4.0098870677966598</c:v>
                </c:pt>
                <c:pt idx="530">
                  <c:v>4.0098870677966598</c:v>
                </c:pt>
                <c:pt idx="531">
                  <c:v>4.0098870677966598</c:v>
                </c:pt>
                <c:pt idx="532">
                  <c:v>4.0098870677966598</c:v>
                </c:pt>
                <c:pt idx="533">
                  <c:v>4.0098870677966598</c:v>
                </c:pt>
                <c:pt idx="534">
                  <c:v>4.0098870677966598</c:v>
                </c:pt>
                <c:pt idx="535">
                  <c:v>4.0098870677966598</c:v>
                </c:pt>
                <c:pt idx="536">
                  <c:v>4.0098870677966598</c:v>
                </c:pt>
                <c:pt idx="537">
                  <c:v>4.0098870677966598</c:v>
                </c:pt>
                <c:pt idx="538">
                  <c:v>4.0098870677966598</c:v>
                </c:pt>
                <c:pt idx="539">
                  <c:v>4.0098870677966598</c:v>
                </c:pt>
                <c:pt idx="540">
                  <c:v>4.0098870677966598</c:v>
                </c:pt>
                <c:pt idx="541">
                  <c:v>4.0098870677966598</c:v>
                </c:pt>
                <c:pt idx="542">
                  <c:v>4.0098870677966598</c:v>
                </c:pt>
                <c:pt idx="543">
                  <c:v>4.0098870677966598</c:v>
                </c:pt>
                <c:pt idx="544">
                  <c:v>4.0098870677966598</c:v>
                </c:pt>
                <c:pt idx="545">
                  <c:v>4.0098870677966598</c:v>
                </c:pt>
                <c:pt idx="546">
                  <c:v>4.0098870677966598</c:v>
                </c:pt>
                <c:pt idx="547">
                  <c:v>4.0098870677966598</c:v>
                </c:pt>
                <c:pt idx="548">
                  <c:v>4.0098870677966598</c:v>
                </c:pt>
                <c:pt idx="549">
                  <c:v>4.0098870677966598</c:v>
                </c:pt>
                <c:pt idx="550">
                  <c:v>4.0098870677966598</c:v>
                </c:pt>
                <c:pt idx="551">
                  <c:v>4.0098870677966598</c:v>
                </c:pt>
                <c:pt idx="552">
                  <c:v>4.0098870677966598</c:v>
                </c:pt>
                <c:pt idx="553">
                  <c:v>4.0098870677966598</c:v>
                </c:pt>
                <c:pt idx="554">
                  <c:v>4.0098870677966598</c:v>
                </c:pt>
                <c:pt idx="555">
                  <c:v>4.0098870677966598</c:v>
                </c:pt>
                <c:pt idx="556">
                  <c:v>4.0098870677966598</c:v>
                </c:pt>
                <c:pt idx="557">
                  <c:v>4.0098870677966598</c:v>
                </c:pt>
                <c:pt idx="558">
                  <c:v>4.0098870677966598</c:v>
                </c:pt>
                <c:pt idx="559">
                  <c:v>4.0098870677966598</c:v>
                </c:pt>
                <c:pt idx="560">
                  <c:v>4.0098870677966598</c:v>
                </c:pt>
                <c:pt idx="561">
                  <c:v>4.0098870677966598</c:v>
                </c:pt>
                <c:pt idx="562">
                  <c:v>4.0098870677966598</c:v>
                </c:pt>
                <c:pt idx="563">
                  <c:v>4.0098870677966598</c:v>
                </c:pt>
                <c:pt idx="564">
                  <c:v>4.0098870677966598</c:v>
                </c:pt>
                <c:pt idx="565">
                  <c:v>4.0098870677966598</c:v>
                </c:pt>
                <c:pt idx="566">
                  <c:v>4.0098870677966598</c:v>
                </c:pt>
                <c:pt idx="567">
                  <c:v>4.0098870677966598</c:v>
                </c:pt>
                <c:pt idx="568">
                  <c:v>4.0098870677966598</c:v>
                </c:pt>
                <c:pt idx="569">
                  <c:v>4.0098870677966598</c:v>
                </c:pt>
                <c:pt idx="570">
                  <c:v>4.0098870677966598</c:v>
                </c:pt>
                <c:pt idx="571">
                  <c:v>4.0098870677966598</c:v>
                </c:pt>
                <c:pt idx="572">
                  <c:v>4.0098870677966598</c:v>
                </c:pt>
                <c:pt idx="573">
                  <c:v>4.0098870677966598</c:v>
                </c:pt>
                <c:pt idx="574">
                  <c:v>4.0098870677966598</c:v>
                </c:pt>
                <c:pt idx="575">
                  <c:v>4.0098870677966598</c:v>
                </c:pt>
                <c:pt idx="576">
                  <c:v>4.0098870677966598</c:v>
                </c:pt>
                <c:pt idx="577">
                  <c:v>4.0098870677966598</c:v>
                </c:pt>
                <c:pt idx="578">
                  <c:v>4.0098870677966598</c:v>
                </c:pt>
                <c:pt idx="579">
                  <c:v>4.0098870677966598</c:v>
                </c:pt>
                <c:pt idx="580">
                  <c:v>4.0098870677966598</c:v>
                </c:pt>
                <c:pt idx="581">
                  <c:v>4.0098870677966598</c:v>
                </c:pt>
                <c:pt idx="582">
                  <c:v>4.0098870677966598</c:v>
                </c:pt>
                <c:pt idx="583">
                  <c:v>4.0098870677966598</c:v>
                </c:pt>
                <c:pt idx="584">
                  <c:v>4.0098870677966598</c:v>
                </c:pt>
                <c:pt idx="585">
                  <c:v>4.0098870677966598</c:v>
                </c:pt>
                <c:pt idx="586">
                  <c:v>4.0098870677966598</c:v>
                </c:pt>
                <c:pt idx="587">
                  <c:v>4.0098870677966598</c:v>
                </c:pt>
                <c:pt idx="588">
                  <c:v>4.0098870677966598</c:v>
                </c:pt>
                <c:pt idx="589">
                  <c:v>4.0098870677966598</c:v>
                </c:pt>
                <c:pt idx="590">
                  <c:v>4.0098870677966598</c:v>
                </c:pt>
                <c:pt idx="591">
                  <c:v>4.0098870677966598</c:v>
                </c:pt>
                <c:pt idx="592">
                  <c:v>4.0098870677966598</c:v>
                </c:pt>
                <c:pt idx="593">
                  <c:v>4.0098870677966598</c:v>
                </c:pt>
                <c:pt idx="594">
                  <c:v>4.0098870677966598</c:v>
                </c:pt>
                <c:pt idx="595">
                  <c:v>4.0098870677966598</c:v>
                </c:pt>
                <c:pt idx="596">
                  <c:v>4.0098870677966598</c:v>
                </c:pt>
                <c:pt idx="597">
                  <c:v>4.0098870677966598</c:v>
                </c:pt>
                <c:pt idx="598">
                  <c:v>4.0098870677966598</c:v>
                </c:pt>
                <c:pt idx="599">
                  <c:v>4.0098870677966598</c:v>
                </c:pt>
                <c:pt idx="600">
                  <c:v>4.0098870677966598</c:v>
                </c:pt>
                <c:pt idx="601">
                  <c:v>4.0098870677966598</c:v>
                </c:pt>
                <c:pt idx="602">
                  <c:v>4.0098870677966598</c:v>
                </c:pt>
                <c:pt idx="603">
                  <c:v>4.0098870677966598</c:v>
                </c:pt>
                <c:pt idx="604">
                  <c:v>4.0098870677966598</c:v>
                </c:pt>
                <c:pt idx="605">
                  <c:v>4.0098870677966598</c:v>
                </c:pt>
                <c:pt idx="606">
                  <c:v>4.0098870677966598</c:v>
                </c:pt>
                <c:pt idx="607">
                  <c:v>4.0098870677966598</c:v>
                </c:pt>
                <c:pt idx="608">
                  <c:v>4.0098870677966598</c:v>
                </c:pt>
                <c:pt idx="609">
                  <c:v>4.0098870677966598</c:v>
                </c:pt>
                <c:pt idx="610">
                  <c:v>4.0098870677966598</c:v>
                </c:pt>
                <c:pt idx="611">
                  <c:v>4.0098870677966598</c:v>
                </c:pt>
                <c:pt idx="612">
                  <c:v>4.0788231600167899</c:v>
                </c:pt>
                <c:pt idx="613">
                  <c:v>4.0788231600167899</c:v>
                </c:pt>
                <c:pt idx="614">
                  <c:v>4.0788231600167899</c:v>
                </c:pt>
                <c:pt idx="615">
                  <c:v>4.0788231600167899</c:v>
                </c:pt>
                <c:pt idx="616">
                  <c:v>4.0788231600167899</c:v>
                </c:pt>
                <c:pt idx="617">
                  <c:v>4.0788231600167899</c:v>
                </c:pt>
                <c:pt idx="618">
                  <c:v>4.0788231600167899</c:v>
                </c:pt>
                <c:pt idx="619">
                  <c:v>4.0788231600167899</c:v>
                </c:pt>
                <c:pt idx="620">
                  <c:v>4.0788231600167899</c:v>
                </c:pt>
                <c:pt idx="621">
                  <c:v>4.0788231600167899</c:v>
                </c:pt>
                <c:pt idx="622">
                  <c:v>4.0788231600167899</c:v>
                </c:pt>
                <c:pt idx="623">
                  <c:v>4.0788231600167899</c:v>
                </c:pt>
                <c:pt idx="624">
                  <c:v>4.0788231600167899</c:v>
                </c:pt>
                <c:pt idx="625">
                  <c:v>4.0788231600167899</c:v>
                </c:pt>
                <c:pt idx="626">
                  <c:v>4.0788231600167899</c:v>
                </c:pt>
                <c:pt idx="627">
                  <c:v>4.0788231600167899</c:v>
                </c:pt>
                <c:pt idx="628">
                  <c:v>4.0788231600167899</c:v>
                </c:pt>
                <c:pt idx="629">
                  <c:v>4.0788231600167899</c:v>
                </c:pt>
                <c:pt idx="630">
                  <c:v>4.0788231600167899</c:v>
                </c:pt>
                <c:pt idx="631">
                  <c:v>4.0788231600167899</c:v>
                </c:pt>
                <c:pt idx="632">
                  <c:v>4.0788231600167899</c:v>
                </c:pt>
                <c:pt idx="633">
                  <c:v>4.0788231600167899</c:v>
                </c:pt>
                <c:pt idx="634">
                  <c:v>4.0788231600167899</c:v>
                </c:pt>
                <c:pt idx="635">
                  <c:v>4.0788231600167899</c:v>
                </c:pt>
                <c:pt idx="636">
                  <c:v>4.0788231600167899</c:v>
                </c:pt>
                <c:pt idx="637">
                  <c:v>4.0788231600167899</c:v>
                </c:pt>
                <c:pt idx="638">
                  <c:v>4.0788231600167899</c:v>
                </c:pt>
                <c:pt idx="639">
                  <c:v>4.0788231600167899</c:v>
                </c:pt>
                <c:pt idx="640">
                  <c:v>4.0788231600167899</c:v>
                </c:pt>
                <c:pt idx="641">
                  <c:v>4.0788231600167899</c:v>
                </c:pt>
                <c:pt idx="642">
                  <c:v>4.0788231600167899</c:v>
                </c:pt>
                <c:pt idx="643">
                  <c:v>4.0788231600167899</c:v>
                </c:pt>
                <c:pt idx="644">
                  <c:v>4.0788231600167899</c:v>
                </c:pt>
                <c:pt idx="645">
                  <c:v>4.0788231600167899</c:v>
                </c:pt>
                <c:pt idx="646">
                  <c:v>4.0788231600167899</c:v>
                </c:pt>
                <c:pt idx="647">
                  <c:v>4.0788231600167899</c:v>
                </c:pt>
                <c:pt idx="648">
                  <c:v>4.1137010825577303</c:v>
                </c:pt>
                <c:pt idx="649">
                  <c:v>4.1137010825577303</c:v>
                </c:pt>
                <c:pt idx="650">
                  <c:v>4.1137010825577303</c:v>
                </c:pt>
                <c:pt idx="651">
                  <c:v>4.1137010825577303</c:v>
                </c:pt>
                <c:pt idx="652">
                  <c:v>4.1137010825577303</c:v>
                </c:pt>
                <c:pt idx="653">
                  <c:v>4.1137010825577303</c:v>
                </c:pt>
                <c:pt idx="654">
                  <c:v>4.1137010825577303</c:v>
                </c:pt>
                <c:pt idx="655">
                  <c:v>4.1137010825577303</c:v>
                </c:pt>
                <c:pt idx="656">
                  <c:v>4.1137010825577303</c:v>
                </c:pt>
                <c:pt idx="657">
                  <c:v>4.1137010825577303</c:v>
                </c:pt>
                <c:pt idx="658">
                  <c:v>4.1137010825577303</c:v>
                </c:pt>
                <c:pt idx="659">
                  <c:v>4.1137010825577303</c:v>
                </c:pt>
                <c:pt idx="660">
                  <c:v>4.1137010825577303</c:v>
                </c:pt>
                <c:pt idx="661">
                  <c:v>4.1137010825577303</c:v>
                </c:pt>
                <c:pt idx="662">
                  <c:v>4.1137010825577303</c:v>
                </c:pt>
                <c:pt idx="663">
                  <c:v>4.1137010825577303</c:v>
                </c:pt>
                <c:pt idx="664">
                  <c:v>4.1137010825577303</c:v>
                </c:pt>
                <c:pt idx="665">
                  <c:v>4.1137010825577303</c:v>
                </c:pt>
                <c:pt idx="666">
                  <c:v>4.1137010825577303</c:v>
                </c:pt>
                <c:pt idx="667">
                  <c:v>4.1137010825577303</c:v>
                </c:pt>
                <c:pt idx="668">
                  <c:v>4.1137010825577303</c:v>
                </c:pt>
                <c:pt idx="669">
                  <c:v>4.1137010825577303</c:v>
                </c:pt>
                <c:pt idx="670">
                  <c:v>4.1137010825577303</c:v>
                </c:pt>
                <c:pt idx="671">
                  <c:v>4.1137010825577303</c:v>
                </c:pt>
                <c:pt idx="672">
                  <c:v>4.1137010825577303</c:v>
                </c:pt>
                <c:pt idx="673">
                  <c:v>4.1137010825577303</c:v>
                </c:pt>
                <c:pt idx="674">
                  <c:v>4.1137010825577303</c:v>
                </c:pt>
                <c:pt idx="675">
                  <c:v>4.1137010825577303</c:v>
                </c:pt>
                <c:pt idx="676">
                  <c:v>4.1137010825577303</c:v>
                </c:pt>
                <c:pt idx="677">
                  <c:v>4.1137010825577303</c:v>
                </c:pt>
                <c:pt idx="678">
                  <c:v>4.1137010825577303</c:v>
                </c:pt>
                <c:pt idx="679">
                  <c:v>4.1137010825577303</c:v>
                </c:pt>
                <c:pt idx="680">
                  <c:v>4.1137010825577303</c:v>
                </c:pt>
                <c:pt idx="681">
                  <c:v>4.1137010825577303</c:v>
                </c:pt>
                <c:pt idx="682">
                  <c:v>4.1137010825577303</c:v>
                </c:pt>
                <c:pt idx="683">
                  <c:v>4.1137010825577303</c:v>
                </c:pt>
                <c:pt idx="684">
                  <c:v>4.1137010825577303</c:v>
                </c:pt>
                <c:pt idx="685">
                  <c:v>4.1137010825577303</c:v>
                </c:pt>
                <c:pt idx="686">
                  <c:v>4.1137010825577303</c:v>
                </c:pt>
                <c:pt idx="687">
                  <c:v>4.1137010825577303</c:v>
                </c:pt>
                <c:pt idx="688">
                  <c:v>4.1137010825577303</c:v>
                </c:pt>
                <c:pt idx="689">
                  <c:v>4.1137010825577303</c:v>
                </c:pt>
                <c:pt idx="690">
                  <c:v>4.1137010825577303</c:v>
                </c:pt>
                <c:pt idx="691">
                  <c:v>4.1137010825577303</c:v>
                </c:pt>
                <c:pt idx="692">
                  <c:v>4.1137010825577303</c:v>
                </c:pt>
                <c:pt idx="693">
                  <c:v>4.1137010825577303</c:v>
                </c:pt>
                <c:pt idx="694">
                  <c:v>4.1137010825577303</c:v>
                </c:pt>
                <c:pt idx="695">
                  <c:v>4.1137010825577303</c:v>
                </c:pt>
                <c:pt idx="696">
                  <c:v>4.1491322047764498</c:v>
                </c:pt>
                <c:pt idx="697">
                  <c:v>4.1491322047764498</c:v>
                </c:pt>
                <c:pt idx="698">
                  <c:v>4.1491322047764498</c:v>
                </c:pt>
                <c:pt idx="699">
                  <c:v>4.1491322047764498</c:v>
                </c:pt>
                <c:pt idx="700">
                  <c:v>4.1491322047764498</c:v>
                </c:pt>
                <c:pt idx="701">
                  <c:v>4.1491322047764498</c:v>
                </c:pt>
                <c:pt idx="702">
                  <c:v>4.1491322047764498</c:v>
                </c:pt>
                <c:pt idx="703">
                  <c:v>4.1491322047764498</c:v>
                </c:pt>
                <c:pt idx="704">
                  <c:v>4.1491322047764498</c:v>
                </c:pt>
                <c:pt idx="705">
                  <c:v>4.1491322047764498</c:v>
                </c:pt>
                <c:pt idx="706">
                  <c:v>4.1491322047764498</c:v>
                </c:pt>
                <c:pt idx="707">
                  <c:v>4.1491322047764498</c:v>
                </c:pt>
                <c:pt idx="708">
                  <c:v>4.1491322047764498</c:v>
                </c:pt>
                <c:pt idx="709">
                  <c:v>4.1491322047764498</c:v>
                </c:pt>
                <c:pt idx="710">
                  <c:v>4.1491322047764498</c:v>
                </c:pt>
                <c:pt idx="711">
                  <c:v>4.1491322047764498</c:v>
                </c:pt>
                <c:pt idx="712">
                  <c:v>4.1491322047764498</c:v>
                </c:pt>
                <c:pt idx="713">
                  <c:v>4.1491322047764498</c:v>
                </c:pt>
                <c:pt idx="714">
                  <c:v>4.1491322047764498</c:v>
                </c:pt>
                <c:pt idx="715">
                  <c:v>4.1491322047764498</c:v>
                </c:pt>
                <c:pt idx="716">
                  <c:v>4.1491322047764498</c:v>
                </c:pt>
                <c:pt idx="717">
                  <c:v>4.1491322047764498</c:v>
                </c:pt>
                <c:pt idx="718">
                  <c:v>4.1491322047764498</c:v>
                </c:pt>
                <c:pt idx="719">
                  <c:v>4.1491322047764498</c:v>
                </c:pt>
                <c:pt idx="720">
                  <c:v>4.1491322047764498</c:v>
                </c:pt>
                <c:pt idx="721">
                  <c:v>4.1491322047764498</c:v>
                </c:pt>
                <c:pt idx="722">
                  <c:v>4.1491322047764498</c:v>
                </c:pt>
                <c:pt idx="723">
                  <c:v>4.1491322047764498</c:v>
                </c:pt>
                <c:pt idx="724">
                  <c:v>4.1848738894231499</c:v>
                </c:pt>
                <c:pt idx="725">
                  <c:v>4.1848738894231499</c:v>
                </c:pt>
                <c:pt idx="726">
                  <c:v>4.1848738894231499</c:v>
                </c:pt>
                <c:pt idx="727">
                  <c:v>4.1848738894231499</c:v>
                </c:pt>
                <c:pt idx="728">
                  <c:v>4.1848738894231499</c:v>
                </c:pt>
                <c:pt idx="729">
                  <c:v>4.1848738894231499</c:v>
                </c:pt>
                <c:pt idx="730">
                  <c:v>4.1848738894231499</c:v>
                </c:pt>
                <c:pt idx="731">
                  <c:v>4.1848738894231499</c:v>
                </c:pt>
                <c:pt idx="732">
                  <c:v>4.1848738894231499</c:v>
                </c:pt>
                <c:pt idx="733">
                  <c:v>4.1848738894231499</c:v>
                </c:pt>
                <c:pt idx="734">
                  <c:v>4.1848738894231499</c:v>
                </c:pt>
                <c:pt idx="735">
                  <c:v>4.1848738894231499</c:v>
                </c:pt>
                <c:pt idx="736">
                  <c:v>4.1848738894231499</c:v>
                </c:pt>
                <c:pt idx="737">
                  <c:v>4.1848738894231499</c:v>
                </c:pt>
                <c:pt idx="738">
                  <c:v>4.1848738894231499</c:v>
                </c:pt>
                <c:pt idx="739">
                  <c:v>4.1848738894231499</c:v>
                </c:pt>
                <c:pt idx="740">
                  <c:v>4.1848738894231499</c:v>
                </c:pt>
                <c:pt idx="741">
                  <c:v>4.1848738894231499</c:v>
                </c:pt>
                <c:pt idx="742">
                  <c:v>4.1848738894231499</c:v>
                </c:pt>
                <c:pt idx="743">
                  <c:v>4.1848738894231499</c:v>
                </c:pt>
                <c:pt idx="744">
                  <c:v>4.1848738894231499</c:v>
                </c:pt>
                <c:pt idx="745">
                  <c:v>4.1848738894231499</c:v>
                </c:pt>
                <c:pt idx="746">
                  <c:v>4.1848738894231499</c:v>
                </c:pt>
                <c:pt idx="747">
                  <c:v>4.1848738894231499</c:v>
                </c:pt>
                <c:pt idx="748">
                  <c:v>4.1848738894231499</c:v>
                </c:pt>
                <c:pt idx="749">
                  <c:v>4.1848738894231499</c:v>
                </c:pt>
                <c:pt idx="750">
                  <c:v>4.1848738894231499</c:v>
                </c:pt>
                <c:pt idx="751">
                  <c:v>4.1848738894231499</c:v>
                </c:pt>
                <c:pt idx="752">
                  <c:v>4.1848738894231499</c:v>
                </c:pt>
                <c:pt idx="753">
                  <c:v>4.1848738894231499</c:v>
                </c:pt>
                <c:pt idx="754">
                  <c:v>4.1848738894231499</c:v>
                </c:pt>
                <c:pt idx="755">
                  <c:v>4.1848738894231499</c:v>
                </c:pt>
                <c:pt idx="756">
                  <c:v>4.1848738894231499</c:v>
                </c:pt>
                <c:pt idx="757">
                  <c:v>4.1848738894231499</c:v>
                </c:pt>
                <c:pt idx="758">
                  <c:v>4.1848738894231499</c:v>
                </c:pt>
                <c:pt idx="759">
                  <c:v>4.1848738894231499</c:v>
                </c:pt>
                <c:pt idx="760">
                  <c:v>4.1848738894231499</c:v>
                </c:pt>
                <c:pt idx="761">
                  <c:v>4.1848738894231499</c:v>
                </c:pt>
                <c:pt idx="762">
                  <c:v>4.1848738894231499</c:v>
                </c:pt>
                <c:pt idx="763">
                  <c:v>4.1848738894231499</c:v>
                </c:pt>
                <c:pt idx="764">
                  <c:v>4.1848738894231499</c:v>
                </c:pt>
                <c:pt idx="765">
                  <c:v>4.1848738894231499</c:v>
                </c:pt>
                <c:pt idx="766">
                  <c:v>4.1848738894231499</c:v>
                </c:pt>
                <c:pt idx="767">
                  <c:v>4.1848738894231499</c:v>
                </c:pt>
                <c:pt idx="768">
                  <c:v>4.1848738894231499</c:v>
                </c:pt>
                <c:pt idx="769">
                  <c:v>4.1848738894231499</c:v>
                </c:pt>
                <c:pt idx="770">
                  <c:v>4.1848738894231499</c:v>
                </c:pt>
                <c:pt idx="771">
                  <c:v>4.1848738894231499</c:v>
                </c:pt>
                <c:pt idx="772">
                  <c:v>4.1848738894231499</c:v>
                </c:pt>
                <c:pt idx="773">
                  <c:v>4.1848738894231499</c:v>
                </c:pt>
                <c:pt idx="774">
                  <c:v>4.1848738894231499</c:v>
                </c:pt>
                <c:pt idx="775">
                  <c:v>4.1848738894231499</c:v>
                </c:pt>
                <c:pt idx="776">
                  <c:v>4.1848738894231499</c:v>
                </c:pt>
                <c:pt idx="777">
                  <c:v>4.1848738894231499</c:v>
                </c:pt>
                <c:pt idx="778">
                  <c:v>4.1848738894231499</c:v>
                </c:pt>
                <c:pt idx="779">
                  <c:v>4.1848738894231499</c:v>
                </c:pt>
                <c:pt idx="780">
                  <c:v>4.1848738894231499</c:v>
                </c:pt>
                <c:pt idx="781">
                  <c:v>4.1848738894231499</c:v>
                </c:pt>
                <c:pt idx="782">
                  <c:v>4.1848738894231499</c:v>
                </c:pt>
                <c:pt idx="783">
                  <c:v>4.1848738894231499</c:v>
                </c:pt>
                <c:pt idx="784">
                  <c:v>4.1848738894231499</c:v>
                </c:pt>
                <c:pt idx="785">
                  <c:v>4.1848738894231499</c:v>
                </c:pt>
                <c:pt idx="786">
                  <c:v>4.1848738894231499</c:v>
                </c:pt>
                <c:pt idx="787">
                  <c:v>4.1848738894231499</c:v>
                </c:pt>
                <c:pt idx="788">
                  <c:v>4.1848738894231499</c:v>
                </c:pt>
                <c:pt idx="789">
                  <c:v>4.1848738894231499</c:v>
                </c:pt>
                <c:pt idx="790">
                  <c:v>4.1848738894231499</c:v>
                </c:pt>
                <c:pt idx="791">
                  <c:v>4.1848738894231499</c:v>
                </c:pt>
                <c:pt idx="792">
                  <c:v>4.2212676933161202</c:v>
                </c:pt>
                <c:pt idx="793">
                  <c:v>4.2212676933161202</c:v>
                </c:pt>
                <c:pt idx="794">
                  <c:v>4.2212676933161202</c:v>
                </c:pt>
                <c:pt idx="795">
                  <c:v>4.2212676933161202</c:v>
                </c:pt>
                <c:pt idx="796">
                  <c:v>4.2212676933161202</c:v>
                </c:pt>
                <c:pt idx="797">
                  <c:v>4.2212676933161202</c:v>
                </c:pt>
                <c:pt idx="798">
                  <c:v>4.2212676933161202</c:v>
                </c:pt>
                <c:pt idx="799">
                  <c:v>4.2212676933161202</c:v>
                </c:pt>
                <c:pt idx="800">
                  <c:v>4.2212676933161202</c:v>
                </c:pt>
                <c:pt idx="801">
                  <c:v>4.2212676933161202</c:v>
                </c:pt>
                <c:pt idx="802">
                  <c:v>4.2212676933161202</c:v>
                </c:pt>
                <c:pt idx="803">
                  <c:v>4.2212676933161202</c:v>
                </c:pt>
                <c:pt idx="804">
                  <c:v>4.2212676933161202</c:v>
                </c:pt>
                <c:pt idx="805">
                  <c:v>4.2212676933161202</c:v>
                </c:pt>
                <c:pt idx="806">
                  <c:v>4.2212676933161202</c:v>
                </c:pt>
                <c:pt idx="807">
                  <c:v>4.2212676933161202</c:v>
                </c:pt>
                <c:pt idx="808">
                  <c:v>4.2212676933161202</c:v>
                </c:pt>
                <c:pt idx="809">
                  <c:v>4.2212676933161202</c:v>
                </c:pt>
                <c:pt idx="810">
                  <c:v>4.2212676933161202</c:v>
                </c:pt>
                <c:pt idx="811">
                  <c:v>4.2212676933161202</c:v>
                </c:pt>
                <c:pt idx="812">
                  <c:v>4.2212676933161202</c:v>
                </c:pt>
                <c:pt idx="813">
                  <c:v>4.2212676933161202</c:v>
                </c:pt>
                <c:pt idx="814">
                  <c:v>4.2212676933161202</c:v>
                </c:pt>
                <c:pt idx="815">
                  <c:v>4.2212676933161202</c:v>
                </c:pt>
                <c:pt idx="816">
                  <c:v>4.2212676933161202</c:v>
                </c:pt>
                <c:pt idx="817">
                  <c:v>4.2212676933161202</c:v>
                </c:pt>
                <c:pt idx="818">
                  <c:v>4.2212676933161202</c:v>
                </c:pt>
                <c:pt idx="819">
                  <c:v>4.2212676933161202</c:v>
                </c:pt>
                <c:pt idx="820">
                  <c:v>4.2212676933161202</c:v>
                </c:pt>
                <c:pt idx="821">
                  <c:v>4.2212676933161202</c:v>
                </c:pt>
                <c:pt idx="822">
                  <c:v>4.2212676933161202</c:v>
                </c:pt>
                <c:pt idx="823">
                  <c:v>4.2212676933161202</c:v>
                </c:pt>
                <c:pt idx="824">
                  <c:v>4.2212676933161202</c:v>
                </c:pt>
                <c:pt idx="825">
                  <c:v>4.2212676933161202</c:v>
                </c:pt>
                <c:pt idx="826">
                  <c:v>4.2212676933161202</c:v>
                </c:pt>
                <c:pt idx="827">
                  <c:v>4.2212676933161202</c:v>
                </c:pt>
                <c:pt idx="828">
                  <c:v>4.2212676933161202</c:v>
                </c:pt>
                <c:pt idx="829">
                  <c:v>4.2212676933161202</c:v>
                </c:pt>
                <c:pt idx="830">
                  <c:v>4.2212676933161202</c:v>
                </c:pt>
                <c:pt idx="831">
                  <c:v>4.2212676933161202</c:v>
                </c:pt>
                <c:pt idx="832">
                  <c:v>4.2212676933161202</c:v>
                </c:pt>
                <c:pt idx="833">
                  <c:v>4.2212676933161202</c:v>
                </c:pt>
                <c:pt idx="834">
                  <c:v>4.2212676933161202</c:v>
                </c:pt>
                <c:pt idx="835">
                  <c:v>4.2212676933161202</c:v>
                </c:pt>
                <c:pt idx="836">
                  <c:v>4.2212676933161202</c:v>
                </c:pt>
                <c:pt idx="837">
                  <c:v>4.2212676933161202</c:v>
                </c:pt>
                <c:pt idx="838">
                  <c:v>4.2212676933161202</c:v>
                </c:pt>
                <c:pt idx="839">
                  <c:v>4.2212676933161202</c:v>
                </c:pt>
                <c:pt idx="840">
                  <c:v>4.2212676933161202</c:v>
                </c:pt>
                <c:pt idx="841">
                  <c:v>4.2212676933161202</c:v>
                </c:pt>
                <c:pt idx="842">
                  <c:v>4.2212676933161202</c:v>
                </c:pt>
                <c:pt idx="843">
                  <c:v>4.2212676933161202</c:v>
                </c:pt>
                <c:pt idx="844">
                  <c:v>4.2212676933161202</c:v>
                </c:pt>
                <c:pt idx="845">
                  <c:v>4.2212676933161202</c:v>
                </c:pt>
                <c:pt idx="846">
                  <c:v>4.2212676933161202</c:v>
                </c:pt>
                <c:pt idx="847">
                  <c:v>4.2212676933161202</c:v>
                </c:pt>
                <c:pt idx="848">
                  <c:v>4.2212676933161202</c:v>
                </c:pt>
                <c:pt idx="849">
                  <c:v>4.2212676933161202</c:v>
                </c:pt>
                <c:pt idx="850">
                  <c:v>4.2212676933161202</c:v>
                </c:pt>
                <c:pt idx="851">
                  <c:v>4.2212676933161202</c:v>
                </c:pt>
                <c:pt idx="852">
                  <c:v>4.2212676933161202</c:v>
                </c:pt>
                <c:pt idx="853">
                  <c:v>4.2212676933161202</c:v>
                </c:pt>
                <c:pt idx="854">
                  <c:v>4.2212676933161202</c:v>
                </c:pt>
                <c:pt idx="855">
                  <c:v>4.2212676933161202</c:v>
                </c:pt>
                <c:pt idx="856">
                  <c:v>4.2212676933161202</c:v>
                </c:pt>
                <c:pt idx="857">
                  <c:v>4.2212676933161202</c:v>
                </c:pt>
                <c:pt idx="858">
                  <c:v>4.2212676933161202</c:v>
                </c:pt>
                <c:pt idx="859">
                  <c:v>4.2212676933161202</c:v>
                </c:pt>
                <c:pt idx="860">
                  <c:v>4.2212676933161202</c:v>
                </c:pt>
                <c:pt idx="861">
                  <c:v>4.2212676933161202</c:v>
                </c:pt>
                <c:pt idx="862">
                  <c:v>4.2212676933161202</c:v>
                </c:pt>
                <c:pt idx="863">
                  <c:v>4.2212676933161202</c:v>
                </c:pt>
                <c:pt idx="864">
                  <c:v>4.2212676933161202</c:v>
                </c:pt>
                <c:pt idx="865">
                  <c:v>4.2212676933161202</c:v>
                </c:pt>
                <c:pt idx="866">
                  <c:v>4.2212676933161202</c:v>
                </c:pt>
                <c:pt idx="867">
                  <c:v>4.2212676933161202</c:v>
                </c:pt>
                <c:pt idx="868">
                  <c:v>4.2212676933161202</c:v>
                </c:pt>
                <c:pt idx="869">
                  <c:v>4.2212676933161202</c:v>
                </c:pt>
                <c:pt idx="870">
                  <c:v>4.2212676933161202</c:v>
                </c:pt>
                <c:pt idx="871">
                  <c:v>4.2212676933161202</c:v>
                </c:pt>
                <c:pt idx="872">
                  <c:v>4.2212676933161202</c:v>
                </c:pt>
                <c:pt idx="873">
                  <c:v>4.2212676933161202</c:v>
                </c:pt>
                <c:pt idx="874">
                  <c:v>4.2586337399765704</c:v>
                </c:pt>
                <c:pt idx="875">
                  <c:v>4.2586337399765704</c:v>
                </c:pt>
                <c:pt idx="876">
                  <c:v>4.2586337399765704</c:v>
                </c:pt>
                <c:pt idx="877">
                  <c:v>4.2586337399765704</c:v>
                </c:pt>
                <c:pt idx="878">
                  <c:v>4.2586337399765704</c:v>
                </c:pt>
                <c:pt idx="879">
                  <c:v>4.2586337399765704</c:v>
                </c:pt>
                <c:pt idx="880">
                  <c:v>4.2586337399765704</c:v>
                </c:pt>
                <c:pt idx="881">
                  <c:v>4.2586337399765704</c:v>
                </c:pt>
                <c:pt idx="882">
                  <c:v>4.2586337399765704</c:v>
                </c:pt>
                <c:pt idx="883">
                  <c:v>4.2586337399765704</c:v>
                </c:pt>
                <c:pt idx="884">
                  <c:v>4.2586337399765704</c:v>
                </c:pt>
                <c:pt idx="885">
                  <c:v>4.2586337399765704</c:v>
                </c:pt>
                <c:pt idx="886">
                  <c:v>4.2586337399765704</c:v>
                </c:pt>
                <c:pt idx="887">
                  <c:v>4.2586337399765704</c:v>
                </c:pt>
                <c:pt idx="888">
                  <c:v>4.2586337399765704</c:v>
                </c:pt>
                <c:pt idx="889">
                  <c:v>4.2586337399765704</c:v>
                </c:pt>
                <c:pt idx="890">
                  <c:v>4.2586337399765704</c:v>
                </c:pt>
                <c:pt idx="891">
                  <c:v>4.2586337399765704</c:v>
                </c:pt>
                <c:pt idx="892">
                  <c:v>4.2586337399765704</c:v>
                </c:pt>
                <c:pt idx="893">
                  <c:v>4.2586337399765704</c:v>
                </c:pt>
                <c:pt idx="894">
                  <c:v>4.2586337399765704</c:v>
                </c:pt>
                <c:pt idx="895">
                  <c:v>4.2586337399765704</c:v>
                </c:pt>
                <c:pt idx="896">
                  <c:v>4.2586337399765704</c:v>
                </c:pt>
                <c:pt idx="897">
                  <c:v>4.2586337399765704</c:v>
                </c:pt>
                <c:pt idx="898">
                  <c:v>4.2586337399765704</c:v>
                </c:pt>
                <c:pt idx="899">
                  <c:v>4.2586337399765704</c:v>
                </c:pt>
                <c:pt idx="900">
                  <c:v>4.2586337399765704</c:v>
                </c:pt>
                <c:pt idx="901">
                  <c:v>4.2586337399765704</c:v>
                </c:pt>
                <c:pt idx="902">
                  <c:v>4.2586337399765704</c:v>
                </c:pt>
                <c:pt idx="903">
                  <c:v>4.2586337399765704</c:v>
                </c:pt>
                <c:pt idx="904">
                  <c:v>4.2586337399765704</c:v>
                </c:pt>
                <c:pt idx="905">
                  <c:v>4.2586337399765704</c:v>
                </c:pt>
                <c:pt idx="906">
                  <c:v>4.2586337399765704</c:v>
                </c:pt>
                <c:pt idx="907">
                  <c:v>4.2586337399765704</c:v>
                </c:pt>
                <c:pt idx="908">
                  <c:v>4.2586337399765704</c:v>
                </c:pt>
                <c:pt idx="909">
                  <c:v>4.2586337399765704</c:v>
                </c:pt>
                <c:pt idx="910">
                  <c:v>4.2586337399765704</c:v>
                </c:pt>
                <c:pt idx="911">
                  <c:v>4.2586337399765704</c:v>
                </c:pt>
                <c:pt idx="912">
                  <c:v>4.2586337399765704</c:v>
                </c:pt>
                <c:pt idx="913">
                  <c:v>4.2586337399765704</c:v>
                </c:pt>
                <c:pt idx="914">
                  <c:v>4.2586337399765704</c:v>
                </c:pt>
                <c:pt idx="915">
                  <c:v>4.2586337399765704</c:v>
                </c:pt>
                <c:pt idx="916">
                  <c:v>4.2586337399765704</c:v>
                </c:pt>
                <c:pt idx="917">
                  <c:v>4.2586337399765704</c:v>
                </c:pt>
                <c:pt idx="918">
                  <c:v>4.2586337399765704</c:v>
                </c:pt>
                <c:pt idx="919">
                  <c:v>4.2586337399765704</c:v>
                </c:pt>
                <c:pt idx="920">
                  <c:v>4.2586337399765704</c:v>
                </c:pt>
                <c:pt idx="921">
                  <c:v>4.2586337399765704</c:v>
                </c:pt>
                <c:pt idx="922">
                  <c:v>4.2586337399765704</c:v>
                </c:pt>
                <c:pt idx="923">
                  <c:v>4.2586337399765704</c:v>
                </c:pt>
                <c:pt idx="924">
                  <c:v>4.2586337399765704</c:v>
                </c:pt>
                <c:pt idx="925">
                  <c:v>4.2586337399765704</c:v>
                </c:pt>
                <c:pt idx="926">
                  <c:v>4.2586337399765704</c:v>
                </c:pt>
                <c:pt idx="927">
                  <c:v>4.2586337399765704</c:v>
                </c:pt>
                <c:pt idx="928">
                  <c:v>4.2586337399765704</c:v>
                </c:pt>
                <c:pt idx="929">
                  <c:v>4.2586337399765704</c:v>
                </c:pt>
                <c:pt idx="930">
                  <c:v>4.2586337399765704</c:v>
                </c:pt>
                <c:pt idx="931">
                  <c:v>4.2586337399765704</c:v>
                </c:pt>
                <c:pt idx="932">
                  <c:v>4.2586337399765704</c:v>
                </c:pt>
                <c:pt idx="933">
                  <c:v>4.2586337399765704</c:v>
                </c:pt>
                <c:pt idx="934">
                  <c:v>4.2586337399765704</c:v>
                </c:pt>
                <c:pt idx="935">
                  <c:v>4.2586337399765704</c:v>
                </c:pt>
                <c:pt idx="936">
                  <c:v>4.2586337399765704</c:v>
                </c:pt>
                <c:pt idx="937">
                  <c:v>4.2586337399765704</c:v>
                </c:pt>
                <c:pt idx="938">
                  <c:v>4.2586337399765704</c:v>
                </c:pt>
                <c:pt idx="939">
                  <c:v>4.2586337399765704</c:v>
                </c:pt>
                <c:pt idx="940">
                  <c:v>4.2586337399765704</c:v>
                </c:pt>
                <c:pt idx="941">
                  <c:v>4.2968379320555901</c:v>
                </c:pt>
                <c:pt idx="942">
                  <c:v>4.2968379320555901</c:v>
                </c:pt>
                <c:pt idx="943">
                  <c:v>4.2968379320555901</c:v>
                </c:pt>
                <c:pt idx="944">
                  <c:v>4.2968379320555901</c:v>
                </c:pt>
                <c:pt idx="945">
                  <c:v>4.2968379320555901</c:v>
                </c:pt>
                <c:pt idx="946">
                  <c:v>4.2968379320555901</c:v>
                </c:pt>
                <c:pt idx="947">
                  <c:v>4.2968379320555901</c:v>
                </c:pt>
                <c:pt idx="948">
                  <c:v>4.2968379320555901</c:v>
                </c:pt>
                <c:pt idx="949">
                  <c:v>4.2968379320555901</c:v>
                </c:pt>
                <c:pt idx="950">
                  <c:v>4.2968379320555901</c:v>
                </c:pt>
                <c:pt idx="951">
                  <c:v>4.2968379320555901</c:v>
                </c:pt>
                <c:pt idx="952">
                  <c:v>4.2968379320555901</c:v>
                </c:pt>
                <c:pt idx="953">
                  <c:v>4.2968379320555901</c:v>
                </c:pt>
                <c:pt idx="954">
                  <c:v>4.2968379320555901</c:v>
                </c:pt>
                <c:pt idx="955">
                  <c:v>4.2968379320555901</c:v>
                </c:pt>
                <c:pt idx="956">
                  <c:v>4.2968379320555901</c:v>
                </c:pt>
                <c:pt idx="957">
                  <c:v>4.2968379320555901</c:v>
                </c:pt>
                <c:pt idx="958">
                  <c:v>4.2968379320555901</c:v>
                </c:pt>
                <c:pt idx="959">
                  <c:v>4.2968379320555901</c:v>
                </c:pt>
                <c:pt idx="960">
                  <c:v>4.2968379320555901</c:v>
                </c:pt>
                <c:pt idx="961">
                  <c:v>4.2968379320555901</c:v>
                </c:pt>
                <c:pt idx="962">
                  <c:v>4.2968379320555901</c:v>
                </c:pt>
                <c:pt idx="963">
                  <c:v>4.2968379320555901</c:v>
                </c:pt>
                <c:pt idx="964">
                  <c:v>4.2968379320555901</c:v>
                </c:pt>
                <c:pt idx="965">
                  <c:v>4.2968379320555901</c:v>
                </c:pt>
                <c:pt idx="966">
                  <c:v>4.2968379320555901</c:v>
                </c:pt>
                <c:pt idx="967">
                  <c:v>4.2968379320555901</c:v>
                </c:pt>
                <c:pt idx="968">
                  <c:v>4.2968379320555901</c:v>
                </c:pt>
                <c:pt idx="969">
                  <c:v>4.2968379320555901</c:v>
                </c:pt>
                <c:pt idx="970">
                  <c:v>4.2968379320555901</c:v>
                </c:pt>
                <c:pt idx="971">
                  <c:v>4.2968379320555901</c:v>
                </c:pt>
                <c:pt idx="972">
                  <c:v>4.2968379320555901</c:v>
                </c:pt>
                <c:pt idx="973">
                  <c:v>4.2968379320555901</c:v>
                </c:pt>
                <c:pt idx="974">
                  <c:v>4.2968379320555901</c:v>
                </c:pt>
                <c:pt idx="975">
                  <c:v>4.3354836088140205</c:v>
                </c:pt>
                <c:pt idx="976">
                  <c:v>4.3354836088140205</c:v>
                </c:pt>
                <c:pt idx="977">
                  <c:v>4.3354836088140205</c:v>
                </c:pt>
                <c:pt idx="978">
                  <c:v>4.3354836088140205</c:v>
                </c:pt>
                <c:pt idx="979">
                  <c:v>4.3354836088140205</c:v>
                </c:pt>
                <c:pt idx="980">
                  <c:v>4.3354836088140205</c:v>
                </c:pt>
                <c:pt idx="981">
                  <c:v>4.3354836088140205</c:v>
                </c:pt>
                <c:pt idx="982">
                  <c:v>4.3354836088140205</c:v>
                </c:pt>
                <c:pt idx="983">
                  <c:v>4.3354836088140205</c:v>
                </c:pt>
                <c:pt idx="984">
                  <c:v>4.3354836088140205</c:v>
                </c:pt>
                <c:pt idx="985">
                  <c:v>4.3354836088140205</c:v>
                </c:pt>
                <c:pt idx="986">
                  <c:v>4.3354836088140205</c:v>
                </c:pt>
                <c:pt idx="987">
                  <c:v>4.3354836088140205</c:v>
                </c:pt>
                <c:pt idx="988">
                  <c:v>4.3354836088140205</c:v>
                </c:pt>
                <c:pt idx="989">
                  <c:v>4.3354836088140205</c:v>
                </c:pt>
                <c:pt idx="990">
                  <c:v>4.3354836088140205</c:v>
                </c:pt>
                <c:pt idx="991">
                  <c:v>4.3354836088140205</c:v>
                </c:pt>
                <c:pt idx="992">
                  <c:v>4.3354836088140205</c:v>
                </c:pt>
                <c:pt idx="993">
                  <c:v>4.3354836088140205</c:v>
                </c:pt>
                <c:pt idx="994">
                  <c:v>4.3354836088140205</c:v>
                </c:pt>
                <c:pt idx="995">
                  <c:v>4.3354836088140205</c:v>
                </c:pt>
                <c:pt idx="996">
                  <c:v>4.3354836088140205</c:v>
                </c:pt>
                <c:pt idx="997">
                  <c:v>4.3354836088140205</c:v>
                </c:pt>
                <c:pt idx="998">
                  <c:v>4.3354836088140205</c:v>
                </c:pt>
                <c:pt idx="999">
                  <c:v>4.3354836088140205</c:v>
                </c:pt>
                <c:pt idx="1000">
                  <c:v>4.3354836088140205</c:v>
                </c:pt>
                <c:pt idx="1001">
                  <c:v>4.3354836088140205</c:v>
                </c:pt>
                <c:pt idx="1002">
                  <c:v>4.3354836088140205</c:v>
                </c:pt>
                <c:pt idx="1003">
                  <c:v>4.3354836088140205</c:v>
                </c:pt>
                <c:pt idx="1004">
                  <c:v>4.3354836088140205</c:v>
                </c:pt>
                <c:pt idx="1005">
                  <c:v>4.3354836088140205</c:v>
                </c:pt>
                <c:pt idx="1006">
                  <c:v>4.3354836088140205</c:v>
                </c:pt>
                <c:pt idx="1007">
                  <c:v>4.3354836088140205</c:v>
                </c:pt>
                <c:pt idx="1008">
                  <c:v>4.3354836088140205</c:v>
                </c:pt>
                <c:pt idx="1009">
                  <c:v>4.3354836088140205</c:v>
                </c:pt>
                <c:pt idx="1010">
                  <c:v>4.3354836088140205</c:v>
                </c:pt>
                <c:pt idx="1011">
                  <c:v>4.3354836088140205</c:v>
                </c:pt>
                <c:pt idx="1012">
                  <c:v>4.3354836088140205</c:v>
                </c:pt>
                <c:pt idx="1013">
                  <c:v>4.3354836088140205</c:v>
                </c:pt>
                <c:pt idx="1014">
                  <c:v>4.3746959377243302</c:v>
                </c:pt>
                <c:pt idx="1015">
                  <c:v>4.3746959377243302</c:v>
                </c:pt>
                <c:pt idx="1016">
                  <c:v>4.3746959377243302</c:v>
                </c:pt>
                <c:pt idx="1017">
                  <c:v>4.3746959377243302</c:v>
                </c:pt>
                <c:pt idx="1018">
                  <c:v>4.3746959377243302</c:v>
                </c:pt>
                <c:pt idx="1019">
                  <c:v>4.3746959377243302</c:v>
                </c:pt>
                <c:pt idx="1020">
                  <c:v>4.3746959377243302</c:v>
                </c:pt>
                <c:pt idx="1021">
                  <c:v>4.3746959377243302</c:v>
                </c:pt>
                <c:pt idx="1022">
                  <c:v>4.3746959377243302</c:v>
                </c:pt>
                <c:pt idx="1023">
                  <c:v>4.3746959377243302</c:v>
                </c:pt>
                <c:pt idx="1024">
                  <c:v>4.3746959377243302</c:v>
                </c:pt>
                <c:pt idx="1025">
                  <c:v>4.3746959377243302</c:v>
                </c:pt>
                <c:pt idx="1026">
                  <c:v>4.3746959377243302</c:v>
                </c:pt>
                <c:pt idx="1027">
                  <c:v>4.3746959377243302</c:v>
                </c:pt>
                <c:pt idx="1028">
                  <c:v>4.3746959377243302</c:v>
                </c:pt>
                <c:pt idx="1029">
                  <c:v>4.3746959377243302</c:v>
                </c:pt>
                <c:pt idx="1030">
                  <c:v>4.3746959377243302</c:v>
                </c:pt>
                <c:pt idx="1031">
                  <c:v>4.3746959377243302</c:v>
                </c:pt>
                <c:pt idx="1032">
                  <c:v>4.3746959377243302</c:v>
                </c:pt>
                <c:pt idx="1033">
                  <c:v>4.3746959377243302</c:v>
                </c:pt>
                <c:pt idx="1034">
                  <c:v>4.3746959377243302</c:v>
                </c:pt>
                <c:pt idx="1035">
                  <c:v>4.3746959377243302</c:v>
                </c:pt>
                <c:pt idx="1036">
                  <c:v>4.3746959377243302</c:v>
                </c:pt>
                <c:pt idx="1037">
                  <c:v>4.3746959377243302</c:v>
                </c:pt>
                <c:pt idx="1038">
                  <c:v>4.3746959377243302</c:v>
                </c:pt>
                <c:pt idx="1039">
                  <c:v>4.3746959377243302</c:v>
                </c:pt>
                <c:pt idx="1040">
                  <c:v>4.3746959377243302</c:v>
                </c:pt>
                <c:pt idx="1041">
                  <c:v>4.3746959377243302</c:v>
                </c:pt>
                <c:pt idx="1042">
                  <c:v>4.3746959377243302</c:v>
                </c:pt>
                <c:pt idx="1043">
                  <c:v>4.3746959377243302</c:v>
                </c:pt>
                <c:pt idx="1044">
                  <c:v>4.3746959377243302</c:v>
                </c:pt>
                <c:pt idx="1045">
                  <c:v>4.3746959377243302</c:v>
                </c:pt>
                <c:pt idx="1046">
                  <c:v>4.3746959377243302</c:v>
                </c:pt>
                <c:pt idx="1047">
                  <c:v>4.3746959377243302</c:v>
                </c:pt>
                <c:pt idx="1048">
                  <c:v>4.3746959377243302</c:v>
                </c:pt>
                <c:pt idx="1049">
                  <c:v>4.3746959377243302</c:v>
                </c:pt>
                <c:pt idx="1050">
                  <c:v>4.3746959377243302</c:v>
                </c:pt>
                <c:pt idx="1051">
                  <c:v>4.3746959377243302</c:v>
                </c:pt>
                <c:pt idx="1052">
                  <c:v>4.3746959377243302</c:v>
                </c:pt>
                <c:pt idx="1053">
                  <c:v>4.3746959377243302</c:v>
                </c:pt>
                <c:pt idx="1054">
                  <c:v>4.3746959377243302</c:v>
                </c:pt>
                <c:pt idx="1055">
                  <c:v>4.3746959377243302</c:v>
                </c:pt>
                <c:pt idx="1056">
                  <c:v>4.3746959377243302</c:v>
                </c:pt>
                <c:pt idx="1057">
                  <c:v>4.3746959377243302</c:v>
                </c:pt>
                <c:pt idx="1058">
                  <c:v>4.3746959377243302</c:v>
                </c:pt>
                <c:pt idx="1059">
                  <c:v>4.3746959377243302</c:v>
                </c:pt>
                <c:pt idx="1060">
                  <c:v>4.3746959377243302</c:v>
                </c:pt>
                <c:pt idx="1061">
                  <c:v>4.3746959377243302</c:v>
                </c:pt>
                <c:pt idx="1062">
                  <c:v>4.3746959377243302</c:v>
                </c:pt>
                <c:pt idx="1063">
                  <c:v>4.3746959377243302</c:v>
                </c:pt>
                <c:pt idx="1064">
                  <c:v>4.3746959377243302</c:v>
                </c:pt>
                <c:pt idx="1065">
                  <c:v>4.3746959377243302</c:v>
                </c:pt>
                <c:pt idx="1066">
                  <c:v>4.3746959377243302</c:v>
                </c:pt>
                <c:pt idx="1067">
                  <c:v>4.3746959377243302</c:v>
                </c:pt>
                <c:pt idx="1068">
                  <c:v>4.3746959377243302</c:v>
                </c:pt>
                <c:pt idx="1069">
                  <c:v>4.3746959377243302</c:v>
                </c:pt>
                <c:pt idx="1070">
                  <c:v>4.3746959377243302</c:v>
                </c:pt>
                <c:pt idx="1071">
                  <c:v>4.3746959377243302</c:v>
                </c:pt>
                <c:pt idx="1072">
                  <c:v>4.3746959377243302</c:v>
                </c:pt>
                <c:pt idx="1073">
                  <c:v>4.3746959377243302</c:v>
                </c:pt>
                <c:pt idx="1074">
                  <c:v>4.3746959377243302</c:v>
                </c:pt>
                <c:pt idx="1075">
                  <c:v>4.3746959377243302</c:v>
                </c:pt>
                <c:pt idx="1076">
                  <c:v>4.3746959377243302</c:v>
                </c:pt>
                <c:pt idx="1077">
                  <c:v>4.3746959377243302</c:v>
                </c:pt>
                <c:pt idx="1078">
                  <c:v>4.3746959377243302</c:v>
                </c:pt>
                <c:pt idx="1079">
                  <c:v>4.3746959377243302</c:v>
                </c:pt>
                <c:pt idx="1080">
                  <c:v>4.3746959377243302</c:v>
                </c:pt>
                <c:pt idx="1081">
                  <c:v>4.3746959377243302</c:v>
                </c:pt>
                <c:pt idx="1082">
                  <c:v>4.3746959377243302</c:v>
                </c:pt>
                <c:pt idx="1083">
                  <c:v>4.3746959377243302</c:v>
                </c:pt>
                <c:pt idx="1084">
                  <c:v>4.3746959377243302</c:v>
                </c:pt>
                <c:pt idx="1085">
                  <c:v>4.3746959377243302</c:v>
                </c:pt>
                <c:pt idx="1086">
                  <c:v>4.3746959377243302</c:v>
                </c:pt>
                <c:pt idx="1087">
                  <c:v>4.3746959377243302</c:v>
                </c:pt>
                <c:pt idx="1088">
                  <c:v>4.3746959377243302</c:v>
                </c:pt>
                <c:pt idx="1089">
                  <c:v>4.3746959377243302</c:v>
                </c:pt>
                <c:pt idx="1090">
                  <c:v>4.3746959377243302</c:v>
                </c:pt>
                <c:pt idx="1091">
                  <c:v>4.3746959377243302</c:v>
                </c:pt>
                <c:pt idx="1092">
                  <c:v>4.3746959377243302</c:v>
                </c:pt>
                <c:pt idx="1093">
                  <c:v>4.3746959377243302</c:v>
                </c:pt>
                <c:pt idx="1094">
                  <c:v>4.3746959377243302</c:v>
                </c:pt>
                <c:pt idx="1095">
                  <c:v>4.3746959377243302</c:v>
                </c:pt>
                <c:pt idx="1096">
                  <c:v>4.3746959377243302</c:v>
                </c:pt>
                <c:pt idx="1097">
                  <c:v>4.3746959377243302</c:v>
                </c:pt>
                <c:pt idx="1098">
                  <c:v>4.3746959377243302</c:v>
                </c:pt>
                <c:pt idx="1099">
                  <c:v>4.3746959377243302</c:v>
                </c:pt>
                <c:pt idx="1100">
                  <c:v>4.3746959377243302</c:v>
                </c:pt>
                <c:pt idx="1101">
                  <c:v>4.3746959377243302</c:v>
                </c:pt>
                <c:pt idx="1102">
                  <c:v>4.3746959377243302</c:v>
                </c:pt>
                <c:pt idx="1103">
                  <c:v>4.3746959377243302</c:v>
                </c:pt>
                <c:pt idx="1104">
                  <c:v>4.3746959377243302</c:v>
                </c:pt>
                <c:pt idx="1105">
                  <c:v>4.3746959377243302</c:v>
                </c:pt>
                <c:pt idx="1106">
                  <c:v>4.3746959377243302</c:v>
                </c:pt>
                <c:pt idx="1107">
                  <c:v>4.3746959377243302</c:v>
                </c:pt>
                <c:pt idx="1108">
                  <c:v>4.3746959377243302</c:v>
                </c:pt>
                <c:pt idx="1109">
                  <c:v>4.3746959377243302</c:v>
                </c:pt>
                <c:pt idx="1110">
                  <c:v>4.3746959377243302</c:v>
                </c:pt>
                <c:pt idx="1111">
                  <c:v>4.3746959377243302</c:v>
                </c:pt>
                <c:pt idx="1112">
                  <c:v>4.3746959377243302</c:v>
                </c:pt>
                <c:pt idx="1113">
                  <c:v>4.3746959377243302</c:v>
                </c:pt>
                <c:pt idx="1114">
                  <c:v>4.3746959377243302</c:v>
                </c:pt>
                <c:pt idx="1115">
                  <c:v>4.3746959377243302</c:v>
                </c:pt>
                <c:pt idx="1116">
                  <c:v>4.3746959377243302</c:v>
                </c:pt>
                <c:pt idx="1117">
                  <c:v>4.3746959377243302</c:v>
                </c:pt>
                <c:pt idx="1118">
                  <c:v>4.3746959377243302</c:v>
                </c:pt>
                <c:pt idx="1119">
                  <c:v>4.3746959377243302</c:v>
                </c:pt>
                <c:pt idx="1120">
                  <c:v>4.3746959377243302</c:v>
                </c:pt>
                <c:pt idx="1121">
                  <c:v>4.3746959377243302</c:v>
                </c:pt>
                <c:pt idx="1122">
                  <c:v>4.3746959377243302</c:v>
                </c:pt>
                <c:pt idx="1123">
                  <c:v>4.3746959377243302</c:v>
                </c:pt>
                <c:pt idx="1124">
                  <c:v>4.3746959377243302</c:v>
                </c:pt>
                <c:pt idx="1125">
                  <c:v>4.3746959377243302</c:v>
                </c:pt>
                <c:pt idx="1126">
                  <c:v>4.3746959377243302</c:v>
                </c:pt>
                <c:pt idx="1127">
                  <c:v>4.3746959377243302</c:v>
                </c:pt>
                <c:pt idx="1128">
                  <c:v>4.3746959377243302</c:v>
                </c:pt>
                <c:pt idx="1129">
                  <c:v>4.3746959377243302</c:v>
                </c:pt>
                <c:pt idx="1130">
                  <c:v>4.3746959377243302</c:v>
                </c:pt>
                <c:pt idx="1131">
                  <c:v>4.4155699511712401</c:v>
                </c:pt>
                <c:pt idx="1132">
                  <c:v>4.4155699511712401</c:v>
                </c:pt>
                <c:pt idx="1133">
                  <c:v>4.4155699511712401</c:v>
                </c:pt>
                <c:pt idx="1134">
                  <c:v>4.4155699511712401</c:v>
                </c:pt>
                <c:pt idx="1135">
                  <c:v>4.4155699511712401</c:v>
                </c:pt>
                <c:pt idx="1136">
                  <c:v>4.4155699511712401</c:v>
                </c:pt>
                <c:pt idx="1137">
                  <c:v>4.4155699511712401</c:v>
                </c:pt>
                <c:pt idx="1138">
                  <c:v>4.4155699511712401</c:v>
                </c:pt>
                <c:pt idx="1139">
                  <c:v>4.4155699511712401</c:v>
                </c:pt>
                <c:pt idx="1140">
                  <c:v>4.4155699511712401</c:v>
                </c:pt>
                <c:pt idx="1141">
                  <c:v>4.4155699511712401</c:v>
                </c:pt>
                <c:pt idx="1142">
                  <c:v>4.4155699511712401</c:v>
                </c:pt>
                <c:pt idx="1143">
                  <c:v>4.4155699511712401</c:v>
                </c:pt>
                <c:pt idx="1144">
                  <c:v>4.4155699511712401</c:v>
                </c:pt>
                <c:pt idx="1145">
                  <c:v>4.4155699511712401</c:v>
                </c:pt>
                <c:pt idx="1146">
                  <c:v>4.4155699511712401</c:v>
                </c:pt>
                <c:pt idx="1147">
                  <c:v>4.4155699511712401</c:v>
                </c:pt>
                <c:pt idx="1148">
                  <c:v>4.4155699511712401</c:v>
                </c:pt>
                <c:pt idx="1149">
                  <c:v>4.4155699511712401</c:v>
                </c:pt>
                <c:pt idx="1150">
                  <c:v>4.4155699511712401</c:v>
                </c:pt>
                <c:pt idx="1151">
                  <c:v>4.4155699511712401</c:v>
                </c:pt>
                <c:pt idx="1152">
                  <c:v>4.4155699511712401</c:v>
                </c:pt>
                <c:pt idx="1153">
                  <c:v>4.4155699511712401</c:v>
                </c:pt>
                <c:pt idx="1154">
                  <c:v>4.4155699511712401</c:v>
                </c:pt>
                <c:pt idx="1155">
                  <c:v>4.4155699511712401</c:v>
                </c:pt>
                <c:pt idx="1156">
                  <c:v>4.4155699511712401</c:v>
                </c:pt>
                <c:pt idx="1157">
                  <c:v>4.4155699511712401</c:v>
                </c:pt>
                <c:pt idx="1158">
                  <c:v>4.4155699511712401</c:v>
                </c:pt>
                <c:pt idx="1159">
                  <c:v>4.4155699511712401</c:v>
                </c:pt>
                <c:pt idx="1160">
                  <c:v>4.4155699511712401</c:v>
                </c:pt>
                <c:pt idx="1161">
                  <c:v>4.4155699511712401</c:v>
                </c:pt>
                <c:pt idx="1162">
                  <c:v>4.4155699511712401</c:v>
                </c:pt>
                <c:pt idx="1163">
                  <c:v>4.4155699511712401</c:v>
                </c:pt>
                <c:pt idx="1164">
                  <c:v>4.4155699511712401</c:v>
                </c:pt>
                <c:pt idx="1165">
                  <c:v>4.4155699511712401</c:v>
                </c:pt>
                <c:pt idx="1166">
                  <c:v>4.4155699511712401</c:v>
                </c:pt>
                <c:pt idx="1167">
                  <c:v>4.4155699511712401</c:v>
                </c:pt>
                <c:pt idx="1168">
                  <c:v>4.4155699511712401</c:v>
                </c:pt>
                <c:pt idx="1169">
                  <c:v>4.4155699511712401</c:v>
                </c:pt>
                <c:pt idx="1170">
                  <c:v>4.4155699511712401</c:v>
                </c:pt>
                <c:pt idx="1171">
                  <c:v>4.4155699511712401</c:v>
                </c:pt>
                <c:pt idx="1172">
                  <c:v>4.4155699511712401</c:v>
                </c:pt>
                <c:pt idx="1173">
                  <c:v>4.4155699511712401</c:v>
                </c:pt>
                <c:pt idx="1174">
                  <c:v>4.4155699511712401</c:v>
                </c:pt>
                <c:pt idx="1175">
                  <c:v>4.4155699511712401</c:v>
                </c:pt>
                <c:pt idx="1176">
                  <c:v>4.4155699511712401</c:v>
                </c:pt>
                <c:pt idx="1177">
                  <c:v>4.4155699511712401</c:v>
                </c:pt>
                <c:pt idx="1178">
                  <c:v>4.4155699511712401</c:v>
                </c:pt>
                <c:pt idx="1179">
                  <c:v>4.4155699511712401</c:v>
                </c:pt>
                <c:pt idx="1180">
                  <c:v>4.4155699511712401</c:v>
                </c:pt>
                <c:pt idx="1181">
                  <c:v>4.4155699511712401</c:v>
                </c:pt>
                <c:pt idx="1182">
                  <c:v>4.4155699511712401</c:v>
                </c:pt>
                <c:pt idx="1183">
                  <c:v>4.4155699511712401</c:v>
                </c:pt>
                <c:pt idx="1184">
                  <c:v>4.4155699511712401</c:v>
                </c:pt>
                <c:pt idx="1185">
                  <c:v>4.4155699511712401</c:v>
                </c:pt>
                <c:pt idx="1186">
                  <c:v>4.4155699511712401</c:v>
                </c:pt>
                <c:pt idx="1187">
                  <c:v>4.4155699511712401</c:v>
                </c:pt>
                <c:pt idx="1188">
                  <c:v>4.4155699511712401</c:v>
                </c:pt>
                <c:pt idx="1189">
                  <c:v>4.4155699511712401</c:v>
                </c:pt>
                <c:pt idx="1190">
                  <c:v>4.4155699511712401</c:v>
                </c:pt>
                <c:pt idx="1191">
                  <c:v>4.4155699511712401</c:v>
                </c:pt>
                <c:pt idx="1192">
                  <c:v>4.4155699511712401</c:v>
                </c:pt>
                <c:pt idx="1193">
                  <c:v>4.4155699511712401</c:v>
                </c:pt>
                <c:pt idx="1194">
                  <c:v>4.4155699511712401</c:v>
                </c:pt>
                <c:pt idx="1195">
                  <c:v>4.4155699511712401</c:v>
                </c:pt>
                <c:pt idx="1196">
                  <c:v>4.4155699511712401</c:v>
                </c:pt>
                <c:pt idx="1197">
                  <c:v>4.4155699511712401</c:v>
                </c:pt>
                <c:pt idx="1198">
                  <c:v>4.4155699511712401</c:v>
                </c:pt>
                <c:pt idx="1199">
                  <c:v>4.4155699511712401</c:v>
                </c:pt>
                <c:pt idx="1200">
                  <c:v>4.4155699511712401</c:v>
                </c:pt>
                <c:pt idx="1201">
                  <c:v>4.4155699511712401</c:v>
                </c:pt>
                <c:pt idx="1202">
                  <c:v>4.4155699511712401</c:v>
                </c:pt>
                <c:pt idx="1203">
                  <c:v>4.4155699511712401</c:v>
                </c:pt>
                <c:pt idx="1204">
                  <c:v>4.4155699511712401</c:v>
                </c:pt>
                <c:pt idx="1205">
                  <c:v>4.4155699511712401</c:v>
                </c:pt>
                <c:pt idx="1206">
                  <c:v>4.4155699511712401</c:v>
                </c:pt>
                <c:pt idx="1207">
                  <c:v>4.4155699511712401</c:v>
                </c:pt>
                <c:pt idx="1208">
                  <c:v>4.4155699511712401</c:v>
                </c:pt>
                <c:pt idx="1209">
                  <c:v>4.4155699511712401</c:v>
                </c:pt>
                <c:pt idx="1210">
                  <c:v>4.4155699511712401</c:v>
                </c:pt>
                <c:pt idx="1211">
                  <c:v>4.4155699511712401</c:v>
                </c:pt>
                <c:pt idx="1212">
                  <c:v>4.4155699511712401</c:v>
                </c:pt>
                <c:pt idx="1213">
                  <c:v>4.4155699511712401</c:v>
                </c:pt>
                <c:pt idx="1214">
                  <c:v>4.4155699511712401</c:v>
                </c:pt>
                <c:pt idx="1215">
                  <c:v>4.4155699511712401</c:v>
                </c:pt>
                <c:pt idx="1216">
                  <c:v>4.4155699511712401</c:v>
                </c:pt>
                <c:pt idx="1217">
                  <c:v>4.4155699511712401</c:v>
                </c:pt>
                <c:pt idx="1218">
                  <c:v>4.4155699511712401</c:v>
                </c:pt>
                <c:pt idx="1219">
                  <c:v>4.4155699511712401</c:v>
                </c:pt>
                <c:pt idx="1220">
                  <c:v>4.4155699511712401</c:v>
                </c:pt>
                <c:pt idx="1221">
                  <c:v>4.4155699511712401</c:v>
                </c:pt>
                <c:pt idx="1222">
                  <c:v>4.4155699511712401</c:v>
                </c:pt>
                <c:pt idx="1223">
                  <c:v>4.4155699511712401</c:v>
                </c:pt>
                <c:pt idx="1224">
                  <c:v>4.4155699511712401</c:v>
                </c:pt>
                <c:pt idx="1225">
                  <c:v>4.4155699511712401</c:v>
                </c:pt>
                <c:pt idx="1226">
                  <c:v>4.4155699511712401</c:v>
                </c:pt>
                <c:pt idx="1227">
                  <c:v>4.4155699511712401</c:v>
                </c:pt>
                <c:pt idx="1228">
                  <c:v>4.4155699511712401</c:v>
                </c:pt>
                <c:pt idx="1229">
                  <c:v>4.4155699511712401</c:v>
                </c:pt>
                <c:pt idx="1230">
                  <c:v>4.4155699511712401</c:v>
                </c:pt>
                <c:pt idx="1231">
                  <c:v>4.4155699511712401</c:v>
                </c:pt>
                <c:pt idx="1232">
                  <c:v>4.4155699511712401</c:v>
                </c:pt>
                <c:pt idx="1233">
                  <c:v>4.4155699511712401</c:v>
                </c:pt>
                <c:pt idx="1234">
                  <c:v>4.4155699511712401</c:v>
                </c:pt>
                <c:pt idx="1235">
                  <c:v>4.4155699511712401</c:v>
                </c:pt>
                <c:pt idx="1236">
                  <c:v>4.4155699511712401</c:v>
                </c:pt>
                <c:pt idx="1237">
                  <c:v>4.4155699511712401</c:v>
                </c:pt>
                <c:pt idx="1238">
                  <c:v>4.4155699511712401</c:v>
                </c:pt>
                <c:pt idx="1239">
                  <c:v>4.4155699511712401</c:v>
                </c:pt>
                <c:pt idx="1240">
                  <c:v>4.4155699511712401</c:v>
                </c:pt>
                <c:pt idx="1241">
                  <c:v>4.4155699511712401</c:v>
                </c:pt>
                <c:pt idx="1242">
                  <c:v>4.4155699511712401</c:v>
                </c:pt>
                <c:pt idx="1243">
                  <c:v>4.4155699511712401</c:v>
                </c:pt>
                <c:pt idx="1244">
                  <c:v>4.4155699511712401</c:v>
                </c:pt>
                <c:pt idx="1245">
                  <c:v>4.4155699511712401</c:v>
                </c:pt>
                <c:pt idx="1246">
                  <c:v>4.4155699511712401</c:v>
                </c:pt>
                <c:pt idx="1247">
                  <c:v>4.4155699511712401</c:v>
                </c:pt>
                <c:pt idx="1248">
                  <c:v>4.4155699511712401</c:v>
                </c:pt>
                <c:pt idx="1249">
                  <c:v>4.4155699511712401</c:v>
                </c:pt>
                <c:pt idx="1250">
                  <c:v>4.4155699511712401</c:v>
                </c:pt>
                <c:pt idx="1251">
                  <c:v>4.4155699511712401</c:v>
                </c:pt>
                <c:pt idx="1252">
                  <c:v>4.4155699511712401</c:v>
                </c:pt>
                <c:pt idx="1253">
                  <c:v>4.4155699511712401</c:v>
                </c:pt>
                <c:pt idx="1254">
                  <c:v>4.4155699511712401</c:v>
                </c:pt>
                <c:pt idx="1255">
                  <c:v>4.4155699511712401</c:v>
                </c:pt>
                <c:pt idx="1256">
                  <c:v>4.4155699511712401</c:v>
                </c:pt>
                <c:pt idx="1257">
                  <c:v>4.4155699511712401</c:v>
                </c:pt>
                <c:pt idx="1258">
                  <c:v>4.4155699511712401</c:v>
                </c:pt>
                <c:pt idx="1259">
                  <c:v>4.4155699511712401</c:v>
                </c:pt>
                <c:pt idx="1260">
                  <c:v>4.4155699511712401</c:v>
                </c:pt>
                <c:pt idx="1261">
                  <c:v>4.4155699511712401</c:v>
                </c:pt>
                <c:pt idx="1262">
                  <c:v>4.4155699511712401</c:v>
                </c:pt>
                <c:pt idx="1263">
                  <c:v>4.4155699511712401</c:v>
                </c:pt>
                <c:pt idx="1264">
                  <c:v>4.4155699511712401</c:v>
                </c:pt>
                <c:pt idx="1265">
                  <c:v>4.4155699511712401</c:v>
                </c:pt>
                <c:pt idx="1266">
                  <c:v>4.4155699511712401</c:v>
                </c:pt>
                <c:pt idx="1267">
                  <c:v>4.4155699511712401</c:v>
                </c:pt>
                <c:pt idx="1268">
                  <c:v>4.4155699511712401</c:v>
                </c:pt>
                <c:pt idx="1269">
                  <c:v>4.4155699511712401</c:v>
                </c:pt>
                <c:pt idx="1270">
                  <c:v>4.4155699511712401</c:v>
                </c:pt>
                <c:pt idx="1271">
                  <c:v>4.4155699511712401</c:v>
                </c:pt>
                <c:pt idx="1272">
                  <c:v>4.4155699511712401</c:v>
                </c:pt>
                <c:pt idx="1273">
                  <c:v>4.4155699511712401</c:v>
                </c:pt>
                <c:pt idx="1274">
                  <c:v>4.4155699511712401</c:v>
                </c:pt>
                <c:pt idx="1275">
                  <c:v>4.4155699511712401</c:v>
                </c:pt>
                <c:pt idx="1276">
                  <c:v>4.4155699511712401</c:v>
                </c:pt>
                <c:pt idx="1277">
                  <c:v>4.4155699511712401</c:v>
                </c:pt>
                <c:pt idx="1278">
                  <c:v>4.4155699511712401</c:v>
                </c:pt>
                <c:pt idx="1279">
                  <c:v>4.4155699511712401</c:v>
                </c:pt>
                <c:pt idx="1280">
                  <c:v>4.4155699511712401</c:v>
                </c:pt>
                <c:pt idx="1281">
                  <c:v>4.4155699511712401</c:v>
                </c:pt>
                <c:pt idx="1282">
                  <c:v>4.4155699511712401</c:v>
                </c:pt>
                <c:pt idx="1283">
                  <c:v>4.4155699511712401</c:v>
                </c:pt>
                <c:pt idx="1284">
                  <c:v>4.4155699511712401</c:v>
                </c:pt>
                <c:pt idx="1285">
                  <c:v>4.4155699511712401</c:v>
                </c:pt>
                <c:pt idx="1286">
                  <c:v>4.4155699511712401</c:v>
                </c:pt>
                <c:pt idx="1287">
                  <c:v>4.4155699511712401</c:v>
                </c:pt>
                <c:pt idx="1288">
                  <c:v>4.4155699511712401</c:v>
                </c:pt>
                <c:pt idx="1289">
                  <c:v>4.4155699511712401</c:v>
                </c:pt>
                <c:pt idx="1290">
                  <c:v>4.4155699511712401</c:v>
                </c:pt>
                <c:pt idx="1291">
                  <c:v>4.4155699511712401</c:v>
                </c:pt>
                <c:pt idx="1292">
                  <c:v>4.4155699511712401</c:v>
                </c:pt>
                <c:pt idx="1293">
                  <c:v>4.4155699511712401</c:v>
                </c:pt>
                <c:pt idx="1294">
                  <c:v>4.4155699511712401</c:v>
                </c:pt>
                <c:pt idx="1295">
                  <c:v>4.4155699511712401</c:v>
                </c:pt>
                <c:pt idx="1296">
                  <c:v>4.4155699511712401</c:v>
                </c:pt>
                <c:pt idx="1297">
                  <c:v>4.4155699511712401</c:v>
                </c:pt>
                <c:pt idx="1298">
                  <c:v>4.4155699511712401</c:v>
                </c:pt>
                <c:pt idx="1299">
                  <c:v>4.4155699511712401</c:v>
                </c:pt>
                <c:pt idx="1300">
                  <c:v>4.4155699511712401</c:v>
                </c:pt>
                <c:pt idx="1301">
                  <c:v>4.4155699511712401</c:v>
                </c:pt>
                <c:pt idx="1302">
                  <c:v>4.4155699511712401</c:v>
                </c:pt>
                <c:pt idx="1303">
                  <c:v>4.4155699511712401</c:v>
                </c:pt>
                <c:pt idx="1304">
                  <c:v>4.4155699511712401</c:v>
                </c:pt>
                <c:pt idx="1305">
                  <c:v>4.4155699511712401</c:v>
                </c:pt>
                <c:pt idx="1306">
                  <c:v>4.4155699511712401</c:v>
                </c:pt>
                <c:pt idx="1307">
                  <c:v>4.4155699511712401</c:v>
                </c:pt>
                <c:pt idx="1308">
                  <c:v>4.4155699511712401</c:v>
                </c:pt>
                <c:pt idx="1309">
                  <c:v>4.4155699511712401</c:v>
                </c:pt>
                <c:pt idx="1310">
                  <c:v>4.4155699511712401</c:v>
                </c:pt>
                <c:pt idx="1311">
                  <c:v>4.4155699511712401</c:v>
                </c:pt>
                <c:pt idx="1312">
                  <c:v>4.4155699511712401</c:v>
                </c:pt>
                <c:pt idx="1313">
                  <c:v>4.4155699511712401</c:v>
                </c:pt>
                <c:pt idx="1314">
                  <c:v>4.4155699511712401</c:v>
                </c:pt>
                <c:pt idx="1315">
                  <c:v>4.4155699511712401</c:v>
                </c:pt>
                <c:pt idx="1316">
                  <c:v>4.4155699511712401</c:v>
                </c:pt>
                <c:pt idx="1317">
                  <c:v>4.4155699511712401</c:v>
                </c:pt>
                <c:pt idx="1318">
                  <c:v>4.4155699511712401</c:v>
                </c:pt>
                <c:pt idx="1319">
                  <c:v>4.4155699511712401</c:v>
                </c:pt>
                <c:pt idx="1320">
                  <c:v>4.4155699511712401</c:v>
                </c:pt>
                <c:pt idx="1321">
                  <c:v>4.4155699511712401</c:v>
                </c:pt>
                <c:pt idx="1322">
                  <c:v>4.4155699511712401</c:v>
                </c:pt>
                <c:pt idx="1323">
                  <c:v>4.4155699511712401</c:v>
                </c:pt>
                <c:pt idx="1324">
                  <c:v>4.4155699511712401</c:v>
                </c:pt>
                <c:pt idx="1325">
                  <c:v>4.4155699511712401</c:v>
                </c:pt>
                <c:pt idx="1326">
                  <c:v>4.4155699511712401</c:v>
                </c:pt>
                <c:pt idx="1327">
                  <c:v>4.4155699511712401</c:v>
                </c:pt>
                <c:pt idx="1328">
                  <c:v>4.4155699511712401</c:v>
                </c:pt>
                <c:pt idx="1329">
                  <c:v>4.4155699511712401</c:v>
                </c:pt>
                <c:pt idx="1330">
                  <c:v>4.4155699511712401</c:v>
                </c:pt>
                <c:pt idx="1331">
                  <c:v>4.4155699511712401</c:v>
                </c:pt>
                <c:pt idx="1332">
                  <c:v>4.4155699511712401</c:v>
                </c:pt>
                <c:pt idx="1333">
                  <c:v>4.4155699511712401</c:v>
                </c:pt>
                <c:pt idx="1334">
                  <c:v>4.4155699511712401</c:v>
                </c:pt>
                <c:pt idx="1335">
                  <c:v>4.4155699511712401</c:v>
                </c:pt>
                <c:pt idx="1336">
                  <c:v>4.4155699511712401</c:v>
                </c:pt>
                <c:pt idx="1337">
                  <c:v>4.4155699511712401</c:v>
                </c:pt>
                <c:pt idx="1338">
                  <c:v>4.4155699511712401</c:v>
                </c:pt>
                <c:pt idx="1339">
                  <c:v>4.4155699511712401</c:v>
                </c:pt>
                <c:pt idx="1340">
                  <c:v>4.4155699511712401</c:v>
                </c:pt>
                <c:pt idx="1341">
                  <c:v>4.4155699511712401</c:v>
                </c:pt>
                <c:pt idx="1342">
                  <c:v>4.4155699511712401</c:v>
                </c:pt>
                <c:pt idx="1343">
                  <c:v>4.4155699511712401</c:v>
                </c:pt>
                <c:pt idx="1344">
                  <c:v>4.4155699511712401</c:v>
                </c:pt>
                <c:pt idx="1345">
                  <c:v>4.4155699511712401</c:v>
                </c:pt>
                <c:pt idx="1346">
                  <c:v>4.4155699511712401</c:v>
                </c:pt>
                <c:pt idx="1347">
                  <c:v>4.4155699511712401</c:v>
                </c:pt>
                <c:pt idx="1348">
                  <c:v>4.4155699511712401</c:v>
                </c:pt>
                <c:pt idx="1349">
                  <c:v>4.4155699511712401</c:v>
                </c:pt>
                <c:pt idx="1350">
                  <c:v>4.4155699511712401</c:v>
                </c:pt>
                <c:pt idx="1351">
                  <c:v>4.4155699511712401</c:v>
                </c:pt>
                <c:pt idx="1352">
                  <c:v>4.4155699511712401</c:v>
                </c:pt>
                <c:pt idx="1353">
                  <c:v>4.4155699511712401</c:v>
                </c:pt>
                <c:pt idx="1354">
                  <c:v>4.4155699511712401</c:v>
                </c:pt>
                <c:pt idx="1355">
                  <c:v>4.4155699511712401</c:v>
                </c:pt>
                <c:pt idx="1356">
                  <c:v>4.4155699511712401</c:v>
                </c:pt>
                <c:pt idx="1357">
                  <c:v>4.4155699511712401</c:v>
                </c:pt>
                <c:pt idx="1358">
                  <c:v>4.4155699511712401</c:v>
                </c:pt>
                <c:pt idx="1359">
                  <c:v>4.4155699511712401</c:v>
                </c:pt>
                <c:pt idx="1360">
                  <c:v>4.4155699511712401</c:v>
                </c:pt>
                <c:pt idx="1361">
                  <c:v>4.4155699511712401</c:v>
                </c:pt>
                <c:pt idx="1362">
                  <c:v>4.4155699511712401</c:v>
                </c:pt>
                <c:pt idx="1363">
                  <c:v>4.4155699511712401</c:v>
                </c:pt>
                <c:pt idx="1364">
                  <c:v>4.4155699511712401</c:v>
                </c:pt>
                <c:pt idx="1365">
                  <c:v>4.4155699511712401</c:v>
                </c:pt>
                <c:pt idx="1366">
                  <c:v>4.4155699511712401</c:v>
                </c:pt>
                <c:pt idx="1367">
                  <c:v>4.4155699511712401</c:v>
                </c:pt>
                <c:pt idx="1368">
                  <c:v>4.4155699511712401</c:v>
                </c:pt>
                <c:pt idx="1369">
                  <c:v>4.4155699511712401</c:v>
                </c:pt>
                <c:pt idx="1370">
                  <c:v>4.4155699511712401</c:v>
                </c:pt>
                <c:pt idx="1371">
                  <c:v>4.4155699511712401</c:v>
                </c:pt>
                <c:pt idx="1372">
                  <c:v>4.4155699511712401</c:v>
                </c:pt>
                <c:pt idx="1373">
                  <c:v>4.4155699511712401</c:v>
                </c:pt>
                <c:pt idx="1374">
                  <c:v>4.4155699511712401</c:v>
                </c:pt>
                <c:pt idx="1375">
                  <c:v>4.4155699511712401</c:v>
                </c:pt>
                <c:pt idx="1376">
                  <c:v>4.4155699511712401</c:v>
                </c:pt>
                <c:pt idx="1377">
                  <c:v>4.4155699511712401</c:v>
                </c:pt>
                <c:pt idx="1378">
                  <c:v>4.4155699511712401</c:v>
                </c:pt>
                <c:pt idx="1379">
                  <c:v>4.4155699511712401</c:v>
                </c:pt>
                <c:pt idx="1380">
                  <c:v>4.4155699511712401</c:v>
                </c:pt>
                <c:pt idx="1381">
                  <c:v>4.4155699511712401</c:v>
                </c:pt>
                <c:pt idx="1382">
                  <c:v>4.4155699511712401</c:v>
                </c:pt>
                <c:pt idx="1383">
                  <c:v>4.4155699511712401</c:v>
                </c:pt>
                <c:pt idx="1384">
                  <c:v>4.4155699511712401</c:v>
                </c:pt>
                <c:pt idx="1385">
                  <c:v>4.4155699511712401</c:v>
                </c:pt>
                <c:pt idx="1386">
                  <c:v>4.4155699511712401</c:v>
                </c:pt>
                <c:pt idx="1387">
                  <c:v>4.4155699511712401</c:v>
                </c:pt>
                <c:pt idx="1388">
                  <c:v>4.4155699511712401</c:v>
                </c:pt>
                <c:pt idx="1389">
                  <c:v>4.4155699511712401</c:v>
                </c:pt>
                <c:pt idx="1390">
                  <c:v>4.4155699511712401</c:v>
                </c:pt>
                <c:pt idx="1391">
                  <c:v>4.4155699511712401</c:v>
                </c:pt>
                <c:pt idx="1392">
                  <c:v>4.4155699511712401</c:v>
                </c:pt>
                <c:pt idx="1393">
                  <c:v>4.4155699511712401</c:v>
                </c:pt>
                <c:pt idx="1394">
                  <c:v>4.4155699511712401</c:v>
                </c:pt>
                <c:pt idx="1395">
                  <c:v>4.4155699511712401</c:v>
                </c:pt>
                <c:pt idx="1396">
                  <c:v>4.4155699511712401</c:v>
                </c:pt>
                <c:pt idx="1397">
                  <c:v>4.4155699511712401</c:v>
                </c:pt>
                <c:pt idx="1398">
                  <c:v>4.4155699511712401</c:v>
                </c:pt>
                <c:pt idx="1399">
                  <c:v>4.4604450676619001</c:v>
                </c:pt>
                <c:pt idx="1400">
                  <c:v>4.4604450676619001</c:v>
                </c:pt>
                <c:pt idx="1401">
                  <c:v>4.4604450676619001</c:v>
                </c:pt>
                <c:pt idx="1402">
                  <c:v>4.4604450676619001</c:v>
                </c:pt>
                <c:pt idx="1403">
                  <c:v>4.4604450676619001</c:v>
                </c:pt>
                <c:pt idx="1404">
                  <c:v>4.4604450676619001</c:v>
                </c:pt>
                <c:pt idx="1405">
                  <c:v>4.4604450676619001</c:v>
                </c:pt>
                <c:pt idx="1406">
                  <c:v>4.4604450676619001</c:v>
                </c:pt>
                <c:pt idx="1407">
                  <c:v>4.4604450676619001</c:v>
                </c:pt>
                <c:pt idx="1408">
                  <c:v>4.4604450676619001</c:v>
                </c:pt>
                <c:pt idx="1409">
                  <c:v>4.4604450676619001</c:v>
                </c:pt>
                <c:pt idx="1410">
                  <c:v>4.4604450676619001</c:v>
                </c:pt>
                <c:pt idx="1411">
                  <c:v>4.4604450676619001</c:v>
                </c:pt>
                <c:pt idx="1412">
                  <c:v>4.4604450676619001</c:v>
                </c:pt>
                <c:pt idx="1413">
                  <c:v>4.4604450676619001</c:v>
                </c:pt>
                <c:pt idx="1414">
                  <c:v>4.4604450676619001</c:v>
                </c:pt>
                <c:pt idx="1415">
                  <c:v>4.4604450676619001</c:v>
                </c:pt>
                <c:pt idx="1416">
                  <c:v>4.4604450676619001</c:v>
                </c:pt>
                <c:pt idx="1417">
                  <c:v>4.4604450676619001</c:v>
                </c:pt>
                <c:pt idx="1418">
                  <c:v>4.4604450676619001</c:v>
                </c:pt>
                <c:pt idx="1419">
                  <c:v>4.4604450676619001</c:v>
                </c:pt>
                <c:pt idx="1420">
                  <c:v>4.4604450676619001</c:v>
                </c:pt>
                <c:pt idx="1421">
                  <c:v>4.4604450676619001</c:v>
                </c:pt>
                <c:pt idx="1422">
                  <c:v>4.4604450676619001</c:v>
                </c:pt>
                <c:pt idx="1423">
                  <c:v>4.4604450676619001</c:v>
                </c:pt>
                <c:pt idx="1424">
                  <c:v>4.4604450676619001</c:v>
                </c:pt>
                <c:pt idx="1425">
                  <c:v>4.4604450676619001</c:v>
                </c:pt>
                <c:pt idx="1426">
                  <c:v>4.4604450676619001</c:v>
                </c:pt>
                <c:pt idx="1427">
                  <c:v>4.4604450676619001</c:v>
                </c:pt>
                <c:pt idx="1428">
                  <c:v>4.4604450676619001</c:v>
                </c:pt>
                <c:pt idx="1429">
                  <c:v>4.4604450676619001</c:v>
                </c:pt>
                <c:pt idx="1430">
                  <c:v>4.4604450676619001</c:v>
                </c:pt>
                <c:pt idx="1431">
                  <c:v>4.4604450676619001</c:v>
                </c:pt>
                <c:pt idx="1432">
                  <c:v>4.4604450676619001</c:v>
                </c:pt>
                <c:pt idx="1433">
                  <c:v>4.4604450676619001</c:v>
                </c:pt>
                <c:pt idx="1434">
                  <c:v>4.4604450676619001</c:v>
                </c:pt>
                <c:pt idx="1435">
                  <c:v>4.4604450676619001</c:v>
                </c:pt>
                <c:pt idx="1436">
                  <c:v>4.4604450676619001</c:v>
                </c:pt>
                <c:pt idx="1437">
                  <c:v>4.4604450676619001</c:v>
                </c:pt>
                <c:pt idx="1438">
                  <c:v>4.4604450676619001</c:v>
                </c:pt>
                <c:pt idx="1439">
                  <c:v>4.4604450676619001</c:v>
                </c:pt>
                <c:pt idx="1440">
                  <c:v>4.4604450676619001</c:v>
                </c:pt>
                <c:pt idx="1441">
                  <c:v>4.4604450676619001</c:v>
                </c:pt>
                <c:pt idx="1442">
                  <c:v>4.4604450676619001</c:v>
                </c:pt>
                <c:pt idx="1443">
                  <c:v>4.4604450676619001</c:v>
                </c:pt>
                <c:pt idx="1444">
                  <c:v>4.4604450676619001</c:v>
                </c:pt>
                <c:pt idx="1445">
                  <c:v>4.4604450676619001</c:v>
                </c:pt>
                <c:pt idx="1446">
                  <c:v>4.4604450676619001</c:v>
                </c:pt>
                <c:pt idx="1447">
                  <c:v>4.4604450676619001</c:v>
                </c:pt>
                <c:pt idx="1448">
                  <c:v>4.4604450676619001</c:v>
                </c:pt>
                <c:pt idx="1449">
                  <c:v>4.4604450676619001</c:v>
                </c:pt>
                <c:pt idx="1450">
                  <c:v>4.4604450676619001</c:v>
                </c:pt>
                <c:pt idx="1451">
                  <c:v>4.4604450676619001</c:v>
                </c:pt>
                <c:pt idx="1452">
                  <c:v>4.4604450676619001</c:v>
                </c:pt>
                <c:pt idx="1453">
                  <c:v>4.4604450676619001</c:v>
                </c:pt>
                <c:pt idx="1454">
                  <c:v>4.4604450676619001</c:v>
                </c:pt>
                <c:pt idx="1455">
                  <c:v>4.4604450676619001</c:v>
                </c:pt>
                <c:pt idx="1456">
                  <c:v>4.4604450676619001</c:v>
                </c:pt>
                <c:pt idx="1457">
                  <c:v>4.4604450676619001</c:v>
                </c:pt>
                <c:pt idx="1458">
                  <c:v>4.4604450676619001</c:v>
                </c:pt>
                <c:pt idx="1459">
                  <c:v>4.4604450676619001</c:v>
                </c:pt>
                <c:pt idx="1460">
                  <c:v>4.4604450676619001</c:v>
                </c:pt>
                <c:pt idx="1461">
                  <c:v>4.4604450676619001</c:v>
                </c:pt>
                <c:pt idx="1462">
                  <c:v>4.4604450676619001</c:v>
                </c:pt>
                <c:pt idx="1463">
                  <c:v>4.4604450676619001</c:v>
                </c:pt>
                <c:pt idx="1464">
                  <c:v>4.4604450676619001</c:v>
                </c:pt>
                <c:pt idx="1465">
                  <c:v>4.4604450676619001</c:v>
                </c:pt>
                <c:pt idx="1466">
                  <c:v>4.4604450676619001</c:v>
                </c:pt>
                <c:pt idx="1467">
                  <c:v>4.5065372114735602</c:v>
                </c:pt>
                <c:pt idx="1468">
                  <c:v>4.5065372114735602</c:v>
                </c:pt>
                <c:pt idx="1469">
                  <c:v>4.5065372114735602</c:v>
                </c:pt>
                <c:pt idx="1470">
                  <c:v>4.5065372114735602</c:v>
                </c:pt>
                <c:pt idx="1471">
                  <c:v>4.5065372114735602</c:v>
                </c:pt>
                <c:pt idx="1472">
                  <c:v>4.5065372114735602</c:v>
                </c:pt>
                <c:pt idx="1473">
                  <c:v>4.5065372114735602</c:v>
                </c:pt>
                <c:pt idx="1474">
                  <c:v>4.5065372114735602</c:v>
                </c:pt>
                <c:pt idx="1475">
                  <c:v>4.5065372114735602</c:v>
                </c:pt>
                <c:pt idx="1476">
                  <c:v>4.5065372114735602</c:v>
                </c:pt>
                <c:pt idx="1477">
                  <c:v>4.5065372114735602</c:v>
                </c:pt>
                <c:pt idx="1478">
                  <c:v>4.5065372114735602</c:v>
                </c:pt>
                <c:pt idx="1479">
                  <c:v>4.5065372114735602</c:v>
                </c:pt>
                <c:pt idx="1480">
                  <c:v>4.5065372114735602</c:v>
                </c:pt>
                <c:pt idx="1481">
                  <c:v>4.5065372114735602</c:v>
                </c:pt>
                <c:pt idx="1482">
                  <c:v>4.5065372114735602</c:v>
                </c:pt>
                <c:pt idx="1483">
                  <c:v>4.5065372114735602</c:v>
                </c:pt>
                <c:pt idx="1484">
                  <c:v>4.5065372114735602</c:v>
                </c:pt>
                <c:pt idx="1485">
                  <c:v>4.5065372114735602</c:v>
                </c:pt>
                <c:pt idx="1486">
                  <c:v>4.5065372114735602</c:v>
                </c:pt>
                <c:pt idx="1487">
                  <c:v>4.5065372114735602</c:v>
                </c:pt>
                <c:pt idx="1488">
                  <c:v>4.5065372114735602</c:v>
                </c:pt>
                <c:pt idx="1489">
                  <c:v>4.5065372114735602</c:v>
                </c:pt>
                <c:pt idx="1490">
                  <c:v>4.5065372114735602</c:v>
                </c:pt>
                <c:pt idx="1491">
                  <c:v>4.5065372114735602</c:v>
                </c:pt>
                <c:pt idx="1492">
                  <c:v>4.5065372114735602</c:v>
                </c:pt>
                <c:pt idx="1493">
                  <c:v>4.5065372114735602</c:v>
                </c:pt>
                <c:pt idx="1494">
                  <c:v>4.5065372114735602</c:v>
                </c:pt>
                <c:pt idx="1495">
                  <c:v>4.5065372114735602</c:v>
                </c:pt>
                <c:pt idx="1496">
                  <c:v>4.5065372114735602</c:v>
                </c:pt>
                <c:pt idx="1497">
                  <c:v>4.5065372114735602</c:v>
                </c:pt>
                <c:pt idx="1498">
                  <c:v>4.5065372114735602</c:v>
                </c:pt>
                <c:pt idx="1499">
                  <c:v>4.5065372114735602</c:v>
                </c:pt>
                <c:pt idx="1500">
                  <c:v>4.5065372114735602</c:v>
                </c:pt>
                <c:pt idx="1501">
                  <c:v>4.5065372114735602</c:v>
                </c:pt>
                <c:pt idx="1502">
                  <c:v>4.5065372114735602</c:v>
                </c:pt>
                <c:pt idx="1503">
                  <c:v>4.5065372114735602</c:v>
                </c:pt>
                <c:pt idx="1504">
                  <c:v>4.5065372114735602</c:v>
                </c:pt>
                <c:pt idx="1505">
                  <c:v>4.5065372114735602</c:v>
                </c:pt>
                <c:pt idx="1506">
                  <c:v>4.5065372114735602</c:v>
                </c:pt>
                <c:pt idx="1507">
                  <c:v>4.5065372114735602</c:v>
                </c:pt>
                <c:pt idx="1508">
                  <c:v>4.5065372114735602</c:v>
                </c:pt>
                <c:pt idx="1509">
                  <c:v>4.5065372114735602</c:v>
                </c:pt>
                <c:pt idx="1510">
                  <c:v>4.5065372114735602</c:v>
                </c:pt>
                <c:pt idx="1511">
                  <c:v>4.5065372114735602</c:v>
                </c:pt>
                <c:pt idx="1512">
                  <c:v>4.5065372114735602</c:v>
                </c:pt>
                <c:pt idx="1513">
                  <c:v>4.5065372114735602</c:v>
                </c:pt>
                <c:pt idx="1514">
                  <c:v>4.5065372114735602</c:v>
                </c:pt>
                <c:pt idx="1515">
                  <c:v>4.5065372114735602</c:v>
                </c:pt>
                <c:pt idx="1516">
                  <c:v>4.5065372114735602</c:v>
                </c:pt>
                <c:pt idx="1517">
                  <c:v>4.5065372114735602</c:v>
                </c:pt>
                <c:pt idx="1518">
                  <c:v>4.5065372114735602</c:v>
                </c:pt>
                <c:pt idx="1519">
                  <c:v>4.5065372114735602</c:v>
                </c:pt>
                <c:pt idx="1520">
                  <c:v>4.5065372114735602</c:v>
                </c:pt>
                <c:pt idx="1521">
                  <c:v>4.5065372114735602</c:v>
                </c:pt>
                <c:pt idx="1522">
                  <c:v>4.5065372114735602</c:v>
                </c:pt>
                <c:pt idx="1523">
                  <c:v>4.5065372114735602</c:v>
                </c:pt>
                <c:pt idx="1524">
                  <c:v>4.5065372114735602</c:v>
                </c:pt>
                <c:pt idx="1525">
                  <c:v>4.5065372114735602</c:v>
                </c:pt>
                <c:pt idx="1526">
                  <c:v>4.5065372114735602</c:v>
                </c:pt>
                <c:pt idx="1527">
                  <c:v>4.5065372114735602</c:v>
                </c:pt>
                <c:pt idx="1528">
                  <c:v>4.5065372114735602</c:v>
                </c:pt>
                <c:pt idx="1529">
                  <c:v>4.5065372114735602</c:v>
                </c:pt>
                <c:pt idx="1530">
                  <c:v>4.5065372114735602</c:v>
                </c:pt>
                <c:pt idx="1531">
                  <c:v>4.5065372114735602</c:v>
                </c:pt>
                <c:pt idx="1532">
                  <c:v>4.5065372114735602</c:v>
                </c:pt>
                <c:pt idx="1533">
                  <c:v>4.5065372114735602</c:v>
                </c:pt>
                <c:pt idx="1534">
                  <c:v>4.5065372114735602</c:v>
                </c:pt>
                <c:pt idx="1535">
                  <c:v>4.5065372114735602</c:v>
                </c:pt>
                <c:pt idx="1536">
                  <c:v>4.5065372114735602</c:v>
                </c:pt>
                <c:pt idx="1537">
                  <c:v>4.5065372114735602</c:v>
                </c:pt>
                <c:pt idx="1538">
                  <c:v>4.5065372114735602</c:v>
                </c:pt>
                <c:pt idx="1539">
                  <c:v>4.5065372114735602</c:v>
                </c:pt>
                <c:pt idx="1540">
                  <c:v>4.5065372114735602</c:v>
                </c:pt>
                <c:pt idx="1541">
                  <c:v>4.5065372114735602</c:v>
                </c:pt>
                <c:pt idx="1542">
                  <c:v>4.5065372114735602</c:v>
                </c:pt>
                <c:pt idx="1543">
                  <c:v>4.5065372114735602</c:v>
                </c:pt>
                <c:pt idx="1544">
                  <c:v>4.5065372114735602</c:v>
                </c:pt>
                <c:pt idx="1545">
                  <c:v>4.5065372114735602</c:v>
                </c:pt>
                <c:pt idx="1546">
                  <c:v>4.5065372114735602</c:v>
                </c:pt>
                <c:pt idx="1547">
                  <c:v>4.5065372114735602</c:v>
                </c:pt>
                <c:pt idx="1548">
                  <c:v>4.5065372114735602</c:v>
                </c:pt>
                <c:pt idx="1549">
                  <c:v>4.5065372114735602</c:v>
                </c:pt>
                <c:pt idx="1550">
                  <c:v>4.5065372114735602</c:v>
                </c:pt>
                <c:pt idx="1551">
                  <c:v>4.5065372114735602</c:v>
                </c:pt>
                <c:pt idx="1552">
                  <c:v>4.5065372114735602</c:v>
                </c:pt>
                <c:pt idx="1553">
                  <c:v>4.5065372114735602</c:v>
                </c:pt>
                <c:pt idx="1554">
                  <c:v>4.5065372114735602</c:v>
                </c:pt>
                <c:pt idx="1555">
                  <c:v>4.5065372114735602</c:v>
                </c:pt>
                <c:pt idx="1556">
                  <c:v>4.5065372114735602</c:v>
                </c:pt>
                <c:pt idx="1557">
                  <c:v>4.5065372114735602</c:v>
                </c:pt>
                <c:pt idx="1558">
                  <c:v>4.5065372114735602</c:v>
                </c:pt>
                <c:pt idx="1559">
                  <c:v>4.5065372114735602</c:v>
                </c:pt>
                <c:pt idx="1560">
                  <c:v>4.5065372114735602</c:v>
                </c:pt>
                <c:pt idx="1561">
                  <c:v>4.5065372114735602</c:v>
                </c:pt>
                <c:pt idx="1562">
                  <c:v>4.5065372114735602</c:v>
                </c:pt>
                <c:pt idx="1563">
                  <c:v>4.5065372114735602</c:v>
                </c:pt>
                <c:pt idx="1564">
                  <c:v>4.5065372114735602</c:v>
                </c:pt>
                <c:pt idx="1565">
                  <c:v>4.5065372114735602</c:v>
                </c:pt>
                <c:pt idx="1566">
                  <c:v>4.5065372114735602</c:v>
                </c:pt>
                <c:pt idx="1567">
                  <c:v>4.5065372114735602</c:v>
                </c:pt>
                <c:pt idx="1568">
                  <c:v>4.5065372114735602</c:v>
                </c:pt>
                <c:pt idx="1569">
                  <c:v>4.5065372114735602</c:v>
                </c:pt>
                <c:pt idx="1570">
                  <c:v>4.5065372114735602</c:v>
                </c:pt>
                <c:pt idx="1571">
                  <c:v>4.5545972811784203</c:v>
                </c:pt>
                <c:pt idx="1572">
                  <c:v>4.5545972811784203</c:v>
                </c:pt>
                <c:pt idx="1573">
                  <c:v>4.5545972811784203</c:v>
                </c:pt>
                <c:pt idx="1574">
                  <c:v>4.5545972811784203</c:v>
                </c:pt>
                <c:pt idx="1575">
                  <c:v>4.5545972811784203</c:v>
                </c:pt>
                <c:pt idx="1576">
                  <c:v>4.5545972811784203</c:v>
                </c:pt>
                <c:pt idx="1577">
                  <c:v>4.5545972811784203</c:v>
                </c:pt>
                <c:pt idx="1578">
                  <c:v>4.5545972811784203</c:v>
                </c:pt>
                <c:pt idx="1579">
                  <c:v>4.5545972811784203</c:v>
                </c:pt>
                <c:pt idx="1580">
                  <c:v>4.5545972811784203</c:v>
                </c:pt>
                <c:pt idx="1581">
                  <c:v>4.5545972811784203</c:v>
                </c:pt>
                <c:pt idx="1582">
                  <c:v>4.5545972811784203</c:v>
                </c:pt>
                <c:pt idx="1583">
                  <c:v>4.5545972811784203</c:v>
                </c:pt>
                <c:pt idx="1584">
                  <c:v>4.5545972811784203</c:v>
                </c:pt>
                <c:pt idx="1585">
                  <c:v>4.5545972811784203</c:v>
                </c:pt>
                <c:pt idx="1586">
                  <c:v>4.5545972811784203</c:v>
                </c:pt>
                <c:pt idx="1587">
                  <c:v>4.5545972811784203</c:v>
                </c:pt>
                <c:pt idx="1588">
                  <c:v>4.5545972811784203</c:v>
                </c:pt>
                <c:pt idx="1589">
                  <c:v>4.6030815571060106</c:v>
                </c:pt>
                <c:pt idx="1590">
                  <c:v>4.6030815571060106</c:v>
                </c:pt>
                <c:pt idx="1591">
                  <c:v>4.6030815571060106</c:v>
                </c:pt>
                <c:pt idx="1592">
                  <c:v>4.6030815571060106</c:v>
                </c:pt>
                <c:pt idx="1593">
                  <c:v>4.6030815571060106</c:v>
                </c:pt>
                <c:pt idx="1594">
                  <c:v>4.6030815571060106</c:v>
                </c:pt>
                <c:pt idx="1595">
                  <c:v>4.6030815571060106</c:v>
                </c:pt>
                <c:pt idx="1596">
                  <c:v>4.6030815571060106</c:v>
                </c:pt>
                <c:pt idx="1597">
                  <c:v>4.6030815571060106</c:v>
                </c:pt>
                <c:pt idx="1598">
                  <c:v>4.6030815571060106</c:v>
                </c:pt>
                <c:pt idx="1599">
                  <c:v>4.6030815571060106</c:v>
                </c:pt>
                <c:pt idx="1600">
                  <c:v>4.6030815571060106</c:v>
                </c:pt>
                <c:pt idx="1601">
                  <c:v>4.6030815571060106</c:v>
                </c:pt>
                <c:pt idx="1602">
                  <c:v>4.6030815571060106</c:v>
                </c:pt>
                <c:pt idx="1603">
                  <c:v>4.6030815571060106</c:v>
                </c:pt>
                <c:pt idx="1604">
                  <c:v>4.6030815571060106</c:v>
                </c:pt>
                <c:pt idx="1605">
                  <c:v>4.6030815571060106</c:v>
                </c:pt>
                <c:pt idx="1606">
                  <c:v>4.6030815571060106</c:v>
                </c:pt>
                <c:pt idx="1607">
                  <c:v>4.6030815571060106</c:v>
                </c:pt>
                <c:pt idx="1608">
                  <c:v>4.6030815571060106</c:v>
                </c:pt>
                <c:pt idx="1609">
                  <c:v>4.6030815571060106</c:v>
                </c:pt>
                <c:pt idx="1610">
                  <c:v>4.6030815571060106</c:v>
                </c:pt>
                <c:pt idx="1611">
                  <c:v>4.6030815571060106</c:v>
                </c:pt>
                <c:pt idx="1612">
                  <c:v>4.6030815571060106</c:v>
                </c:pt>
                <c:pt idx="1613">
                  <c:v>4.6030815571060106</c:v>
                </c:pt>
                <c:pt idx="1614">
                  <c:v>4.6030815571060106</c:v>
                </c:pt>
                <c:pt idx="1615">
                  <c:v>4.6030815571060106</c:v>
                </c:pt>
                <c:pt idx="1616">
                  <c:v>4.6030815571060106</c:v>
                </c:pt>
                <c:pt idx="1617">
                  <c:v>4.6030815571060106</c:v>
                </c:pt>
                <c:pt idx="1618">
                  <c:v>4.6030815571060106</c:v>
                </c:pt>
                <c:pt idx="1619">
                  <c:v>4.6030815571060106</c:v>
                </c:pt>
                <c:pt idx="1620">
                  <c:v>4.6030815571060106</c:v>
                </c:pt>
                <c:pt idx="1621">
                  <c:v>4.6030815571060106</c:v>
                </c:pt>
                <c:pt idx="1622">
                  <c:v>4.6030815571060106</c:v>
                </c:pt>
                <c:pt idx="1623">
                  <c:v>4.6030815571060106</c:v>
                </c:pt>
                <c:pt idx="1624">
                  <c:v>4.6030815571060106</c:v>
                </c:pt>
                <c:pt idx="1625">
                  <c:v>4.6030815571060106</c:v>
                </c:pt>
                <c:pt idx="1626">
                  <c:v>4.6030815571060106</c:v>
                </c:pt>
                <c:pt idx="1627">
                  <c:v>4.6030815571060106</c:v>
                </c:pt>
                <c:pt idx="1628">
                  <c:v>4.6030815571060106</c:v>
                </c:pt>
                <c:pt idx="1629">
                  <c:v>4.6030815571060106</c:v>
                </c:pt>
                <c:pt idx="1630">
                  <c:v>4.6030815571060106</c:v>
                </c:pt>
                <c:pt idx="1631">
                  <c:v>4.6030815571060106</c:v>
                </c:pt>
                <c:pt idx="1632">
                  <c:v>4.6525684241052803</c:v>
                </c:pt>
                <c:pt idx="1633">
                  <c:v>4.6525684241052803</c:v>
                </c:pt>
                <c:pt idx="1634">
                  <c:v>4.6525684241052803</c:v>
                </c:pt>
                <c:pt idx="1635">
                  <c:v>4.6525684241052803</c:v>
                </c:pt>
                <c:pt idx="1636">
                  <c:v>4.6525684241052803</c:v>
                </c:pt>
                <c:pt idx="1637">
                  <c:v>4.6525684241052803</c:v>
                </c:pt>
                <c:pt idx="1638">
                  <c:v>4.6525684241052803</c:v>
                </c:pt>
                <c:pt idx="1639">
                  <c:v>4.6525684241052803</c:v>
                </c:pt>
                <c:pt idx="1640">
                  <c:v>4.6525684241052803</c:v>
                </c:pt>
                <c:pt idx="1641">
                  <c:v>4.6525684241052803</c:v>
                </c:pt>
                <c:pt idx="1642">
                  <c:v>4.6525684241052803</c:v>
                </c:pt>
                <c:pt idx="1643">
                  <c:v>4.6525684241052803</c:v>
                </c:pt>
                <c:pt idx="1644">
                  <c:v>4.6525684241052803</c:v>
                </c:pt>
                <c:pt idx="1645">
                  <c:v>4.6525684241052803</c:v>
                </c:pt>
                <c:pt idx="1646">
                  <c:v>4.6525684241052803</c:v>
                </c:pt>
                <c:pt idx="1647">
                  <c:v>4.6525684241052803</c:v>
                </c:pt>
                <c:pt idx="1648">
                  <c:v>4.6525684241052803</c:v>
                </c:pt>
                <c:pt idx="1649">
                  <c:v>4.6525684241052803</c:v>
                </c:pt>
                <c:pt idx="1650">
                  <c:v>4.6525684241052803</c:v>
                </c:pt>
                <c:pt idx="1651">
                  <c:v>4.6525684241052803</c:v>
                </c:pt>
                <c:pt idx="1652">
                  <c:v>4.6525684241052803</c:v>
                </c:pt>
                <c:pt idx="1653">
                  <c:v>4.6525684241052803</c:v>
                </c:pt>
                <c:pt idx="1654">
                  <c:v>4.6525684241052803</c:v>
                </c:pt>
                <c:pt idx="1655">
                  <c:v>4.6525684241052803</c:v>
                </c:pt>
                <c:pt idx="1656">
                  <c:v>4.6525684241052803</c:v>
                </c:pt>
                <c:pt idx="1657">
                  <c:v>4.6525684241052803</c:v>
                </c:pt>
                <c:pt idx="1658">
                  <c:v>4.6525684241052803</c:v>
                </c:pt>
                <c:pt idx="1659">
                  <c:v>4.6525684241052803</c:v>
                </c:pt>
                <c:pt idx="1660">
                  <c:v>4.6525684241052803</c:v>
                </c:pt>
                <c:pt idx="1661">
                  <c:v>4.6525684241052803</c:v>
                </c:pt>
                <c:pt idx="1662">
                  <c:v>4.6525684241052803</c:v>
                </c:pt>
                <c:pt idx="1663">
                  <c:v>4.6525684241052803</c:v>
                </c:pt>
                <c:pt idx="1664">
                  <c:v>4.6525684241052803</c:v>
                </c:pt>
                <c:pt idx="1665">
                  <c:v>4.6525684241052803</c:v>
                </c:pt>
                <c:pt idx="1666">
                  <c:v>4.6525684241052803</c:v>
                </c:pt>
                <c:pt idx="1667">
                  <c:v>4.6525684241052803</c:v>
                </c:pt>
                <c:pt idx="1668">
                  <c:v>4.6525684241052803</c:v>
                </c:pt>
                <c:pt idx="1669">
                  <c:v>4.6525684241052803</c:v>
                </c:pt>
                <c:pt idx="1670">
                  <c:v>4.6525684241052803</c:v>
                </c:pt>
                <c:pt idx="1671">
                  <c:v>4.6525684241052803</c:v>
                </c:pt>
                <c:pt idx="1672">
                  <c:v>4.6525684241052803</c:v>
                </c:pt>
                <c:pt idx="1673">
                  <c:v>4.6525684241052803</c:v>
                </c:pt>
                <c:pt idx="1674">
                  <c:v>4.6525684241052803</c:v>
                </c:pt>
                <c:pt idx="1675">
                  <c:v>4.6525684241052803</c:v>
                </c:pt>
                <c:pt idx="1676">
                  <c:v>4.6525684241052803</c:v>
                </c:pt>
                <c:pt idx="1677">
                  <c:v>4.6525684241052803</c:v>
                </c:pt>
                <c:pt idx="1678">
                  <c:v>4.6525684241052803</c:v>
                </c:pt>
                <c:pt idx="1679">
                  <c:v>4.6525684241052803</c:v>
                </c:pt>
                <c:pt idx="1680">
                  <c:v>4.6525684241052803</c:v>
                </c:pt>
                <c:pt idx="1681">
                  <c:v>4.7536331524840598</c:v>
                </c:pt>
                <c:pt idx="1682">
                  <c:v>4.7536331524840598</c:v>
                </c:pt>
                <c:pt idx="1683">
                  <c:v>4.7536331524840598</c:v>
                </c:pt>
                <c:pt idx="1684">
                  <c:v>4.7536331524840598</c:v>
                </c:pt>
                <c:pt idx="1685">
                  <c:v>4.7536331524840598</c:v>
                </c:pt>
                <c:pt idx="1686">
                  <c:v>4.7536331524840598</c:v>
                </c:pt>
                <c:pt idx="1687">
                  <c:v>4.7536331524840598</c:v>
                </c:pt>
                <c:pt idx="1688">
                  <c:v>4.7536331524840598</c:v>
                </c:pt>
                <c:pt idx="1689">
                  <c:v>4.7536331524840598</c:v>
                </c:pt>
                <c:pt idx="1690">
                  <c:v>4.7536331524840598</c:v>
                </c:pt>
                <c:pt idx="1691">
                  <c:v>4.7536331524840598</c:v>
                </c:pt>
                <c:pt idx="1692">
                  <c:v>4.7536331524840598</c:v>
                </c:pt>
                <c:pt idx="1693">
                  <c:v>4.7536331524840598</c:v>
                </c:pt>
                <c:pt idx="1694">
                  <c:v>4.7536331524840598</c:v>
                </c:pt>
                <c:pt idx="1695">
                  <c:v>4.7536331524840598</c:v>
                </c:pt>
                <c:pt idx="1696">
                  <c:v>4.7536331524840598</c:v>
                </c:pt>
                <c:pt idx="1697">
                  <c:v>4.7536331524840598</c:v>
                </c:pt>
                <c:pt idx="1698">
                  <c:v>4.7536331524840598</c:v>
                </c:pt>
                <c:pt idx="1699">
                  <c:v>4.7536331524840598</c:v>
                </c:pt>
                <c:pt idx="1700">
                  <c:v>4.7536331524840598</c:v>
                </c:pt>
                <c:pt idx="1701">
                  <c:v>4.7536331524840598</c:v>
                </c:pt>
                <c:pt idx="1702">
                  <c:v>4.7536331524840598</c:v>
                </c:pt>
                <c:pt idx="1703">
                  <c:v>4.7536331524840598</c:v>
                </c:pt>
                <c:pt idx="1704">
                  <c:v>4.7536331524840598</c:v>
                </c:pt>
                <c:pt idx="1705">
                  <c:v>4.7536331524840598</c:v>
                </c:pt>
                <c:pt idx="1706">
                  <c:v>4.7536331524840598</c:v>
                </c:pt>
                <c:pt idx="1707">
                  <c:v>4.7536331524840598</c:v>
                </c:pt>
                <c:pt idx="1708">
                  <c:v>4.7536331524840598</c:v>
                </c:pt>
                <c:pt idx="1709">
                  <c:v>4.7536331524840598</c:v>
                </c:pt>
                <c:pt idx="1710">
                  <c:v>4.7536331524840598</c:v>
                </c:pt>
                <c:pt idx="1711">
                  <c:v>4.7536331524840598</c:v>
                </c:pt>
                <c:pt idx="1712">
                  <c:v>4.7536331524840598</c:v>
                </c:pt>
                <c:pt idx="1713">
                  <c:v>4.7536331524840598</c:v>
                </c:pt>
                <c:pt idx="1714">
                  <c:v>4.7536331524840598</c:v>
                </c:pt>
                <c:pt idx="1715">
                  <c:v>4.7536331524840598</c:v>
                </c:pt>
                <c:pt idx="1716">
                  <c:v>4.7536331524840598</c:v>
                </c:pt>
                <c:pt idx="1717">
                  <c:v>4.7536331524840598</c:v>
                </c:pt>
                <c:pt idx="1718">
                  <c:v>4.7536331524840598</c:v>
                </c:pt>
                <c:pt idx="1719">
                  <c:v>4.7536331524840598</c:v>
                </c:pt>
                <c:pt idx="1720">
                  <c:v>4.7536331524840598</c:v>
                </c:pt>
                <c:pt idx="1721">
                  <c:v>4.7536331524840598</c:v>
                </c:pt>
                <c:pt idx="1722">
                  <c:v>4.7536331524840598</c:v>
                </c:pt>
                <c:pt idx="1723">
                  <c:v>4.7536331524840598</c:v>
                </c:pt>
                <c:pt idx="1724">
                  <c:v>4.7536331524840598</c:v>
                </c:pt>
                <c:pt idx="1725">
                  <c:v>4.7536331524840598</c:v>
                </c:pt>
                <c:pt idx="1726">
                  <c:v>4.7536331524840598</c:v>
                </c:pt>
                <c:pt idx="1727">
                  <c:v>4.7536331524840598</c:v>
                </c:pt>
                <c:pt idx="1728">
                  <c:v>4.7536331524840598</c:v>
                </c:pt>
                <c:pt idx="1729">
                  <c:v>4.7536331524840598</c:v>
                </c:pt>
                <c:pt idx="1730">
                  <c:v>4.7536331524840598</c:v>
                </c:pt>
                <c:pt idx="1731">
                  <c:v>4.7536331524840598</c:v>
                </c:pt>
                <c:pt idx="1732">
                  <c:v>4.7536331524840598</c:v>
                </c:pt>
                <c:pt idx="1733">
                  <c:v>4.7536331524840598</c:v>
                </c:pt>
                <c:pt idx="1734">
                  <c:v>4.7536331524840598</c:v>
                </c:pt>
                <c:pt idx="1735">
                  <c:v>4.7536331524840598</c:v>
                </c:pt>
                <c:pt idx="1736">
                  <c:v>4.7536331524840598</c:v>
                </c:pt>
                <c:pt idx="1737">
                  <c:v>4.7536331524840598</c:v>
                </c:pt>
                <c:pt idx="1738">
                  <c:v>4.7536331524840598</c:v>
                </c:pt>
                <c:pt idx="1739">
                  <c:v>4.7536331524840598</c:v>
                </c:pt>
                <c:pt idx="1740">
                  <c:v>4.7536331524840598</c:v>
                </c:pt>
                <c:pt idx="1741">
                  <c:v>4.7536331524840598</c:v>
                </c:pt>
                <c:pt idx="1742">
                  <c:v>4.7536331524840598</c:v>
                </c:pt>
                <c:pt idx="1743">
                  <c:v>4.7536331524840598</c:v>
                </c:pt>
                <c:pt idx="1744">
                  <c:v>4.7536331524840598</c:v>
                </c:pt>
                <c:pt idx="1745">
                  <c:v>4.7536331524840598</c:v>
                </c:pt>
                <c:pt idx="1746">
                  <c:v>4.7536331524840598</c:v>
                </c:pt>
                <c:pt idx="1747">
                  <c:v>4.7536331524840598</c:v>
                </c:pt>
                <c:pt idx="1748">
                  <c:v>4.7536331524840598</c:v>
                </c:pt>
                <c:pt idx="1749">
                  <c:v>4.7536331524840598</c:v>
                </c:pt>
                <c:pt idx="1750">
                  <c:v>4.7536331524840598</c:v>
                </c:pt>
                <c:pt idx="1751">
                  <c:v>4.7536331524840598</c:v>
                </c:pt>
                <c:pt idx="1752">
                  <c:v>4.7536331524840598</c:v>
                </c:pt>
                <c:pt idx="1753">
                  <c:v>4.7536331524840598</c:v>
                </c:pt>
                <c:pt idx="1754">
                  <c:v>4.7536331524840598</c:v>
                </c:pt>
                <c:pt idx="1755">
                  <c:v>4.8059530174841898</c:v>
                </c:pt>
                <c:pt idx="1756">
                  <c:v>4.8059530174841898</c:v>
                </c:pt>
                <c:pt idx="1757">
                  <c:v>4.8059530174841898</c:v>
                </c:pt>
                <c:pt idx="1758">
                  <c:v>4.8059530174841898</c:v>
                </c:pt>
                <c:pt idx="1759">
                  <c:v>4.8059530174841898</c:v>
                </c:pt>
                <c:pt idx="1760">
                  <c:v>4.8059530174841898</c:v>
                </c:pt>
                <c:pt idx="1761">
                  <c:v>4.8059530174841898</c:v>
                </c:pt>
                <c:pt idx="1762">
                  <c:v>4.8059530174841898</c:v>
                </c:pt>
                <c:pt idx="1763">
                  <c:v>4.8059530174841898</c:v>
                </c:pt>
                <c:pt idx="1764">
                  <c:v>4.8059530174841898</c:v>
                </c:pt>
                <c:pt idx="1765">
                  <c:v>4.8059530174841898</c:v>
                </c:pt>
                <c:pt idx="1766">
                  <c:v>4.8059530174841898</c:v>
                </c:pt>
                <c:pt idx="1767">
                  <c:v>4.8059530174841898</c:v>
                </c:pt>
                <c:pt idx="1768">
                  <c:v>4.8059530174841898</c:v>
                </c:pt>
                <c:pt idx="1769">
                  <c:v>4.8059530174841898</c:v>
                </c:pt>
                <c:pt idx="1770">
                  <c:v>4.8059530174841898</c:v>
                </c:pt>
                <c:pt idx="1771">
                  <c:v>4.8059530174841898</c:v>
                </c:pt>
                <c:pt idx="1772">
                  <c:v>4.8059530174841898</c:v>
                </c:pt>
                <c:pt idx="1773">
                  <c:v>4.8059530174841898</c:v>
                </c:pt>
                <c:pt idx="1774">
                  <c:v>4.8059530174841898</c:v>
                </c:pt>
                <c:pt idx="1775">
                  <c:v>4.8059530174841898</c:v>
                </c:pt>
                <c:pt idx="1776">
                  <c:v>4.8059530174841898</c:v>
                </c:pt>
                <c:pt idx="1777">
                  <c:v>4.8059530174841898</c:v>
                </c:pt>
                <c:pt idx="1778">
                  <c:v>4.8059530174841898</c:v>
                </c:pt>
                <c:pt idx="1779">
                  <c:v>4.8059530174841898</c:v>
                </c:pt>
                <c:pt idx="1780">
                  <c:v>4.8059530174841898</c:v>
                </c:pt>
                <c:pt idx="1781">
                  <c:v>4.8059530174841898</c:v>
                </c:pt>
                <c:pt idx="1782">
                  <c:v>4.8059530174841898</c:v>
                </c:pt>
                <c:pt idx="1783">
                  <c:v>4.8059530174841898</c:v>
                </c:pt>
                <c:pt idx="1784">
                  <c:v>4.8059530174841898</c:v>
                </c:pt>
                <c:pt idx="1785">
                  <c:v>4.8059530174841898</c:v>
                </c:pt>
                <c:pt idx="1786">
                  <c:v>4.8059530174841898</c:v>
                </c:pt>
                <c:pt idx="1787">
                  <c:v>4.8059530174841898</c:v>
                </c:pt>
                <c:pt idx="1788">
                  <c:v>4.8059530174841898</c:v>
                </c:pt>
                <c:pt idx="1789">
                  <c:v>4.8059530174841898</c:v>
                </c:pt>
                <c:pt idx="1790">
                  <c:v>4.8059530174841898</c:v>
                </c:pt>
                <c:pt idx="1791">
                  <c:v>4.8059530174841898</c:v>
                </c:pt>
                <c:pt idx="1792">
                  <c:v>4.8059530174841898</c:v>
                </c:pt>
                <c:pt idx="1793">
                  <c:v>4.8059530174841898</c:v>
                </c:pt>
                <c:pt idx="1794">
                  <c:v>4.8059530174841898</c:v>
                </c:pt>
                <c:pt idx="1795">
                  <c:v>4.8059530174841898</c:v>
                </c:pt>
                <c:pt idx="1796">
                  <c:v>4.8059530174841898</c:v>
                </c:pt>
                <c:pt idx="1797">
                  <c:v>4.8059530174841898</c:v>
                </c:pt>
                <c:pt idx="1798">
                  <c:v>4.8059530174841898</c:v>
                </c:pt>
                <c:pt idx="1799">
                  <c:v>4.8059530174841898</c:v>
                </c:pt>
                <c:pt idx="1800">
                  <c:v>4.8059530174841898</c:v>
                </c:pt>
                <c:pt idx="1801">
                  <c:v>4.8059530174841898</c:v>
                </c:pt>
                <c:pt idx="1802">
                  <c:v>4.8059530174841898</c:v>
                </c:pt>
                <c:pt idx="1803">
                  <c:v>4.8059530174841898</c:v>
                </c:pt>
                <c:pt idx="1804">
                  <c:v>4.8059530174841898</c:v>
                </c:pt>
                <c:pt idx="1805">
                  <c:v>4.8059530174841898</c:v>
                </c:pt>
                <c:pt idx="1806">
                  <c:v>4.8594448955429099</c:v>
                </c:pt>
                <c:pt idx="1807">
                  <c:v>4.8594448955429099</c:v>
                </c:pt>
                <c:pt idx="1808">
                  <c:v>4.8594448955429099</c:v>
                </c:pt>
                <c:pt idx="1809">
                  <c:v>4.8594448955429099</c:v>
                </c:pt>
                <c:pt idx="1810">
                  <c:v>4.8594448955429099</c:v>
                </c:pt>
                <c:pt idx="1811">
                  <c:v>4.8594448955429099</c:v>
                </c:pt>
                <c:pt idx="1812">
                  <c:v>4.8594448955429099</c:v>
                </c:pt>
                <c:pt idx="1813">
                  <c:v>4.8594448955429099</c:v>
                </c:pt>
                <c:pt idx="1814">
                  <c:v>4.8594448955429099</c:v>
                </c:pt>
                <c:pt idx="1815">
                  <c:v>4.8594448955429099</c:v>
                </c:pt>
                <c:pt idx="1816">
                  <c:v>4.8594448955429099</c:v>
                </c:pt>
                <c:pt idx="1817">
                  <c:v>4.8594448955429099</c:v>
                </c:pt>
                <c:pt idx="1818">
                  <c:v>4.8594448955429099</c:v>
                </c:pt>
                <c:pt idx="1819">
                  <c:v>4.8594448955429099</c:v>
                </c:pt>
                <c:pt idx="1820">
                  <c:v>4.8594448955429099</c:v>
                </c:pt>
                <c:pt idx="1821">
                  <c:v>4.8594448955429099</c:v>
                </c:pt>
                <c:pt idx="1822">
                  <c:v>4.8594448955429099</c:v>
                </c:pt>
                <c:pt idx="1823">
                  <c:v>4.8594448955429099</c:v>
                </c:pt>
                <c:pt idx="1824">
                  <c:v>4.8594448955429099</c:v>
                </c:pt>
                <c:pt idx="1825">
                  <c:v>4.8594448955429099</c:v>
                </c:pt>
                <c:pt idx="1826">
                  <c:v>4.8594448955429099</c:v>
                </c:pt>
                <c:pt idx="1827">
                  <c:v>4.8594448955429099</c:v>
                </c:pt>
                <c:pt idx="1828">
                  <c:v>4.8594448955429099</c:v>
                </c:pt>
                <c:pt idx="1829">
                  <c:v>4.8594448955429099</c:v>
                </c:pt>
                <c:pt idx="1830">
                  <c:v>4.8594448955429099</c:v>
                </c:pt>
                <c:pt idx="1831">
                  <c:v>4.8594448955429099</c:v>
                </c:pt>
                <c:pt idx="1832">
                  <c:v>4.8594448955429099</c:v>
                </c:pt>
                <c:pt idx="1833">
                  <c:v>4.8594448955429099</c:v>
                </c:pt>
                <c:pt idx="1834">
                  <c:v>4.8594448955429099</c:v>
                </c:pt>
                <c:pt idx="1835">
                  <c:v>4.8594448955429099</c:v>
                </c:pt>
                <c:pt idx="1836">
                  <c:v>4.8594448955429099</c:v>
                </c:pt>
                <c:pt idx="1837">
                  <c:v>4.8594448955429099</c:v>
                </c:pt>
                <c:pt idx="1838">
                  <c:v>4.8594448955429099</c:v>
                </c:pt>
                <c:pt idx="1839">
                  <c:v>4.8594448955429099</c:v>
                </c:pt>
                <c:pt idx="1840">
                  <c:v>4.8594448955429099</c:v>
                </c:pt>
                <c:pt idx="1841">
                  <c:v>4.8594448955429099</c:v>
                </c:pt>
                <c:pt idx="1842">
                  <c:v>4.8594448955429099</c:v>
                </c:pt>
                <c:pt idx="1843">
                  <c:v>4.8594448955429099</c:v>
                </c:pt>
                <c:pt idx="1844">
                  <c:v>4.8594448955429099</c:v>
                </c:pt>
                <c:pt idx="1845">
                  <c:v>4.8594448955429099</c:v>
                </c:pt>
                <c:pt idx="1846">
                  <c:v>4.8594448955429099</c:v>
                </c:pt>
                <c:pt idx="1847">
                  <c:v>4.8594448955429099</c:v>
                </c:pt>
                <c:pt idx="1848">
                  <c:v>4.8594448955429099</c:v>
                </c:pt>
                <c:pt idx="1849">
                  <c:v>4.8594448955429099</c:v>
                </c:pt>
                <c:pt idx="1850">
                  <c:v>4.8594448955429099</c:v>
                </c:pt>
                <c:pt idx="1851">
                  <c:v>4.8594448955429099</c:v>
                </c:pt>
                <c:pt idx="1852">
                  <c:v>4.8594448955429099</c:v>
                </c:pt>
                <c:pt idx="1853">
                  <c:v>4.8594448955429099</c:v>
                </c:pt>
                <c:pt idx="1854">
                  <c:v>4.8594448955429099</c:v>
                </c:pt>
                <c:pt idx="1855">
                  <c:v>4.8594448955429099</c:v>
                </c:pt>
                <c:pt idx="1856">
                  <c:v>4.8594448955429099</c:v>
                </c:pt>
                <c:pt idx="1857">
                  <c:v>4.8594448955429099</c:v>
                </c:pt>
                <c:pt idx="1858">
                  <c:v>4.8594448955429099</c:v>
                </c:pt>
                <c:pt idx="1859">
                  <c:v>4.8594448955429099</c:v>
                </c:pt>
                <c:pt idx="1860">
                  <c:v>4.8594448955429099</c:v>
                </c:pt>
                <c:pt idx="1861">
                  <c:v>4.8594448955429099</c:v>
                </c:pt>
                <c:pt idx="1862">
                  <c:v>4.8594448955429099</c:v>
                </c:pt>
                <c:pt idx="1863">
                  <c:v>4.8594448955429099</c:v>
                </c:pt>
                <c:pt idx="1864">
                  <c:v>4.8594448955429099</c:v>
                </c:pt>
                <c:pt idx="1865">
                  <c:v>4.8594448955429099</c:v>
                </c:pt>
                <c:pt idx="1866">
                  <c:v>4.8594448955429099</c:v>
                </c:pt>
                <c:pt idx="1867">
                  <c:v>4.8594448955429099</c:v>
                </c:pt>
                <c:pt idx="1868">
                  <c:v>4.8594448955429099</c:v>
                </c:pt>
                <c:pt idx="1869">
                  <c:v>4.8594448955429099</c:v>
                </c:pt>
                <c:pt idx="1870">
                  <c:v>4.8594448955429099</c:v>
                </c:pt>
                <c:pt idx="1871">
                  <c:v>4.8594448955429099</c:v>
                </c:pt>
                <c:pt idx="1872">
                  <c:v>4.8594448955429099</c:v>
                </c:pt>
                <c:pt idx="1873">
                  <c:v>4.8594448955429099</c:v>
                </c:pt>
                <c:pt idx="1874">
                  <c:v>4.8594448955429099</c:v>
                </c:pt>
                <c:pt idx="1875">
                  <c:v>4.8594448955429099</c:v>
                </c:pt>
                <c:pt idx="1876">
                  <c:v>4.8594448955429099</c:v>
                </c:pt>
                <c:pt idx="1877">
                  <c:v>4.9146500365999604</c:v>
                </c:pt>
                <c:pt idx="1878">
                  <c:v>4.9146500365999604</c:v>
                </c:pt>
                <c:pt idx="1879">
                  <c:v>4.9146500365999604</c:v>
                </c:pt>
                <c:pt idx="1880">
                  <c:v>4.9146500365999604</c:v>
                </c:pt>
                <c:pt idx="1881">
                  <c:v>4.9146500365999604</c:v>
                </c:pt>
                <c:pt idx="1882">
                  <c:v>4.9146500365999604</c:v>
                </c:pt>
                <c:pt idx="1883">
                  <c:v>4.9146500365999604</c:v>
                </c:pt>
                <c:pt idx="1884">
                  <c:v>4.9146500365999604</c:v>
                </c:pt>
                <c:pt idx="1885">
                  <c:v>4.9146500365999604</c:v>
                </c:pt>
                <c:pt idx="1886">
                  <c:v>4.9146500365999604</c:v>
                </c:pt>
                <c:pt idx="1887">
                  <c:v>4.9146500365999604</c:v>
                </c:pt>
                <c:pt idx="1888">
                  <c:v>4.9146500365999604</c:v>
                </c:pt>
                <c:pt idx="1889">
                  <c:v>4.9146500365999604</c:v>
                </c:pt>
                <c:pt idx="1890">
                  <c:v>4.9146500365999604</c:v>
                </c:pt>
                <c:pt idx="1891">
                  <c:v>4.9146500365999604</c:v>
                </c:pt>
                <c:pt idx="1892">
                  <c:v>4.9146500365999604</c:v>
                </c:pt>
                <c:pt idx="1893">
                  <c:v>4.9146500365999604</c:v>
                </c:pt>
                <c:pt idx="1894">
                  <c:v>4.9146500365999604</c:v>
                </c:pt>
                <c:pt idx="1895">
                  <c:v>4.9146500365999604</c:v>
                </c:pt>
                <c:pt idx="1896">
                  <c:v>4.9146500365999604</c:v>
                </c:pt>
                <c:pt idx="1897">
                  <c:v>4.9146500365999604</c:v>
                </c:pt>
                <c:pt idx="1898">
                  <c:v>4.9146500365999604</c:v>
                </c:pt>
                <c:pt idx="1899">
                  <c:v>4.9146500365999604</c:v>
                </c:pt>
                <c:pt idx="1900">
                  <c:v>4.9146500365999604</c:v>
                </c:pt>
                <c:pt idx="1901">
                  <c:v>4.9146500365999604</c:v>
                </c:pt>
                <c:pt idx="1902">
                  <c:v>4.9146500365999604</c:v>
                </c:pt>
                <c:pt idx="1903">
                  <c:v>4.9146500365999604</c:v>
                </c:pt>
                <c:pt idx="1904">
                  <c:v>4.9146500365999604</c:v>
                </c:pt>
                <c:pt idx="1905">
                  <c:v>4.9146500365999604</c:v>
                </c:pt>
                <c:pt idx="1906">
                  <c:v>4.9146500365999604</c:v>
                </c:pt>
                <c:pt idx="1907">
                  <c:v>4.9146500365999604</c:v>
                </c:pt>
                <c:pt idx="1908">
                  <c:v>4.9146500365999604</c:v>
                </c:pt>
                <c:pt idx="1909">
                  <c:v>4.9146500365999604</c:v>
                </c:pt>
                <c:pt idx="1910">
                  <c:v>4.9146500365999604</c:v>
                </c:pt>
                <c:pt idx="1911">
                  <c:v>4.9146500365999604</c:v>
                </c:pt>
                <c:pt idx="1912">
                  <c:v>4.9146500365999604</c:v>
                </c:pt>
                <c:pt idx="1913">
                  <c:v>4.9146500365999604</c:v>
                </c:pt>
                <c:pt idx="1914">
                  <c:v>4.9146500365999604</c:v>
                </c:pt>
                <c:pt idx="1915">
                  <c:v>4.9146500365999604</c:v>
                </c:pt>
                <c:pt idx="1916">
                  <c:v>4.9146500365999604</c:v>
                </c:pt>
                <c:pt idx="1917">
                  <c:v>4.9146500365999604</c:v>
                </c:pt>
                <c:pt idx="1918">
                  <c:v>4.9146500365999604</c:v>
                </c:pt>
                <c:pt idx="1919">
                  <c:v>4.9146500365999604</c:v>
                </c:pt>
                <c:pt idx="1920">
                  <c:v>4.9146500365999604</c:v>
                </c:pt>
                <c:pt idx="1921">
                  <c:v>4.9146500365999604</c:v>
                </c:pt>
                <c:pt idx="1922">
                  <c:v>4.9146500365999604</c:v>
                </c:pt>
                <c:pt idx="1923">
                  <c:v>4.9146500365999604</c:v>
                </c:pt>
                <c:pt idx="1924">
                  <c:v>4.9146500365999604</c:v>
                </c:pt>
                <c:pt idx="1925">
                  <c:v>4.9146500365999604</c:v>
                </c:pt>
                <c:pt idx="1926">
                  <c:v>4.9146500365999604</c:v>
                </c:pt>
                <c:pt idx="1927">
                  <c:v>4.9146500365999604</c:v>
                </c:pt>
                <c:pt idx="1928">
                  <c:v>4.9146500365999604</c:v>
                </c:pt>
                <c:pt idx="1929">
                  <c:v>4.9146500365999604</c:v>
                </c:pt>
                <c:pt idx="1930">
                  <c:v>4.9146500365999604</c:v>
                </c:pt>
                <c:pt idx="1931">
                  <c:v>4.9146500365999604</c:v>
                </c:pt>
                <c:pt idx="1932">
                  <c:v>4.9146500365999604</c:v>
                </c:pt>
                <c:pt idx="1933">
                  <c:v>4.9146500365999604</c:v>
                </c:pt>
                <c:pt idx="1934">
                  <c:v>4.9146500365999604</c:v>
                </c:pt>
                <c:pt idx="1935">
                  <c:v>4.9146500365999604</c:v>
                </c:pt>
                <c:pt idx="1936">
                  <c:v>4.9146500365999604</c:v>
                </c:pt>
                <c:pt idx="1937">
                  <c:v>4.9146500365999604</c:v>
                </c:pt>
                <c:pt idx="1938">
                  <c:v>4.9146500365999604</c:v>
                </c:pt>
                <c:pt idx="1939">
                  <c:v>4.9146500365999604</c:v>
                </c:pt>
                <c:pt idx="1940">
                  <c:v>4.9146500365999604</c:v>
                </c:pt>
                <c:pt idx="1941">
                  <c:v>4.9146500365999604</c:v>
                </c:pt>
                <c:pt idx="1942">
                  <c:v>4.9146500365999604</c:v>
                </c:pt>
                <c:pt idx="1943">
                  <c:v>4.9146500365999604</c:v>
                </c:pt>
                <c:pt idx="1944">
                  <c:v>4.9146500365999604</c:v>
                </c:pt>
                <c:pt idx="1945">
                  <c:v>4.9146500365999604</c:v>
                </c:pt>
                <c:pt idx="1946">
                  <c:v>4.9146500365999604</c:v>
                </c:pt>
                <c:pt idx="1947">
                  <c:v>4.9146500365999604</c:v>
                </c:pt>
                <c:pt idx="1948">
                  <c:v>4.9146500365999604</c:v>
                </c:pt>
                <c:pt idx="1949">
                  <c:v>4.9146500365999604</c:v>
                </c:pt>
                <c:pt idx="1950">
                  <c:v>4.9146500365999604</c:v>
                </c:pt>
                <c:pt idx="1951">
                  <c:v>4.9146500365999604</c:v>
                </c:pt>
                <c:pt idx="1952">
                  <c:v>4.9146500365999604</c:v>
                </c:pt>
                <c:pt idx="1953">
                  <c:v>4.9146500365999604</c:v>
                </c:pt>
                <c:pt idx="1954">
                  <c:v>4.9146500365999604</c:v>
                </c:pt>
                <c:pt idx="1955">
                  <c:v>4.9146500365999604</c:v>
                </c:pt>
                <c:pt idx="1956">
                  <c:v>4.9146500365999604</c:v>
                </c:pt>
                <c:pt idx="1957">
                  <c:v>4.9146500365999604</c:v>
                </c:pt>
                <c:pt idx="1958">
                  <c:v>4.9146500365999604</c:v>
                </c:pt>
                <c:pt idx="1959">
                  <c:v>4.9146500365999604</c:v>
                </c:pt>
                <c:pt idx="1960">
                  <c:v>4.9146500365999604</c:v>
                </c:pt>
                <c:pt idx="1961">
                  <c:v>4.9146500365999604</c:v>
                </c:pt>
                <c:pt idx="1962">
                  <c:v>4.9146500365999604</c:v>
                </c:pt>
                <c:pt idx="1963">
                  <c:v>4.9146500365999604</c:v>
                </c:pt>
                <c:pt idx="1964">
                  <c:v>4.9146500365999604</c:v>
                </c:pt>
                <c:pt idx="1965">
                  <c:v>4.9146500365999604</c:v>
                </c:pt>
                <c:pt idx="1966">
                  <c:v>4.9146500365999604</c:v>
                </c:pt>
                <c:pt idx="1967">
                  <c:v>4.9146500365999604</c:v>
                </c:pt>
                <c:pt idx="1968">
                  <c:v>4.9146500365999604</c:v>
                </c:pt>
                <c:pt idx="1969">
                  <c:v>4.9146500365999604</c:v>
                </c:pt>
                <c:pt idx="1970">
                  <c:v>4.9146500365999604</c:v>
                </c:pt>
                <c:pt idx="1971">
                  <c:v>4.9146500365999604</c:v>
                </c:pt>
                <c:pt idx="1972">
                  <c:v>4.9146500365999604</c:v>
                </c:pt>
                <c:pt idx="1973">
                  <c:v>4.9146500365999604</c:v>
                </c:pt>
                <c:pt idx="1974">
                  <c:v>4.9146500365999604</c:v>
                </c:pt>
                <c:pt idx="1975">
                  <c:v>4.9146500365999604</c:v>
                </c:pt>
                <c:pt idx="1976">
                  <c:v>4.9146500365999604</c:v>
                </c:pt>
                <c:pt idx="1977">
                  <c:v>4.9146500365999604</c:v>
                </c:pt>
                <c:pt idx="1978">
                  <c:v>4.9146500365999604</c:v>
                </c:pt>
                <c:pt idx="1979">
                  <c:v>4.9146500365999604</c:v>
                </c:pt>
                <c:pt idx="1980">
                  <c:v>4.9146500365999604</c:v>
                </c:pt>
                <c:pt idx="1981">
                  <c:v>4.9146500365999604</c:v>
                </c:pt>
                <c:pt idx="1982">
                  <c:v>4.9146500365999604</c:v>
                </c:pt>
                <c:pt idx="1983">
                  <c:v>4.9146500365999604</c:v>
                </c:pt>
                <c:pt idx="1984">
                  <c:v>4.9146500365999604</c:v>
                </c:pt>
                <c:pt idx="1985">
                  <c:v>4.9146500365999604</c:v>
                </c:pt>
                <c:pt idx="1986">
                  <c:v>4.9146500365999604</c:v>
                </c:pt>
                <c:pt idx="1987">
                  <c:v>4.9146500365999604</c:v>
                </c:pt>
                <c:pt idx="1988">
                  <c:v>4.9146500365999604</c:v>
                </c:pt>
                <c:pt idx="1989">
                  <c:v>4.9146500365999604</c:v>
                </c:pt>
                <c:pt idx="1990">
                  <c:v>4.9146500365999604</c:v>
                </c:pt>
                <c:pt idx="1991">
                  <c:v>4.9146500365999604</c:v>
                </c:pt>
                <c:pt idx="1992">
                  <c:v>4.9146500365999604</c:v>
                </c:pt>
                <c:pt idx="1993">
                  <c:v>4.9146500365999604</c:v>
                </c:pt>
                <c:pt idx="1994">
                  <c:v>4.9146500365999604</c:v>
                </c:pt>
                <c:pt idx="1995">
                  <c:v>4.9146500365999604</c:v>
                </c:pt>
                <c:pt idx="1996">
                  <c:v>4.9146500365999604</c:v>
                </c:pt>
                <c:pt idx="1997">
                  <c:v>4.9146500365999604</c:v>
                </c:pt>
                <c:pt idx="1998">
                  <c:v>4.9146500365999604</c:v>
                </c:pt>
                <c:pt idx="1999">
                  <c:v>4.9146500365999604</c:v>
                </c:pt>
                <c:pt idx="2000">
                  <c:v>4.9146500365999604</c:v>
                </c:pt>
                <c:pt idx="2001">
                  <c:v>4.9146500365999604</c:v>
                </c:pt>
                <c:pt idx="2002">
                  <c:v>4.9146500365999604</c:v>
                </c:pt>
                <c:pt idx="2003">
                  <c:v>4.9146500365999604</c:v>
                </c:pt>
                <c:pt idx="2004">
                  <c:v>4.9146500365999604</c:v>
                </c:pt>
                <c:pt idx="2005">
                  <c:v>4.9146500365999604</c:v>
                </c:pt>
                <c:pt idx="2006">
                  <c:v>4.9146500365999604</c:v>
                </c:pt>
                <c:pt idx="2007">
                  <c:v>4.9146500365999604</c:v>
                </c:pt>
                <c:pt idx="2008">
                  <c:v>4.9146500365999604</c:v>
                </c:pt>
                <c:pt idx="2009">
                  <c:v>4.9146500365999604</c:v>
                </c:pt>
                <c:pt idx="2010">
                  <c:v>4.9146500365999604</c:v>
                </c:pt>
                <c:pt idx="2011">
                  <c:v>4.9146500365999604</c:v>
                </c:pt>
                <c:pt idx="2012">
                  <c:v>4.9146500365999604</c:v>
                </c:pt>
                <c:pt idx="2013">
                  <c:v>4.9146500365999604</c:v>
                </c:pt>
                <c:pt idx="2014">
                  <c:v>4.9146500365999604</c:v>
                </c:pt>
                <c:pt idx="2015">
                  <c:v>4.9146500365999604</c:v>
                </c:pt>
                <c:pt idx="2016">
                  <c:v>4.9146500365999604</c:v>
                </c:pt>
                <c:pt idx="2017">
                  <c:v>4.9146500365999604</c:v>
                </c:pt>
                <c:pt idx="2018">
                  <c:v>4.9146500365999604</c:v>
                </c:pt>
                <c:pt idx="2019">
                  <c:v>4.9146500365999604</c:v>
                </c:pt>
                <c:pt idx="2020">
                  <c:v>4.9146500365999604</c:v>
                </c:pt>
                <c:pt idx="2021">
                  <c:v>4.9146500365999604</c:v>
                </c:pt>
                <c:pt idx="2022">
                  <c:v>4.9146500365999604</c:v>
                </c:pt>
                <c:pt idx="2023">
                  <c:v>4.9146500365999604</c:v>
                </c:pt>
                <c:pt idx="2024">
                  <c:v>4.9146500365999604</c:v>
                </c:pt>
                <c:pt idx="2025">
                  <c:v>4.9146500365999604</c:v>
                </c:pt>
                <c:pt idx="2026">
                  <c:v>4.9146500365999604</c:v>
                </c:pt>
                <c:pt idx="2027">
                  <c:v>4.9146500365999604</c:v>
                </c:pt>
                <c:pt idx="2028">
                  <c:v>4.9146500365999604</c:v>
                </c:pt>
                <c:pt idx="2029">
                  <c:v>4.9146500365999604</c:v>
                </c:pt>
                <c:pt idx="2030">
                  <c:v>4.9146500365999604</c:v>
                </c:pt>
                <c:pt idx="2031">
                  <c:v>4.9146500365999604</c:v>
                </c:pt>
                <c:pt idx="2032">
                  <c:v>4.9146500365999604</c:v>
                </c:pt>
                <c:pt idx="2033">
                  <c:v>4.9146500365999604</c:v>
                </c:pt>
                <c:pt idx="2034">
                  <c:v>4.9146500365999604</c:v>
                </c:pt>
                <c:pt idx="2035">
                  <c:v>4.9146500365999604</c:v>
                </c:pt>
                <c:pt idx="2036">
                  <c:v>4.9146500365999604</c:v>
                </c:pt>
                <c:pt idx="2037">
                  <c:v>4.9146500365999604</c:v>
                </c:pt>
                <c:pt idx="2038">
                  <c:v>4.9146500365999604</c:v>
                </c:pt>
                <c:pt idx="2039">
                  <c:v>4.9146500365999604</c:v>
                </c:pt>
                <c:pt idx="2040">
                  <c:v>4.9146500365999604</c:v>
                </c:pt>
                <c:pt idx="2041">
                  <c:v>4.9146500365999604</c:v>
                </c:pt>
                <c:pt idx="2042">
                  <c:v>4.9146500365999604</c:v>
                </c:pt>
                <c:pt idx="2043">
                  <c:v>4.9146500365999604</c:v>
                </c:pt>
                <c:pt idx="2044">
                  <c:v>4.9146500365999604</c:v>
                </c:pt>
                <c:pt idx="2045">
                  <c:v>4.9146500365999604</c:v>
                </c:pt>
                <c:pt idx="2046">
                  <c:v>4.9146500365999604</c:v>
                </c:pt>
                <c:pt idx="2047">
                  <c:v>4.9146500365999604</c:v>
                </c:pt>
                <c:pt idx="2048">
                  <c:v>4.9146500365999604</c:v>
                </c:pt>
                <c:pt idx="2049">
                  <c:v>4.9146500365999604</c:v>
                </c:pt>
                <c:pt idx="2050">
                  <c:v>4.9146500365999604</c:v>
                </c:pt>
                <c:pt idx="2051">
                  <c:v>4.9146500365999604</c:v>
                </c:pt>
                <c:pt idx="2052">
                  <c:v>4.9146500365999604</c:v>
                </c:pt>
                <c:pt idx="2053">
                  <c:v>4.9146500365999604</c:v>
                </c:pt>
                <c:pt idx="2054">
                  <c:v>4.9146500365999604</c:v>
                </c:pt>
                <c:pt idx="2055">
                  <c:v>4.9146500365999604</c:v>
                </c:pt>
                <c:pt idx="2056">
                  <c:v>4.9146500365999604</c:v>
                </c:pt>
                <c:pt idx="2057">
                  <c:v>4.9146500365999604</c:v>
                </c:pt>
                <c:pt idx="2058">
                  <c:v>4.9146500365999604</c:v>
                </c:pt>
                <c:pt idx="2059">
                  <c:v>4.9146500365999604</c:v>
                </c:pt>
                <c:pt idx="2060">
                  <c:v>4.9146500365999604</c:v>
                </c:pt>
                <c:pt idx="2061">
                  <c:v>4.9146500365999604</c:v>
                </c:pt>
                <c:pt idx="2062">
                  <c:v>4.9146500365999604</c:v>
                </c:pt>
                <c:pt idx="2063">
                  <c:v>4.9146500365999604</c:v>
                </c:pt>
                <c:pt idx="2064">
                  <c:v>4.9146500365999604</c:v>
                </c:pt>
                <c:pt idx="2065">
                  <c:v>4.9146500365999604</c:v>
                </c:pt>
                <c:pt idx="2066">
                  <c:v>4.9146500365999604</c:v>
                </c:pt>
                <c:pt idx="2067">
                  <c:v>4.9146500365999604</c:v>
                </c:pt>
                <c:pt idx="2068">
                  <c:v>4.9146500365999604</c:v>
                </c:pt>
                <c:pt idx="2069">
                  <c:v>4.9146500365999604</c:v>
                </c:pt>
                <c:pt idx="2070">
                  <c:v>4.9146500365999604</c:v>
                </c:pt>
                <c:pt idx="2071">
                  <c:v>4.9146500365999604</c:v>
                </c:pt>
                <c:pt idx="2072">
                  <c:v>4.9146500365999604</c:v>
                </c:pt>
                <c:pt idx="2073">
                  <c:v>4.9146500365999604</c:v>
                </c:pt>
                <c:pt idx="2074">
                  <c:v>4.9146500365999604</c:v>
                </c:pt>
                <c:pt idx="2075">
                  <c:v>4.9146500365999604</c:v>
                </c:pt>
                <c:pt idx="2076">
                  <c:v>4.9146500365999604</c:v>
                </c:pt>
                <c:pt idx="2077">
                  <c:v>4.9146500365999604</c:v>
                </c:pt>
                <c:pt idx="2078">
                  <c:v>4.9146500365999604</c:v>
                </c:pt>
                <c:pt idx="2079">
                  <c:v>4.9146500365999604</c:v>
                </c:pt>
                <c:pt idx="2080">
                  <c:v>4.9146500365999604</c:v>
                </c:pt>
                <c:pt idx="2081">
                  <c:v>4.9146500365999604</c:v>
                </c:pt>
                <c:pt idx="2082">
                  <c:v>4.9146500365999604</c:v>
                </c:pt>
                <c:pt idx="2083">
                  <c:v>4.9146500365999604</c:v>
                </c:pt>
                <c:pt idx="2084">
                  <c:v>4.9146500365999604</c:v>
                </c:pt>
                <c:pt idx="2085">
                  <c:v>4.9146500365999604</c:v>
                </c:pt>
                <c:pt idx="2086">
                  <c:v>4.9146500365999604</c:v>
                </c:pt>
                <c:pt idx="2087">
                  <c:v>4.9146500365999604</c:v>
                </c:pt>
                <c:pt idx="2088">
                  <c:v>4.9146500365999604</c:v>
                </c:pt>
                <c:pt idx="2089">
                  <c:v>4.9146500365999604</c:v>
                </c:pt>
                <c:pt idx="2090">
                  <c:v>4.9146500365999604</c:v>
                </c:pt>
                <c:pt idx="2091">
                  <c:v>4.9146500365999604</c:v>
                </c:pt>
                <c:pt idx="2092">
                  <c:v>4.9146500365999604</c:v>
                </c:pt>
                <c:pt idx="2093">
                  <c:v>4.9146500365999604</c:v>
                </c:pt>
                <c:pt idx="2094">
                  <c:v>4.9146500365999604</c:v>
                </c:pt>
                <c:pt idx="2095">
                  <c:v>4.9146500365999604</c:v>
                </c:pt>
                <c:pt idx="2096">
                  <c:v>4.9146500365999604</c:v>
                </c:pt>
                <c:pt idx="2097">
                  <c:v>4.9146500365999604</c:v>
                </c:pt>
                <c:pt idx="2098">
                  <c:v>4.9146500365999604</c:v>
                </c:pt>
                <c:pt idx="2099">
                  <c:v>4.9146500365999604</c:v>
                </c:pt>
                <c:pt idx="2100">
                  <c:v>4.9146500365999604</c:v>
                </c:pt>
                <c:pt idx="2101">
                  <c:v>4.9146500365999604</c:v>
                </c:pt>
                <c:pt idx="2102">
                  <c:v>4.9146500365999604</c:v>
                </c:pt>
                <c:pt idx="2103">
                  <c:v>4.9146500365999604</c:v>
                </c:pt>
                <c:pt idx="2104">
                  <c:v>4.9146500365999604</c:v>
                </c:pt>
                <c:pt idx="2105">
                  <c:v>4.9146500365999604</c:v>
                </c:pt>
                <c:pt idx="2106">
                  <c:v>4.9146500365999604</c:v>
                </c:pt>
                <c:pt idx="2107">
                  <c:v>4.9146500365999604</c:v>
                </c:pt>
                <c:pt idx="2108">
                  <c:v>4.9146500365999604</c:v>
                </c:pt>
                <c:pt idx="2109">
                  <c:v>4.9146500365999604</c:v>
                </c:pt>
                <c:pt idx="2110">
                  <c:v>4.9146500365999604</c:v>
                </c:pt>
                <c:pt idx="2111">
                  <c:v>4.9146500365999604</c:v>
                </c:pt>
                <c:pt idx="2112">
                  <c:v>4.9146500365999604</c:v>
                </c:pt>
                <c:pt idx="2113">
                  <c:v>4.9146500365999604</c:v>
                </c:pt>
                <c:pt idx="2114">
                  <c:v>4.9146500365999604</c:v>
                </c:pt>
                <c:pt idx="2115">
                  <c:v>4.9146500365999604</c:v>
                </c:pt>
                <c:pt idx="2116">
                  <c:v>4.9146500365999604</c:v>
                </c:pt>
                <c:pt idx="2117">
                  <c:v>4.9146500365999604</c:v>
                </c:pt>
                <c:pt idx="2118">
                  <c:v>4.9146500365999604</c:v>
                </c:pt>
                <c:pt idx="2119">
                  <c:v>4.9146500365999604</c:v>
                </c:pt>
                <c:pt idx="2120">
                  <c:v>4.9146500365999604</c:v>
                </c:pt>
                <c:pt idx="2121">
                  <c:v>4.9146500365999604</c:v>
                </c:pt>
                <c:pt idx="2122">
                  <c:v>4.9146500365999604</c:v>
                </c:pt>
                <c:pt idx="2123">
                  <c:v>4.9146500365999604</c:v>
                </c:pt>
                <c:pt idx="2124">
                  <c:v>4.9146500365999604</c:v>
                </c:pt>
                <c:pt idx="2125">
                  <c:v>4.9146500365999604</c:v>
                </c:pt>
                <c:pt idx="2126">
                  <c:v>4.9146500365999604</c:v>
                </c:pt>
                <c:pt idx="2127">
                  <c:v>4.9146500365999604</c:v>
                </c:pt>
                <c:pt idx="2128">
                  <c:v>4.9146500365999604</c:v>
                </c:pt>
                <c:pt idx="2129">
                  <c:v>4.9146500365999604</c:v>
                </c:pt>
                <c:pt idx="2130">
                  <c:v>4.9146500365999604</c:v>
                </c:pt>
                <c:pt idx="2131">
                  <c:v>4.9146500365999604</c:v>
                </c:pt>
                <c:pt idx="2132">
                  <c:v>4.9146500365999604</c:v>
                </c:pt>
                <c:pt idx="2133">
                  <c:v>4.9146500365999604</c:v>
                </c:pt>
                <c:pt idx="2134">
                  <c:v>4.9146500365999604</c:v>
                </c:pt>
                <c:pt idx="2135">
                  <c:v>4.9146500365999604</c:v>
                </c:pt>
                <c:pt idx="2136">
                  <c:v>4.9146500365999604</c:v>
                </c:pt>
                <c:pt idx="2137">
                  <c:v>4.9146500365999604</c:v>
                </c:pt>
                <c:pt idx="2138">
                  <c:v>4.9146500365999604</c:v>
                </c:pt>
                <c:pt idx="2139">
                  <c:v>4.9146500365999604</c:v>
                </c:pt>
                <c:pt idx="2140">
                  <c:v>4.9146500365999604</c:v>
                </c:pt>
                <c:pt idx="2141">
                  <c:v>4.9146500365999604</c:v>
                </c:pt>
                <c:pt idx="2142">
                  <c:v>4.9146500365999604</c:v>
                </c:pt>
                <c:pt idx="2143">
                  <c:v>4.9146500365999604</c:v>
                </c:pt>
                <c:pt idx="2144">
                  <c:v>4.9146500365999604</c:v>
                </c:pt>
                <c:pt idx="2145">
                  <c:v>4.9146500365999604</c:v>
                </c:pt>
                <c:pt idx="2146">
                  <c:v>4.9146500365999604</c:v>
                </c:pt>
                <c:pt idx="2147">
                  <c:v>4.9146500365999604</c:v>
                </c:pt>
                <c:pt idx="2148">
                  <c:v>4.9146500365999604</c:v>
                </c:pt>
                <c:pt idx="2149">
                  <c:v>4.9146500365999604</c:v>
                </c:pt>
                <c:pt idx="2150">
                  <c:v>4.9146500365999604</c:v>
                </c:pt>
                <c:pt idx="2151">
                  <c:v>4.9146500365999604</c:v>
                </c:pt>
                <c:pt idx="2152">
                  <c:v>4.9146500365999604</c:v>
                </c:pt>
                <c:pt idx="2153">
                  <c:v>4.9146500365999604</c:v>
                </c:pt>
                <c:pt idx="2154">
                  <c:v>4.9146500365999604</c:v>
                </c:pt>
                <c:pt idx="2155">
                  <c:v>4.9146500365999604</c:v>
                </c:pt>
                <c:pt idx="2156">
                  <c:v>4.9146500365999604</c:v>
                </c:pt>
                <c:pt idx="2157">
                  <c:v>4.9146500365999604</c:v>
                </c:pt>
                <c:pt idx="2158">
                  <c:v>4.9146500365999604</c:v>
                </c:pt>
                <c:pt idx="2159">
                  <c:v>4.9146500365999604</c:v>
                </c:pt>
                <c:pt idx="2160">
                  <c:v>4.9146500365999604</c:v>
                </c:pt>
                <c:pt idx="2161">
                  <c:v>4.9146500365999604</c:v>
                </c:pt>
                <c:pt idx="2162">
                  <c:v>4.9146500365999604</c:v>
                </c:pt>
                <c:pt idx="2163">
                  <c:v>4.9146500365999604</c:v>
                </c:pt>
                <c:pt idx="2164">
                  <c:v>4.9146500365999604</c:v>
                </c:pt>
                <c:pt idx="2165">
                  <c:v>4.9146500365999604</c:v>
                </c:pt>
                <c:pt idx="2166">
                  <c:v>4.9146500365999604</c:v>
                </c:pt>
                <c:pt idx="2167">
                  <c:v>4.9146500365999604</c:v>
                </c:pt>
                <c:pt idx="2168">
                  <c:v>4.9146500365999604</c:v>
                </c:pt>
                <c:pt idx="2169">
                  <c:v>4.9146500365999604</c:v>
                </c:pt>
                <c:pt idx="2170">
                  <c:v>4.9146500365999604</c:v>
                </c:pt>
                <c:pt idx="2171">
                  <c:v>4.9146500365999604</c:v>
                </c:pt>
                <c:pt idx="2172">
                  <c:v>4.9146500365999604</c:v>
                </c:pt>
                <c:pt idx="2173">
                  <c:v>4.9788908257443802</c:v>
                </c:pt>
                <c:pt idx="2174">
                  <c:v>4.9788908257443802</c:v>
                </c:pt>
                <c:pt idx="2175">
                  <c:v>4.9788908257443802</c:v>
                </c:pt>
                <c:pt idx="2176">
                  <c:v>4.9788908257443802</c:v>
                </c:pt>
                <c:pt idx="2177">
                  <c:v>4.9788908257443802</c:v>
                </c:pt>
                <c:pt idx="2178">
                  <c:v>4.9788908257443802</c:v>
                </c:pt>
                <c:pt idx="2179">
                  <c:v>4.9788908257443802</c:v>
                </c:pt>
                <c:pt idx="2180">
                  <c:v>4.9788908257443802</c:v>
                </c:pt>
                <c:pt idx="2181">
                  <c:v>4.9788908257443802</c:v>
                </c:pt>
                <c:pt idx="2182">
                  <c:v>4.9788908257443802</c:v>
                </c:pt>
                <c:pt idx="2183">
                  <c:v>4.9788908257443802</c:v>
                </c:pt>
                <c:pt idx="2184">
                  <c:v>4.9788908257443802</c:v>
                </c:pt>
                <c:pt idx="2185">
                  <c:v>4.9788908257443802</c:v>
                </c:pt>
                <c:pt idx="2186">
                  <c:v>4.9788908257443802</c:v>
                </c:pt>
                <c:pt idx="2187">
                  <c:v>4.9788908257443802</c:v>
                </c:pt>
                <c:pt idx="2188">
                  <c:v>4.9788908257443802</c:v>
                </c:pt>
                <c:pt idx="2189">
                  <c:v>4.9788908257443802</c:v>
                </c:pt>
                <c:pt idx="2190">
                  <c:v>4.9788908257443802</c:v>
                </c:pt>
                <c:pt idx="2191">
                  <c:v>4.9788908257443802</c:v>
                </c:pt>
                <c:pt idx="2192">
                  <c:v>4.9788908257443802</c:v>
                </c:pt>
                <c:pt idx="2193">
                  <c:v>4.9788908257443802</c:v>
                </c:pt>
                <c:pt idx="2194">
                  <c:v>4.9788908257443802</c:v>
                </c:pt>
                <c:pt idx="2195">
                  <c:v>4.9788908257443802</c:v>
                </c:pt>
                <c:pt idx="2196">
                  <c:v>4.9788908257443802</c:v>
                </c:pt>
                <c:pt idx="2197">
                  <c:v>4.9788908257443802</c:v>
                </c:pt>
                <c:pt idx="2198">
                  <c:v>4.9788908257443802</c:v>
                </c:pt>
                <c:pt idx="2199">
                  <c:v>4.9788908257443802</c:v>
                </c:pt>
                <c:pt idx="2200">
                  <c:v>4.9788908257443802</c:v>
                </c:pt>
                <c:pt idx="2201">
                  <c:v>4.9788908257443802</c:v>
                </c:pt>
                <c:pt idx="2202">
                  <c:v>4.9788908257443802</c:v>
                </c:pt>
                <c:pt idx="2203">
                  <c:v>4.9788908257443802</c:v>
                </c:pt>
                <c:pt idx="2204">
                  <c:v>4.9788908257443802</c:v>
                </c:pt>
                <c:pt idx="2205">
                  <c:v>4.9788908257443802</c:v>
                </c:pt>
                <c:pt idx="2206">
                  <c:v>4.9788908257443802</c:v>
                </c:pt>
                <c:pt idx="2207">
                  <c:v>4.9788908257443802</c:v>
                </c:pt>
                <c:pt idx="2208">
                  <c:v>4.9788908257443802</c:v>
                </c:pt>
                <c:pt idx="2209">
                  <c:v>4.9788908257443802</c:v>
                </c:pt>
                <c:pt idx="2210">
                  <c:v>4.9788908257443802</c:v>
                </c:pt>
                <c:pt idx="2211">
                  <c:v>4.9788908257443802</c:v>
                </c:pt>
                <c:pt idx="2212">
                  <c:v>4.9788908257443802</c:v>
                </c:pt>
                <c:pt idx="2213">
                  <c:v>4.9788908257443802</c:v>
                </c:pt>
                <c:pt idx="2214">
                  <c:v>4.9788908257443802</c:v>
                </c:pt>
                <c:pt idx="2215">
                  <c:v>4.9788908257443802</c:v>
                </c:pt>
                <c:pt idx="2216">
                  <c:v>4.9788908257443802</c:v>
                </c:pt>
                <c:pt idx="2217">
                  <c:v>4.9788908257443802</c:v>
                </c:pt>
                <c:pt idx="2218">
                  <c:v>4.9788908257443802</c:v>
                </c:pt>
                <c:pt idx="2219">
                  <c:v>4.9788908257443802</c:v>
                </c:pt>
                <c:pt idx="2220">
                  <c:v>4.9788908257443802</c:v>
                </c:pt>
                <c:pt idx="2221">
                  <c:v>5.0445844101203203</c:v>
                </c:pt>
                <c:pt idx="2222">
                  <c:v>5.0445844101203203</c:v>
                </c:pt>
                <c:pt idx="2223">
                  <c:v>5.0445844101203203</c:v>
                </c:pt>
                <c:pt idx="2224">
                  <c:v>5.0445844101203203</c:v>
                </c:pt>
                <c:pt idx="2225">
                  <c:v>5.0445844101203203</c:v>
                </c:pt>
                <c:pt idx="2226">
                  <c:v>5.0445844101203203</c:v>
                </c:pt>
                <c:pt idx="2227">
                  <c:v>5.0445844101203203</c:v>
                </c:pt>
                <c:pt idx="2228">
                  <c:v>5.0445844101203203</c:v>
                </c:pt>
                <c:pt idx="2229">
                  <c:v>5.0445844101203203</c:v>
                </c:pt>
                <c:pt idx="2230">
                  <c:v>5.0445844101203203</c:v>
                </c:pt>
                <c:pt idx="2231">
                  <c:v>5.0445844101203203</c:v>
                </c:pt>
                <c:pt idx="2232">
                  <c:v>5.0445844101203203</c:v>
                </c:pt>
                <c:pt idx="2233">
                  <c:v>5.0445844101203203</c:v>
                </c:pt>
                <c:pt idx="2234">
                  <c:v>5.0445844101203203</c:v>
                </c:pt>
                <c:pt idx="2235">
                  <c:v>5.0445844101203203</c:v>
                </c:pt>
                <c:pt idx="2236">
                  <c:v>5.0445844101203203</c:v>
                </c:pt>
                <c:pt idx="2237">
                  <c:v>5.0445844101203203</c:v>
                </c:pt>
                <c:pt idx="2238">
                  <c:v>5.0445844101203203</c:v>
                </c:pt>
                <c:pt idx="2239">
                  <c:v>5.0445844101203203</c:v>
                </c:pt>
                <c:pt idx="2240">
                  <c:v>5.0445844101203203</c:v>
                </c:pt>
                <c:pt idx="2241">
                  <c:v>5.0445844101203203</c:v>
                </c:pt>
                <c:pt idx="2242">
                  <c:v>5.0445844101203203</c:v>
                </c:pt>
                <c:pt idx="2243">
                  <c:v>5.0445844101203203</c:v>
                </c:pt>
                <c:pt idx="2244">
                  <c:v>5.0445844101203203</c:v>
                </c:pt>
                <c:pt idx="2245">
                  <c:v>5.0445844101203203</c:v>
                </c:pt>
                <c:pt idx="2246">
                  <c:v>5.0445844101203203</c:v>
                </c:pt>
                <c:pt idx="2247">
                  <c:v>5.0445844101203203</c:v>
                </c:pt>
                <c:pt idx="2248">
                  <c:v>5.0445844101203203</c:v>
                </c:pt>
                <c:pt idx="2249">
                  <c:v>5.0445844101203203</c:v>
                </c:pt>
                <c:pt idx="2250">
                  <c:v>5.0445844101203203</c:v>
                </c:pt>
                <c:pt idx="2251">
                  <c:v>5.0445844101203203</c:v>
                </c:pt>
                <c:pt idx="2252">
                  <c:v>5.0445844101203203</c:v>
                </c:pt>
                <c:pt idx="2253">
                  <c:v>5.0445844101203203</c:v>
                </c:pt>
                <c:pt idx="2254">
                  <c:v>5.0445844101203203</c:v>
                </c:pt>
                <c:pt idx="2255">
                  <c:v>5.0445844101203203</c:v>
                </c:pt>
                <c:pt idx="2256">
                  <c:v>5.0445844101203203</c:v>
                </c:pt>
                <c:pt idx="2257">
                  <c:v>5.0445844101203203</c:v>
                </c:pt>
                <c:pt idx="2258">
                  <c:v>5.0445844101203203</c:v>
                </c:pt>
                <c:pt idx="2259">
                  <c:v>5.0445844101203203</c:v>
                </c:pt>
                <c:pt idx="2260">
                  <c:v>5.0445844101203203</c:v>
                </c:pt>
                <c:pt idx="2261">
                  <c:v>5.0445844101203203</c:v>
                </c:pt>
                <c:pt idx="2262">
                  <c:v>5.0445844101203203</c:v>
                </c:pt>
                <c:pt idx="2263">
                  <c:v>5.0445844101203203</c:v>
                </c:pt>
                <c:pt idx="2264">
                  <c:v>5.0445844101203203</c:v>
                </c:pt>
                <c:pt idx="2265">
                  <c:v>5.1119453443535301</c:v>
                </c:pt>
                <c:pt idx="2266">
                  <c:v>5.1119453443535301</c:v>
                </c:pt>
                <c:pt idx="2267">
                  <c:v>5.1119453443535301</c:v>
                </c:pt>
                <c:pt idx="2268">
                  <c:v>5.1119453443535301</c:v>
                </c:pt>
                <c:pt idx="2269">
                  <c:v>5.1119453443535301</c:v>
                </c:pt>
                <c:pt idx="2270">
                  <c:v>5.1119453443535301</c:v>
                </c:pt>
                <c:pt idx="2271">
                  <c:v>5.1119453443535301</c:v>
                </c:pt>
                <c:pt idx="2272">
                  <c:v>5.1119453443535301</c:v>
                </c:pt>
                <c:pt idx="2273">
                  <c:v>5.1119453443535301</c:v>
                </c:pt>
                <c:pt idx="2274">
                  <c:v>5.1119453443535301</c:v>
                </c:pt>
                <c:pt idx="2275">
                  <c:v>5.1119453443535301</c:v>
                </c:pt>
                <c:pt idx="2276">
                  <c:v>5.1119453443535301</c:v>
                </c:pt>
                <c:pt idx="2277">
                  <c:v>5.1119453443535301</c:v>
                </c:pt>
                <c:pt idx="2278">
                  <c:v>5.1119453443535301</c:v>
                </c:pt>
                <c:pt idx="2279">
                  <c:v>5.1119453443535301</c:v>
                </c:pt>
                <c:pt idx="2280">
                  <c:v>5.1119453443535301</c:v>
                </c:pt>
                <c:pt idx="2281">
                  <c:v>5.1119453443535301</c:v>
                </c:pt>
                <c:pt idx="2282">
                  <c:v>5.1119453443535301</c:v>
                </c:pt>
                <c:pt idx="2283">
                  <c:v>5.1119453443535301</c:v>
                </c:pt>
                <c:pt idx="2284">
                  <c:v>5.1119453443535301</c:v>
                </c:pt>
                <c:pt idx="2285">
                  <c:v>5.1119453443535301</c:v>
                </c:pt>
                <c:pt idx="2286">
                  <c:v>5.1119453443535301</c:v>
                </c:pt>
                <c:pt idx="2287">
                  <c:v>5.1119453443535301</c:v>
                </c:pt>
                <c:pt idx="2288">
                  <c:v>5.1119453443535301</c:v>
                </c:pt>
                <c:pt idx="2289">
                  <c:v>5.1119453443535301</c:v>
                </c:pt>
                <c:pt idx="2290">
                  <c:v>5.18029833947383</c:v>
                </c:pt>
                <c:pt idx="2291">
                  <c:v>5.18029833947383</c:v>
                </c:pt>
                <c:pt idx="2292">
                  <c:v>5.18029833947383</c:v>
                </c:pt>
                <c:pt idx="2293">
                  <c:v>5.18029833947383</c:v>
                </c:pt>
                <c:pt idx="2294">
                  <c:v>5.18029833947383</c:v>
                </c:pt>
                <c:pt idx="2295">
                  <c:v>5.18029833947383</c:v>
                </c:pt>
                <c:pt idx="2296">
                  <c:v>5.18029833947383</c:v>
                </c:pt>
                <c:pt idx="2297">
                  <c:v>5.18029833947383</c:v>
                </c:pt>
                <c:pt idx="2298">
                  <c:v>5.18029833947383</c:v>
                </c:pt>
                <c:pt idx="2299">
                  <c:v>5.18029833947383</c:v>
                </c:pt>
                <c:pt idx="2300">
                  <c:v>5.18029833947383</c:v>
                </c:pt>
                <c:pt idx="2301">
                  <c:v>5.18029833947383</c:v>
                </c:pt>
                <c:pt idx="2302">
                  <c:v>5.18029833947383</c:v>
                </c:pt>
                <c:pt idx="2303">
                  <c:v>5.18029833947383</c:v>
                </c:pt>
                <c:pt idx="2304">
                  <c:v>5.18029833947383</c:v>
                </c:pt>
                <c:pt idx="2305">
                  <c:v>5.18029833947383</c:v>
                </c:pt>
                <c:pt idx="2306">
                  <c:v>5.18029833947383</c:v>
                </c:pt>
                <c:pt idx="2307">
                  <c:v>5.18029833947383</c:v>
                </c:pt>
                <c:pt idx="2308">
                  <c:v>5.18029833947383</c:v>
                </c:pt>
                <c:pt idx="2309">
                  <c:v>5.18029833947383</c:v>
                </c:pt>
                <c:pt idx="2310">
                  <c:v>5.18029833947383</c:v>
                </c:pt>
                <c:pt idx="2311">
                  <c:v>5.18029833947383</c:v>
                </c:pt>
                <c:pt idx="2312">
                  <c:v>5.18029833947383</c:v>
                </c:pt>
                <c:pt idx="2313">
                  <c:v>5.18029833947383</c:v>
                </c:pt>
                <c:pt idx="2314">
                  <c:v>5.18029833947383</c:v>
                </c:pt>
                <c:pt idx="2315">
                  <c:v>5.18029833947383</c:v>
                </c:pt>
                <c:pt idx="2316">
                  <c:v>5.18029833947383</c:v>
                </c:pt>
                <c:pt idx="2317">
                  <c:v>5.18029833947383</c:v>
                </c:pt>
                <c:pt idx="2318">
                  <c:v>5.18029833947383</c:v>
                </c:pt>
                <c:pt idx="2319">
                  <c:v>5.18029833947383</c:v>
                </c:pt>
                <c:pt idx="2320">
                  <c:v>5.18029833947383</c:v>
                </c:pt>
                <c:pt idx="2321">
                  <c:v>5.18029833947383</c:v>
                </c:pt>
                <c:pt idx="2322">
                  <c:v>5.18029833947383</c:v>
                </c:pt>
                <c:pt idx="2323">
                  <c:v>5.18029833947383</c:v>
                </c:pt>
                <c:pt idx="2324">
                  <c:v>5.18029833947383</c:v>
                </c:pt>
                <c:pt idx="2325">
                  <c:v>5.18029833947383</c:v>
                </c:pt>
                <c:pt idx="2326">
                  <c:v>5.18029833947383</c:v>
                </c:pt>
                <c:pt idx="2327">
                  <c:v>5.18029833947383</c:v>
                </c:pt>
                <c:pt idx="2328">
                  <c:v>5.18029833947383</c:v>
                </c:pt>
                <c:pt idx="2329">
                  <c:v>5.18029833947383</c:v>
                </c:pt>
                <c:pt idx="2330">
                  <c:v>5.18029833947383</c:v>
                </c:pt>
                <c:pt idx="2331">
                  <c:v>5.18029833947383</c:v>
                </c:pt>
                <c:pt idx="2332">
                  <c:v>5.18029833947383</c:v>
                </c:pt>
                <c:pt idx="2333">
                  <c:v>5.18029833947383</c:v>
                </c:pt>
                <c:pt idx="2334">
                  <c:v>5.18029833947383</c:v>
                </c:pt>
                <c:pt idx="2335">
                  <c:v>5.18029833947383</c:v>
                </c:pt>
                <c:pt idx="2336">
                  <c:v>5.18029833947383</c:v>
                </c:pt>
                <c:pt idx="2337">
                  <c:v>5.18029833947383</c:v>
                </c:pt>
                <c:pt idx="2338">
                  <c:v>5.18029833947383</c:v>
                </c:pt>
                <c:pt idx="2339">
                  <c:v>5.18029833947383</c:v>
                </c:pt>
                <c:pt idx="2340">
                  <c:v>5.18029833947383</c:v>
                </c:pt>
                <c:pt idx="2341">
                  <c:v>5.18029833947383</c:v>
                </c:pt>
                <c:pt idx="2342">
                  <c:v>5.18029833947383</c:v>
                </c:pt>
                <c:pt idx="2343">
                  <c:v>5.18029833947383</c:v>
                </c:pt>
                <c:pt idx="2344">
                  <c:v>5.18029833947383</c:v>
                </c:pt>
                <c:pt idx="2345">
                  <c:v>5.18029833947383</c:v>
                </c:pt>
                <c:pt idx="2346">
                  <c:v>5.18029833947383</c:v>
                </c:pt>
                <c:pt idx="2347">
                  <c:v>5.18029833947383</c:v>
                </c:pt>
                <c:pt idx="2348">
                  <c:v>5.18029833947383</c:v>
                </c:pt>
                <c:pt idx="2349">
                  <c:v>5.18029833947383</c:v>
                </c:pt>
                <c:pt idx="2350">
                  <c:v>5.18029833947383</c:v>
                </c:pt>
                <c:pt idx="2351">
                  <c:v>5.18029833947383</c:v>
                </c:pt>
                <c:pt idx="2352">
                  <c:v>5.18029833947383</c:v>
                </c:pt>
                <c:pt idx="2353">
                  <c:v>5.18029833947383</c:v>
                </c:pt>
                <c:pt idx="2354">
                  <c:v>5.18029833947383</c:v>
                </c:pt>
                <c:pt idx="2355">
                  <c:v>5.18029833947383</c:v>
                </c:pt>
                <c:pt idx="2356">
                  <c:v>5.18029833947383</c:v>
                </c:pt>
                <c:pt idx="2357">
                  <c:v>5.18029833947383</c:v>
                </c:pt>
                <c:pt idx="2358">
                  <c:v>5.18029833947383</c:v>
                </c:pt>
                <c:pt idx="2359">
                  <c:v>5.18029833947383</c:v>
                </c:pt>
                <c:pt idx="2360">
                  <c:v>5.18029833947383</c:v>
                </c:pt>
                <c:pt idx="2361">
                  <c:v>5.18029833947383</c:v>
                </c:pt>
                <c:pt idx="2362">
                  <c:v>5.18029833947383</c:v>
                </c:pt>
                <c:pt idx="2363">
                  <c:v>5.18029833947383</c:v>
                </c:pt>
                <c:pt idx="2364">
                  <c:v>5.18029833947383</c:v>
                </c:pt>
                <c:pt idx="2365">
                  <c:v>5.18029833947383</c:v>
                </c:pt>
                <c:pt idx="2366">
                  <c:v>5.18029833947383</c:v>
                </c:pt>
                <c:pt idx="2367">
                  <c:v>5.18029833947383</c:v>
                </c:pt>
                <c:pt idx="2368">
                  <c:v>5.18029833947383</c:v>
                </c:pt>
                <c:pt idx="2369">
                  <c:v>5.18029833947383</c:v>
                </c:pt>
                <c:pt idx="2370">
                  <c:v>5.18029833947383</c:v>
                </c:pt>
                <c:pt idx="2371">
                  <c:v>5.18029833947383</c:v>
                </c:pt>
                <c:pt idx="2372">
                  <c:v>5.18029833947383</c:v>
                </c:pt>
                <c:pt idx="2373">
                  <c:v>5.18029833947383</c:v>
                </c:pt>
                <c:pt idx="2374">
                  <c:v>5.18029833947383</c:v>
                </c:pt>
                <c:pt idx="2375">
                  <c:v>5.18029833947383</c:v>
                </c:pt>
                <c:pt idx="2376">
                  <c:v>5.18029833947383</c:v>
                </c:pt>
                <c:pt idx="2377">
                  <c:v>5.18029833947383</c:v>
                </c:pt>
                <c:pt idx="2378">
                  <c:v>5.18029833947383</c:v>
                </c:pt>
                <c:pt idx="2379">
                  <c:v>5.18029833947383</c:v>
                </c:pt>
                <c:pt idx="2380">
                  <c:v>5.18029833947383</c:v>
                </c:pt>
                <c:pt idx="2381">
                  <c:v>5.18029833947383</c:v>
                </c:pt>
                <c:pt idx="2382">
                  <c:v>5.18029833947383</c:v>
                </c:pt>
                <c:pt idx="2383">
                  <c:v>5.18029833947383</c:v>
                </c:pt>
                <c:pt idx="2384">
                  <c:v>5.18029833947383</c:v>
                </c:pt>
                <c:pt idx="2385">
                  <c:v>5.18029833947383</c:v>
                </c:pt>
                <c:pt idx="2386">
                  <c:v>5.18029833947383</c:v>
                </c:pt>
                <c:pt idx="2387">
                  <c:v>5.18029833947383</c:v>
                </c:pt>
                <c:pt idx="2388">
                  <c:v>5.18029833947383</c:v>
                </c:pt>
                <c:pt idx="2389">
                  <c:v>5.18029833947383</c:v>
                </c:pt>
                <c:pt idx="2390">
                  <c:v>5.18029833947383</c:v>
                </c:pt>
                <c:pt idx="2391">
                  <c:v>5.18029833947383</c:v>
                </c:pt>
                <c:pt idx="2392">
                  <c:v>5.18029833947383</c:v>
                </c:pt>
                <c:pt idx="2393">
                  <c:v>5.18029833947383</c:v>
                </c:pt>
                <c:pt idx="2394">
                  <c:v>5.18029833947383</c:v>
                </c:pt>
                <c:pt idx="2395">
                  <c:v>5.18029833947383</c:v>
                </c:pt>
                <c:pt idx="2396">
                  <c:v>5.18029833947383</c:v>
                </c:pt>
                <c:pt idx="2397">
                  <c:v>5.18029833947383</c:v>
                </c:pt>
                <c:pt idx="2398">
                  <c:v>5.18029833947383</c:v>
                </c:pt>
                <c:pt idx="2399">
                  <c:v>5.18029833947383</c:v>
                </c:pt>
                <c:pt idx="2400">
                  <c:v>5.18029833947383</c:v>
                </c:pt>
                <c:pt idx="2401">
                  <c:v>5.18029833947383</c:v>
                </c:pt>
                <c:pt idx="2402">
                  <c:v>5.18029833947383</c:v>
                </c:pt>
                <c:pt idx="2403">
                  <c:v>5.18029833947383</c:v>
                </c:pt>
                <c:pt idx="2404">
                  <c:v>5.18029833947383</c:v>
                </c:pt>
                <c:pt idx="2405">
                  <c:v>5.18029833947383</c:v>
                </c:pt>
                <c:pt idx="2406">
                  <c:v>5.18029833947383</c:v>
                </c:pt>
                <c:pt idx="2407">
                  <c:v>5.18029833947383</c:v>
                </c:pt>
                <c:pt idx="2408">
                  <c:v>5.18029833947383</c:v>
                </c:pt>
                <c:pt idx="2409">
                  <c:v>5.18029833947383</c:v>
                </c:pt>
                <c:pt idx="2410">
                  <c:v>5.18029833947383</c:v>
                </c:pt>
                <c:pt idx="2411">
                  <c:v>5.18029833947383</c:v>
                </c:pt>
                <c:pt idx="2412">
                  <c:v>5.18029833947383</c:v>
                </c:pt>
                <c:pt idx="2413">
                  <c:v>5.18029833947383</c:v>
                </c:pt>
                <c:pt idx="2414">
                  <c:v>5.18029833947383</c:v>
                </c:pt>
                <c:pt idx="2415">
                  <c:v>5.18029833947383</c:v>
                </c:pt>
                <c:pt idx="2416">
                  <c:v>5.18029833947383</c:v>
                </c:pt>
                <c:pt idx="2417">
                  <c:v>5.18029833947383</c:v>
                </c:pt>
                <c:pt idx="2418">
                  <c:v>5.18029833947383</c:v>
                </c:pt>
                <c:pt idx="2419">
                  <c:v>5.18029833947383</c:v>
                </c:pt>
                <c:pt idx="2420">
                  <c:v>5.18029833947383</c:v>
                </c:pt>
                <c:pt idx="2421">
                  <c:v>5.18029833947383</c:v>
                </c:pt>
                <c:pt idx="2422">
                  <c:v>5.18029833947383</c:v>
                </c:pt>
                <c:pt idx="2423">
                  <c:v>5.18029833947383</c:v>
                </c:pt>
                <c:pt idx="2424">
                  <c:v>5.18029833947383</c:v>
                </c:pt>
                <c:pt idx="2425">
                  <c:v>5.18029833947383</c:v>
                </c:pt>
                <c:pt idx="2426">
                  <c:v>5.18029833947383</c:v>
                </c:pt>
                <c:pt idx="2427">
                  <c:v>5.18029833947383</c:v>
                </c:pt>
                <c:pt idx="2428">
                  <c:v>5.18029833947383</c:v>
                </c:pt>
                <c:pt idx="2429">
                  <c:v>5.18029833947383</c:v>
                </c:pt>
                <c:pt idx="2430">
                  <c:v>5.18029833947383</c:v>
                </c:pt>
                <c:pt idx="2431">
                  <c:v>5.18029833947383</c:v>
                </c:pt>
                <c:pt idx="2432">
                  <c:v>5.18029833947383</c:v>
                </c:pt>
                <c:pt idx="2433">
                  <c:v>5.18029833947383</c:v>
                </c:pt>
                <c:pt idx="2434">
                  <c:v>5.18029833947383</c:v>
                </c:pt>
                <c:pt idx="2435">
                  <c:v>5.18029833947383</c:v>
                </c:pt>
                <c:pt idx="2436">
                  <c:v>5.18029833947383</c:v>
                </c:pt>
                <c:pt idx="2437">
                  <c:v>5.18029833947383</c:v>
                </c:pt>
                <c:pt idx="2438">
                  <c:v>5.18029833947383</c:v>
                </c:pt>
                <c:pt idx="2439">
                  <c:v>5.18029833947383</c:v>
                </c:pt>
                <c:pt idx="2440">
                  <c:v>5.18029833947383</c:v>
                </c:pt>
                <c:pt idx="2441">
                  <c:v>5.18029833947383</c:v>
                </c:pt>
                <c:pt idx="2442">
                  <c:v>5.18029833947383</c:v>
                </c:pt>
                <c:pt idx="2443">
                  <c:v>5.18029833947383</c:v>
                </c:pt>
                <c:pt idx="2444">
                  <c:v>5.18029833947383</c:v>
                </c:pt>
                <c:pt idx="2445">
                  <c:v>5.18029833947383</c:v>
                </c:pt>
                <c:pt idx="2446">
                  <c:v>5.18029833947383</c:v>
                </c:pt>
                <c:pt idx="2447">
                  <c:v>5.18029833947383</c:v>
                </c:pt>
                <c:pt idx="2448">
                  <c:v>5.18029833947383</c:v>
                </c:pt>
                <c:pt idx="2449">
                  <c:v>5.18029833947383</c:v>
                </c:pt>
                <c:pt idx="2450">
                  <c:v>5.18029833947383</c:v>
                </c:pt>
                <c:pt idx="2451">
                  <c:v>5.18029833947383</c:v>
                </c:pt>
                <c:pt idx="2452">
                  <c:v>5.18029833947383</c:v>
                </c:pt>
                <c:pt idx="2453">
                  <c:v>5.18029833947383</c:v>
                </c:pt>
                <c:pt idx="2454">
                  <c:v>5.18029833947383</c:v>
                </c:pt>
                <c:pt idx="2455">
                  <c:v>5.18029833947383</c:v>
                </c:pt>
                <c:pt idx="2456">
                  <c:v>5.18029833947383</c:v>
                </c:pt>
                <c:pt idx="2457">
                  <c:v>5.18029833947383</c:v>
                </c:pt>
                <c:pt idx="2458">
                  <c:v>5.18029833947383</c:v>
                </c:pt>
                <c:pt idx="2459">
                  <c:v>5.18029833947383</c:v>
                </c:pt>
                <c:pt idx="2460">
                  <c:v>5.18029833947383</c:v>
                </c:pt>
                <c:pt idx="2461">
                  <c:v>5.18029833947383</c:v>
                </c:pt>
                <c:pt idx="2462">
                  <c:v>5.18029833947383</c:v>
                </c:pt>
                <c:pt idx="2463">
                  <c:v>5.18029833947383</c:v>
                </c:pt>
                <c:pt idx="2464">
                  <c:v>5.18029833947383</c:v>
                </c:pt>
                <c:pt idx="2465">
                  <c:v>5.18029833947383</c:v>
                </c:pt>
                <c:pt idx="2466">
                  <c:v>5.18029833947383</c:v>
                </c:pt>
                <c:pt idx="2467">
                  <c:v>5.18029833947383</c:v>
                </c:pt>
                <c:pt idx="2468">
                  <c:v>5.18029833947383</c:v>
                </c:pt>
                <c:pt idx="2469">
                  <c:v>5.18029833947383</c:v>
                </c:pt>
                <c:pt idx="2470">
                  <c:v>5.18029833947383</c:v>
                </c:pt>
                <c:pt idx="2471">
                  <c:v>5.18029833947383</c:v>
                </c:pt>
                <c:pt idx="2472">
                  <c:v>5.18029833947383</c:v>
                </c:pt>
                <c:pt idx="2473">
                  <c:v>5.18029833947383</c:v>
                </c:pt>
                <c:pt idx="2474">
                  <c:v>5.18029833947383</c:v>
                </c:pt>
                <c:pt idx="2475">
                  <c:v>5.18029833947383</c:v>
                </c:pt>
                <c:pt idx="2476">
                  <c:v>5.18029833947383</c:v>
                </c:pt>
                <c:pt idx="2477">
                  <c:v>5.18029833947383</c:v>
                </c:pt>
                <c:pt idx="2478">
                  <c:v>5.18029833947383</c:v>
                </c:pt>
                <c:pt idx="2479">
                  <c:v>5.18029833947383</c:v>
                </c:pt>
                <c:pt idx="2480">
                  <c:v>5.18029833947383</c:v>
                </c:pt>
                <c:pt idx="2481">
                  <c:v>5.18029833947383</c:v>
                </c:pt>
                <c:pt idx="2482">
                  <c:v>5.18029833947383</c:v>
                </c:pt>
                <c:pt idx="2483">
                  <c:v>5.18029833947383</c:v>
                </c:pt>
                <c:pt idx="2484">
                  <c:v>5.18029833947383</c:v>
                </c:pt>
                <c:pt idx="2485">
                  <c:v>5.18029833947383</c:v>
                </c:pt>
                <c:pt idx="2486">
                  <c:v>5.18029833947383</c:v>
                </c:pt>
                <c:pt idx="2487">
                  <c:v>5.18029833947383</c:v>
                </c:pt>
                <c:pt idx="2488">
                  <c:v>5.18029833947383</c:v>
                </c:pt>
                <c:pt idx="2489">
                  <c:v>5.18029833947383</c:v>
                </c:pt>
                <c:pt idx="2490">
                  <c:v>5.18029833947383</c:v>
                </c:pt>
                <c:pt idx="2491">
                  <c:v>5.18029833947383</c:v>
                </c:pt>
                <c:pt idx="2492">
                  <c:v>5.18029833947383</c:v>
                </c:pt>
                <c:pt idx="2493">
                  <c:v>5.18029833947383</c:v>
                </c:pt>
                <c:pt idx="2494">
                  <c:v>5.18029833947383</c:v>
                </c:pt>
                <c:pt idx="2495">
                  <c:v>5.18029833947383</c:v>
                </c:pt>
                <c:pt idx="2496">
                  <c:v>5.18029833947383</c:v>
                </c:pt>
                <c:pt idx="2497">
                  <c:v>5.18029833947383</c:v>
                </c:pt>
                <c:pt idx="2498">
                  <c:v>5.18029833947383</c:v>
                </c:pt>
                <c:pt idx="2499">
                  <c:v>5.18029833947383</c:v>
                </c:pt>
                <c:pt idx="2500">
                  <c:v>5.18029833947383</c:v>
                </c:pt>
                <c:pt idx="2501">
                  <c:v>5.18029833947383</c:v>
                </c:pt>
                <c:pt idx="2502">
                  <c:v>5.18029833947383</c:v>
                </c:pt>
                <c:pt idx="2503">
                  <c:v>5.18029833947383</c:v>
                </c:pt>
                <c:pt idx="2504">
                  <c:v>5.18029833947383</c:v>
                </c:pt>
                <c:pt idx="2505">
                  <c:v>5.18029833947383</c:v>
                </c:pt>
                <c:pt idx="2506">
                  <c:v>5.18029833947383</c:v>
                </c:pt>
                <c:pt idx="2507">
                  <c:v>5.18029833947383</c:v>
                </c:pt>
                <c:pt idx="2508">
                  <c:v>5.18029833947383</c:v>
                </c:pt>
                <c:pt idx="2509">
                  <c:v>5.18029833947383</c:v>
                </c:pt>
                <c:pt idx="2510">
                  <c:v>5.18029833947383</c:v>
                </c:pt>
                <c:pt idx="2511">
                  <c:v>5.18029833947383</c:v>
                </c:pt>
                <c:pt idx="2512">
                  <c:v>5.18029833947383</c:v>
                </c:pt>
                <c:pt idx="2513">
                  <c:v>5.2597118791812303</c:v>
                </c:pt>
                <c:pt idx="2514">
                  <c:v>5.2597118791812303</c:v>
                </c:pt>
                <c:pt idx="2515">
                  <c:v>5.2597118791812303</c:v>
                </c:pt>
                <c:pt idx="2516">
                  <c:v>5.2597118791812303</c:v>
                </c:pt>
                <c:pt idx="2517">
                  <c:v>5.2597118791812303</c:v>
                </c:pt>
                <c:pt idx="2518">
                  <c:v>5.2597118791812303</c:v>
                </c:pt>
                <c:pt idx="2519">
                  <c:v>5.2597118791812303</c:v>
                </c:pt>
                <c:pt idx="2520">
                  <c:v>5.2597118791812303</c:v>
                </c:pt>
                <c:pt idx="2521">
                  <c:v>5.2597118791812303</c:v>
                </c:pt>
                <c:pt idx="2522">
                  <c:v>5.2597118791812303</c:v>
                </c:pt>
                <c:pt idx="2523">
                  <c:v>5.2597118791812303</c:v>
                </c:pt>
                <c:pt idx="2524">
                  <c:v>5.2597118791812303</c:v>
                </c:pt>
                <c:pt idx="2525">
                  <c:v>5.2597118791812303</c:v>
                </c:pt>
                <c:pt idx="2526">
                  <c:v>5.2597118791812303</c:v>
                </c:pt>
                <c:pt idx="2527">
                  <c:v>5.2597118791812303</c:v>
                </c:pt>
                <c:pt idx="2528">
                  <c:v>5.2597118791812303</c:v>
                </c:pt>
                <c:pt idx="2529">
                  <c:v>5.2597118791812303</c:v>
                </c:pt>
                <c:pt idx="2530">
                  <c:v>5.2597118791812303</c:v>
                </c:pt>
                <c:pt idx="2531">
                  <c:v>5.2597118791812303</c:v>
                </c:pt>
                <c:pt idx="2532">
                  <c:v>5.2597118791812303</c:v>
                </c:pt>
                <c:pt idx="2533">
                  <c:v>5.2597118791812303</c:v>
                </c:pt>
                <c:pt idx="2534">
                  <c:v>5.2597118791812303</c:v>
                </c:pt>
                <c:pt idx="2535">
                  <c:v>5.2597118791812303</c:v>
                </c:pt>
                <c:pt idx="2536">
                  <c:v>5.2597118791812303</c:v>
                </c:pt>
                <c:pt idx="2537">
                  <c:v>5.2597118791812303</c:v>
                </c:pt>
                <c:pt idx="2538">
                  <c:v>5.2597118791812303</c:v>
                </c:pt>
                <c:pt idx="2539">
                  <c:v>5.2597118791812303</c:v>
                </c:pt>
                <c:pt idx="2540">
                  <c:v>5.2597118791812303</c:v>
                </c:pt>
                <c:pt idx="2541">
                  <c:v>5.2597118791812303</c:v>
                </c:pt>
                <c:pt idx="2542">
                  <c:v>5.2597118791812303</c:v>
                </c:pt>
                <c:pt idx="2543">
                  <c:v>5.2597118791812303</c:v>
                </c:pt>
                <c:pt idx="2544">
                  <c:v>5.2597118791812303</c:v>
                </c:pt>
                <c:pt idx="2545">
                  <c:v>5.2597118791812303</c:v>
                </c:pt>
                <c:pt idx="2546">
                  <c:v>5.2597118791812303</c:v>
                </c:pt>
                <c:pt idx="2547">
                  <c:v>5.2597118791812303</c:v>
                </c:pt>
                <c:pt idx="2548">
                  <c:v>5.2597118791812303</c:v>
                </c:pt>
                <c:pt idx="2549">
                  <c:v>5.2597118791812303</c:v>
                </c:pt>
                <c:pt idx="2550">
                  <c:v>5.2597118791812303</c:v>
                </c:pt>
                <c:pt idx="2551">
                  <c:v>5.2597118791812303</c:v>
                </c:pt>
                <c:pt idx="2552">
                  <c:v>5.2597118791812303</c:v>
                </c:pt>
                <c:pt idx="2553">
                  <c:v>5.2597118791812303</c:v>
                </c:pt>
                <c:pt idx="2554">
                  <c:v>5.2597118791812303</c:v>
                </c:pt>
                <c:pt idx="2555">
                  <c:v>5.2597118791812303</c:v>
                </c:pt>
                <c:pt idx="2556">
                  <c:v>5.2597118791812303</c:v>
                </c:pt>
                <c:pt idx="2557">
                  <c:v>5.2597118791812303</c:v>
                </c:pt>
                <c:pt idx="2558">
                  <c:v>5.2597118791812303</c:v>
                </c:pt>
                <c:pt idx="2559">
                  <c:v>5.2597118791812303</c:v>
                </c:pt>
                <c:pt idx="2560">
                  <c:v>5.2597118791812303</c:v>
                </c:pt>
                <c:pt idx="2561">
                  <c:v>5.2597118791812303</c:v>
                </c:pt>
                <c:pt idx="2562">
                  <c:v>5.2597118791812303</c:v>
                </c:pt>
                <c:pt idx="2563">
                  <c:v>5.2597118791812303</c:v>
                </c:pt>
                <c:pt idx="2564">
                  <c:v>5.2597118791812303</c:v>
                </c:pt>
                <c:pt idx="2565">
                  <c:v>5.2597118791812303</c:v>
                </c:pt>
                <c:pt idx="2566">
                  <c:v>5.2597118791812303</c:v>
                </c:pt>
                <c:pt idx="2567">
                  <c:v>5.2597118791812303</c:v>
                </c:pt>
                <c:pt idx="2568">
                  <c:v>5.2597118791812303</c:v>
                </c:pt>
                <c:pt idx="2569">
                  <c:v>5.2597118791812303</c:v>
                </c:pt>
                <c:pt idx="2570">
                  <c:v>5.2597118791812303</c:v>
                </c:pt>
                <c:pt idx="2571">
                  <c:v>5.2597118791812303</c:v>
                </c:pt>
                <c:pt idx="2572">
                  <c:v>5.2597118791812303</c:v>
                </c:pt>
                <c:pt idx="2573">
                  <c:v>5.2597118791812303</c:v>
                </c:pt>
                <c:pt idx="2574">
                  <c:v>5.2597118791812303</c:v>
                </c:pt>
                <c:pt idx="2575">
                  <c:v>5.2597118791812303</c:v>
                </c:pt>
                <c:pt idx="2576">
                  <c:v>5.2597118791812303</c:v>
                </c:pt>
                <c:pt idx="2577">
                  <c:v>5.2597118791812303</c:v>
                </c:pt>
                <c:pt idx="2578">
                  <c:v>5.2597118791812303</c:v>
                </c:pt>
                <c:pt idx="2579">
                  <c:v>5.2597118791812303</c:v>
                </c:pt>
                <c:pt idx="2580">
                  <c:v>5.2597118791812303</c:v>
                </c:pt>
                <c:pt idx="2581">
                  <c:v>5.2597118791812303</c:v>
                </c:pt>
                <c:pt idx="2582">
                  <c:v>5.2597118791812303</c:v>
                </c:pt>
                <c:pt idx="2583">
                  <c:v>5.2597118791812303</c:v>
                </c:pt>
                <c:pt idx="2584">
                  <c:v>5.2597118791812303</c:v>
                </c:pt>
                <c:pt idx="2585">
                  <c:v>5.2597118791812303</c:v>
                </c:pt>
                <c:pt idx="2586">
                  <c:v>5.2597118791812303</c:v>
                </c:pt>
                <c:pt idx="2587">
                  <c:v>5.2597118791812303</c:v>
                </c:pt>
                <c:pt idx="2588">
                  <c:v>5.2597118791812303</c:v>
                </c:pt>
                <c:pt idx="2589">
                  <c:v>5.2597118791812303</c:v>
                </c:pt>
                <c:pt idx="2590">
                  <c:v>5.2597118791812303</c:v>
                </c:pt>
                <c:pt idx="2591">
                  <c:v>5.2597118791812303</c:v>
                </c:pt>
                <c:pt idx="2592">
                  <c:v>5.2597118791812303</c:v>
                </c:pt>
                <c:pt idx="2593">
                  <c:v>5.2597118791812303</c:v>
                </c:pt>
                <c:pt idx="2594">
                  <c:v>5.2597118791812303</c:v>
                </c:pt>
                <c:pt idx="2595">
                  <c:v>5.2597118791812303</c:v>
                </c:pt>
                <c:pt idx="2596">
                  <c:v>5.2597118791812303</c:v>
                </c:pt>
                <c:pt idx="2597">
                  <c:v>5.2597118791812303</c:v>
                </c:pt>
                <c:pt idx="2598">
                  <c:v>5.2597118791812303</c:v>
                </c:pt>
                <c:pt idx="2599">
                  <c:v>5.2597118791812303</c:v>
                </c:pt>
                <c:pt idx="2600">
                  <c:v>5.2597118791812303</c:v>
                </c:pt>
                <c:pt idx="2601">
                  <c:v>5.2597118791812303</c:v>
                </c:pt>
                <c:pt idx="2602">
                  <c:v>5.2597118791812303</c:v>
                </c:pt>
                <c:pt idx="2603">
                  <c:v>5.2597118791812303</c:v>
                </c:pt>
                <c:pt idx="2604">
                  <c:v>5.2597118791812303</c:v>
                </c:pt>
                <c:pt idx="2605">
                  <c:v>5.2597118791812303</c:v>
                </c:pt>
                <c:pt idx="2606">
                  <c:v>5.2597118791812303</c:v>
                </c:pt>
                <c:pt idx="2607">
                  <c:v>5.2597118791812303</c:v>
                </c:pt>
                <c:pt idx="2608">
                  <c:v>5.2597118791812303</c:v>
                </c:pt>
                <c:pt idx="2609">
                  <c:v>5.2597118791812303</c:v>
                </c:pt>
                <c:pt idx="2610">
                  <c:v>5.2597118791812303</c:v>
                </c:pt>
                <c:pt idx="2611">
                  <c:v>5.2597118791812303</c:v>
                </c:pt>
                <c:pt idx="2612">
                  <c:v>5.2597118791812303</c:v>
                </c:pt>
                <c:pt idx="2613">
                  <c:v>5.2597118791812303</c:v>
                </c:pt>
                <c:pt idx="2614">
                  <c:v>5.3450485282038303</c:v>
                </c:pt>
                <c:pt idx="2615">
                  <c:v>5.3450485282038303</c:v>
                </c:pt>
                <c:pt idx="2616">
                  <c:v>5.3450485282038303</c:v>
                </c:pt>
                <c:pt idx="2617">
                  <c:v>5.3450485282038303</c:v>
                </c:pt>
                <c:pt idx="2618">
                  <c:v>5.3450485282038303</c:v>
                </c:pt>
                <c:pt idx="2619">
                  <c:v>5.3450485282038303</c:v>
                </c:pt>
                <c:pt idx="2620">
                  <c:v>5.3450485282038303</c:v>
                </c:pt>
                <c:pt idx="2621">
                  <c:v>5.3450485282038303</c:v>
                </c:pt>
                <c:pt idx="2622">
                  <c:v>5.3450485282038303</c:v>
                </c:pt>
                <c:pt idx="2623">
                  <c:v>5.3450485282038303</c:v>
                </c:pt>
                <c:pt idx="2624">
                  <c:v>5.3450485282038303</c:v>
                </c:pt>
                <c:pt idx="2625">
                  <c:v>5.3450485282038303</c:v>
                </c:pt>
                <c:pt idx="2626">
                  <c:v>5.3450485282038303</c:v>
                </c:pt>
                <c:pt idx="2627">
                  <c:v>5.3450485282038303</c:v>
                </c:pt>
                <c:pt idx="2628">
                  <c:v>5.3450485282038303</c:v>
                </c:pt>
                <c:pt idx="2629">
                  <c:v>5.3450485282038303</c:v>
                </c:pt>
                <c:pt idx="2630">
                  <c:v>5.3450485282038303</c:v>
                </c:pt>
                <c:pt idx="2631">
                  <c:v>5.3450485282038303</c:v>
                </c:pt>
                <c:pt idx="2632">
                  <c:v>5.3450485282038303</c:v>
                </c:pt>
                <c:pt idx="2633">
                  <c:v>5.3450485282038303</c:v>
                </c:pt>
                <c:pt idx="2634">
                  <c:v>5.3450485282038303</c:v>
                </c:pt>
                <c:pt idx="2635">
                  <c:v>5.3450485282038303</c:v>
                </c:pt>
                <c:pt idx="2636">
                  <c:v>5.3450485282038303</c:v>
                </c:pt>
                <c:pt idx="2637">
                  <c:v>5.3450485282038303</c:v>
                </c:pt>
                <c:pt idx="2638">
                  <c:v>5.3450485282038303</c:v>
                </c:pt>
                <c:pt idx="2639">
                  <c:v>5.3450485282038303</c:v>
                </c:pt>
                <c:pt idx="2640">
                  <c:v>5.3450485282038303</c:v>
                </c:pt>
                <c:pt idx="2641">
                  <c:v>5.3450485282038303</c:v>
                </c:pt>
                <c:pt idx="2642">
                  <c:v>5.3450485282038303</c:v>
                </c:pt>
                <c:pt idx="2643">
                  <c:v>5.3450485282038303</c:v>
                </c:pt>
                <c:pt idx="2644">
                  <c:v>5.3450485282038303</c:v>
                </c:pt>
                <c:pt idx="2645">
                  <c:v>5.3450485282038303</c:v>
                </c:pt>
                <c:pt idx="2646">
                  <c:v>5.3450485282038303</c:v>
                </c:pt>
                <c:pt idx="2647">
                  <c:v>5.3450485282038303</c:v>
                </c:pt>
                <c:pt idx="2648">
                  <c:v>5.3450485282038303</c:v>
                </c:pt>
                <c:pt idx="2649">
                  <c:v>5.3450485282038303</c:v>
                </c:pt>
                <c:pt idx="2650">
                  <c:v>5.3450485282038303</c:v>
                </c:pt>
                <c:pt idx="2651">
                  <c:v>5.3450485282038303</c:v>
                </c:pt>
                <c:pt idx="2652">
                  <c:v>5.3450485282038303</c:v>
                </c:pt>
                <c:pt idx="2653">
                  <c:v>5.3450485282038303</c:v>
                </c:pt>
                <c:pt idx="2654">
                  <c:v>5.3450485282038303</c:v>
                </c:pt>
                <c:pt idx="2655">
                  <c:v>5.3450485282038303</c:v>
                </c:pt>
                <c:pt idx="2656">
                  <c:v>5.3450485282038303</c:v>
                </c:pt>
                <c:pt idx="2657">
                  <c:v>5.3450485282038303</c:v>
                </c:pt>
                <c:pt idx="2658">
                  <c:v>5.3450485282038303</c:v>
                </c:pt>
                <c:pt idx="2659">
                  <c:v>5.3450485282038303</c:v>
                </c:pt>
                <c:pt idx="2660">
                  <c:v>5.3450485282038303</c:v>
                </c:pt>
                <c:pt idx="2661">
                  <c:v>5.3450485282038303</c:v>
                </c:pt>
                <c:pt idx="2662">
                  <c:v>5.3450485282038303</c:v>
                </c:pt>
                <c:pt idx="2663">
                  <c:v>5.3450485282038303</c:v>
                </c:pt>
                <c:pt idx="2664">
                  <c:v>5.3450485282038303</c:v>
                </c:pt>
                <c:pt idx="2665">
                  <c:v>5.3450485282038303</c:v>
                </c:pt>
                <c:pt idx="2666">
                  <c:v>5.3450485282038303</c:v>
                </c:pt>
                <c:pt idx="2667">
                  <c:v>5.3450485282038303</c:v>
                </c:pt>
                <c:pt idx="2668">
                  <c:v>5.3450485282038303</c:v>
                </c:pt>
                <c:pt idx="2669">
                  <c:v>5.3450485282038303</c:v>
                </c:pt>
                <c:pt idx="2670">
                  <c:v>5.3450485282038303</c:v>
                </c:pt>
                <c:pt idx="2671">
                  <c:v>5.3450485282038303</c:v>
                </c:pt>
                <c:pt idx="2672">
                  <c:v>5.3450485282038303</c:v>
                </c:pt>
                <c:pt idx="2673">
                  <c:v>5.3450485282038303</c:v>
                </c:pt>
                <c:pt idx="2674">
                  <c:v>5.3450485282038303</c:v>
                </c:pt>
                <c:pt idx="2675">
                  <c:v>5.3450485282038303</c:v>
                </c:pt>
                <c:pt idx="2676">
                  <c:v>5.3450485282038303</c:v>
                </c:pt>
                <c:pt idx="2677">
                  <c:v>5.3450485282038303</c:v>
                </c:pt>
                <c:pt idx="2678">
                  <c:v>5.3450485282038303</c:v>
                </c:pt>
                <c:pt idx="2679">
                  <c:v>5.3450485282038303</c:v>
                </c:pt>
                <c:pt idx="2680">
                  <c:v>5.3450485282038303</c:v>
                </c:pt>
                <c:pt idx="2681">
                  <c:v>5.3450485282038303</c:v>
                </c:pt>
                <c:pt idx="2682">
                  <c:v>5.3450485282038303</c:v>
                </c:pt>
                <c:pt idx="2683">
                  <c:v>5.3450485282038303</c:v>
                </c:pt>
                <c:pt idx="2684">
                  <c:v>5.3450485282038303</c:v>
                </c:pt>
                <c:pt idx="2685">
                  <c:v>5.3450485282038303</c:v>
                </c:pt>
                <c:pt idx="2686">
                  <c:v>5.3450485282038303</c:v>
                </c:pt>
                <c:pt idx="2687">
                  <c:v>5.3450485282038303</c:v>
                </c:pt>
                <c:pt idx="2688">
                  <c:v>5.3450485282038303</c:v>
                </c:pt>
                <c:pt idx="2689">
                  <c:v>5.3450485282038303</c:v>
                </c:pt>
                <c:pt idx="2690">
                  <c:v>5.3450485282038303</c:v>
                </c:pt>
                <c:pt idx="2691">
                  <c:v>5.3450485282038303</c:v>
                </c:pt>
                <c:pt idx="2692">
                  <c:v>5.3450485282038303</c:v>
                </c:pt>
                <c:pt idx="2693">
                  <c:v>5.3450485282038303</c:v>
                </c:pt>
                <c:pt idx="2694">
                  <c:v>5.3450485282038303</c:v>
                </c:pt>
                <c:pt idx="2695">
                  <c:v>5.3450485282038303</c:v>
                </c:pt>
                <c:pt idx="2696">
                  <c:v>5.3450485282038303</c:v>
                </c:pt>
                <c:pt idx="2697">
                  <c:v>5.3450485282038303</c:v>
                </c:pt>
                <c:pt idx="2698">
                  <c:v>5.3450485282038303</c:v>
                </c:pt>
                <c:pt idx="2699">
                  <c:v>5.3450485282038303</c:v>
                </c:pt>
                <c:pt idx="2700">
                  <c:v>5.3450485282038303</c:v>
                </c:pt>
                <c:pt idx="2701">
                  <c:v>5.3450485282038303</c:v>
                </c:pt>
                <c:pt idx="2702">
                  <c:v>5.3450485282038303</c:v>
                </c:pt>
                <c:pt idx="2703">
                  <c:v>5.3450485282038303</c:v>
                </c:pt>
                <c:pt idx="2704">
                  <c:v>5.3450485282038303</c:v>
                </c:pt>
                <c:pt idx="2705">
                  <c:v>5.3450485282038303</c:v>
                </c:pt>
                <c:pt idx="2706">
                  <c:v>5.3450485282038303</c:v>
                </c:pt>
                <c:pt idx="2707">
                  <c:v>5.3450485282038303</c:v>
                </c:pt>
                <c:pt idx="2708">
                  <c:v>5.3450485282038303</c:v>
                </c:pt>
                <c:pt idx="2709">
                  <c:v>5.3450485282038303</c:v>
                </c:pt>
                <c:pt idx="2710">
                  <c:v>5.3450485282038303</c:v>
                </c:pt>
                <c:pt idx="2711">
                  <c:v>5.3450485282038303</c:v>
                </c:pt>
                <c:pt idx="2712">
                  <c:v>5.3450485282038303</c:v>
                </c:pt>
                <c:pt idx="2713">
                  <c:v>5.3450485282038303</c:v>
                </c:pt>
                <c:pt idx="2714">
                  <c:v>5.3450485282038303</c:v>
                </c:pt>
                <c:pt idx="2715">
                  <c:v>5.3450485282038303</c:v>
                </c:pt>
                <c:pt idx="2716">
                  <c:v>5.3450485282038303</c:v>
                </c:pt>
                <c:pt idx="2717">
                  <c:v>5.3450485282038303</c:v>
                </c:pt>
                <c:pt idx="2718">
                  <c:v>5.3450485282038303</c:v>
                </c:pt>
                <c:pt idx="2719">
                  <c:v>5.3450485282038303</c:v>
                </c:pt>
                <c:pt idx="2720">
                  <c:v>5.3450485282038303</c:v>
                </c:pt>
                <c:pt idx="2721">
                  <c:v>5.3450485282038303</c:v>
                </c:pt>
                <c:pt idx="2722">
                  <c:v>5.3450485282038303</c:v>
                </c:pt>
                <c:pt idx="2723">
                  <c:v>5.3450485282038303</c:v>
                </c:pt>
                <c:pt idx="2724">
                  <c:v>5.3450485282038303</c:v>
                </c:pt>
                <c:pt idx="2725">
                  <c:v>5.3450485282038303</c:v>
                </c:pt>
                <c:pt idx="2726">
                  <c:v>5.3450485282038303</c:v>
                </c:pt>
                <c:pt idx="2727">
                  <c:v>5.3450485282038303</c:v>
                </c:pt>
                <c:pt idx="2728">
                  <c:v>5.3450485282038303</c:v>
                </c:pt>
                <c:pt idx="2729">
                  <c:v>5.3450485282038303</c:v>
                </c:pt>
                <c:pt idx="2730">
                  <c:v>5.3450485282038303</c:v>
                </c:pt>
                <c:pt idx="2731">
                  <c:v>5.3450485282038303</c:v>
                </c:pt>
                <c:pt idx="2732">
                  <c:v>5.3450485282038303</c:v>
                </c:pt>
                <c:pt idx="2733">
                  <c:v>5.3450485282038303</c:v>
                </c:pt>
                <c:pt idx="2734">
                  <c:v>5.3450485282038303</c:v>
                </c:pt>
                <c:pt idx="2735">
                  <c:v>5.3450485282038303</c:v>
                </c:pt>
                <c:pt idx="2736">
                  <c:v>5.3450485282038303</c:v>
                </c:pt>
                <c:pt idx="2737">
                  <c:v>5.3450485282038303</c:v>
                </c:pt>
                <c:pt idx="2738">
                  <c:v>5.3450485282038303</c:v>
                </c:pt>
                <c:pt idx="2739">
                  <c:v>5.3450485282038303</c:v>
                </c:pt>
                <c:pt idx="2740">
                  <c:v>5.3450485282038303</c:v>
                </c:pt>
                <c:pt idx="2741">
                  <c:v>5.3450485282038303</c:v>
                </c:pt>
                <c:pt idx="2742">
                  <c:v>5.3450485282038303</c:v>
                </c:pt>
                <c:pt idx="2743">
                  <c:v>5.3450485282038303</c:v>
                </c:pt>
                <c:pt idx="2744">
                  <c:v>5.3450485282038303</c:v>
                </c:pt>
                <c:pt idx="2745">
                  <c:v>5.3450485282038303</c:v>
                </c:pt>
                <c:pt idx="2746">
                  <c:v>5.3450485282038303</c:v>
                </c:pt>
                <c:pt idx="2747">
                  <c:v>5.3450485282038303</c:v>
                </c:pt>
                <c:pt idx="2748">
                  <c:v>5.3450485282038303</c:v>
                </c:pt>
                <c:pt idx="2749">
                  <c:v>5.3450485282038303</c:v>
                </c:pt>
                <c:pt idx="2750">
                  <c:v>5.3450485282038303</c:v>
                </c:pt>
                <c:pt idx="2751">
                  <c:v>5.3450485282038303</c:v>
                </c:pt>
                <c:pt idx="2752">
                  <c:v>5.3450485282038303</c:v>
                </c:pt>
                <c:pt idx="2753">
                  <c:v>5.3450485282038303</c:v>
                </c:pt>
                <c:pt idx="2754">
                  <c:v>5.3450485282038303</c:v>
                </c:pt>
                <c:pt idx="2755">
                  <c:v>5.3450485282038303</c:v>
                </c:pt>
                <c:pt idx="2756">
                  <c:v>5.3450485282038303</c:v>
                </c:pt>
                <c:pt idx="2757">
                  <c:v>5.3450485282038303</c:v>
                </c:pt>
                <c:pt idx="2758">
                  <c:v>5.3450485282038303</c:v>
                </c:pt>
                <c:pt idx="2759">
                  <c:v>5.3450485282038303</c:v>
                </c:pt>
                <c:pt idx="2760">
                  <c:v>5.3450485282038303</c:v>
                </c:pt>
                <c:pt idx="2761">
                  <c:v>5.3450485282038303</c:v>
                </c:pt>
                <c:pt idx="2762">
                  <c:v>5.3450485282038303</c:v>
                </c:pt>
                <c:pt idx="2763">
                  <c:v>5.3450485282038303</c:v>
                </c:pt>
                <c:pt idx="2764">
                  <c:v>5.3450485282038303</c:v>
                </c:pt>
                <c:pt idx="2765">
                  <c:v>5.3450485282038303</c:v>
                </c:pt>
                <c:pt idx="2766">
                  <c:v>5.3450485282038303</c:v>
                </c:pt>
                <c:pt idx="2767">
                  <c:v>5.3450485282038303</c:v>
                </c:pt>
                <c:pt idx="2768">
                  <c:v>5.3450485282038303</c:v>
                </c:pt>
                <c:pt idx="2769">
                  <c:v>5.3450485282038303</c:v>
                </c:pt>
                <c:pt idx="2770">
                  <c:v>5.3450485282038303</c:v>
                </c:pt>
                <c:pt idx="2771">
                  <c:v>5.3450485282038303</c:v>
                </c:pt>
                <c:pt idx="2772">
                  <c:v>5.3450485282038303</c:v>
                </c:pt>
                <c:pt idx="2773">
                  <c:v>5.3450485282038303</c:v>
                </c:pt>
                <c:pt idx="2774">
                  <c:v>5.3450485282038303</c:v>
                </c:pt>
                <c:pt idx="2775">
                  <c:v>5.3450485282038303</c:v>
                </c:pt>
                <c:pt idx="2776">
                  <c:v>5.3450485282038303</c:v>
                </c:pt>
                <c:pt idx="2777">
                  <c:v>5.3450485282038303</c:v>
                </c:pt>
                <c:pt idx="2778">
                  <c:v>5.3450485282038303</c:v>
                </c:pt>
                <c:pt idx="2779">
                  <c:v>5.3450485282038303</c:v>
                </c:pt>
                <c:pt idx="2780">
                  <c:v>5.3450485282038303</c:v>
                </c:pt>
                <c:pt idx="2781">
                  <c:v>5.3450485282038303</c:v>
                </c:pt>
                <c:pt idx="2782">
                  <c:v>5.3450485282038303</c:v>
                </c:pt>
                <c:pt idx="2783">
                  <c:v>5.3450485282038303</c:v>
                </c:pt>
                <c:pt idx="2784">
                  <c:v>5.3450485282038303</c:v>
                </c:pt>
                <c:pt idx="2785">
                  <c:v>5.3450485282038303</c:v>
                </c:pt>
                <c:pt idx="2786">
                  <c:v>5.3450485282038303</c:v>
                </c:pt>
                <c:pt idx="2787">
                  <c:v>5.3450485282038303</c:v>
                </c:pt>
                <c:pt idx="2788">
                  <c:v>5.3450485282038303</c:v>
                </c:pt>
                <c:pt idx="2789">
                  <c:v>5.3450485282038303</c:v>
                </c:pt>
                <c:pt idx="2790">
                  <c:v>5.3450485282038303</c:v>
                </c:pt>
                <c:pt idx="2791">
                  <c:v>5.3450485282038303</c:v>
                </c:pt>
                <c:pt idx="2792">
                  <c:v>5.3450485282038303</c:v>
                </c:pt>
                <c:pt idx="2793">
                  <c:v>5.3450485282038303</c:v>
                </c:pt>
                <c:pt idx="2794">
                  <c:v>5.3450485282038303</c:v>
                </c:pt>
                <c:pt idx="2795">
                  <c:v>5.3450485282038303</c:v>
                </c:pt>
                <c:pt idx="2796">
                  <c:v>5.3450485282038303</c:v>
                </c:pt>
                <c:pt idx="2797">
                  <c:v>5.3450485282038303</c:v>
                </c:pt>
                <c:pt idx="2798">
                  <c:v>5.3450485282038303</c:v>
                </c:pt>
                <c:pt idx="2799">
                  <c:v>5.3450485282038303</c:v>
                </c:pt>
                <c:pt idx="2800">
                  <c:v>5.3450485282038303</c:v>
                </c:pt>
                <c:pt idx="2801">
                  <c:v>5.3450485282038303</c:v>
                </c:pt>
                <c:pt idx="2802">
                  <c:v>5.3450485282038303</c:v>
                </c:pt>
                <c:pt idx="2803">
                  <c:v>5.3450485282038303</c:v>
                </c:pt>
                <c:pt idx="2804">
                  <c:v>5.3450485282038303</c:v>
                </c:pt>
                <c:pt idx="2805">
                  <c:v>5.3450485282038303</c:v>
                </c:pt>
                <c:pt idx="2806">
                  <c:v>5.3450485282038303</c:v>
                </c:pt>
                <c:pt idx="2807">
                  <c:v>5.3450485282038303</c:v>
                </c:pt>
                <c:pt idx="2808">
                  <c:v>5.3450485282038303</c:v>
                </c:pt>
                <c:pt idx="2809">
                  <c:v>5.3450485282038303</c:v>
                </c:pt>
                <c:pt idx="2810">
                  <c:v>5.3450485282038303</c:v>
                </c:pt>
                <c:pt idx="2811">
                  <c:v>5.3450485282038303</c:v>
                </c:pt>
                <c:pt idx="2812">
                  <c:v>5.3450485282038303</c:v>
                </c:pt>
                <c:pt idx="2813">
                  <c:v>5.3450485282038303</c:v>
                </c:pt>
                <c:pt idx="2814">
                  <c:v>5.3450485282038303</c:v>
                </c:pt>
                <c:pt idx="2815">
                  <c:v>5.3450485282038303</c:v>
                </c:pt>
                <c:pt idx="2816">
                  <c:v>5.3450485282038303</c:v>
                </c:pt>
                <c:pt idx="2817">
                  <c:v>5.3450485282038303</c:v>
                </c:pt>
                <c:pt idx="2818">
                  <c:v>5.3450485282038303</c:v>
                </c:pt>
                <c:pt idx="2819">
                  <c:v>5.3450485282038303</c:v>
                </c:pt>
                <c:pt idx="2820">
                  <c:v>5.3450485282038303</c:v>
                </c:pt>
                <c:pt idx="2821">
                  <c:v>5.3450485282038303</c:v>
                </c:pt>
                <c:pt idx="2822">
                  <c:v>5.3450485282038303</c:v>
                </c:pt>
                <c:pt idx="2823">
                  <c:v>5.3450485282038303</c:v>
                </c:pt>
                <c:pt idx="2824">
                  <c:v>5.3450485282038303</c:v>
                </c:pt>
                <c:pt idx="2825">
                  <c:v>5.3450485282038303</c:v>
                </c:pt>
                <c:pt idx="2826">
                  <c:v>5.3450485282038303</c:v>
                </c:pt>
                <c:pt idx="2827">
                  <c:v>5.3450485282038303</c:v>
                </c:pt>
                <c:pt idx="2828">
                  <c:v>5.3450485282038303</c:v>
                </c:pt>
                <c:pt idx="2829">
                  <c:v>5.3450485282038303</c:v>
                </c:pt>
                <c:pt idx="2830">
                  <c:v>5.3450485282038303</c:v>
                </c:pt>
                <c:pt idx="2831">
                  <c:v>5.3450485282038303</c:v>
                </c:pt>
                <c:pt idx="2832">
                  <c:v>5.3450485282038303</c:v>
                </c:pt>
                <c:pt idx="2833">
                  <c:v>5.3450485282038303</c:v>
                </c:pt>
                <c:pt idx="2834">
                  <c:v>5.3450485282038303</c:v>
                </c:pt>
                <c:pt idx="2835">
                  <c:v>5.3450485282038303</c:v>
                </c:pt>
                <c:pt idx="2836">
                  <c:v>5.3450485282038303</c:v>
                </c:pt>
                <c:pt idx="2837">
                  <c:v>5.3450485282038303</c:v>
                </c:pt>
                <c:pt idx="2838">
                  <c:v>5.3450485282038303</c:v>
                </c:pt>
                <c:pt idx="2839">
                  <c:v>5.3450485282038303</c:v>
                </c:pt>
                <c:pt idx="2840">
                  <c:v>5.3450485282038303</c:v>
                </c:pt>
                <c:pt idx="2841">
                  <c:v>5.3450485282038303</c:v>
                </c:pt>
                <c:pt idx="2842">
                  <c:v>5.3450485282038303</c:v>
                </c:pt>
                <c:pt idx="2843">
                  <c:v>5.3450485282038303</c:v>
                </c:pt>
                <c:pt idx="2844">
                  <c:v>5.3450485282038303</c:v>
                </c:pt>
                <c:pt idx="2845">
                  <c:v>5.3450485282038303</c:v>
                </c:pt>
                <c:pt idx="2846">
                  <c:v>5.3450485282038303</c:v>
                </c:pt>
                <c:pt idx="2847">
                  <c:v>5.3450485282038303</c:v>
                </c:pt>
                <c:pt idx="2848">
                  <c:v>5.3450485282038303</c:v>
                </c:pt>
                <c:pt idx="2849">
                  <c:v>5.3450485282038303</c:v>
                </c:pt>
                <c:pt idx="2850">
                  <c:v>5.3450485282038303</c:v>
                </c:pt>
                <c:pt idx="2851">
                  <c:v>5.3450485282038303</c:v>
                </c:pt>
                <c:pt idx="2852">
                  <c:v>5.3450485282038303</c:v>
                </c:pt>
                <c:pt idx="2853">
                  <c:v>5.3450485282038303</c:v>
                </c:pt>
                <c:pt idx="2854">
                  <c:v>5.3450485282038303</c:v>
                </c:pt>
                <c:pt idx="2855">
                  <c:v>5.3450485282038303</c:v>
                </c:pt>
                <c:pt idx="2856">
                  <c:v>5.3450485282038303</c:v>
                </c:pt>
                <c:pt idx="2857">
                  <c:v>5.3450485282038303</c:v>
                </c:pt>
                <c:pt idx="2858">
                  <c:v>5.3450485282038303</c:v>
                </c:pt>
                <c:pt idx="2859">
                  <c:v>5.3450485282038303</c:v>
                </c:pt>
                <c:pt idx="2860">
                  <c:v>5.3450485282038303</c:v>
                </c:pt>
                <c:pt idx="2861">
                  <c:v>5.3450485282038303</c:v>
                </c:pt>
                <c:pt idx="2862">
                  <c:v>5.3450485282038303</c:v>
                </c:pt>
                <c:pt idx="2863">
                  <c:v>5.3450485282038303</c:v>
                </c:pt>
                <c:pt idx="2864">
                  <c:v>5.3450485282038303</c:v>
                </c:pt>
                <c:pt idx="2865">
                  <c:v>5.3450485282038303</c:v>
                </c:pt>
                <c:pt idx="2866">
                  <c:v>5.3450485282038303</c:v>
                </c:pt>
                <c:pt idx="2867">
                  <c:v>5.3450485282038303</c:v>
                </c:pt>
                <c:pt idx="2868">
                  <c:v>5.3450485282038303</c:v>
                </c:pt>
                <c:pt idx="2869">
                  <c:v>5.3450485282038303</c:v>
                </c:pt>
                <c:pt idx="2870">
                  <c:v>5.3450485282038303</c:v>
                </c:pt>
                <c:pt idx="2871">
                  <c:v>5.3450485282038303</c:v>
                </c:pt>
                <c:pt idx="2872">
                  <c:v>5.3450485282038303</c:v>
                </c:pt>
                <c:pt idx="2873">
                  <c:v>5.3450485282038303</c:v>
                </c:pt>
                <c:pt idx="2874">
                  <c:v>5.3450485282038303</c:v>
                </c:pt>
                <c:pt idx="2875">
                  <c:v>5.3450485282038303</c:v>
                </c:pt>
                <c:pt idx="2876">
                  <c:v>5.3450485282038303</c:v>
                </c:pt>
                <c:pt idx="2877">
                  <c:v>5.3450485282038303</c:v>
                </c:pt>
                <c:pt idx="2878">
                  <c:v>5.3450485282038303</c:v>
                </c:pt>
                <c:pt idx="2879">
                  <c:v>5.3450485282038303</c:v>
                </c:pt>
                <c:pt idx="2880">
                  <c:v>5.3450485282038303</c:v>
                </c:pt>
                <c:pt idx="2881">
                  <c:v>5.3450485282038303</c:v>
                </c:pt>
                <c:pt idx="2882">
                  <c:v>5.3450485282038303</c:v>
                </c:pt>
                <c:pt idx="2883">
                  <c:v>5.3450485282038303</c:v>
                </c:pt>
                <c:pt idx="2884">
                  <c:v>5.3450485282038303</c:v>
                </c:pt>
                <c:pt idx="2885">
                  <c:v>5.3450485282038303</c:v>
                </c:pt>
                <c:pt idx="2886">
                  <c:v>5.3450485282038303</c:v>
                </c:pt>
                <c:pt idx="2887">
                  <c:v>5.3450485282038303</c:v>
                </c:pt>
                <c:pt idx="2888">
                  <c:v>5.3450485282038303</c:v>
                </c:pt>
                <c:pt idx="2889">
                  <c:v>5.3450485282038303</c:v>
                </c:pt>
                <c:pt idx="2890">
                  <c:v>5.3450485282038303</c:v>
                </c:pt>
                <c:pt idx="2891">
                  <c:v>5.3450485282038303</c:v>
                </c:pt>
                <c:pt idx="2892">
                  <c:v>5.3450485282038303</c:v>
                </c:pt>
                <c:pt idx="2893">
                  <c:v>5.3450485282038303</c:v>
                </c:pt>
                <c:pt idx="2894">
                  <c:v>5.3450485282038303</c:v>
                </c:pt>
                <c:pt idx="2895">
                  <c:v>5.3450485282038303</c:v>
                </c:pt>
                <c:pt idx="2896">
                  <c:v>5.3450485282038303</c:v>
                </c:pt>
                <c:pt idx="2897">
                  <c:v>5.3450485282038303</c:v>
                </c:pt>
                <c:pt idx="2898">
                  <c:v>5.3450485282038303</c:v>
                </c:pt>
                <c:pt idx="2899">
                  <c:v>5.3450485282038303</c:v>
                </c:pt>
                <c:pt idx="2900">
                  <c:v>5.3450485282038303</c:v>
                </c:pt>
                <c:pt idx="2901">
                  <c:v>5.3450485282038303</c:v>
                </c:pt>
                <c:pt idx="2902">
                  <c:v>5.3450485282038303</c:v>
                </c:pt>
                <c:pt idx="2903">
                  <c:v>5.3450485282038303</c:v>
                </c:pt>
                <c:pt idx="2904">
                  <c:v>5.3450485282038303</c:v>
                </c:pt>
                <c:pt idx="2905">
                  <c:v>5.4515965882608102</c:v>
                </c:pt>
                <c:pt idx="2906">
                  <c:v>5.4515965882608102</c:v>
                </c:pt>
                <c:pt idx="2907">
                  <c:v>5.4515965882608102</c:v>
                </c:pt>
                <c:pt idx="2908">
                  <c:v>5.4515965882608102</c:v>
                </c:pt>
                <c:pt idx="2909">
                  <c:v>5.4515965882608102</c:v>
                </c:pt>
                <c:pt idx="2910">
                  <c:v>5.4515965882608102</c:v>
                </c:pt>
                <c:pt idx="2911">
                  <c:v>5.4515965882608102</c:v>
                </c:pt>
                <c:pt idx="2912">
                  <c:v>5.4515965882608102</c:v>
                </c:pt>
                <c:pt idx="2913">
                  <c:v>5.4515965882608102</c:v>
                </c:pt>
                <c:pt idx="2914">
                  <c:v>5.4515965882608102</c:v>
                </c:pt>
                <c:pt idx="2915">
                  <c:v>5.4515965882608102</c:v>
                </c:pt>
                <c:pt idx="2916">
                  <c:v>5.4515965882608102</c:v>
                </c:pt>
                <c:pt idx="2917">
                  <c:v>5.4515965882608102</c:v>
                </c:pt>
                <c:pt idx="2918">
                  <c:v>5.4515965882608102</c:v>
                </c:pt>
                <c:pt idx="2919">
                  <c:v>5.4515965882608102</c:v>
                </c:pt>
                <c:pt idx="2920">
                  <c:v>5.4515965882608102</c:v>
                </c:pt>
                <c:pt idx="2921">
                  <c:v>5.4515965882608102</c:v>
                </c:pt>
                <c:pt idx="2922">
                  <c:v>5.4515965882608102</c:v>
                </c:pt>
                <c:pt idx="2923">
                  <c:v>5.4515965882608102</c:v>
                </c:pt>
                <c:pt idx="2924">
                  <c:v>5.4515965882608102</c:v>
                </c:pt>
                <c:pt idx="2925">
                  <c:v>5.5604009601778301</c:v>
                </c:pt>
                <c:pt idx="2926">
                  <c:v>5.5604009601778301</c:v>
                </c:pt>
                <c:pt idx="2927">
                  <c:v>5.5604009601778301</c:v>
                </c:pt>
                <c:pt idx="2928">
                  <c:v>5.5604009601778301</c:v>
                </c:pt>
                <c:pt idx="2929">
                  <c:v>5.5604009601778301</c:v>
                </c:pt>
                <c:pt idx="2930">
                  <c:v>5.5604009601778301</c:v>
                </c:pt>
                <c:pt idx="2931">
                  <c:v>5.5604009601778301</c:v>
                </c:pt>
                <c:pt idx="2932">
                  <c:v>5.5604009601778301</c:v>
                </c:pt>
                <c:pt idx="2933">
                  <c:v>5.5604009601778301</c:v>
                </c:pt>
                <c:pt idx="2934">
                  <c:v>5.5604009601778301</c:v>
                </c:pt>
                <c:pt idx="2935">
                  <c:v>5.5604009601778301</c:v>
                </c:pt>
                <c:pt idx="2936">
                  <c:v>5.5604009601778301</c:v>
                </c:pt>
                <c:pt idx="2937">
                  <c:v>5.5604009601778301</c:v>
                </c:pt>
                <c:pt idx="2938">
                  <c:v>5.5604009601778301</c:v>
                </c:pt>
                <c:pt idx="2939">
                  <c:v>5.5604009601778301</c:v>
                </c:pt>
                <c:pt idx="2940">
                  <c:v>5.5604009601778301</c:v>
                </c:pt>
                <c:pt idx="2941">
                  <c:v>5.5604009601778301</c:v>
                </c:pt>
                <c:pt idx="2942">
                  <c:v>5.5604009601778301</c:v>
                </c:pt>
                <c:pt idx="2943">
                  <c:v>5.5604009601778301</c:v>
                </c:pt>
                <c:pt idx="2944">
                  <c:v>5.5604009601778301</c:v>
                </c:pt>
                <c:pt idx="2945">
                  <c:v>5.5604009601778301</c:v>
                </c:pt>
                <c:pt idx="2946">
                  <c:v>5.5604009601778301</c:v>
                </c:pt>
                <c:pt idx="2947">
                  <c:v>5.5604009601778301</c:v>
                </c:pt>
                <c:pt idx="2948">
                  <c:v>5.5604009601778301</c:v>
                </c:pt>
                <c:pt idx="2949">
                  <c:v>5.5604009601778301</c:v>
                </c:pt>
                <c:pt idx="2950">
                  <c:v>5.5604009601778301</c:v>
                </c:pt>
                <c:pt idx="2951">
                  <c:v>5.5604009601778301</c:v>
                </c:pt>
                <c:pt idx="2952">
                  <c:v>5.5604009601778301</c:v>
                </c:pt>
                <c:pt idx="2953">
                  <c:v>5.5604009601778301</c:v>
                </c:pt>
                <c:pt idx="2954">
                  <c:v>5.5604009601778301</c:v>
                </c:pt>
                <c:pt idx="2955">
                  <c:v>5.5604009601778301</c:v>
                </c:pt>
                <c:pt idx="2956">
                  <c:v>5.5604009601778301</c:v>
                </c:pt>
                <c:pt idx="2957">
                  <c:v>5.5604009601778301</c:v>
                </c:pt>
                <c:pt idx="2958">
                  <c:v>5.5604009601778301</c:v>
                </c:pt>
                <c:pt idx="2959">
                  <c:v>5.5604009601778301</c:v>
                </c:pt>
                <c:pt idx="2960">
                  <c:v>5.5604009601778301</c:v>
                </c:pt>
                <c:pt idx="2961">
                  <c:v>5.5604009601778301</c:v>
                </c:pt>
                <c:pt idx="2962">
                  <c:v>5.5604009601778301</c:v>
                </c:pt>
                <c:pt idx="2963">
                  <c:v>5.5604009601778301</c:v>
                </c:pt>
                <c:pt idx="2964">
                  <c:v>5.5604009601778301</c:v>
                </c:pt>
                <c:pt idx="2965">
                  <c:v>5.5604009601778301</c:v>
                </c:pt>
                <c:pt idx="2966">
                  <c:v>5.5604009601778301</c:v>
                </c:pt>
                <c:pt idx="2967">
                  <c:v>5.5604009601778301</c:v>
                </c:pt>
                <c:pt idx="2968">
                  <c:v>5.5604009601778301</c:v>
                </c:pt>
                <c:pt idx="2969">
                  <c:v>5.5604009601778301</c:v>
                </c:pt>
                <c:pt idx="2970">
                  <c:v>5.5604009601778301</c:v>
                </c:pt>
                <c:pt idx="2971">
                  <c:v>5.5604009601778301</c:v>
                </c:pt>
                <c:pt idx="2972">
                  <c:v>5.5604009601778301</c:v>
                </c:pt>
                <c:pt idx="2973">
                  <c:v>5.5604009601778301</c:v>
                </c:pt>
                <c:pt idx="2974">
                  <c:v>5.5604009601778301</c:v>
                </c:pt>
                <c:pt idx="2975">
                  <c:v>5.5604009601778301</c:v>
                </c:pt>
                <c:pt idx="2976">
                  <c:v>5.5604009601778301</c:v>
                </c:pt>
                <c:pt idx="2977">
                  <c:v>5.5604009601778301</c:v>
                </c:pt>
                <c:pt idx="2978">
                  <c:v>5.5604009601778301</c:v>
                </c:pt>
                <c:pt idx="2979">
                  <c:v>5.5604009601778301</c:v>
                </c:pt>
                <c:pt idx="2980">
                  <c:v>5.5604009601778301</c:v>
                </c:pt>
                <c:pt idx="2981">
                  <c:v>5.5604009601778301</c:v>
                </c:pt>
                <c:pt idx="2982">
                  <c:v>5.5604009601778301</c:v>
                </c:pt>
                <c:pt idx="2983">
                  <c:v>5.5604009601778301</c:v>
                </c:pt>
                <c:pt idx="2984">
                  <c:v>5.5604009601778301</c:v>
                </c:pt>
                <c:pt idx="2985">
                  <c:v>5.5604009601778301</c:v>
                </c:pt>
                <c:pt idx="2986">
                  <c:v>5.5604009601778301</c:v>
                </c:pt>
                <c:pt idx="2987">
                  <c:v>5.5604009601778301</c:v>
                </c:pt>
                <c:pt idx="2988">
                  <c:v>5.5604009601778301</c:v>
                </c:pt>
                <c:pt idx="2989">
                  <c:v>5.5604009601778301</c:v>
                </c:pt>
                <c:pt idx="2990">
                  <c:v>5.5604009601778301</c:v>
                </c:pt>
                <c:pt idx="2991">
                  <c:v>5.5604009601778301</c:v>
                </c:pt>
                <c:pt idx="2992">
                  <c:v>5.5604009601778301</c:v>
                </c:pt>
                <c:pt idx="2993">
                  <c:v>5.5604009601778301</c:v>
                </c:pt>
                <c:pt idx="2994">
                  <c:v>5.5604009601778301</c:v>
                </c:pt>
                <c:pt idx="2995">
                  <c:v>5.5604009601778301</c:v>
                </c:pt>
                <c:pt idx="2996">
                  <c:v>5.5604009601778301</c:v>
                </c:pt>
                <c:pt idx="2997">
                  <c:v>5.5604009601778301</c:v>
                </c:pt>
                <c:pt idx="2998">
                  <c:v>5.5604009601778301</c:v>
                </c:pt>
                <c:pt idx="2999">
                  <c:v>5.5604009601778301</c:v>
                </c:pt>
                <c:pt idx="3000">
                  <c:v>5.5604009601778301</c:v>
                </c:pt>
                <c:pt idx="3001">
                  <c:v>5.5604009601778301</c:v>
                </c:pt>
                <c:pt idx="3002">
                  <c:v>5.5604009601778301</c:v>
                </c:pt>
                <c:pt idx="3003">
                  <c:v>5.5604009601778301</c:v>
                </c:pt>
                <c:pt idx="3004">
                  <c:v>5.5604009601778301</c:v>
                </c:pt>
                <c:pt idx="3005">
                  <c:v>5.5604009601778301</c:v>
                </c:pt>
                <c:pt idx="3006">
                  <c:v>5.5604009601778301</c:v>
                </c:pt>
                <c:pt idx="3007">
                  <c:v>5.5604009601778301</c:v>
                </c:pt>
                <c:pt idx="3008">
                  <c:v>5.5604009601778301</c:v>
                </c:pt>
                <c:pt idx="3009">
                  <c:v>5.5604009601778301</c:v>
                </c:pt>
                <c:pt idx="3010">
                  <c:v>5.5604009601778301</c:v>
                </c:pt>
                <c:pt idx="3011">
                  <c:v>5.5604009601778301</c:v>
                </c:pt>
                <c:pt idx="3012">
                  <c:v>5.5604009601778301</c:v>
                </c:pt>
                <c:pt idx="3013">
                  <c:v>5.5604009601778301</c:v>
                </c:pt>
                <c:pt idx="3014">
                  <c:v>5.5604009601778301</c:v>
                </c:pt>
                <c:pt idx="3015">
                  <c:v>5.5604009601778301</c:v>
                </c:pt>
                <c:pt idx="3016">
                  <c:v>5.5604009601778301</c:v>
                </c:pt>
                <c:pt idx="3017">
                  <c:v>5.5604009601778301</c:v>
                </c:pt>
                <c:pt idx="3018">
                  <c:v>5.5604009601778301</c:v>
                </c:pt>
                <c:pt idx="3019">
                  <c:v>5.5604009601778301</c:v>
                </c:pt>
                <c:pt idx="3020">
                  <c:v>5.5604009601778301</c:v>
                </c:pt>
                <c:pt idx="3021">
                  <c:v>5.5604009601778301</c:v>
                </c:pt>
                <c:pt idx="3022">
                  <c:v>5.5604009601778301</c:v>
                </c:pt>
                <c:pt idx="3023">
                  <c:v>5.5604009601778301</c:v>
                </c:pt>
                <c:pt idx="3024">
                  <c:v>5.5604009601778301</c:v>
                </c:pt>
                <c:pt idx="3025">
                  <c:v>5.5604009601778301</c:v>
                </c:pt>
                <c:pt idx="3026">
                  <c:v>5.5604009601778301</c:v>
                </c:pt>
                <c:pt idx="3027">
                  <c:v>5.5604009601778301</c:v>
                </c:pt>
                <c:pt idx="3028">
                  <c:v>5.5604009601778301</c:v>
                </c:pt>
                <c:pt idx="3029">
                  <c:v>5.5604009601778301</c:v>
                </c:pt>
                <c:pt idx="3030">
                  <c:v>5.5604009601778301</c:v>
                </c:pt>
                <c:pt idx="3031">
                  <c:v>5.5604009601778301</c:v>
                </c:pt>
                <c:pt idx="3032">
                  <c:v>5.5604009601778301</c:v>
                </c:pt>
                <c:pt idx="3033">
                  <c:v>5.5604009601778301</c:v>
                </c:pt>
                <c:pt idx="3034">
                  <c:v>5.5604009601778301</c:v>
                </c:pt>
                <c:pt idx="3035">
                  <c:v>5.5604009601778301</c:v>
                </c:pt>
                <c:pt idx="3036">
                  <c:v>5.5604009601778301</c:v>
                </c:pt>
                <c:pt idx="3037">
                  <c:v>5.5604009601778301</c:v>
                </c:pt>
                <c:pt idx="3038">
                  <c:v>5.5604009601778301</c:v>
                </c:pt>
                <c:pt idx="3039">
                  <c:v>5.5604009601778301</c:v>
                </c:pt>
                <c:pt idx="3040">
                  <c:v>5.5604009601778301</c:v>
                </c:pt>
                <c:pt idx="3041">
                  <c:v>5.5604009601778301</c:v>
                </c:pt>
                <c:pt idx="3042">
                  <c:v>5.5604009601778301</c:v>
                </c:pt>
                <c:pt idx="3043">
                  <c:v>5.5604009601778301</c:v>
                </c:pt>
                <c:pt idx="3044">
                  <c:v>5.5604009601778301</c:v>
                </c:pt>
                <c:pt idx="3045">
                  <c:v>5.5604009601778301</c:v>
                </c:pt>
                <c:pt idx="3046">
                  <c:v>5.5604009601778301</c:v>
                </c:pt>
                <c:pt idx="3047">
                  <c:v>5.5604009601778301</c:v>
                </c:pt>
                <c:pt idx="3048">
                  <c:v>5.5604009601778301</c:v>
                </c:pt>
                <c:pt idx="3049">
                  <c:v>5.5604009601778301</c:v>
                </c:pt>
                <c:pt idx="3050">
                  <c:v>5.5604009601778301</c:v>
                </c:pt>
                <c:pt idx="3051">
                  <c:v>5.5604009601778301</c:v>
                </c:pt>
                <c:pt idx="3052">
                  <c:v>5.5604009601778301</c:v>
                </c:pt>
                <c:pt idx="3053">
                  <c:v>5.5604009601778301</c:v>
                </c:pt>
                <c:pt idx="3054">
                  <c:v>5.5604009601778301</c:v>
                </c:pt>
                <c:pt idx="3055">
                  <c:v>5.5604009601778301</c:v>
                </c:pt>
                <c:pt idx="3056">
                  <c:v>5.5604009601778301</c:v>
                </c:pt>
                <c:pt idx="3057">
                  <c:v>5.5604009601778301</c:v>
                </c:pt>
                <c:pt idx="3058">
                  <c:v>5.5604009601778301</c:v>
                </c:pt>
                <c:pt idx="3059">
                  <c:v>5.5604009601778301</c:v>
                </c:pt>
                <c:pt idx="3060">
                  <c:v>5.5604009601778301</c:v>
                </c:pt>
                <c:pt idx="3061">
                  <c:v>5.5604009601778301</c:v>
                </c:pt>
                <c:pt idx="3062">
                  <c:v>5.5604009601778301</c:v>
                </c:pt>
                <c:pt idx="3063">
                  <c:v>5.5604009601778301</c:v>
                </c:pt>
                <c:pt idx="3064">
                  <c:v>5.5604009601778301</c:v>
                </c:pt>
                <c:pt idx="3065">
                  <c:v>5.5604009601778301</c:v>
                </c:pt>
                <c:pt idx="3066">
                  <c:v>5.5604009601778301</c:v>
                </c:pt>
                <c:pt idx="3067">
                  <c:v>5.5604009601778301</c:v>
                </c:pt>
                <c:pt idx="3068">
                  <c:v>5.5604009601778301</c:v>
                </c:pt>
                <c:pt idx="3069">
                  <c:v>5.5604009601778301</c:v>
                </c:pt>
                <c:pt idx="3070">
                  <c:v>5.5604009601778301</c:v>
                </c:pt>
                <c:pt idx="3071">
                  <c:v>5.5604009601778301</c:v>
                </c:pt>
                <c:pt idx="3072">
                  <c:v>5.5604009601778301</c:v>
                </c:pt>
                <c:pt idx="3073">
                  <c:v>5.5604009601778301</c:v>
                </c:pt>
                <c:pt idx="3074">
                  <c:v>5.5604009601778301</c:v>
                </c:pt>
                <c:pt idx="3075">
                  <c:v>5.5604009601778301</c:v>
                </c:pt>
                <c:pt idx="3076">
                  <c:v>5.5604009601778301</c:v>
                </c:pt>
                <c:pt idx="3077">
                  <c:v>5.5604009601778301</c:v>
                </c:pt>
                <c:pt idx="3078">
                  <c:v>5.5604009601778301</c:v>
                </c:pt>
                <c:pt idx="3079">
                  <c:v>5.5604009601778301</c:v>
                </c:pt>
                <c:pt idx="3080">
                  <c:v>5.5604009601778301</c:v>
                </c:pt>
                <c:pt idx="3081">
                  <c:v>5.5604009601778301</c:v>
                </c:pt>
                <c:pt idx="3082">
                  <c:v>5.5604009601778301</c:v>
                </c:pt>
                <c:pt idx="3083">
                  <c:v>5.5604009601778301</c:v>
                </c:pt>
                <c:pt idx="3084">
                  <c:v>5.5604009601778301</c:v>
                </c:pt>
                <c:pt idx="3085">
                  <c:v>5.5604009601778301</c:v>
                </c:pt>
                <c:pt idx="3086">
                  <c:v>5.5604009601778301</c:v>
                </c:pt>
                <c:pt idx="3087">
                  <c:v>5.5604009601778301</c:v>
                </c:pt>
                <c:pt idx="3088">
                  <c:v>5.5604009601778301</c:v>
                </c:pt>
                <c:pt idx="3089">
                  <c:v>5.5604009601778301</c:v>
                </c:pt>
                <c:pt idx="3090">
                  <c:v>5.5604009601778301</c:v>
                </c:pt>
                <c:pt idx="3091">
                  <c:v>5.5604009601778301</c:v>
                </c:pt>
                <c:pt idx="3092">
                  <c:v>5.5604009601778301</c:v>
                </c:pt>
                <c:pt idx="3093">
                  <c:v>5.5604009601778301</c:v>
                </c:pt>
                <c:pt idx="3094">
                  <c:v>5.5604009601778301</c:v>
                </c:pt>
                <c:pt idx="3095">
                  <c:v>5.5604009601778301</c:v>
                </c:pt>
                <c:pt idx="3096">
                  <c:v>5.5604009601778301</c:v>
                </c:pt>
                <c:pt idx="3097">
                  <c:v>5.6894162000626602</c:v>
                </c:pt>
                <c:pt idx="3098">
                  <c:v>5.6894162000626602</c:v>
                </c:pt>
                <c:pt idx="3099">
                  <c:v>5.6894162000626602</c:v>
                </c:pt>
                <c:pt idx="3100">
                  <c:v>5.6894162000626602</c:v>
                </c:pt>
                <c:pt idx="3101">
                  <c:v>5.6894162000626602</c:v>
                </c:pt>
                <c:pt idx="3102">
                  <c:v>5.6894162000626602</c:v>
                </c:pt>
                <c:pt idx="3103">
                  <c:v>5.6894162000626602</c:v>
                </c:pt>
                <c:pt idx="3104">
                  <c:v>5.6894162000626602</c:v>
                </c:pt>
                <c:pt idx="3105">
                  <c:v>5.6894162000626602</c:v>
                </c:pt>
                <c:pt idx="3106">
                  <c:v>5.6894162000626602</c:v>
                </c:pt>
                <c:pt idx="3107">
                  <c:v>5.6894162000626602</c:v>
                </c:pt>
                <c:pt idx="3108">
                  <c:v>5.6894162000626602</c:v>
                </c:pt>
                <c:pt idx="3109">
                  <c:v>5.6894162000626602</c:v>
                </c:pt>
                <c:pt idx="3110">
                  <c:v>5.6894162000626602</c:v>
                </c:pt>
                <c:pt idx="3111">
                  <c:v>5.6894162000626602</c:v>
                </c:pt>
                <c:pt idx="3112">
                  <c:v>5.6894162000626602</c:v>
                </c:pt>
                <c:pt idx="3113">
                  <c:v>5.6894162000626602</c:v>
                </c:pt>
                <c:pt idx="3114">
                  <c:v>5.6894162000626602</c:v>
                </c:pt>
                <c:pt idx="3115">
                  <c:v>5.6894162000626602</c:v>
                </c:pt>
                <c:pt idx="3116">
                  <c:v>5.6894162000626602</c:v>
                </c:pt>
                <c:pt idx="3117">
                  <c:v>5.6894162000626602</c:v>
                </c:pt>
                <c:pt idx="3118">
                  <c:v>5.6894162000626602</c:v>
                </c:pt>
                <c:pt idx="3119">
                  <c:v>5.6894162000626602</c:v>
                </c:pt>
                <c:pt idx="3120">
                  <c:v>5.6894162000626602</c:v>
                </c:pt>
                <c:pt idx="3121">
                  <c:v>5.6894162000626602</c:v>
                </c:pt>
                <c:pt idx="3122">
                  <c:v>5.6894162000626602</c:v>
                </c:pt>
                <c:pt idx="3123">
                  <c:v>5.6894162000626602</c:v>
                </c:pt>
                <c:pt idx="3124">
                  <c:v>5.6894162000626602</c:v>
                </c:pt>
                <c:pt idx="3125">
                  <c:v>5.6894162000626602</c:v>
                </c:pt>
                <c:pt idx="3126">
                  <c:v>5.6894162000626602</c:v>
                </c:pt>
                <c:pt idx="3127">
                  <c:v>5.6894162000626602</c:v>
                </c:pt>
                <c:pt idx="3128">
                  <c:v>5.6894162000626602</c:v>
                </c:pt>
                <c:pt idx="3129">
                  <c:v>5.6894162000626602</c:v>
                </c:pt>
                <c:pt idx="3130">
                  <c:v>5.6894162000626602</c:v>
                </c:pt>
                <c:pt idx="3131">
                  <c:v>5.6894162000626602</c:v>
                </c:pt>
                <c:pt idx="3132">
                  <c:v>5.6894162000626602</c:v>
                </c:pt>
                <c:pt idx="3133">
                  <c:v>5.6894162000626602</c:v>
                </c:pt>
                <c:pt idx="3134">
                  <c:v>5.6894162000626602</c:v>
                </c:pt>
                <c:pt idx="3135">
                  <c:v>5.6894162000626602</c:v>
                </c:pt>
                <c:pt idx="3136">
                  <c:v>5.6894162000626602</c:v>
                </c:pt>
                <c:pt idx="3137">
                  <c:v>5.6894162000626602</c:v>
                </c:pt>
                <c:pt idx="3138">
                  <c:v>5.6894162000626602</c:v>
                </c:pt>
                <c:pt idx="3139">
                  <c:v>5.6894162000626602</c:v>
                </c:pt>
                <c:pt idx="3140">
                  <c:v>5.6894162000626602</c:v>
                </c:pt>
                <c:pt idx="3141">
                  <c:v>5.6894162000626602</c:v>
                </c:pt>
                <c:pt idx="3142">
                  <c:v>5.6894162000626602</c:v>
                </c:pt>
                <c:pt idx="3143">
                  <c:v>5.6894162000626602</c:v>
                </c:pt>
                <c:pt idx="3144">
                  <c:v>5.6894162000626602</c:v>
                </c:pt>
                <c:pt idx="3145">
                  <c:v>5.6894162000626602</c:v>
                </c:pt>
                <c:pt idx="3146">
                  <c:v>5.6894162000626602</c:v>
                </c:pt>
                <c:pt idx="3147">
                  <c:v>5.6894162000626602</c:v>
                </c:pt>
              </c:numCache>
            </c:numRef>
          </c:val>
          <c:smooth val="0"/>
          <c:extLst>
            <c:ext xmlns:c16="http://schemas.microsoft.com/office/drawing/2014/chart" uri="{C3380CC4-5D6E-409C-BE32-E72D297353CC}">
              <c16:uniqueId val="{00000001-A0B8-4D97-A021-C15C1683B950}"/>
            </c:ext>
          </c:extLst>
        </c:ser>
        <c:dLbls>
          <c:showLegendKey val="0"/>
          <c:showVal val="0"/>
          <c:showCatName val="0"/>
          <c:showSerName val="0"/>
          <c:showPercent val="0"/>
          <c:showBubbleSize val="0"/>
        </c:dLbls>
        <c:smooth val="0"/>
        <c:axId val="716976400"/>
        <c:axId val="716975416"/>
      </c:lineChart>
      <c:dateAx>
        <c:axId val="716976400"/>
        <c:scaling>
          <c:orientation val="minMax"/>
        </c:scaling>
        <c:delete val="0"/>
        <c:axPos val="b"/>
        <c:numFmt formatCode="########0"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5416"/>
        <c:crosses val="autoZero"/>
        <c:auto val="0"/>
        <c:lblOffset val="100"/>
        <c:baseTimeUnit val="days"/>
        <c:majorUnit val="6"/>
        <c:majorTimeUnit val="months"/>
      </c:dateAx>
      <c:valAx>
        <c:axId val="716975416"/>
        <c:scaling>
          <c:orientation val="minMax"/>
        </c:scaling>
        <c:delete val="0"/>
        <c:axPos val="l"/>
        <c:numFmt formatCode="#,##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6976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2" y="1"/>
            <a:ext cx="2980924" cy="464205"/>
          </a:xfrm>
          <a:prstGeom prst="rect">
            <a:avLst/>
          </a:prstGeom>
          <a:noFill/>
          <a:ln w="9525">
            <a:noFill/>
            <a:miter lim="800000"/>
            <a:headEnd/>
            <a:tailEnd/>
          </a:ln>
          <a:effectLst/>
        </p:spPr>
        <p:txBody>
          <a:bodyPr vert="horz" wrap="square" lIns="90308" tIns="45155" rIns="90308" bIns="45155" numCol="1" anchor="t" anchorCtr="0" compatLnSpc="1">
            <a:prstTxWarp prst="textNoShape">
              <a:avLst/>
            </a:prstTxWarp>
          </a:bodyPr>
          <a:lstStyle>
            <a:lvl1pPr defTabSz="902824" eaLnBrk="0" hangingPunct="0">
              <a:buClrTx/>
              <a:buFontTx/>
              <a:buNone/>
              <a:defRPr sz="1200" b="0">
                <a:latin typeface="Arial" charset="0"/>
              </a:defRPr>
            </a:lvl1pPr>
          </a:lstStyle>
          <a:p>
            <a:pPr>
              <a:defRPr/>
            </a:pPr>
            <a:endParaRPr lang="en-US"/>
          </a:p>
        </p:txBody>
      </p:sp>
      <p:sp>
        <p:nvSpPr>
          <p:cNvPr id="135171" name="Rectangle 3"/>
          <p:cNvSpPr>
            <a:spLocks noGrp="1" noChangeArrowheads="1"/>
          </p:cNvSpPr>
          <p:nvPr>
            <p:ph type="dt" sz="quarter" idx="1"/>
          </p:nvPr>
        </p:nvSpPr>
        <p:spPr bwMode="auto">
          <a:xfrm>
            <a:off x="3899397" y="1"/>
            <a:ext cx="2980924" cy="464205"/>
          </a:xfrm>
          <a:prstGeom prst="rect">
            <a:avLst/>
          </a:prstGeom>
          <a:noFill/>
          <a:ln w="9525">
            <a:noFill/>
            <a:miter lim="800000"/>
            <a:headEnd/>
            <a:tailEnd/>
          </a:ln>
          <a:effectLst/>
        </p:spPr>
        <p:txBody>
          <a:bodyPr vert="horz" wrap="square" lIns="90308" tIns="45155" rIns="90308" bIns="45155" numCol="1" anchor="t" anchorCtr="0" compatLnSpc="1">
            <a:prstTxWarp prst="textNoShape">
              <a:avLst/>
            </a:prstTxWarp>
          </a:bodyPr>
          <a:lstStyle>
            <a:lvl1pPr algn="r" defTabSz="902824" eaLnBrk="0" hangingPunct="0">
              <a:buClrTx/>
              <a:buFontTx/>
              <a:buNone/>
              <a:defRPr sz="1200" b="0">
                <a:latin typeface="Arial" charset="0"/>
              </a:defRPr>
            </a:lvl1pPr>
          </a:lstStyle>
          <a:p>
            <a:pPr>
              <a:defRPr/>
            </a:pPr>
            <a:fld id="{99804819-A6BD-42A4-A519-504B40FDACE5}" type="datetimeFigureOut">
              <a:rPr lang="en-US"/>
              <a:pPr>
                <a:defRPr/>
              </a:pPr>
              <a:t>4/6/2023</a:t>
            </a:fld>
            <a:endParaRPr lang="en-US" dirty="0"/>
          </a:p>
        </p:txBody>
      </p:sp>
      <p:sp>
        <p:nvSpPr>
          <p:cNvPr id="135172" name="Rectangle 4"/>
          <p:cNvSpPr>
            <a:spLocks noGrp="1" noChangeArrowheads="1"/>
          </p:cNvSpPr>
          <p:nvPr>
            <p:ph type="ftr" sz="quarter" idx="2"/>
          </p:nvPr>
        </p:nvSpPr>
        <p:spPr bwMode="auto">
          <a:xfrm>
            <a:off x="2" y="8830660"/>
            <a:ext cx="2980924" cy="464205"/>
          </a:xfrm>
          <a:prstGeom prst="rect">
            <a:avLst/>
          </a:prstGeom>
          <a:noFill/>
          <a:ln w="9525">
            <a:noFill/>
            <a:miter lim="800000"/>
            <a:headEnd/>
            <a:tailEnd/>
          </a:ln>
          <a:effectLst/>
        </p:spPr>
        <p:txBody>
          <a:bodyPr vert="horz" wrap="square" lIns="90308" tIns="45155" rIns="90308" bIns="45155" numCol="1" anchor="b" anchorCtr="0" compatLnSpc="1">
            <a:prstTxWarp prst="textNoShape">
              <a:avLst/>
            </a:prstTxWarp>
          </a:bodyPr>
          <a:lstStyle>
            <a:lvl1pPr defTabSz="902824" eaLnBrk="0" hangingPunct="0">
              <a:buClrTx/>
              <a:buFontTx/>
              <a:buNone/>
              <a:defRPr sz="1200" b="0">
                <a:latin typeface="Arial" charset="0"/>
              </a:defRPr>
            </a:lvl1pPr>
          </a:lstStyle>
          <a:p>
            <a:pPr>
              <a:defRPr/>
            </a:pPr>
            <a:endParaRPr lang="en-US"/>
          </a:p>
        </p:txBody>
      </p:sp>
      <p:sp>
        <p:nvSpPr>
          <p:cNvPr id="135173" name="Rectangle 5"/>
          <p:cNvSpPr>
            <a:spLocks noGrp="1" noChangeArrowheads="1"/>
          </p:cNvSpPr>
          <p:nvPr>
            <p:ph type="sldNum" sz="quarter" idx="3"/>
          </p:nvPr>
        </p:nvSpPr>
        <p:spPr bwMode="auto">
          <a:xfrm>
            <a:off x="3899397" y="8830660"/>
            <a:ext cx="2980924" cy="464205"/>
          </a:xfrm>
          <a:prstGeom prst="rect">
            <a:avLst/>
          </a:prstGeom>
          <a:noFill/>
          <a:ln w="9525">
            <a:noFill/>
            <a:miter lim="800000"/>
            <a:headEnd/>
            <a:tailEnd/>
          </a:ln>
          <a:effectLst/>
        </p:spPr>
        <p:txBody>
          <a:bodyPr vert="horz" wrap="square" lIns="90308" tIns="45155" rIns="90308" bIns="45155" numCol="1" anchor="b" anchorCtr="0" compatLnSpc="1">
            <a:prstTxWarp prst="textNoShape">
              <a:avLst/>
            </a:prstTxWarp>
          </a:bodyPr>
          <a:lstStyle>
            <a:lvl1pPr algn="r" defTabSz="902824" eaLnBrk="0" hangingPunct="0">
              <a:buClrTx/>
              <a:buFontTx/>
              <a:buNone/>
              <a:defRPr sz="1200" b="0">
                <a:latin typeface="Arial" charset="0"/>
              </a:defRPr>
            </a:lvl1pPr>
          </a:lstStyle>
          <a:p>
            <a:pPr>
              <a:defRPr/>
            </a:pPr>
            <a:fld id="{4DDF3DFE-19C4-4DD4-A4AB-2CB7EEB5BFFB}" type="slidenum">
              <a:rPr lang="en-US"/>
              <a:pPr>
                <a:defRPr/>
              </a:pPr>
              <a:t>‹#›</a:t>
            </a:fld>
            <a:endParaRPr lang="en-US" dirty="0"/>
          </a:p>
        </p:txBody>
      </p:sp>
    </p:spTree>
    <p:extLst>
      <p:ext uri="{BB962C8B-B14F-4D97-AF65-F5344CB8AC3E}">
        <p14:creationId xmlns:p14="http://schemas.microsoft.com/office/powerpoint/2010/main" val="3554029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 y="1"/>
            <a:ext cx="2980924" cy="464205"/>
          </a:xfrm>
          <a:prstGeom prst="rect">
            <a:avLst/>
          </a:prstGeom>
          <a:noFill/>
          <a:ln w="9525">
            <a:noFill/>
            <a:miter lim="800000"/>
            <a:headEnd/>
            <a:tailEnd/>
          </a:ln>
        </p:spPr>
        <p:txBody>
          <a:bodyPr vert="horz" wrap="square" lIns="93172" tIns="46585" rIns="93172" bIns="46585" numCol="1" anchor="t" anchorCtr="0" compatLnSpc="1">
            <a:prstTxWarp prst="textNoShape">
              <a:avLst/>
            </a:prstTxWarp>
          </a:bodyPr>
          <a:lstStyle>
            <a:lvl1pPr defTabSz="931898">
              <a:buClrTx/>
              <a:buFontTx/>
              <a:buNone/>
              <a:defRPr sz="1200" b="0">
                <a:latin typeface="Arial" charset="0"/>
              </a:defRPr>
            </a:lvl1pPr>
          </a:lstStyle>
          <a:p>
            <a:pPr>
              <a:defRPr/>
            </a:pPr>
            <a:endParaRPr lang="en-US"/>
          </a:p>
        </p:txBody>
      </p:sp>
      <p:sp>
        <p:nvSpPr>
          <p:cNvPr id="5123" name="Rectangle 3"/>
          <p:cNvSpPr>
            <a:spLocks noGrp="1" noChangeArrowheads="1"/>
          </p:cNvSpPr>
          <p:nvPr>
            <p:ph type="dt" idx="1"/>
          </p:nvPr>
        </p:nvSpPr>
        <p:spPr bwMode="auto">
          <a:xfrm>
            <a:off x="3899397" y="1"/>
            <a:ext cx="2980924" cy="464205"/>
          </a:xfrm>
          <a:prstGeom prst="rect">
            <a:avLst/>
          </a:prstGeom>
          <a:noFill/>
          <a:ln w="9525">
            <a:noFill/>
            <a:miter lim="800000"/>
            <a:headEnd/>
            <a:tailEnd/>
          </a:ln>
        </p:spPr>
        <p:txBody>
          <a:bodyPr vert="horz" wrap="square" lIns="93172" tIns="46585" rIns="93172" bIns="46585" numCol="1" anchor="t" anchorCtr="0" compatLnSpc="1">
            <a:prstTxWarp prst="textNoShape">
              <a:avLst/>
            </a:prstTxWarp>
          </a:bodyPr>
          <a:lstStyle>
            <a:lvl1pPr algn="r" defTabSz="931898">
              <a:buClrTx/>
              <a:buFontTx/>
              <a:buNone/>
              <a:defRPr sz="1200" b="0">
                <a:latin typeface="Arial" charset="0"/>
              </a:defRPr>
            </a:lvl1pPr>
          </a:lstStyle>
          <a:p>
            <a:pPr>
              <a:defRPr/>
            </a:pPr>
            <a:endParaRPr lang="en-US"/>
          </a:p>
        </p:txBody>
      </p:sp>
      <p:sp>
        <p:nvSpPr>
          <p:cNvPr id="114692" name="Rectangle 4"/>
          <p:cNvSpPr>
            <a:spLocks noGrp="1" noRot="1" noChangeAspect="1" noChangeArrowheads="1" noTextEdit="1"/>
          </p:cNvSpPr>
          <p:nvPr>
            <p:ph type="sldImg" idx="2"/>
          </p:nvPr>
        </p:nvSpPr>
        <p:spPr bwMode="auto">
          <a:xfrm>
            <a:off x="342900" y="698500"/>
            <a:ext cx="6196013" cy="34861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8480" y="4416098"/>
            <a:ext cx="5504854" cy="4182458"/>
          </a:xfrm>
          <a:prstGeom prst="rect">
            <a:avLst/>
          </a:prstGeom>
          <a:noFill/>
          <a:ln w="9525">
            <a:noFill/>
            <a:miter lim="800000"/>
            <a:headEnd/>
            <a:tailEnd/>
          </a:ln>
        </p:spPr>
        <p:txBody>
          <a:bodyPr vert="horz" wrap="square" lIns="93172" tIns="46585" rIns="93172" bIns="465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2" y="8830660"/>
            <a:ext cx="2980924" cy="464205"/>
          </a:xfrm>
          <a:prstGeom prst="rect">
            <a:avLst/>
          </a:prstGeom>
          <a:noFill/>
          <a:ln w="9525">
            <a:noFill/>
            <a:miter lim="800000"/>
            <a:headEnd/>
            <a:tailEnd/>
          </a:ln>
        </p:spPr>
        <p:txBody>
          <a:bodyPr vert="horz" wrap="square" lIns="93172" tIns="46585" rIns="93172" bIns="46585" numCol="1" anchor="b" anchorCtr="0" compatLnSpc="1">
            <a:prstTxWarp prst="textNoShape">
              <a:avLst/>
            </a:prstTxWarp>
          </a:bodyPr>
          <a:lstStyle>
            <a:lvl1pPr defTabSz="931898">
              <a:buClrTx/>
              <a:buFontTx/>
              <a:buNone/>
              <a:defRPr sz="1200" b="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99397" y="8830660"/>
            <a:ext cx="2980924" cy="464205"/>
          </a:xfrm>
          <a:prstGeom prst="rect">
            <a:avLst/>
          </a:prstGeom>
          <a:noFill/>
          <a:ln w="9525">
            <a:noFill/>
            <a:miter lim="800000"/>
            <a:headEnd/>
            <a:tailEnd/>
          </a:ln>
        </p:spPr>
        <p:txBody>
          <a:bodyPr vert="horz" wrap="square" lIns="93172" tIns="46585" rIns="93172" bIns="46585" numCol="1" anchor="b" anchorCtr="0" compatLnSpc="1">
            <a:prstTxWarp prst="textNoShape">
              <a:avLst/>
            </a:prstTxWarp>
          </a:bodyPr>
          <a:lstStyle>
            <a:lvl1pPr algn="r" defTabSz="931898">
              <a:buClrTx/>
              <a:buFontTx/>
              <a:buNone/>
              <a:defRPr sz="1200" b="0">
                <a:latin typeface="Arial" charset="0"/>
              </a:defRPr>
            </a:lvl1pPr>
          </a:lstStyle>
          <a:p>
            <a:pPr>
              <a:defRPr/>
            </a:pPr>
            <a:fld id="{046DC606-B645-4929-B5CF-0794EB56B237}" type="slidenum">
              <a:rPr lang="en-US"/>
              <a:pPr>
                <a:defRPr/>
              </a:pPr>
              <a:t>‹#›</a:t>
            </a:fld>
            <a:endParaRPr lang="en-US" dirty="0"/>
          </a:p>
        </p:txBody>
      </p:sp>
    </p:spTree>
    <p:extLst>
      <p:ext uri="{BB962C8B-B14F-4D97-AF65-F5344CB8AC3E}">
        <p14:creationId xmlns:p14="http://schemas.microsoft.com/office/powerpoint/2010/main" val="8967606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1</a:t>
            </a:fld>
            <a:endParaRPr lang="en-US" dirty="0"/>
          </a:p>
        </p:txBody>
      </p:sp>
    </p:spTree>
    <p:extLst>
      <p:ext uri="{BB962C8B-B14F-4D97-AF65-F5344CB8AC3E}">
        <p14:creationId xmlns:p14="http://schemas.microsoft.com/office/powerpoint/2010/main" val="1071601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5F8FD8E-421A-5B41-8CE3-5C78CE8EBE16}" type="slidenum">
              <a:rPr kumimoji="0" lang="en-US" sz="1200" b="0" i="0" u="none" strike="noStrike" kern="1200" cap="none" spc="0" normalizeH="0" baseline="0" noProof="0">
                <a:ln>
                  <a:noFill/>
                </a:ln>
                <a:solidFill>
                  <a:srgbClr val="000000"/>
                </a:solidFill>
                <a:effectLst/>
                <a:uLnTx/>
                <a:uFillTx/>
                <a:latin typeface="Arial" pitchFamily="-104" charset="0"/>
                <a:ea typeface="ＭＳ Ｐゴシック" charset="-128"/>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pitchFamily="-104" charset="0"/>
              <a:ea typeface="ＭＳ Ｐゴシック" charset="-128"/>
            </a:endParaRPr>
          </a:p>
        </p:txBody>
      </p:sp>
      <p:sp>
        <p:nvSpPr>
          <p:cNvPr id="114691" name="Rectangle 2"/>
          <p:cNvSpPr>
            <a:spLocks noGrp="1" noRot="1" noChangeAspect="1" noChangeArrowheads="1" noTextEdit="1"/>
          </p:cNvSpPr>
          <p:nvPr>
            <p:ph type="sldImg"/>
          </p:nvPr>
        </p:nvSpPr>
        <p:spPr>
          <a:xfrm>
            <a:off x="342900" y="703263"/>
            <a:ext cx="6172200" cy="3473450"/>
          </a:xfrm>
          <a:ln/>
        </p:spPr>
      </p:sp>
      <p:sp>
        <p:nvSpPr>
          <p:cNvPr id="114692" name="Rectangle 3"/>
          <p:cNvSpPr>
            <a:spLocks noGrp="1" noChangeArrowheads="1"/>
          </p:cNvSpPr>
          <p:nvPr>
            <p:ph type="body" idx="1"/>
          </p:nvPr>
        </p:nvSpPr>
        <p:spPr>
          <a:xfrm>
            <a:off x="914400" y="4416425"/>
            <a:ext cx="5029200" cy="4183063"/>
          </a:xfrm>
          <a:noFill/>
          <a:ln/>
        </p:spPr>
        <p:txBody>
          <a:bodyPr/>
          <a:lstStyle/>
          <a:p>
            <a:pPr eaLnBrk="1" hangingPunct="1"/>
            <a:endParaRPr lang="en-US" dirty="0">
              <a:latin typeface="Arial" pitchFamily="-104" charset="0"/>
            </a:endParaRPr>
          </a:p>
        </p:txBody>
      </p:sp>
    </p:spTree>
    <p:extLst>
      <p:ext uri="{BB962C8B-B14F-4D97-AF65-F5344CB8AC3E}">
        <p14:creationId xmlns:p14="http://schemas.microsoft.com/office/powerpoint/2010/main" val="36439347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5F8FD8E-421A-5B41-8CE3-5C78CE8EBE16}" type="slidenum">
              <a:rPr kumimoji="0" lang="en-US" sz="1200" b="0" i="0" u="none" strike="noStrike" kern="1200" cap="none" spc="0" normalizeH="0" baseline="0" noProof="0">
                <a:ln>
                  <a:noFill/>
                </a:ln>
                <a:solidFill>
                  <a:srgbClr val="000000"/>
                </a:solidFill>
                <a:effectLst/>
                <a:uLnTx/>
                <a:uFillTx/>
                <a:latin typeface="Arial" pitchFamily="-104" charset="0"/>
                <a:ea typeface="ＭＳ Ｐゴシック" charset="-128"/>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Arial" pitchFamily="-104" charset="0"/>
              <a:ea typeface="ＭＳ Ｐゴシック" charset="-128"/>
            </a:endParaRPr>
          </a:p>
        </p:txBody>
      </p:sp>
      <p:sp>
        <p:nvSpPr>
          <p:cNvPr id="114691" name="Rectangle 2"/>
          <p:cNvSpPr>
            <a:spLocks noGrp="1" noRot="1" noChangeAspect="1" noChangeArrowheads="1" noTextEdit="1"/>
          </p:cNvSpPr>
          <p:nvPr>
            <p:ph type="sldImg"/>
          </p:nvPr>
        </p:nvSpPr>
        <p:spPr>
          <a:xfrm>
            <a:off x="342900" y="703263"/>
            <a:ext cx="6172200" cy="3473450"/>
          </a:xfrm>
          <a:ln/>
        </p:spPr>
      </p:sp>
      <p:sp>
        <p:nvSpPr>
          <p:cNvPr id="114692" name="Rectangle 3"/>
          <p:cNvSpPr>
            <a:spLocks noGrp="1" noChangeArrowheads="1"/>
          </p:cNvSpPr>
          <p:nvPr>
            <p:ph type="body" idx="1"/>
          </p:nvPr>
        </p:nvSpPr>
        <p:spPr>
          <a:xfrm>
            <a:off x="914400" y="4416425"/>
            <a:ext cx="5029200" cy="4183063"/>
          </a:xfrm>
          <a:noFill/>
          <a:ln/>
        </p:spPr>
        <p:txBody>
          <a:bodyPr/>
          <a:lstStyle/>
          <a:p>
            <a:pPr eaLnBrk="1" hangingPunct="1"/>
            <a:endParaRPr lang="en-US" dirty="0">
              <a:latin typeface="Arial" pitchFamily="-104" charset="0"/>
            </a:endParaRPr>
          </a:p>
        </p:txBody>
      </p:sp>
    </p:spTree>
    <p:extLst>
      <p:ext uri="{BB962C8B-B14F-4D97-AF65-F5344CB8AC3E}">
        <p14:creationId xmlns:p14="http://schemas.microsoft.com/office/powerpoint/2010/main" val="2192469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2</a:t>
            </a:fld>
            <a:endParaRPr lang="en-US" dirty="0"/>
          </a:p>
        </p:txBody>
      </p:sp>
    </p:spTree>
    <p:extLst>
      <p:ext uri="{BB962C8B-B14F-4D97-AF65-F5344CB8AC3E}">
        <p14:creationId xmlns:p14="http://schemas.microsoft.com/office/powerpoint/2010/main" val="1786178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3</a:t>
            </a:fld>
            <a:endParaRPr lang="en-US" dirty="0"/>
          </a:p>
        </p:txBody>
      </p:sp>
    </p:spTree>
    <p:extLst>
      <p:ext uri="{BB962C8B-B14F-4D97-AF65-F5344CB8AC3E}">
        <p14:creationId xmlns:p14="http://schemas.microsoft.com/office/powerpoint/2010/main" val="3927388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4</a:t>
            </a:fld>
            <a:endParaRPr lang="en-US" dirty="0"/>
          </a:p>
        </p:txBody>
      </p:sp>
    </p:spTree>
    <p:extLst>
      <p:ext uri="{BB962C8B-B14F-4D97-AF65-F5344CB8AC3E}">
        <p14:creationId xmlns:p14="http://schemas.microsoft.com/office/powerpoint/2010/main" val="1777777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5</a:t>
            </a:fld>
            <a:endParaRPr lang="en-US" dirty="0"/>
          </a:p>
        </p:txBody>
      </p:sp>
    </p:spTree>
    <p:extLst>
      <p:ext uri="{BB962C8B-B14F-4D97-AF65-F5344CB8AC3E}">
        <p14:creationId xmlns:p14="http://schemas.microsoft.com/office/powerpoint/2010/main" val="2073446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6</a:t>
            </a:fld>
            <a:endParaRPr lang="en-US" dirty="0"/>
          </a:p>
        </p:txBody>
      </p:sp>
    </p:spTree>
    <p:extLst>
      <p:ext uri="{BB962C8B-B14F-4D97-AF65-F5344CB8AC3E}">
        <p14:creationId xmlns:p14="http://schemas.microsoft.com/office/powerpoint/2010/main" val="3717432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8</a:t>
            </a:fld>
            <a:endParaRPr lang="en-US" dirty="0"/>
          </a:p>
        </p:txBody>
      </p:sp>
    </p:spTree>
    <p:extLst>
      <p:ext uri="{BB962C8B-B14F-4D97-AF65-F5344CB8AC3E}">
        <p14:creationId xmlns:p14="http://schemas.microsoft.com/office/powerpoint/2010/main" val="2046478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9</a:t>
            </a:fld>
            <a:endParaRPr lang="en-US" dirty="0"/>
          </a:p>
        </p:txBody>
      </p:sp>
    </p:spTree>
    <p:extLst>
      <p:ext uri="{BB962C8B-B14F-4D97-AF65-F5344CB8AC3E}">
        <p14:creationId xmlns:p14="http://schemas.microsoft.com/office/powerpoint/2010/main" val="3893645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46DC606-B645-4929-B5CF-0794EB56B237}" type="slidenum">
              <a:rPr lang="en-US" smtClean="0"/>
              <a:pPr>
                <a:defRPr/>
              </a:pPr>
              <a:t>10</a:t>
            </a:fld>
            <a:endParaRPr lang="en-US" dirty="0"/>
          </a:p>
        </p:txBody>
      </p:sp>
    </p:spTree>
    <p:extLst>
      <p:ext uri="{BB962C8B-B14F-4D97-AF65-F5344CB8AC3E}">
        <p14:creationId xmlns:p14="http://schemas.microsoft.com/office/powerpoint/2010/main" val="1113730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914400" y="2130426"/>
            <a:ext cx="10363200" cy="1470025"/>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1828800" y="3886200"/>
            <a:ext cx="8534400" cy="1752600"/>
          </a:xfrm>
        </p:spPr>
        <p:txBody>
          <a:bodyPr/>
          <a:lstStyle>
            <a:lvl1pPr marL="0" indent="0" algn="ctr">
              <a:buFontTx/>
              <a:buNone/>
              <a:defRPr b="1"/>
            </a:lvl1pPr>
          </a:lstStyle>
          <a:p>
            <a:r>
              <a:rPr lang="en-US"/>
              <a:t>Click to edit Master subtitle style</a:t>
            </a:r>
          </a:p>
        </p:txBody>
      </p:sp>
    </p:spTree>
    <p:extLst>
      <p:ext uri="{BB962C8B-B14F-4D97-AF65-F5344CB8AC3E}">
        <p14:creationId xmlns:p14="http://schemas.microsoft.com/office/powerpoint/2010/main" val="94621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F7DB9294-512E-42FA-989C-E3710C4400D4}"/>
              </a:ext>
            </a:extLst>
          </p:cNvPr>
          <p:cNvSpPr>
            <a:spLocks noGrp="1" noChangeArrowheads="1"/>
          </p:cNvSpPr>
          <p:nvPr>
            <p:ph type="sldNum" sz="quarter" idx="12"/>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0945396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7" name="Slide Number Placeholder 6">
            <a:extLst>
              <a:ext uri="{FF2B5EF4-FFF2-40B4-BE49-F238E27FC236}">
                <a16:creationId xmlns:a16="http://schemas.microsoft.com/office/drawing/2014/main" id="{CBE298BC-E58D-4338-86DD-D81E022DA72A}"/>
              </a:ext>
            </a:extLst>
          </p:cNvPr>
          <p:cNvSpPr>
            <a:spLocks noGrp="1" noChangeArrowheads="1"/>
          </p:cNvSpPr>
          <p:nvPr>
            <p:ph type="sldNum" sz="quarter" idx="12"/>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343762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6">
            <a:extLst>
              <a:ext uri="{FF2B5EF4-FFF2-40B4-BE49-F238E27FC236}">
                <a16:creationId xmlns:a16="http://schemas.microsoft.com/office/drawing/2014/main" id="{87C48029-C14D-4DD5-8E3A-3B0957B425D5}"/>
              </a:ext>
            </a:extLst>
          </p:cNvPr>
          <p:cNvSpPr>
            <a:spLocks noGrp="1" noChangeArrowheads="1"/>
          </p:cNvSpPr>
          <p:nvPr>
            <p:ph type="sldNum" sz="quarter" idx="12"/>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301174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6">
            <a:extLst>
              <a:ext uri="{FF2B5EF4-FFF2-40B4-BE49-F238E27FC236}">
                <a16:creationId xmlns:a16="http://schemas.microsoft.com/office/drawing/2014/main" id="{A4A62347-5D16-42B4-9080-0F9D72FEC8AD}"/>
              </a:ext>
            </a:extLst>
          </p:cNvPr>
          <p:cNvSpPr>
            <a:spLocks noGrp="1" noChangeArrowheads="1"/>
          </p:cNvSpPr>
          <p:nvPr>
            <p:ph type="sldNum" sz="quarter" idx="12"/>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395161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6">
            <a:extLst>
              <a:ext uri="{FF2B5EF4-FFF2-40B4-BE49-F238E27FC236}">
                <a16:creationId xmlns:a16="http://schemas.microsoft.com/office/drawing/2014/main" id="{0D2F6A1E-83BA-4AAD-A67A-84F00A0E5E8A}"/>
              </a:ext>
            </a:extLst>
          </p:cNvPr>
          <p:cNvSpPr>
            <a:spLocks noGrp="1" noChangeArrowheads="1"/>
          </p:cNvSpPr>
          <p:nvPr>
            <p:ph type="sldNum" sz="quarter" idx="12"/>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47589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F7DB9294-512E-42FA-989C-E3710C4400D4}"/>
              </a:ext>
            </a:extLst>
          </p:cNvPr>
          <p:cNvSpPr>
            <a:spLocks noGrp="1" noChangeArrowheads="1"/>
          </p:cNvSpPr>
          <p:nvPr>
            <p:ph type="sldNum" sz="quarter" idx="12"/>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9681989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98431" y="44450"/>
            <a:ext cx="9995139" cy="731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609600" y="1112808"/>
            <a:ext cx="10972800" cy="50133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7" name="Slide Number Placeholder 6">
            <a:extLst>
              <a:ext uri="{FF2B5EF4-FFF2-40B4-BE49-F238E27FC236}">
                <a16:creationId xmlns:a16="http://schemas.microsoft.com/office/drawing/2014/main" id="{B7124DAA-0DDB-4C48-821B-BD3CED283B82}"/>
              </a:ext>
            </a:extLst>
          </p:cNvPr>
          <p:cNvSpPr>
            <a:spLocks noGrp="1" noChangeArrowheads="1"/>
          </p:cNvSpPr>
          <p:nvPr>
            <p:ph type="sldNum" sz="quarter" idx="4"/>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25320156"/>
      </p:ext>
    </p:extLst>
  </p:cSld>
  <p:clrMap bg1="lt1" tx1="dk1" bg2="lt2" tx2="dk2" accent1="accent1" accent2="accent2" accent3="accent3" accent4="accent4" accent5="accent5" accent6="accent6" hlink="hlink" folHlink="folHlink"/>
  <p:sldLayoutIdLst>
    <p:sldLayoutId id="2147485480" r:id="rId1"/>
    <p:sldLayoutId id="2147485481" r:id="rId2"/>
    <p:sldLayoutId id="2147485482" r:id="rId3"/>
    <p:sldLayoutId id="2147485483" r:id="rId4"/>
    <p:sldLayoutId id="2147485484" r:id="rId5"/>
    <p:sldLayoutId id="2147485485" r:id="rId6"/>
  </p:sldLayoutIdLst>
  <p:hf hdr="0" ftr="0" dt="0"/>
  <p:txStyles>
    <p:titleStyle>
      <a:lvl1pPr algn="ctr" rtl="0" eaLnBrk="0" fontAlgn="base" hangingPunct="0">
        <a:spcBef>
          <a:spcPct val="0"/>
        </a:spcBef>
        <a:spcAft>
          <a:spcPct val="0"/>
        </a:spcAft>
        <a:defRPr sz="2800" b="1">
          <a:solidFill>
            <a:srgbClr val="00539B"/>
          </a:solidFill>
          <a:latin typeface="+mj-lt"/>
          <a:ea typeface="+mj-ea"/>
          <a:cs typeface="+mj-cs"/>
        </a:defRPr>
      </a:lvl1pPr>
      <a:lvl2pPr algn="ctr" rtl="0" eaLnBrk="0" fontAlgn="base" hangingPunct="0">
        <a:spcBef>
          <a:spcPct val="0"/>
        </a:spcBef>
        <a:spcAft>
          <a:spcPct val="0"/>
        </a:spcAft>
        <a:defRPr sz="4000" b="1">
          <a:solidFill>
            <a:srgbClr val="333399"/>
          </a:solidFill>
          <a:latin typeface="Arial" charset="0"/>
        </a:defRPr>
      </a:lvl2pPr>
      <a:lvl3pPr algn="ctr" rtl="0" eaLnBrk="0" fontAlgn="base" hangingPunct="0">
        <a:spcBef>
          <a:spcPct val="0"/>
        </a:spcBef>
        <a:spcAft>
          <a:spcPct val="0"/>
        </a:spcAft>
        <a:defRPr sz="4000" b="1">
          <a:solidFill>
            <a:srgbClr val="333399"/>
          </a:solidFill>
          <a:latin typeface="Arial" charset="0"/>
        </a:defRPr>
      </a:lvl3pPr>
      <a:lvl4pPr algn="ctr" rtl="0" eaLnBrk="0" fontAlgn="base" hangingPunct="0">
        <a:spcBef>
          <a:spcPct val="0"/>
        </a:spcBef>
        <a:spcAft>
          <a:spcPct val="0"/>
        </a:spcAft>
        <a:defRPr sz="4000" b="1">
          <a:solidFill>
            <a:srgbClr val="333399"/>
          </a:solidFill>
          <a:latin typeface="Arial" charset="0"/>
        </a:defRPr>
      </a:lvl4pPr>
      <a:lvl5pPr algn="ctr" rtl="0" eaLnBrk="0" fontAlgn="base" hangingPunct="0">
        <a:spcBef>
          <a:spcPct val="0"/>
        </a:spcBef>
        <a:spcAft>
          <a:spcPct val="0"/>
        </a:spcAft>
        <a:defRPr sz="4000" b="1">
          <a:solidFill>
            <a:srgbClr val="333399"/>
          </a:solidFill>
          <a:latin typeface="Arial" charset="0"/>
        </a:defRPr>
      </a:lvl5pPr>
      <a:lvl6pPr marL="457200" algn="ctr" rtl="0" fontAlgn="base">
        <a:spcBef>
          <a:spcPct val="0"/>
        </a:spcBef>
        <a:spcAft>
          <a:spcPct val="0"/>
        </a:spcAft>
        <a:defRPr sz="4000" b="1">
          <a:solidFill>
            <a:srgbClr val="333399"/>
          </a:solidFill>
          <a:latin typeface="Arial" charset="0"/>
        </a:defRPr>
      </a:lvl6pPr>
      <a:lvl7pPr marL="914400" algn="ctr" rtl="0" fontAlgn="base">
        <a:spcBef>
          <a:spcPct val="0"/>
        </a:spcBef>
        <a:spcAft>
          <a:spcPct val="0"/>
        </a:spcAft>
        <a:defRPr sz="4000" b="1">
          <a:solidFill>
            <a:srgbClr val="333399"/>
          </a:solidFill>
          <a:latin typeface="Arial" charset="0"/>
        </a:defRPr>
      </a:lvl7pPr>
      <a:lvl8pPr marL="1371600" algn="ctr" rtl="0" fontAlgn="base">
        <a:spcBef>
          <a:spcPct val="0"/>
        </a:spcBef>
        <a:spcAft>
          <a:spcPct val="0"/>
        </a:spcAft>
        <a:defRPr sz="4000" b="1">
          <a:solidFill>
            <a:srgbClr val="333399"/>
          </a:solidFill>
          <a:latin typeface="Arial" charset="0"/>
        </a:defRPr>
      </a:lvl8pPr>
      <a:lvl9pPr marL="1828800" algn="ctr" rtl="0" fontAlgn="base">
        <a:spcBef>
          <a:spcPct val="0"/>
        </a:spcBef>
        <a:spcAft>
          <a:spcPct val="0"/>
        </a:spcAft>
        <a:defRPr sz="4000" b="1">
          <a:solidFill>
            <a:srgbClr val="333399"/>
          </a:solidFill>
          <a:latin typeface="Arial" charset="0"/>
        </a:defRPr>
      </a:lvl9pPr>
    </p:titleStyle>
    <p:bodyStyle>
      <a:lvl1pPr marL="342900" indent="-342900" algn="l" rtl="0" eaLnBrk="0" fontAlgn="base" hangingPunct="0">
        <a:spcBef>
          <a:spcPct val="20000"/>
        </a:spcBef>
        <a:spcAft>
          <a:spcPct val="0"/>
        </a:spcAft>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b="1">
          <a:solidFill>
            <a:schemeClr val="tx1"/>
          </a:solidFill>
          <a:latin typeface="+mn-lt"/>
        </a:defRPr>
      </a:lvl2pPr>
      <a:lvl3pPr marL="1143000" indent="-228600" algn="l" rtl="0" eaLnBrk="0" fontAlgn="base" hangingPunct="0">
        <a:spcBef>
          <a:spcPct val="20000"/>
        </a:spcBef>
        <a:spcAft>
          <a:spcPct val="0"/>
        </a:spcAft>
        <a:buChar char="•"/>
        <a:defRPr sz="2000" b="1">
          <a:solidFill>
            <a:schemeClr val="tx1"/>
          </a:solidFill>
          <a:latin typeface="+mn-lt"/>
        </a:defRPr>
      </a:lvl3pPr>
      <a:lvl4pPr marL="1600200" indent="-228600" algn="l" rtl="0" eaLnBrk="0" fontAlgn="base" hangingPunct="0">
        <a:spcBef>
          <a:spcPct val="20000"/>
        </a:spcBef>
        <a:spcAft>
          <a:spcPct val="0"/>
        </a:spcAft>
        <a:buChar char="–"/>
        <a:defRPr sz="2000">
          <a:solidFill>
            <a:srgbClr val="3366FF"/>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98431" y="44450"/>
            <a:ext cx="9995139" cy="731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609600" y="1112808"/>
            <a:ext cx="10972800" cy="50133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7" name="Slide Number Placeholder 6">
            <a:extLst>
              <a:ext uri="{FF2B5EF4-FFF2-40B4-BE49-F238E27FC236}">
                <a16:creationId xmlns:a16="http://schemas.microsoft.com/office/drawing/2014/main" id="{B7124DAA-0DDB-4C48-821B-BD3CED283B82}"/>
              </a:ext>
            </a:extLst>
          </p:cNvPr>
          <p:cNvSpPr>
            <a:spLocks noGrp="1" noChangeArrowheads="1"/>
          </p:cNvSpPr>
          <p:nvPr>
            <p:ph type="sldNum" sz="quarter" idx="4"/>
          </p:nvPr>
        </p:nvSpPr>
        <p:spPr>
          <a:xfrm>
            <a:off x="9288018" y="6509984"/>
            <a:ext cx="1625600" cy="244134"/>
          </a:xfrm>
          <a:prstGeom prst="rect">
            <a:avLst/>
          </a:prstGeom>
        </p:spPr>
        <p:txBody>
          <a:bodyPr/>
          <a:lstStyle>
            <a:lvl1pPr algn="ctr">
              <a:defRPr sz="1100" b="0" i="0"/>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3D7679D-4CEE-4A2B-B5DA-DE267311BCA8}" type="slidenum">
              <a:rPr kumimoji="0" lang="en-US" sz="11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727958658"/>
      </p:ext>
    </p:extLst>
  </p:cSld>
  <p:clrMap bg1="lt1" tx1="dk1" bg2="lt2" tx2="dk2" accent1="accent1" accent2="accent2" accent3="accent3" accent4="accent4" accent5="accent5" accent6="accent6" hlink="hlink" folHlink="folHlink"/>
  <p:sldLayoutIdLst>
    <p:sldLayoutId id="2147485476" r:id="rId1"/>
  </p:sldLayoutIdLst>
  <p:hf hdr="0" ftr="0" dt="0"/>
  <p:txStyles>
    <p:titleStyle>
      <a:lvl1pPr algn="ctr" rtl="0" eaLnBrk="0" fontAlgn="base" hangingPunct="0">
        <a:spcBef>
          <a:spcPct val="0"/>
        </a:spcBef>
        <a:spcAft>
          <a:spcPct val="0"/>
        </a:spcAft>
        <a:defRPr sz="2800" b="1">
          <a:solidFill>
            <a:srgbClr val="00539B"/>
          </a:solidFill>
          <a:latin typeface="+mj-lt"/>
          <a:ea typeface="+mj-ea"/>
          <a:cs typeface="+mj-cs"/>
        </a:defRPr>
      </a:lvl1pPr>
      <a:lvl2pPr algn="ctr" rtl="0" eaLnBrk="0" fontAlgn="base" hangingPunct="0">
        <a:spcBef>
          <a:spcPct val="0"/>
        </a:spcBef>
        <a:spcAft>
          <a:spcPct val="0"/>
        </a:spcAft>
        <a:defRPr sz="4000" b="1">
          <a:solidFill>
            <a:srgbClr val="333399"/>
          </a:solidFill>
          <a:latin typeface="Arial" charset="0"/>
        </a:defRPr>
      </a:lvl2pPr>
      <a:lvl3pPr algn="ctr" rtl="0" eaLnBrk="0" fontAlgn="base" hangingPunct="0">
        <a:spcBef>
          <a:spcPct val="0"/>
        </a:spcBef>
        <a:spcAft>
          <a:spcPct val="0"/>
        </a:spcAft>
        <a:defRPr sz="4000" b="1">
          <a:solidFill>
            <a:srgbClr val="333399"/>
          </a:solidFill>
          <a:latin typeface="Arial" charset="0"/>
        </a:defRPr>
      </a:lvl3pPr>
      <a:lvl4pPr algn="ctr" rtl="0" eaLnBrk="0" fontAlgn="base" hangingPunct="0">
        <a:spcBef>
          <a:spcPct val="0"/>
        </a:spcBef>
        <a:spcAft>
          <a:spcPct val="0"/>
        </a:spcAft>
        <a:defRPr sz="4000" b="1">
          <a:solidFill>
            <a:srgbClr val="333399"/>
          </a:solidFill>
          <a:latin typeface="Arial" charset="0"/>
        </a:defRPr>
      </a:lvl4pPr>
      <a:lvl5pPr algn="ctr" rtl="0" eaLnBrk="0" fontAlgn="base" hangingPunct="0">
        <a:spcBef>
          <a:spcPct val="0"/>
        </a:spcBef>
        <a:spcAft>
          <a:spcPct val="0"/>
        </a:spcAft>
        <a:defRPr sz="4000" b="1">
          <a:solidFill>
            <a:srgbClr val="333399"/>
          </a:solidFill>
          <a:latin typeface="Arial" charset="0"/>
        </a:defRPr>
      </a:lvl5pPr>
      <a:lvl6pPr marL="457200" algn="ctr" rtl="0" fontAlgn="base">
        <a:spcBef>
          <a:spcPct val="0"/>
        </a:spcBef>
        <a:spcAft>
          <a:spcPct val="0"/>
        </a:spcAft>
        <a:defRPr sz="4000" b="1">
          <a:solidFill>
            <a:srgbClr val="333399"/>
          </a:solidFill>
          <a:latin typeface="Arial" charset="0"/>
        </a:defRPr>
      </a:lvl6pPr>
      <a:lvl7pPr marL="914400" algn="ctr" rtl="0" fontAlgn="base">
        <a:spcBef>
          <a:spcPct val="0"/>
        </a:spcBef>
        <a:spcAft>
          <a:spcPct val="0"/>
        </a:spcAft>
        <a:defRPr sz="4000" b="1">
          <a:solidFill>
            <a:srgbClr val="333399"/>
          </a:solidFill>
          <a:latin typeface="Arial" charset="0"/>
        </a:defRPr>
      </a:lvl7pPr>
      <a:lvl8pPr marL="1371600" algn="ctr" rtl="0" fontAlgn="base">
        <a:spcBef>
          <a:spcPct val="0"/>
        </a:spcBef>
        <a:spcAft>
          <a:spcPct val="0"/>
        </a:spcAft>
        <a:defRPr sz="4000" b="1">
          <a:solidFill>
            <a:srgbClr val="333399"/>
          </a:solidFill>
          <a:latin typeface="Arial" charset="0"/>
        </a:defRPr>
      </a:lvl8pPr>
      <a:lvl9pPr marL="1828800" algn="ctr" rtl="0" fontAlgn="base">
        <a:spcBef>
          <a:spcPct val="0"/>
        </a:spcBef>
        <a:spcAft>
          <a:spcPct val="0"/>
        </a:spcAft>
        <a:defRPr sz="4000" b="1">
          <a:solidFill>
            <a:srgbClr val="333399"/>
          </a:solidFill>
          <a:latin typeface="Arial" charset="0"/>
        </a:defRPr>
      </a:lvl9pPr>
    </p:titleStyle>
    <p:bodyStyle>
      <a:lvl1pPr marL="342900" indent="-342900" algn="l" rtl="0" eaLnBrk="0" fontAlgn="base" hangingPunct="0">
        <a:spcBef>
          <a:spcPct val="20000"/>
        </a:spcBef>
        <a:spcAft>
          <a:spcPct val="0"/>
        </a:spcAft>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b="1">
          <a:solidFill>
            <a:schemeClr val="tx1"/>
          </a:solidFill>
          <a:latin typeface="+mn-lt"/>
        </a:defRPr>
      </a:lvl2pPr>
      <a:lvl3pPr marL="1143000" indent="-228600" algn="l" rtl="0" eaLnBrk="0" fontAlgn="base" hangingPunct="0">
        <a:spcBef>
          <a:spcPct val="20000"/>
        </a:spcBef>
        <a:spcAft>
          <a:spcPct val="0"/>
        </a:spcAft>
        <a:buChar char="•"/>
        <a:defRPr sz="2000" b="1">
          <a:solidFill>
            <a:schemeClr val="tx1"/>
          </a:solidFill>
          <a:latin typeface="+mn-lt"/>
        </a:defRPr>
      </a:lvl3pPr>
      <a:lvl4pPr marL="1600200" indent="-228600" algn="l" rtl="0" eaLnBrk="0" fontAlgn="base" hangingPunct="0">
        <a:spcBef>
          <a:spcPct val="20000"/>
        </a:spcBef>
        <a:spcAft>
          <a:spcPct val="0"/>
        </a:spcAft>
        <a:buChar char="–"/>
        <a:defRPr sz="2000">
          <a:solidFill>
            <a:srgbClr val="3366FF"/>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0.xml"/></Relationships>
</file>

<file path=ppt/slides/_rels/slide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4.xml"/></Relationships>
</file>

<file path=ppt/slides/_rels/slide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23546" y="1752874"/>
            <a:ext cx="10756039" cy="4736826"/>
          </a:xfrm>
        </p:spPr>
        <p:txBody>
          <a:bodyPr/>
          <a:lstStyle/>
          <a:p>
            <a:r>
              <a:rPr lang="en-US" sz="3200" dirty="0"/>
              <a:t>Consistent Benefit of Rivaroxaban Early and Late After Lower Extremity Revascularization</a:t>
            </a:r>
            <a:br>
              <a:rPr lang="en-US" sz="3200" dirty="0"/>
            </a:br>
            <a:br>
              <a:rPr lang="en-US" sz="3200" dirty="0"/>
            </a:br>
            <a:r>
              <a:rPr lang="en-US" sz="1600" dirty="0">
                <a:solidFill>
                  <a:schemeClr val="tx1"/>
                </a:solidFill>
              </a:rPr>
              <a:t>Marc P. Bonaca MD MPH, Eike Sebastian Debus MD, PhD, Manesh R. Patel, MD, Mark R. Nehler, MD, Sonia S. Anand, MD, Connie N. Hess, MD, MHS, Judith Hsia MD, Michael Szarek, Jerrod Nelms, Eva Muehlhofer, MD, Lloyd P. Haskell, MD, MBA, Scott D. Berkowitz, MD, Rupert M. Bauersachs, MD</a:t>
            </a:r>
            <a:br>
              <a:rPr lang="en-US" sz="1600" dirty="0">
                <a:solidFill>
                  <a:schemeClr val="tx1"/>
                </a:solidFill>
              </a:rPr>
            </a:br>
            <a:br>
              <a:rPr lang="en-US" sz="2000" b="0" dirty="0">
                <a:solidFill>
                  <a:schemeClr val="tx1"/>
                </a:solidFill>
              </a:rPr>
            </a:br>
            <a:r>
              <a:rPr lang="en-US" sz="2000" dirty="0"/>
              <a:t>American College of Cardiology</a:t>
            </a:r>
            <a:br>
              <a:rPr lang="en-US" sz="2000" dirty="0"/>
            </a:br>
            <a:r>
              <a:rPr lang="en-US" sz="2000" dirty="0"/>
              <a:t>Scientific Sessions – March 2023</a:t>
            </a:r>
            <a:endParaRPr lang="en-US" sz="4000" b="0" dirty="0">
              <a:solidFill>
                <a:srgbClr val="7030A0"/>
              </a:solidFill>
            </a:endParaRPr>
          </a:p>
        </p:txBody>
      </p:sp>
      <p:sp>
        <p:nvSpPr>
          <p:cNvPr id="4" name="AutoShape 3">
            <a:extLst>
              <a:ext uri="{FF2B5EF4-FFF2-40B4-BE49-F238E27FC236}">
                <a16:creationId xmlns:a16="http://schemas.microsoft.com/office/drawing/2014/main" id="{9BCFFE8C-FE13-463E-BCDD-43001CB5EE58}"/>
              </a:ext>
            </a:extLst>
          </p:cNvPr>
          <p:cNvSpPr>
            <a:spLocks noChangeAspect="1" noChangeArrowheads="1" noTextEdit="1"/>
          </p:cNvSpPr>
          <p:nvPr/>
        </p:nvSpPr>
        <p:spPr bwMode="auto">
          <a:xfrm>
            <a:off x="1406525" y="6121400"/>
            <a:ext cx="2588381"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solidFill>
                <a:srgbClr val="000000"/>
              </a:solidFill>
            </a:endParaRPr>
          </a:p>
        </p:txBody>
      </p:sp>
      <p:pic>
        <p:nvPicPr>
          <p:cNvPr id="3" name="Picture 2" descr="Logo&#10;&#10;Description automatically generated">
            <a:extLst>
              <a:ext uri="{FF2B5EF4-FFF2-40B4-BE49-F238E27FC236}">
                <a16:creationId xmlns:a16="http://schemas.microsoft.com/office/drawing/2014/main" id="{1EBE5D5C-5225-43F8-FBBF-5BDDD642F79D}"/>
              </a:ext>
            </a:extLst>
          </p:cNvPr>
          <p:cNvPicPr>
            <a:picLocks noChangeAspect="1"/>
          </p:cNvPicPr>
          <p:nvPr/>
        </p:nvPicPr>
        <p:blipFill>
          <a:blip r:embed="rId3"/>
          <a:stretch>
            <a:fillRect/>
          </a:stretch>
        </p:blipFill>
        <p:spPr>
          <a:xfrm>
            <a:off x="8298611" y="289524"/>
            <a:ext cx="3591464" cy="558439"/>
          </a:xfrm>
          <a:prstGeom prst="rect">
            <a:avLst/>
          </a:prstGeom>
        </p:spPr>
      </p:pic>
    </p:spTree>
    <p:extLst>
      <p:ext uri="{BB962C8B-B14F-4D97-AF65-F5344CB8AC3E}">
        <p14:creationId xmlns:p14="http://schemas.microsoft.com/office/powerpoint/2010/main" val="135500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F50A84E-9069-15A2-0991-26CBE30ACC22}"/>
              </a:ext>
            </a:extLst>
          </p:cNvPr>
          <p:cNvPicPr>
            <a:picLocks noChangeAspect="1"/>
          </p:cNvPicPr>
          <p:nvPr/>
        </p:nvPicPr>
        <p:blipFill rotWithShape="1">
          <a:blip r:embed="rId3"/>
          <a:srcRect l="6660" t="6017" r="13588" b="18970"/>
          <a:stretch/>
        </p:blipFill>
        <p:spPr>
          <a:xfrm rot="5400000">
            <a:off x="4647527" y="1111751"/>
            <a:ext cx="4035728" cy="3886200"/>
          </a:xfrm>
          <a:prstGeom prst="rect">
            <a:avLst/>
          </a:prstGeom>
        </p:spPr>
      </p:pic>
      <p:cxnSp>
        <p:nvCxnSpPr>
          <p:cNvPr id="11" name="Straight Connector 10">
            <a:extLst>
              <a:ext uri="{FF2B5EF4-FFF2-40B4-BE49-F238E27FC236}">
                <a16:creationId xmlns:a16="http://schemas.microsoft.com/office/drawing/2014/main" id="{F70910CA-665C-7754-8E9C-CE86C55CD8D7}"/>
              </a:ext>
            </a:extLst>
          </p:cNvPr>
          <p:cNvCxnSpPr/>
          <p:nvPr/>
        </p:nvCxnSpPr>
        <p:spPr>
          <a:xfrm>
            <a:off x="4566427" y="5075887"/>
            <a:ext cx="4197928" cy="0"/>
          </a:xfrm>
          <a:prstGeom prst="line">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9ACB997-8901-97FE-23D1-55A9D14496BD}"/>
              </a:ext>
            </a:extLst>
          </p:cNvPr>
          <p:cNvCxnSpPr/>
          <p:nvPr/>
        </p:nvCxnSpPr>
        <p:spPr>
          <a:xfrm>
            <a:off x="7565334" y="1036983"/>
            <a:ext cx="0" cy="41346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1820AF6-85C7-7E75-81FF-1469A47D08DD}"/>
              </a:ext>
            </a:extLst>
          </p:cNvPr>
          <p:cNvCxnSpPr>
            <a:cxnSpLocks/>
          </p:cNvCxnSpPr>
          <p:nvPr/>
        </p:nvCxnSpPr>
        <p:spPr>
          <a:xfrm>
            <a:off x="8127309" y="5075887"/>
            <a:ext cx="0" cy="861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514B60D-EBD8-6249-4A8F-5CCCD5B93F54}"/>
              </a:ext>
            </a:extLst>
          </p:cNvPr>
          <p:cNvCxnSpPr>
            <a:cxnSpLocks/>
          </p:cNvCxnSpPr>
          <p:nvPr/>
        </p:nvCxnSpPr>
        <p:spPr>
          <a:xfrm>
            <a:off x="5622234" y="5072712"/>
            <a:ext cx="0" cy="861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44CE087-D793-5EF8-DEBF-BE74A229E323}"/>
              </a:ext>
            </a:extLst>
          </p:cNvPr>
          <p:cNvSpPr txBox="1"/>
          <p:nvPr/>
        </p:nvSpPr>
        <p:spPr>
          <a:xfrm>
            <a:off x="4667626" y="5515373"/>
            <a:ext cx="1997765"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Rivaroxaban Better</a:t>
            </a:r>
          </a:p>
        </p:txBody>
      </p:sp>
      <p:sp>
        <p:nvSpPr>
          <p:cNvPr id="18" name="TextBox 17">
            <a:extLst>
              <a:ext uri="{FF2B5EF4-FFF2-40B4-BE49-F238E27FC236}">
                <a16:creationId xmlns:a16="http://schemas.microsoft.com/office/drawing/2014/main" id="{9AB34921-0A3E-DA31-A020-F5B1B85F31FE}"/>
              </a:ext>
            </a:extLst>
          </p:cNvPr>
          <p:cNvSpPr txBox="1"/>
          <p:nvPr/>
        </p:nvSpPr>
        <p:spPr>
          <a:xfrm>
            <a:off x="7230717" y="5515372"/>
            <a:ext cx="1997765"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Placebo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Better</a:t>
            </a:r>
          </a:p>
        </p:txBody>
      </p:sp>
      <p:sp>
        <p:nvSpPr>
          <p:cNvPr id="19" name="TextBox 18">
            <a:extLst>
              <a:ext uri="{FF2B5EF4-FFF2-40B4-BE49-F238E27FC236}">
                <a16:creationId xmlns:a16="http://schemas.microsoft.com/office/drawing/2014/main" id="{5B7F6B09-D0E6-119A-4CC4-B522737EF9E2}"/>
              </a:ext>
            </a:extLst>
          </p:cNvPr>
          <p:cNvSpPr txBox="1"/>
          <p:nvPr/>
        </p:nvSpPr>
        <p:spPr>
          <a:xfrm>
            <a:off x="7345844" y="5115781"/>
            <a:ext cx="438980"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a:t>
            </a:r>
          </a:p>
        </p:txBody>
      </p:sp>
      <p:sp>
        <p:nvSpPr>
          <p:cNvPr id="20" name="TextBox 19">
            <a:extLst>
              <a:ext uri="{FF2B5EF4-FFF2-40B4-BE49-F238E27FC236}">
                <a16:creationId xmlns:a16="http://schemas.microsoft.com/office/drawing/2014/main" id="{A50A950E-8E96-2344-BB24-3B7D2081E677}"/>
              </a:ext>
            </a:extLst>
          </p:cNvPr>
          <p:cNvSpPr txBox="1"/>
          <p:nvPr/>
        </p:nvSpPr>
        <p:spPr>
          <a:xfrm>
            <a:off x="5359863" y="5124677"/>
            <a:ext cx="522633"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0.25</a:t>
            </a:r>
          </a:p>
        </p:txBody>
      </p:sp>
      <p:sp>
        <p:nvSpPr>
          <p:cNvPr id="21" name="TextBox 20">
            <a:extLst>
              <a:ext uri="{FF2B5EF4-FFF2-40B4-BE49-F238E27FC236}">
                <a16:creationId xmlns:a16="http://schemas.microsoft.com/office/drawing/2014/main" id="{59BCC2CF-A265-F34E-9B6F-5333F35428C8}"/>
              </a:ext>
            </a:extLst>
          </p:cNvPr>
          <p:cNvSpPr txBox="1"/>
          <p:nvPr/>
        </p:nvSpPr>
        <p:spPr>
          <a:xfrm>
            <a:off x="7861700" y="5125138"/>
            <a:ext cx="522633"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1.5</a:t>
            </a:r>
          </a:p>
        </p:txBody>
      </p:sp>
      <p:sp>
        <p:nvSpPr>
          <p:cNvPr id="22" name="TextBox 21">
            <a:extLst>
              <a:ext uri="{FF2B5EF4-FFF2-40B4-BE49-F238E27FC236}">
                <a16:creationId xmlns:a16="http://schemas.microsoft.com/office/drawing/2014/main" id="{831B6FD8-9D65-E0EA-BA0C-B9663A7D8AED}"/>
              </a:ext>
            </a:extLst>
          </p:cNvPr>
          <p:cNvSpPr txBox="1"/>
          <p:nvPr/>
        </p:nvSpPr>
        <p:spPr>
          <a:xfrm>
            <a:off x="3467866" y="969098"/>
            <a:ext cx="2654677"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sng"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Primary Outcome* Overall</a:t>
            </a:r>
          </a:p>
        </p:txBody>
      </p:sp>
      <p:sp>
        <p:nvSpPr>
          <p:cNvPr id="23" name="Diamond 22">
            <a:extLst>
              <a:ext uri="{FF2B5EF4-FFF2-40B4-BE49-F238E27FC236}">
                <a16:creationId xmlns:a16="http://schemas.microsoft.com/office/drawing/2014/main" id="{6AB697B2-3B53-AB90-D3A7-0974AE1F3492}"/>
              </a:ext>
            </a:extLst>
          </p:cNvPr>
          <p:cNvSpPr/>
          <p:nvPr/>
        </p:nvSpPr>
        <p:spPr>
          <a:xfrm>
            <a:off x="7171845" y="1033815"/>
            <a:ext cx="347998" cy="211015"/>
          </a:xfrm>
          <a:prstGeom prst="diamond">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Diamond 23">
            <a:extLst>
              <a:ext uri="{FF2B5EF4-FFF2-40B4-BE49-F238E27FC236}">
                <a16:creationId xmlns:a16="http://schemas.microsoft.com/office/drawing/2014/main" id="{2F65B684-0A16-36A0-D651-92301D860071}"/>
              </a:ext>
            </a:extLst>
          </p:cNvPr>
          <p:cNvSpPr/>
          <p:nvPr/>
        </p:nvSpPr>
        <p:spPr>
          <a:xfrm>
            <a:off x="6734221" y="2947757"/>
            <a:ext cx="548998" cy="211015"/>
          </a:xfrm>
          <a:prstGeom prst="diamond">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3E5F22AB-C737-CDEB-776C-DA909D593180}"/>
              </a:ext>
            </a:extLst>
          </p:cNvPr>
          <p:cNvSpPr txBox="1"/>
          <p:nvPr/>
        </p:nvSpPr>
        <p:spPr>
          <a:xfrm>
            <a:off x="8050801" y="997094"/>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0.85 (0.76 – 0.96)</a:t>
            </a:r>
          </a:p>
        </p:txBody>
      </p:sp>
      <p:sp>
        <p:nvSpPr>
          <p:cNvPr id="28" name="TextBox 27">
            <a:extLst>
              <a:ext uri="{FF2B5EF4-FFF2-40B4-BE49-F238E27FC236}">
                <a16:creationId xmlns:a16="http://schemas.microsoft.com/office/drawing/2014/main" id="{4BAD8C53-E075-ADCE-2421-43754BDCDA82}"/>
              </a:ext>
            </a:extLst>
          </p:cNvPr>
          <p:cNvSpPr txBox="1"/>
          <p:nvPr/>
        </p:nvSpPr>
        <p:spPr>
          <a:xfrm>
            <a:off x="8052479" y="1425610"/>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0.87 (0.56 – 1.33)</a:t>
            </a:r>
          </a:p>
        </p:txBody>
      </p:sp>
      <p:sp>
        <p:nvSpPr>
          <p:cNvPr id="29" name="TextBox 28">
            <a:extLst>
              <a:ext uri="{FF2B5EF4-FFF2-40B4-BE49-F238E27FC236}">
                <a16:creationId xmlns:a16="http://schemas.microsoft.com/office/drawing/2014/main" id="{733AD3DE-13B0-4020-8F61-1B29DF798096}"/>
              </a:ext>
            </a:extLst>
          </p:cNvPr>
          <p:cNvSpPr txBox="1"/>
          <p:nvPr/>
        </p:nvSpPr>
        <p:spPr>
          <a:xfrm>
            <a:off x="8053610" y="1621150"/>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0.85 (0.75 – 0.96)</a:t>
            </a:r>
          </a:p>
        </p:txBody>
      </p:sp>
      <p:sp>
        <p:nvSpPr>
          <p:cNvPr id="30" name="TextBox 29">
            <a:extLst>
              <a:ext uri="{FF2B5EF4-FFF2-40B4-BE49-F238E27FC236}">
                <a16:creationId xmlns:a16="http://schemas.microsoft.com/office/drawing/2014/main" id="{0D3C3DEE-D916-B86A-1DAA-32ADD1C6479B}"/>
              </a:ext>
            </a:extLst>
          </p:cNvPr>
          <p:cNvSpPr txBox="1"/>
          <p:nvPr/>
        </p:nvSpPr>
        <p:spPr>
          <a:xfrm>
            <a:off x="8027839" y="2032192"/>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0.78 (0.60 – 1.02)</a:t>
            </a:r>
          </a:p>
        </p:txBody>
      </p:sp>
      <p:sp>
        <p:nvSpPr>
          <p:cNvPr id="31" name="TextBox 30">
            <a:extLst>
              <a:ext uri="{FF2B5EF4-FFF2-40B4-BE49-F238E27FC236}">
                <a16:creationId xmlns:a16="http://schemas.microsoft.com/office/drawing/2014/main" id="{E6A816C4-7675-5A07-5BF6-748EEB55F4FE}"/>
              </a:ext>
            </a:extLst>
          </p:cNvPr>
          <p:cNvSpPr txBox="1"/>
          <p:nvPr/>
        </p:nvSpPr>
        <p:spPr>
          <a:xfrm>
            <a:off x="8032269" y="2233885"/>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0.87 (0.76 – 1.00)</a:t>
            </a:r>
          </a:p>
        </p:txBody>
      </p:sp>
      <p:sp>
        <p:nvSpPr>
          <p:cNvPr id="32" name="TextBox 31">
            <a:extLst>
              <a:ext uri="{FF2B5EF4-FFF2-40B4-BE49-F238E27FC236}">
                <a16:creationId xmlns:a16="http://schemas.microsoft.com/office/drawing/2014/main" id="{09061130-2530-BC24-37A8-C0DD54E0E4C9}"/>
              </a:ext>
            </a:extLst>
          </p:cNvPr>
          <p:cNvSpPr txBox="1"/>
          <p:nvPr/>
        </p:nvSpPr>
        <p:spPr>
          <a:xfrm>
            <a:off x="8027839" y="2932095"/>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0.67 (0.55 – 0.82)</a:t>
            </a:r>
          </a:p>
        </p:txBody>
      </p:sp>
      <p:sp>
        <p:nvSpPr>
          <p:cNvPr id="33" name="TextBox 32">
            <a:extLst>
              <a:ext uri="{FF2B5EF4-FFF2-40B4-BE49-F238E27FC236}">
                <a16:creationId xmlns:a16="http://schemas.microsoft.com/office/drawing/2014/main" id="{FE3D3C86-DE1B-1237-3F6B-7125B08044CC}"/>
              </a:ext>
            </a:extLst>
          </p:cNvPr>
          <p:cNvSpPr txBox="1"/>
          <p:nvPr/>
        </p:nvSpPr>
        <p:spPr>
          <a:xfrm>
            <a:off x="8040752" y="3326646"/>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0.45 (0.24 – 0.85)</a:t>
            </a:r>
          </a:p>
        </p:txBody>
      </p:sp>
      <p:sp>
        <p:nvSpPr>
          <p:cNvPr id="34" name="TextBox 33">
            <a:extLst>
              <a:ext uri="{FF2B5EF4-FFF2-40B4-BE49-F238E27FC236}">
                <a16:creationId xmlns:a16="http://schemas.microsoft.com/office/drawing/2014/main" id="{D61A6C12-E6BB-EF91-86FC-684700F1AB2A}"/>
              </a:ext>
            </a:extLst>
          </p:cNvPr>
          <p:cNvSpPr txBox="1"/>
          <p:nvPr/>
        </p:nvSpPr>
        <p:spPr>
          <a:xfrm>
            <a:off x="8027839" y="3551110"/>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0.45 (0.14 – 1.46)</a:t>
            </a:r>
          </a:p>
        </p:txBody>
      </p:sp>
      <p:sp>
        <p:nvSpPr>
          <p:cNvPr id="35" name="TextBox 34">
            <a:extLst>
              <a:ext uri="{FF2B5EF4-FFF2-40B4-BE49-F238E27FC236}">
                <a16:creationId xmlns:a16="http://schemas.microsoft.com/office/drawing/2014/main" id="{3498A1A6-7B9B-E0D9-C467-56C033852ACF}"/>
              </a:ext>
            </a:extLst>
          </p:cNvPr>
          <p:cNvSpPr txBox="1"/>
          <p:nvPr/>
        </p:nvSpPr>
        <p:spPr>
          <a:xfrm>
            <a:off x="8027839" y="3761829"/>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0.48 (0.22 – 1.01)</a:t>
            </a:r>
          </a:p>
        </p:txBody>
      </p:sp>
      <p:sp>
        <p:nvSpPr>
          <p:cNvPr id="36" name="TextBox 35">
            <a:extLst>
              <a:ext uri="{FF2B5EF4-FFF2-40B4-BE49-F238E27FC236}">
                <a16:creationId xmlns:a16="http://schemas.microsoft.com/office/drawing/2014/main" id="{F6381772-5197-F473-B797-F1FFDA6EB439}"/>
              </a:ext>
            </a:extLst>
          </p:cNvPr>
          <p:cNvSpPr txBox="1"/>
          <p:nvPr/>
        </p:nvSpPr>
        <p:spPr>
          <a:xfrm>
            <a:off x="8020550" y="4183576"/>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0.71 (0.57 – 0.88)</a:t>
            </a:r>
          </a:p>
        </p:txBody>
      </p:sp>
      <p:sp>
        <p:nvSpPr>
          <p:cNvPr id="37" name="TextBox 36">
            <a:extLst>
              <a:ext uri="{FF2B5EF4-FFF2-40B4-BE49-F238E27FC236}">
                <a16:creationId xmlns:a16="http://schemas.microsoft.com/office/drawing/2014/main" id="{CBA113B2-631C-F34B-96E1-AC18B54F37BE}"/>
              </a:ext>
            </a:extLst>
          </p:cNvPr>
          <p:cNvSpPr txBox="1"/>
          <p:nvPr/>
        </p:nvSpPr>
        <p:spPr>
          <a:xfrm>
            <a:off x="8020495" y="4595210"/>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0.48 (0.31 – 0.73)</a:t>
            </a:r>
          </a:p>
        </p:txBody>
      </p:sp>
      <p:sp>
        <p:nvSpPr>
          <p:cNvPr id="38" name="TextBox 37">
            <a:extLst>
              <a:ext uri="{FF2B5EF4-FFF2-40B4-BE49-F238E27FC236}">
                <a16:creationId xmlns:a16="http://schemas.microsoft.com/office/drawing/2014/main" id="{07637D84-91CA-AB01-E873-64975E5EA6AD}"/>
              </a:ext>
            </a:extLst>
          </p:cNvPr>
          <p:cNvSpPr txBox="1"/>
          <p:nvPr/>
        </p:nvSpPr>
        <p:spPr>
          <a:xfrm>
            <a:off x="8020495" y="4796686"/>
            <a:ext cx="144898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0.75 (0.60 – 0.95)</a:t>
            </a:r>
          </a:p>
        </p:txBody>
      </p:sp>
      <p:sp>
        <p:nvSpPr>
          <p:cNvPr id="39" name="TextBox 38">
            <a:extLst>
              <a:ext uri="{FF2B5EF4-FFF2-40B4-BE49-F238E27FC236}">
                <a16:creationId xmlns:a16="http://schemas.microsoft.com/office/drawing/2014/main" id="{E13D8E50-544A-1F59-8F40-8AEAFA9BF5B3}"/>
              </a:ext>
            </a:extLst>
          </p:cNvPr>
          <p:cNvSpPr txBox="1"/>
          <p:nvPr/>
        </p:nvSpPr>
        <p:spPr>
          <a:xfrm>
            <a:off x="4810229" y="1551208"/>
            <a:ext cx="1929223"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 vs. constant HR 0.94</a:t>
            </a:r>
          </a:p>
        </p:txBody>
      </p:sp>
      <p:sp>
        <p:nvSpPr>
          <p:cNvPr id="40" name="TextBox 39">
            <a:extLst>
              <a:ext uri="{FF2B5EF4-FFF2-40B4-BE49-F238E27FC236}">
                <a16:creationId xmlns:a16="http://schemas.microsoft.com/office/drawing/2014/main" id="{7BA1391B-B5D4-C0E5-34E3-D031F87846C1}"/>
              </a:ext>
            </a:extLst>
          </p:cNvPr>
          <p:cNvSpPr txBox="1"/>
          <p:nvPr/>
        </p:nvSpPr>
        <p:spPr>
          <a:xfrm>
            <a:off x="4810229" y="2154951"/>
            <a:ext cx="1929223"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 vs. constant HR 0.47</a:t>
            </a:r>
          </a:p>
        </p:txBody>
      </p:sp>
      <p:sp>
        <p:nvSpPr>
          <p:cNvPr id="41" name="TextBox 40">
            <a:extLst>
              <a:ext uri="{FF2B5EF4-FFF2-40B4-BE49-F238E27FC236}">
                <a16:creationId xmlns:a16="http://schemas.microsoft.com/office/drawing/2014/main" id="{0EA53901-2A3B-8209-37DA-AB4951FB034E}"/>
              </a:ext>
            </a:extLst>
          </p:cNvPr>
          <p:cNvSpPr txBox="1"/>
          <p:nvPr/>
        </p:nvSpPr>
        <p:spPr>
          <a:xfrm>
            <a:off x="4810229" y="4797849"/>
            <a:ext cx="1929223"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 vs. constant HR 0.059</a:t>
            </a:r>
          </a:p>
        </p:txBody>
      </p:sp>
      <p:sp>
        <p:nvSpPr>
          <p:cNvPr id="42" name="TextBox 41">
            <a:extLst>
              <a:ext uri="{FF2B5EF4-FFF2-40B4-BE49-F238E27FC236}">
                <a16:creationId xmlns:a16="http://schemas.microsoft.com/office/drawing/2014/main" id="{86CDEFBB-1169-947E-EBED-F496CCF17CC1}"/>
              </a:ext>
            </a:extLst>
          </p:cNvPr>
          <p:cNvSpPr txBox="1"/>
          <p:nvPr/>
        </p:nvSpPr>
        <p:spPr>
          <a:xfrm>
            <a:off x="4792271" y="4197752"/>
            <a:ext cx="1929223"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 vs. constant HR 0.18</a:t>
            </a:r>
          </a:p>
        </p:txBody>
      </p:sp>
      <p:sp>
        <p:nvSpPr>
          <p:cNvPr id="45" name="TextBox 44">
            <a:extLst>
              <a:ext uri="{FF2B5EF4-FFF2-40B4-BE49-F238E27FC236}">
                <a16:creationId xmlns:a16="http://schemas.microsoft.com/office/drawing/2014/main" id="{530EA5D3-07EC-D139-7753-B8903720A3D0}"/>
              </a:ext>
            </a:extLst>
          </p:cNvPr>
          <p:cNvSpPr txBox="1"/>
          <p:nvPr/>
        </p:nvSpPr>
        <p:spPr>
          <a:xfrm>
            <a:off x="3467172" y="1425610"/>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≤30 Days</a:t>
            </a:r>
          </a:p>
        </p:txBody>
      </p:sp>
      <p:sp>
        <p:nvSpPr>
          <p:cNvPr id="48" name="TextBox 47">
            <a:extLst>
              <a:ext uri="{FF2B5EF4-FFF2-40B4-BE49-F238E27FC236}">
                <a16:creationId xmlns:a16="http://schemas.microsoft.com/office/drawing/2014/main" id="{74893FE2-B5A0-A7F4-D544-6AED48C19B35}"/>
              </a:ext>
            </a:extLst>
          </p:cNvPr>
          <p:cNvSpPr txBox="1"/>
          <p:nvPr/>
        </p:nvSpPr>
        <p:spPr>
          <a:xfrm>
            <a:off x="3468850" y="1621150"/>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&gt;30 Days</a:t>
            </a:r>
          </a:p>
        </p:txBody>
      </p:sp>
      <p:sp>
        <p:nvSpPr>
          <p:cNvPr id="49" name="TextBox 48">
            <a:extLst>
              <a:ext uri="{FF2B5EF4-FFF2-40B4-BE49-F238E27FC236}">
                <a16:creationId xmlns:a16="http://schemas.microsoft.com/office/drawing/2014/main" id="{BDB5E4FD-44E5-142A-1175-30B28AC41ACC}"/>
              </a:ext>
            </a:extLst>
          </p:cNvPr>
          <p:cNvSpPr txBox="1"/>
          <p:nvPr/>
        </p:nvSpPr>
        <p:spPr>
          <a:xfrm>
            <a:off x="3459981" y="2032192"/>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≤90 Days</a:t>
            </a:r>
          </a:p>
        </p:txBody>
      </p:sp>
      <p:sp>
        <p:nvSpPr>
          <p:cNvPr id="50" name="TextBox 49">
            <a:extLst>
              <a:ext uri="{FF2B5EF4-FFF2-40B4-BE49-F238E27FC236}">
                <a16:creationId xmlns:a16="http://schemas.microsoft.com/office/drawing/2014/main" id="{3DF68A3A-1BFB-C6F3-C136-F34940E5137E}"/>
              </a:ext>
            </a:extLst>
          </p:cNvPr>
          <p:cNvSpPr txBox="1"/>
          <p:nvPr/>
        </p:nvSpPr>
        <p:spPr>
          <a:xfrm>
            <a:off x="3461659" y="2233885"/>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&gt;90 Days</a:t>
            </a:r>
          </a:p>
        </p:txBody>
      </p:sp>
      <p:sp>
        <p:nvSpPr>
          <p:cNvPr id="51" name="TextBox 50">
            <a:extLst>
              <a:ext uri="{FF2B5EF4-FFF2-40B4-BE49-F238E27FC236}">
                <a16:creationId xmlns:a16="http://schemas.microsoft.com/office/drawing/2014/main" id="{824B3C31-10CC-D04A-F489-37E8576D455A}"/>
              </a:ext>
            </a:extLst>
          </p:cNvPr>
          <p:cNvSpPr txBox="1"/>
          <p:nvPr/>
        </p:nvSpPr>
        <p:spPr>
          <a:xfrm>
            <a:off x="3441323" y="2928595"/>
            <a:ext cx="2654677"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sng"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Acute Limb Ischemia Overall</a:t>
            </a:r>
          </a:p>
        </p:txBody>
      </p:sp>
      <p:sp>
        <p:nvSpPr>
          <p:cNvPr id="52" name="TextBox 51">
            <a:extLst>
              <a:ext uri="{FF2B5EF4-FFF2-40B4-BE49-F238E27FC236}">
                <a16:creationId xmlns:a16="http://schemas.microsoft.com/office/drawing/2014/main" id="{B1D3CAC6-C0F0-BE26-240F-BDC0C5DCDC55}"/>
              </a:ext>
            </a:extLst>
          </p:cNvPr>
          <p:cNvSpPr txBox="1"/>
          <p:nvPr/>
        </p:nvSpPr>
        <p:spPr>
          <a:xfrm>
            <a:off x="3440384" y="3326704"/>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≤30 Days</a:t>
            </a:r>
          </a:p>
        </p:txBody>
      </p:sp>
      <p:sp>
        <p:nvSpPr>
          <p:cNvPr id="53" name="TextBox 52">
            <a:extLst>
              <a:ext uri="{FF2B5EF4-FFF2-40B4-BE49-F238E27FC236}">
                <a16:creationId xmlns:a16="http://schemas.microsoft.com/office/drawing/2014/main" id="{84A965A4-BB4C-5C65-1321-6736F50A5A80}"/>
              </a:ext>
            </a:extLst>
          </p:cNvPr>
          <p:cNvSpPr txBox="1"/>
          <p:nvPr/>
        </p:nvSpPr>
        <p:spPr>
          <a:xfrm>
            <a:off x="3493318" y="3551110"/>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On top of DAPT</a:t>
            </a:r>
          </a:p>
        </p:txBody>
      </p:sp>
      <p:sp>
        <p:nvSpPr>
          <p:cNvPr id="54" name="TextBox 53">
            <a:extLst>
              <a:ext uri="{FF2B5EF4-FFF2-40B4-BE49-F238E27FC236}">
                <a16:creationId xmlns:a16="http://schemas.microsoft.com/office/drawing/2014/main" id="{AB9BAFA5-99F7-1A59-34B8-BEE1AC6E23C6}"/>
              </a:ext>
            </a:extLst>
          </p:cNvPr>
          <p:cNvSpPr txBox="1"/>
          <p:nvPr/>
        </p:nvSpPr>
        <p:spPr>
          <a:xfrm>
            <a:off x="3493318" y="3775516"/>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On top of Aspirin</a:t>
            </a:r>
          </a:p>
        </p:txBody>
      </p:sp>
      <p:sp>
        <p:nvSpPr>
          <p:cNvPr id="55" name="TextBox 54">
            <a:extLst>
              <a:ext uri="{FF2B5EF4-FFF2-40B4-BE49-F238E27FC236}">
                <a16:creationId xmlns:a16="http://schemas.microsoft.com/office/drawing/2014/main" id="{6BFF728C-886A-BBCF-B633-EF6834B677CF}"/>
              </a:ext>
            </a:extLst>
          </p:cNvPr>
          <p:cNvSpPr txBox="1"/>
          <p:nvPr/>
        </p:nvSpPr>
        <p:spPr>
          <a:xfrm>
            <a:off x="3467172" y="4183576"/>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&gt;30 Days</a:t>
            </a:r>
          </a:p>
        </p:txBody>
      </p:sp>
      <p:sp>
        <p:nvSpPr>
          <p:cNvPr id="56" name="TextBox 55">
            <a:extLst>
              <a:ext uri="{FF2B5EF4-FFF2-40B4-BE49-F238E27FC236}">
                <a16:creationId xmlns:a16="http://schemas.microsoft.com/office/drawing/2014/main" id="{8E612AFA-0A09-5F73-EFD0-34913239C56A}"/>
              </a:ext>
            </a:extLst>
          </p:cNvPr>
          <p:cNvSpPr txBox="1"/>
          <p:nvPr/>
        </p:nvSpPr>
        <p:spPr>
          <a:xfrm>
            <a:off x="3461204" y="4595210"/>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≤90 Days</a:t>
            </a:r>
          </a:p>
        </p:txBody>
      </p:sp>
      <p:sp>
        <p:nvSpPr>
          <p:cNvPr id="57" name="TextBox 56">
            <a:extLst>
              <a:ext uri="{FF2B5EF4-FFF2-40B4-BE49-F238E27FC236}">
                <a16:creationId xmlns:a16="http://schemas.microsoft.com/office/drawing/2014/main" id="{73E8FBFB-11A7-5E4D-AF84-39B3638DB709}"/>
              </a:ext>
            </a:extLst>
          </p:cNvPr>
          <p:cNvSpPr txBox="1"/>
          <p:nvPr/>
        </p:nvSpPr>
        <p:spPr>
          <a:xfrm>
            <a:off x="3462882" y="4796686"/>
            <a:ext cx="174735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&gt;90 Days</a:t>
            </a:r>
          </a:p>
        </p:txBody>
      </p:sp>
      <p:sp>
        <p:nvSpPr>
          <p:cNvPr id="58" name="TextBox 57">
            <a:extLst>
              <a:ext uri="{FF2B5EF4-FFF2-40B4-BE49-F238E27FC236}">
                <a16:creationId xmlns:a16="http://schemas.microsoft.com/office/drawing/2014/main" id="{652CEDF8-F081-BBFC-CF6A-3EF30C423B45}"/>
              </a:ext>
            </a:extLst>
          </p:cNvPr>
          <p:cNvSpPr txBox="1"/>
          <p:nvPr/>
        </p:nvSpPr>
        <p:spPr>
          <a:xfrm>
            <a:off x="5457567" y="3920171"/>
            <a:ext cx="1929223"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P-interaction 0.93</a:t>
            </a:r>
          </a:p>
        </p:txBody>
      </p:sp>
      <p:sp>
        <p:nvSpPr>
          <p:cNvPr id="2" name="TextBox 1">
            <a:extLst>
              <a:ext uri="{FF2B5EF4-FFF2-40B4-BE49-F238E27FC236}">
                <a16:creationId xmlns:a16="http://schemas.microsoft.com/office/drawing/2014/main" id="{963FF94F-96D2-D38A-A561-3C866C5B8003}"/>
              </a:ext>
            </a:extLst>
          </p:cNvPr>
          <p:cNvSpPr txBox="1"/>
          <p:nvPr/>
        </p:nvSpPr>
        <p:spPr>
          <a:xfrm>
            <a:off x="3586026" y="6262807"/>
            <a:ext cx="574652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*acute limb ischemia, major amputation of a vascular etiology, myocardial infarction, ischemic stroke, or CV death</a:t>
            </a:r>
          </a:p>
        </p:txBody>
      </p:sp>
      <p:pic>
        <p:nvPicPr>
          <p:cNvPr id="3" name="Picture 2" descr="Logo&#10;&#10;Description automatically generated">
            <a:extLst>
              <a:ext uri="{FF2B5EF4-FFF2-40B4-BE49-F238E27FC236}">
                <a16:creationId xmlns:a16="http://schemas.microsoft.com/office/drawing/2014/main" id="{99275826-5E2E-7560-5635-2A7FB80A0A2F}"/>
              </a:ext>
            </a:extLst>
          </p:cNvPr>
          <p:cNvPicPr>
            <a:picLocks noChangeAspect="1"/>
          </p:cNvPicPr>
          <p:nvPr/>
        </p:nvPicPr>
        <p:blipFill>
          <a:blip r:embed="rId4"/>
          <a:stretch>
            <a:fillRect/>
          </a:stretch>
        </p:blipFill>
        <p:spPr>
          <a:xfrm>
            <a:off x="10484634" y="6466646"/>
            <a:ext cx="1534836" cy="238653"/>
          </a:xfrm>
          <a:prstGeom prst="rect">
            <a:avLst/>
          </a:prstGeom>
        </p:spPr>
      </p:pic>
      <p:sp>
        <p:nvSpPr>
          <p:cNvPr id="4" name="Title 3">
            <a:extLst>
              <a:ext uri="{FF2B5EF4-FFF2-40B4-BE49-F238E27FC236}">
                <a16:creationId xmlns:a16="http://schemas.microsoft.com/office/drawing/2014/main" id="{56164A9D-CC6D-F1BA-48BF-92EAC2822169}"/>
              </a:ext>
            </a:extLst>
          </p:cNvPr>
          <p:cNvSpPr>
            <a:spLocks noGrp="1"/>
          </p:cNvSpPr>
          <p:nvPr>
            <p:ph type="title"/>
          </p:nvPr>
        </p:nvSpPr>
        <p:spPr>
          <a:xfrm>
            <a:off x="569844" y="44450"/>
            <a:ext cx="11052314" cy="731838"/>
          </a:xfrm>
        </p:spPr>
        <p:txBody>
          <a:bodyPr/>
          <a:lstStyle/>
          <a:p>
            <a:r>
              <a:rPr lang="en-US" dirty="0"/>
              <a:t>Primary Outcome* and Acute Limb Ischemia Early and Late</a:t>
            </a:r>
          </a:p>
        </p:txBody>
      </p:sp>
    </p:spTree>
    <p:extLst>
      <p:ext uri="{BB962C8B-B14F-4D97-AF65-F5344CB8AC3E}">
        <p14:creationId xmlns:p14="http://schemas.microsoft.com/office/powerpoint/2010/main" val="1103064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6">
            <a:extLst>
              <a:ext uri="{FF2B5EF4-FFF2-40B4-BE49-F238E27FC236}">
                <a16:creationId xmlns:a16="http://schemas.microsoft.com/office/drawing/2014/main" id="{FC54FFC6-2413-4D92-9B44-641E996188D8}"/>
              </a:ext>
            </a:extLst>
          </p:cNvPr>
          <p:cNvSpPr>
            <a:spLocks noGrp="1"/>
          </p:cNvSpPr>
          <p:nvPr>
            <p:ph type="title"/>
          </p:nvPr>
        </p:nvSpPr>
        <p:spPr/>
        <p:txBody>
          <a:bodyPr/>
          <a:lstStyle/>
          <a:p>
            <a:r>
              <a:rPr lang="en-US" sz="3200" dirty="0"/>
              <a:t>Summary</a:t>
            </a:r>
          </a:p>
        </p:txBody>
      </p:sp>
      <p:sp>
        <p:nvSpPr>
          <p:cNvPr id="3" name="Content Placeholder 2">
            <a:extLst>
              <a:ext uri="{FF2B5EF4-FFF2-40B4-BE49-F238E27FC236}">
                <a16:creationId xmlns:a16="http://schemas.microsoft.com/office/drawing/2014/main" id="{EA9B27D0-581C-7134-C8B0-9FFFF5B59AF0}"/>
              </a:ext>
            </a:extLst>
          </p:cNvPr>
          <p:cNvSpPr>
            <a:spLocks noGrp="1"/>
          </p:cNvSpPr>
          <p:nvPr>
            <p:ph idx="1"/>
          </p:nvPr>
        </p:nvSpPr>
        <p:spPr/>
        <p:txBody>
          <a:bodyPr/>
          <a:lstStyle/>
          <a:p>
            <a:pPr marL="0" indent="0">
              <a:spcBef>
                <a:spcPts val="1800"/>
              </a:spcBef>
              <a:spcAft>
                <a:spcPts val="1800"/>
              </a:spcAft>
              <a:buNone/>
            </a:pPr>
            <a:r>
              <a:rPr lang="en-US" sz="2400" dirty="0"/>
              <a:t>After </a:t>
            </a:r>
            <a:r>
              <a:rPr lang="en-US" sz="2400" dirty="0" err="1"/>
              <a:t>LER</a:t>
            </a:r>
            <a:r>
              <a:rPr lang="en-US" sz="2400" dirty="0"/>
              <a:t>, rivaroxaban 2.5 mg twice daily added to antiplatelet therapy </a:t>
            </a:r>
          </a:p>
          <a:p>
            <a:pPr>
              <a:spcBef>
                <a:spcPts val="1800"/>
              </a:spcBef>
              <a:spcAft>
                <a:spcPts val="1800"/>
              </a:spcAft>
            </a:pPr>
            <a:r>
              <a:rPr lang="en-US" sz="2400" b="0" dirty="0"/>
              <a:t>Reduces MACE and MALE and increases bleeding but with an overall favorable benefit-risk profile</a:t>
            </a:r>
          </a:p>
          <a:p>
            <a:pPr>
              <a:spcBef>
                <a:spcPts val="1800"/>
              </a:spcBef>
              <a:spcAft>
                <a:spcPts val="1800"/>
              </a:spcAft>
            </a:pPr>
            <a:r>
              <a:rPr lang="en-US" sz="2400" b="0" dirty="0"/>
              <a:t>This favorable benefit-risk profile is present both early and late after </a:t>
            </a:r>
            <a:r>
              <a:rPr lang="en-US" sz="2400" b="0" dirty="0" err="1"/>
              <a:t>LER</a:t>
            </a:r>
            <a:endParaRPr lang="en-US" sz="2400" b="0" dirty="0"/>
          </a:p>
          <a:p>
            <a:pPr>
              <a:spcBef>
                <a:spcPts val="1800"/>
              </a:spcBef>
              <a:spcAft>
                <a:spcPts val="1800"/>
              </a:spcAft>
            </a:pPr>
            <a:r>
              <a:rPr lang="en-US" sz="2400" b="0" dirty="0"/>
              <a:t>Rates of acute limb ischemia and major amputation of vascular etiology are high early </a:t>
            </a:r>
            <a:r>
              <a:rPr lang="en-US" sz="2400" b="0" dirty="0" err="1"/>
              <a:t>LER</a:t>
            </a:r>
            <a:r>
              <a:rPr lang="en-US" sz="2400" b="0" dirty="0"/>
              <a:t> despite </a:t>
            </a:r>
            <a:r>
              <a:rPr lang="en-US" sz="2400" b="0" dirty="0" err="1"/>
              <a:t>DAPT</a:t>
            </a:r>
            <a:r>
              <a:rPr lang="en-US" sz="2400" b="0" dirty="0"/>
              <a:t> (2%)</a:t>
            </a:r>
          </a:p>
          <a:p>
            <a:pPr>
              <a:spcBef>
                <a:spcPts val="1800"/>
              </a:spcBef>
              <a:spcAft>
                <a:spcPts val="1800"/>
              </a:spcAft>
            </a:pPr>
            <a:r>
              <a:rPr lang="en-US" sz="2400" b="0" dirty="0"/>
              <a:t>Rivaroxaban reduced this risk when started within 10 days of </a:t>
            </a:r>
            <a:r>
              <a:rPr lang="en-US" sz="2400" b="0" dirty="0" err="1"/>
              <a:t>LER</a:t>
            </a:r>
            <a:r>
              <a:rPr lang="en-US" sz="2400" b="0" dirty="0"/>
              <a:t> (~50% within 5 days in trial) after </a:t>
            </a:r>
            <a:r>
              <a:rPr lang="en-US" sz="2400" b="0" dirty="0" err="1"/>
              <a:t>LER</a:t>
            </a:r>
            <a:r>
              <a:rPr lang="en-US" sz="2400" b="0" dirty="0"/>
              <a:t> by ~50%</a:t>
            </a:r>
          </a:p>
          <a:p>
            <a:pPr>
              <a:spcBef>
                <a:spcPts val="1800"/>
              </a:spcBef>
              <a:spcAft>
                <a:spcPts val="1800"/>
              </a:spcAft>
            </a:pPr>
            <a:endParaRPr lang="en-US" sz="2400" b="0" dirty="0"/>
          </a:p>
        </p:txBody>
      </p:sp>
      <p:pic>
        <p:nvPicPr>
          <p:cNvPr id="2" name="Picture 1" descr="Logo&#10;&#10;Description automatically generated">
            <a:extLst>
              <a:ext uri="{FF2B5EF4-FFF2-40B4-BE49-F238E27FC236}">
                <a16:creationId xmlns:a16="http://schemas.microsoft.com/office/drawing/2014/main" id="{01189A88-280E-4598-4D4D-853B7D8D27AE}"/>
              </a:ext>
            </a:extLst>
          </p:cNvPr>
          <p:cNvPicPr>
            <a:picLocks noChangeAspect="1"/>
          </p:cNvPicPr>
          <p:nvPr/>
        </p:nvPicPr>
        <p:blipFill>
          <a:blip r:embed="rId3"/>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439796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6">
            <a:extLst>
              <a:ext uri="{FF2B5EF4-FFF2-40B4-BE49-F238E27FC236}">
                <a16:creationId xmlns:a16="http://schemas.microsoft.com/office/drawing/2014/main" id="{FC54FFC6-2413-4D92-9B44-641E996188D8}"/>
              </a:ext>
            </a:extLst>
          </p:cNvPr>
          <p:cNvSpPr>
            <a:spLocks noGrp="1"/>
          </p:cNvSpPr>
          <p:nvPr>
            <p:ph type="title"/>
          </p:nvPr>
        </p:nvSpPr>
        <p:spPr>
          <a:xfrm>
            <a:off x="1098431" y="256485"/>
            <a:ext cx="9995139" cy="731838"/>
          </a:xfrm>
        </p:spPr>
        <p:txBody>
          <a:bodyPr/>
          <a:lstStyle/>
          <a:p>
            <a:r>
              <a:rPr lang="en-US" sz="3200" dirty="0"/>
              <a:t>Conclusions</a:t>
            </a:r>
          </a:p>
        </p:txBody>
      </p:sp>
      <p:sp>
        <p:nvSpPr>
          <p:cNvPr id="2" name="Content Placeholder 1">
            <a:extLst>
              <a:ext uri="{FF2B5EF4-FFF2-40B4-BE49-F238E27FC236}">
                <a16:creationId xmlns:a16="http://schemas.microsoft.com/office/drawing/2014/main" id="{D34D1B37-46E4-C417-45D7-C751A42B489B}"/>
              </a:ext>
            </a:extLst>
          </p:cNvPr>
          <p:cNvSpPr>
            <a:spLocks noGrp="1"/>
          </p:cNvSpPr>
          <p:nvPr>
            <p:ph idx="1"/>
          </p:nvPr>
        </p:nvSpPr>
        <p:spPr>
          <a:xfrm>
            <a:off x="609600" y="1136458"/>
            <a:ext cx="10972800" cy="5370359"/>
          </a:xfrm>
        </p:spPr>
        <p:txBody>
          <a:bodyPr/>
          <a:lstStyle/>
          <a:p>
            <a:pPr>
              <a:spcBef>
                <a:spcPts val="1200"/>
              </a:spcBef>
            </a:pPr>
            <a:r>
              <a:rPr lang="en-US" sz="2400" b="0" dirty="0"/>
              <a:t>VOYAGER PAD and other contemporary datasets (e.g. BEST CLI) demonstrate high rates of morbid limb complications after lower extremity revascularization for symptomatic PAD</a:t>
            </a:r>
          </a:p>
          <a:p>
            <a:pPr>
              <a:spcBef>
                <a:spcPts val="1200"/>
              </a:spcBef>
            </a:pPr>
            <a:r>
              <a:rPr lang="en-US" sz="2400" b="0" dirty="0"/>
              <a:t>Rates of acute limb ischemia and amputation are high after </a:t>
            </a:r>
            <a:r>
              <a:rPr lang="en-US" sz="2400" b="0" dirty="0" err="1"/>
              <a:t>LER</a:t>
            </a:r>
            <a:r>
              <a:rPr lang="en-US" sz="2400" b="0" dirty="0"/>
              <a:t> despite the use of </a:t>
            </a:r>
            <a:r>
              <a:rPr lang="en-US" sz="2400" b="0" dirty="0" err="1"/>
              <a:t>DAPT</a:t>
            </a:r>
            <a:r>
              <a:rPr lang="en-US" sz="2400" b="0" dirty="0"/>
              <a:t> </a:t>
            </a:r>
          </a:p>
          <a:p>
            <a:pPr>
              <a:spcBef>
                <a:spcPts val="1200"/>
              </a:spcBef>
            </a:pPr>
            <a:r>
              <a:rPr lang="en-US" sz="2400" b="0" dirty="0"/>
              <a:t>Rivaroxaban 2.5 mg twice daily reduces irreversible harm events of the heart limb and brain:</a:t>
            </a:r>
          </a:p>
          <a:p>
            <a:pPr lvl="1">
              <a:spcBef>
                <a:spcPts val="1200"/>
              </a:spcBef>
            </a:pPr>
            <a:r>
              <a:rPr lang="en-US" sz="2000" b="0" dirty="0"/>
              <a:t>Early after </a:t>
            </a:r>
            <a:r>
              <a:rPr lang="en-US" sz="2000" b="0" dirty="0" err="1"/>
              <a:t>LER</a:t>
            </a:r>
            <a:endParaRPr lang="en-US" sz="2000" b="0" dirty="0"/>
          </a:p>
          <a:p>
            <a:pPr lvl="1">
              <a:spcBef>
                <a:spcPts val="1200"/>
              </a:spcBef>
            </a:pPr>
            <a:r>
              <a:rPr lang="en-US" sz="2000" b="0" dirty="0"/>
              <a:t>When added to aspirin alone or to </a:t>
            </a:r>
            <a:r>
              <a:rPr lang="en-US" sz="2000" b="0" dirty="0" err="1"/>
              <a:t>DAPT</a:t>
            </a:r>
            <a:endParaRPr lang="en-US" sz="2000" b="0" dirty="0"/>
          </a:p>
          <a:p>
            <a:pPr lvl="1">
              <a:spcBef>
                <a:spcPts val="1200"/>
              </a:spcBef>
            </a:pPr>
            <a:r>
              <a:rPr lang="en-US" sz="2000" b="0" dirty="0"/>
              <a:t>In chronic PAD (including mortality &amp; amputation benefit – COMPASS)</a:t>
            </a:r>
          </a:p>
          <a:p>
            <a:pPr>
              <a:spcBef>
                <a:spcPts val="1200"/>
              </a:spcBef>
            </a:pPr>
            <a:r>
              <a:rPr lang="en-US" sz="2400" b="0" dirty="0"/>
              <a:t>In eligible patients, rivaroxaban 2.5 mg twice daily should be started early after </a:t>
            </a:r>
            <a:r>
              <a:rPr lang="en-US" sz="2400" b="0" dirty="0" err="1"/>
              <a:t>LER</a:t>
            </a:r>
            <a:r>
              <a:rPr lang="en-US" sz="2400" b="0" dirty="0"/>
              <a:t> and continued long-term regardless of </a:t>
            </a:r>
            <a:r>
              <a:rPr lang="en-US" sz="2400" b="0" dirty="0" err="1"/>
              <a:t>DAPT</a:t>
            </a:r>
            <a:endParaRPr lang="en-US" sz="2400" b="0" dirty="0"/>
          </a:p>
          <a:p>
            <a:pPr>
              <a:spcBef>
                <a:spcPts val="1200"/>
              </a:spcBef>
            </a:pPr>
            <a:endParaRPr lang="en-US" sz="2400" b="0" dirty="0"/>
          </a:p>
        </p:txBody>
      </p:sp>
      <p:pic>
        <p:nvPicPr>
          <p:cNvPr id="3" name="Picture 2" descr="Logo&#10;&#10;Description automatically generated">
            <a:extLst>
              <a:ext uri="{FF2B5EF4-FFF2-40B4-BE49-F238E27FC236}">
                <a16:creationId xmlns:a16="http://schemas.microsoft.com/office/drawing/2014/main" id="{AF06E589-8CC7-68FB-22E3-776952C87D6E}"/>
              </a:ext>
            </a:extLst>
          </p:cNvPr>
          <p:cNvPicPr>
            <a:picLocks noChangeAspect="1"/>
          </p:cNvPicPr>
          <p:nvPr/>
        </p:nvPicPr>
        <p:blipFill>
          <a:blip r:embed="rId3"/>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233001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B0B2381-BDCE-17D9-BF54-46B4FC452C33}"/>
              </a:ext>
            </a:extLst>
          </p:cNvPr>
          <p:cNvPicPr>
            <a:picLocks noChangeAspect="1"/>
          </p:cNvPicPr>
          <p:nvPr/>
        </p:nvPicPr>
        <p:blipFill>
          <a:blip r:embed="rId3"/>
          <a:stretch>
            <a:fillRect/>
          </a:stretch>
        </p:blipFill>
        <p:spPr>
          <a:xfrm>
            <a:off x="4546835" y="1065837"/>
            <a:ext cx="6669033" cy="3751331"/>
          </a:xfrm>
          <a:prstGeom prst="rect">
            <a:avLst/>
          </a:prstGeom>
          <a:effectLst>
            <a:outerShdw blurRad="50800" dist="38100" dir="2700000" algn="tl" rotWithShape="0">
              <a:prstClr val="black">
                <a:alpha val="40000"/>
              </a:prstClr>
            </a:outerShdw>
          </a:effectLst>
        </p:spPr>
      </p:pic>
      <p:sp>
        <p:nvSpPr>
          <p:cNvPr id="6" name="Content Placeholder 2">
            <a:extLst>
              <a:ext uri="{FF2B5EF4-FFF2-40B4-BE49-F238E27FC236}">
                <a16:creationId xmlns:a16="http://schemas.microsoft.com/office/drawing/2014/main" id="{B0B49FF1-CCB0-D611-F056-F08CECBFAA12}"/>
              </a:ext>
            </a:extLst>
          </p:cNvPr>
          <p:cNvSpPr>
            <a:spLocks noGrp="1"/>
          </p:cNvSpPr>
          <p:nvPr>
            <p:ph idx="1"/>
          </p:nvPr>
        </p:nvSpPr>
        <p:spPr>
          <a:xfrm>
            <a:off x="219187" y="1284790"/>
            <a:ext cx="4200413" cy="3638394"/>
          </a:xfrm>
        </p:spPr>
        <p:txBody>
          <a:bodyPr/>
          <a:lstStyle/>
          <a:p>
            <a:pPr>
              <a:spcBef>
                <a:spcPts val="1800"/>
              </a:spcBef>
            </a:pPr>
            <a:r>
              <a:rPr lang="en-US" sz="2400" b="0" dirty="0"/>
              <a:t>How early to start?</a:t>
            </a:r>
          </a:p>
          <a:p>
            <a:pPr>
              <a:spcBef>
                <a:spcPts val="1800"/>
              </a:spcBef>
            </a:pPr>
            <a:r>
              <a:rPr lang="en-US" sz="2400" b="0" dirty="0"/>
              <a:t>Transition after DAPT at 30 or 90 days?</a:t>
            </a:r>
          </a:p>
          <a:p>
            <a:pPr>
              <a:spcBef>
                <a:spcPts val="1800"/>
              </a:spcBef>
            </a:pPr>
            <a:r>
              <a:rPr lang="en-US" sz="2400" b="0" dirty="0"/>
              <a:t>How long to continue?</a:t>
            </a:r>
          </a:p>
          <a:p>
            <a:pPr>
              <a:spcBef>
                <a:spcPts val="1800"/>
              </a:spcBef>
            </a:pPr>
            <a:r>
              <a:rPr lang="en-US" sz="2400" b="0" dirty="0"/>
              <a:t>Is the benefit consistent early and late after LER?</a:t>
            </a:r>
          </a:p>
          <a:p>
            <a:pPr>
              <a:spcBef>
                <a:spcPts val="1800"/>
              </a:spcBef>
            </a:pPr>
            <a:endParaRPr lang="en-US" sz="2400" b="0" dirty="0"/>
          </a:p>
        </p:txBody>
      </p:sp>
      <p:sp>
        <p:nvSpPr>
          <p:cNvPr id="11" name="Title 1">
            <a:extLst>
              <a:ext uri="{FF2B5EF4-FFF2-40B4-BE49-F238E27FC236}">
                <a16:creationId xmlns:a16="http://schemas.microsoft.com/office/drawing/2014/main" id="{BBDE3EBC-A28B-9325-FC11-C55C33721976}"/>
              </a:ext>
            </a:extLst>
          </p:cNvPr>
          <p:cNvSpPr>
            <a:spLocks noGrp="1"/>
          </p:cNvSpPr>
          <p:nvPr>
            <p:ph type="title"/>
          </p:nvPr>
        </p:nvSpPr>
        <p:spPr>
          <a:xfrm>
            <a:off x="1110006" y="374608"/>
            <a:ext cx="9995139" cy="469356"/>
          </a:xfrm>
        </p:spPr>
        <p:txBody>
          <a:bodyPr/>
          <a:lstStyle/>
          <a:p>
            <a:r>
              <a:rPr lang="en-US" dirty="0"/>
              <a:t>Questions in Implementation</a:t>
            </a:r>
          </a:p>
        </p:txBody>
      </p:sp>
      <p:sp>
        <p:nvSpPr>
          <p:cNvPr id="3" name="Content Placeholder 2">
            <a:extLst>
              <a:ext uri="{FF2B5EF4-FFF2-40B4-BE49-F238E27FC236}">
                <a16:creationId xmlns:a16="http://schemas.microsoft.com/office/drawing/2014/main" id="{70ACB358-2E0F-68B3-EDCA-5938F76B8728}"/>
              </a:ext>
            </a:extLst>
          </p:cNvPr>
          <p:cNvSpPr txBox="1">
            <a:spLocks/>
          </p:cNvSpPr>
          <p:nvPr/>
        </p:nvSpPr>
        <p:spPr bwMode="auto">
          <a:xfrm>
            <a:off x="1110006" y="4882454"/>
            <a:ext cx="10105862" cy="1592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a:solidFill>
                  <a:srgbClr val="3366FF"/>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a:lstStyle>
          <a:p>
            <a:pPr marL="0" indent="0">
              <a:buNone/>
            </a:pPr>
            <a:r>
              <a:rPr lang="en-US" sz="2400" b="0" i="1" kern="0" dirty="0"/>
              <a:t>Objective</a:t>
            </a:r>
          </a:p>
          <a:p>
            <a:r>
              <a:rPr lang="en-US" sz="2400" b="0" i="1" kern="0" dirty="0"/>
              <a:t>To evaluate whether the benefit and risk of rivaroxaban is consistent early and late after lower extremity revascularization</a:t>
            </a:r>
          </a:p>
        </p:txBody>
      </p:sp>
      <p:pic>
        <p:nvPicPr>
          <p:cNvPr id="4" name="Picture 3" descr="Logo&#10;&#10;Description automatically generated">
            <a:extLst>
              <a:ext uri="{FF2B5EF4-FFF2-40B4-BE49-F238E27FC236}">
                <a16:creationId xmlns:a16="http://schemas.microsoft.com/office/drawing/2014/main" id="{75CBBF39-AB67-7084-DABF-CBE2060B0A3E}"/>
              </a:ext>
            </a:extLst>
          </p:cNvPr>
          <p:cNvPicPr>
            <a:picLocks noChangeAspect="1"/>
          </p:cNvPicPr>
          <p:nvPr/>
        </p:nvPicPr>
        <p:blipFill>
          <a:blip r:embed="rId4"/>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944452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hart 15">
            <a:extLst>
              <a:ext uri="{FF2B5EF4-FFF2-40B4-BE49-F238E27FC236}">
                <a16:creationId xmlns:a16="http://schemas.microsoft.com/office/drawing/2014/main" id="{F656A4B3-A2C5-73C7-058E-9584643B577F}"/>
              </a:ext>
            </a:extLst>
          </p:cNvPr>
          <p:cNvGraphicFramePr>
            <a:graphicFrameLocks noGrp="1"/>
          </p:cNvGraphicFramePr>
          <p:nvPr/>
        </p:nvGraphicFramePr>
        <p:xfrm>
          <a:off x="6642942" y="752978"/>
          <a:ext cx="5120640" cy="521208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BBF32DBC-F0B3-4E01-B939-39286DD47DC8}"/>
              </a:ext>
            </a:extLst>
          </p:cNvPr>
          <p:cNvSpPr>
            <a:spLocks noGrp="1"/>
          </p:cNvSpPr>
          <p:nvPr>
            <p:ph type="title"/>
          </p:nvPr>
        </p:nvSpPr>
        <p:spPr>
          <a:xfrm>
            <a:off x="275293" y="110963"/>
            <a:ext cx="11664564" cy="469356"/>
          </a:xfrm>
        </p:spPr>
        <p:txBody>
          <a:bodyPr/>
          <a:lstStyle/>
          <a:p>
            <a:r>
              <a:rPr lang="en-US" sz="2800" dirty="0"/>
              <a:t>Primary Endpoint &amp; TIMI major Bleeding</a:t>
            </a:r>
          </a:p>
        </p:txBody>
      </p:sp>
      <p:sp>
        <p:nvSpPr>
          <p:cNvPr id="23" name="Textfeld 1">
            <a:extLst>
              <a:ext uri="{FF2B5EF4-FFF2-40B4-BE49-F238E27FC236}">
                <a16:creationId xmlns:a16="http://schemas.microsoft.com/office/drawing/2014/main" id="{5991DA43-869E-47AA-81CF-E2BF1C5886F7}"/>
              </a:ext>
            </a:extLst>
          </p:cNvPr>
          <p:cNvSpPr txBox="1"/>
          <p:nvPr/>
        </p:nvSpPr>
        <p:spPr>
          <a:xfrm rot="16200000">
            <a:off x="-439641" y="3180210"/>
            <a:ext cx="1335859" cy="338554"/>
          </a:xfrm>
          <a:prstGeom prst="rect">
            <a:avLst/>
          </a:prstGeom>
          <a:noFill/>
        </p:spPr>
        <p:txBody>
          <a:bodyPr wrap="square" rtlCol="0">
            <a:spAutoFit/>
          </a:bodyPr>
          <a:lstStyle/>
          <a:p>
            <a:pPr algn="ctr"/>
            <a:r>
              <a:rPr lang="de-DE" sz="1600" dirty="0"/>
              <a:t>KM (%)</a:t>
            </a:r>
          </a:p>
        </p:txBody>
      </p:sp>
      <p:graphicFrame>
        <p:nvGraphicFramePr>
          <p:cNvPr id="3" name="Chart 2">
            <a:extLst>
              <a:ext uri="{FF2B5EF4-FFF2-40B4-BE49-F238E27FC236}">
                <a16:creationId xmlns:a16="http://schemas.microsoft.com/office/drawing/2014/main" id="{367062E8-2616-F753-58D5-5DA44677946C}"/>
              </a:ext>
            </a:extLst>
          </p:cNvPr>
          <p:cNvGraphicFramePr>
            <a:graphicFrameLocks noGrp="1"/>
          </p:cNvGraphicFramePr>
          <p:nvPr/>
        </p:nvGraphicFramePr>
        <p:xfrm>
          <a:off x="469169" y="755374"/>
          <a:ext cx="5120640" cy="521208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feld 1">
            <a:extLst>
              <a:ext uri="{FF2B5EF4-FFF2-40B4-BE49-F238E27FC236}">
                <a16:creationId xmlns:a16="http://schemas.microsoft.com/office/drawing/2014/main" id="{D6E6D1E0-817D-4D72-0D2F-3BE0FF020F29}"/>
              </a:ext>
            </a:extLst>
          </p:cNvPr>
          <p:cNvSpPr txBox="1"/>
          <p:nvPr/>
        </p:nvSpPr>
        <p:spPr>
          <a:xfrm>
            <a:off x="1610831" y="6015891"/>
            <a:ext cx="3217478" cy="338554"/>
          </a:xfrm>
          <a:prstGeom prst="rect">
            <a:avLst/>
          </a:prstGeom>
          <a:noFill/>
        </p:spPr>
        <p:txBody>
          <a:bodyPr wrap="square" rtlCol="0">
            <a:spAutoFit/>
          </a:bodyPr>
          <a:lstStyle/>
          <a:p>
            <a:pPr algn="ctr"/>
            <a:r>
              <a:rPr lang="de-DE" sz="1600" dirty="0"/>
              <a:t>Days from Randomization</a:t>
            </a:r>
          </a:p>
        </p:txBody>
      </p:sp>
      <p:sp>
        <p:nvSpPr>
          <p:cNvPr id="6" name="Textfeld 1">
            <a:extLst>
              <a:ext uri="{FF2B5EF4-FFF2-40B4-BE49-F238E27FC236}">
                <a16:creationId xmlns:a16="http://schemas.microsoft.com/office/drawing/2014/main" id="{D7128C2E-C6DA-688A-9299-AA61C8A1217E}"/>
              </a:ext>
            </a:extLst>
          </p:cNvPr>
          <p:cNvSpPr txBox="1"/>
          <p:nvPr/>
        </p:nvSpPr>
        <p:spPr>
          <a:xfrm rot="16200000">
            <a:off x="5805737" y="3180209"/>
            <a:ext cx="1335859" cy="338554"/>
          </a:xfrm>
          <a:prstGeom prst="rect">
            <a:avLst/>
          </a:prstGeom>
          <a:noFill/>
        </p:spPr>
        <p:txBody>
          <a:bodyPr wrap="square" rtlCol="0">
            <a:spAutoFit/>
          </a:bodyPr>
          <a:lstStyle/>
          <a:p>
            <a:pPr algn="ctr"/>
            <a:r>
              <a:rPr lang="de-DE" sz="1600" dirty="0"/>
              <a:t>KM (%)</a:t>
            </a:r>
          </a:p>
        </p:txBody>
      </p:sp>
      <p:sp>
        <p:nvSpPr>
          <p:cNvPr id="8" name="Textfeld 1">
            <a:extLst>
              <a:ext uri="{FF2B5EF4-FFF2-40B4-BE49-F238E27FC236}">
                <a16:creationId xmlns:a16="http://schemas.microsoft.com/office/drawing/2014/main" id="{FCCB3DEC-18A2-D2BB-8E40-0C01FC4ABC57}"/>
              </a:ext>
            </a:extLst>
          </p:cNvPr>
          <p:cNvSpPr txBox="1"/>
          <p:nvPr/>
        </p:nvSpPr>
        <p:spPr>
          <a:xfrm>
            <a:off x="7928504" y="6018077"/>
            <a:ext cx="3217478" cy="338554"/>
          </a:xfrm>
          <a:prstGeom prst="rect">
            <a:avLst/>
          </a:prstGeom>
          <a:noFill/>
        </p:spPr>
        <p:txBody>
          <a:bodyPr wrap="square" rtlCol="0">
            <a:spAutoFit/>
          </a:bodyPr>
          <a:lstStyle/>
          <a:p>
            <a:pPr algn="ctr"/>
            <a:r>
              <a:rPr lang="de-DE" sz="1600" dirty="0"/>
              <a:t>Days from Randomization</a:t>
            </a:r>
          </a:p>
        </p:txBody>
      </p:sp>
      <p:graphicFrame>
        <p:nvGraphicFramePr>
          <p:cNvPr id="10" name="Chart 9">
            <a:extLst>
              <a:ext uri="{FF2B5EF4-FFF2-40B4-BE49-F238E27FC236}">
                <a16:creationId xmlns:a16="http://schemas.microsoft.com/office/drawing/2014/main" id="{732D4845-7769-7381-4EB2-BFAEF5BAEFF8}"/>
              </a:ext>
            </a:extLst>
          </p:cNvPr>
          <p:cNvGraphicFramePr>
            <a:graphicFrameLocks noGrp="1"/>
          </p:cNvGraphicFramePr>
          <p:nvPr/>
        </p:nvGraphicFramePr>
        <p:xfrm>
          <a:off x="6642943" y="755374"/>
          <a:ext cx="5120640" cy="5212080"/>
        </p:xfrm>
        <a:graphic>
          <a:graphicData uri="http://schemas.openxmlformats.org/drawingml/2006/chart">
            <c:chart xmlns:c="http://schemas.openxmlformats.org/drawingml/2006/chart" xmlns:r="http://schemas.openxmlformats.org/officeDocument/2006/relationships" r:id="rId5"/>
          </a:graphicData>
        </a:graphic>
      </p:graphicFrame>
      <p:sp>
        <p:nvSpPr>
          <p:cNvPr id="11" name="TextBox 10">
            <a:extLst>
              <a:ext uri="{FF2B5EF4-FFF2-40B4-BE49-F238E27FC236}">
                <a16:creationId xmlns:a16="http://schemas.microsoft.com/office/drawing/2014/main" id="{061F5539-FB98-152F-FF57-150DAF35FA0F}"/>
              </a:ext>
            </a:extLst>
          </p:cNvPr>
          <p:cNvSpPr txBox="1"/>
          <p:nvPr/>
        </p:nvSpPr>
        <p:spPr>
          <a:xfrm>
            <a:off x="2144028" y="634238"/>
            <a:ext cx="2535381" cy="381000"/>
          </a:xfrm>
          <a:prstGeom prst="rect">
            <a:avLst/>
          </a:prstGeom>
          <a:noFill/>
        </p:spPr>
        <p:txBody>
          <a:bodyPr wrap="square" rtlCol="0">
            <a:spAutoFit/>
          </a:bodyPr>
          <a:lstStyle/>
          <a:p>
            <a:pPr algn="ctr"/>
            <a:r>
              <a:rPr lang="en-US" dirty="0"/>
              <a:t>First 90 Days</a:t>
            </a:r>
          </a:p>
        </p:txBody>
      </p:sp>
      <p:sp>
        <p:nvSpPr>
          <p:cNvPr id="12" name="TextBox 11">
            <a:extLst>
              <a:ext uri="{FF2B5EF4-FFF2-40B4-BE49-F238E27FC236}">
                <a16:creationId xmlns:a16="http://schemas.microsoft.com/office/drawing/2014/main" id="{5318ECCB-4F98-18F1-9C26-F99641C01EF5}"/>
              </a:ext>
            </a:extLst>
          </p:cNvPr>
          <p:cNvSpPr txBox="1"/>
          <p:nvPr/>
        </p:nvSpPr>
        <p:spPr>
          <a:xfrm>
            <a:off x="7997574" y="645906"/>
            <a:ext cx="3503446" cy="369332"/>
          </a:xfrm>
          <a:prstGeom prst="rect">
            <a:avLst/>
          </a:prstGeom>
          <a:noFill/>
        </p:spPr>
        <p:txBody>
          <a:bodyPr wrap="square" rtlCol="0">
            <a:spAutoFit/>
          </a:bodyPr>
          <a:lstStyle/>
          <a:p>
            <a:pPr algn="ctr"/>
            <a:r>
              <a:rPr lang="en-US" dirty="0"/>
              <a:t>From day 91 through 3 Years</a:t>
            </a:r>
          </a:p>
        </p:txBody>
      </p:sp>
      <p:sp>
        <p:nvSpPr>
          <p:cNvPr id="13" name="TextBox 12">
            <a:extLst>
              <a:ext uri="{FF2B5EF4-FFF2-40B4-BE49-F238E27FC236}">
                <a16:creationId xmlns:a16="http://schemas.microsoft.com/office/drawing/2014/main" id="{D06E9955-8F37-70D2-D22E-55901A8D94A2}"/>
              </a:ext>
            </a:extLst>
          </p:cNvPr>
          <p:cNvSpPr txBox="1"/>
          <p:nvPr/>
        </p:nvSpPr>
        <p:spPr>
          <a:xfrm>
            <a:off x="4949915" y="1121800"/>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3.8%</a:t>
            </a:r>
          </a:p>
        </p:txBody>
      </p:sp>
      <p:sp>
        <p:nvSpPr>
          <p:cNvPr id="24" name="TextBox 23">
            <a:extLst>
              <a:ext uri="{FF2B5EF4-FFF2-40B4-BE49-F238E27FC236}">
                <a16:creationId xmlns:a16="http://schemas.microsoft.com/office/drawing/2014/main" id="{4D166DF5-3B1D-4F32-07C0-6FA8B6DEDADF}"/>
              </a:ext>
            </a:extLst>
          </p:cNvPr>
          <p:cNvSpPr txBox="1"/>
          <p:nvPr/>
        </p:nvSpPr>
        <p:spPr>
          <a:xfrm>
            <a:off x="4856386" y="2166142"/>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3.0%</a:t>
            </a:r>
          </a:p>
        </p:txBody>
      </p:sp>
      <p:sp>
        <p:nvSpPr>
          <p:cNvPr id="26" name="TextBox 25">
            <a:extLst>
              <a:ext uri="{FF2B5EF4-FFF2-40B4-BE49-F238E27FC236}">
                <a16:creationId xmlns:a16="http://schemas.microsoft.com/office/drawing/2014/main" id="{74DBCB86-157D-3BDA-42AD-75B79477D81B}"/>
              </a:ext>
            </a:extLst>
          </p:cNvPr>
          <p:cNvSpPr txBox="1"/>
          <p:nvPr/>
        </p:nvSpPr>
        <p:spPr>
          <a:xfrm>
            <a:off x="10489641" y="1189948"/>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16.1%</a:t>
            </a:r>
          </a:p>
        </p:txBody>
      </p:sp>
      <p:sp>
        <p:nvSpPr>
          <p:cNvPr id="27" name="TextBox 26">
            <a:extLst>
              <a:ext uri="{FF2B5EF4-FFF2-40B4-BE49-F238E27FC236}">
                <a16:creationId xmlns:a16="http://schemas.microsoft.com/office/drawing/2014/main" id="{85FBA5B4-0428-C31B-4B5A-E9B60700DBDE}"/>
              </a:ext>
            </a:extLst>
          </p:cNvPr>
          <p:cNvSpPr txBox="1"/>
          <p:nvPr/>
        </p:nvSpPr>
        <p:spPr>
          <a:xfrm>
            <a:off x="10617550" y="2812473"/>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14.3%</a:t>
            </a:r>
          </a:p>
        </p:txBody>
      </p:sp>
      <p:sp>
        <p:nvSpPr>
          <p:cNvPr id="29" name="TextBox 28">
            <a:extLst>
              <a:ext uri="{FF2B5EF4-FFF2-40B4-BE49-F238E27FC236}">
                <a16:creationId xmlns:a16="http://schemas.microsoft.com/office/drawing/2014/main" id="{3221F5C6-33DE-20F2-29C2-DB17D2DF254E}"/>
              </a:ext>
            </a:extLst>
          </p:cNvPr>
          <p:cNvSpPr txBox="1"/>
          <p:nvPr/>
        </p:nvSpPr>
        <p:spPr>
          <a:xfrm>
            <a:off x="2675867" y="1444965"/>
            <a:ext cx="1574450" cy="646331"/>
          </a:xfrm>
          <a:prstGeom prst="rect">
            <a:avLst/>
          </a:prstGeom>
          <a:noFill/>
        </p:spPr>
        <p:txBody>
          <a:bodyPr wrap="square" rtlCol="0">
            <a:spAutoFit/>
          </a:bodyPr>
          <a:lstStyle/>
          <a:p>
            <a:pPr algn="ctr"/>
            <a:r>
              <a:rPr lang="en-US" dirty="0">
                <a:solidFill>
                  <a:srgbClr val="7030A0"/>
                </a:solidFill>
              </a:rPr>
              <a:t>HR 0.78</a:t>
            </a:r>
          </a:p>
          <a:p>
            <a:pPr algn="ctr"/>
            <a:r>
              <a:rPr lang="en-US" dirty="0">
                <a:solidFill>
                  <a:srgbClr val="7030A0"/>
                </a:solidFill>
              </a:rPr>
              <a:t>(0.60 – 1.02)</a:t>
            </a:r>
          </a:p>
        </p:txBody>
      </p:sp>
      <p:sp>
        <p:nvSpPr>
          <p:cNvPr id="30" name="TextBox 29">
            <a:extLst>
              <a:ext uri="{FF2B5EF4-FFF2-40B4-BE49-F238E27FC236}">
                <a16:creationId xmlns:a16="http://schemas.microsoft.com/office/drawing/2014/main" id="{6872EBAA-266A-FCF2-013D-0981AED6B5B8}"/>
              </a:ext>
            </a:extLst>
          </p:cNvPr>
          <p:cNvSpPr txBox="1"/>
          <p:nvPr/>
        </p:nvSpPr>
        <p:spPr>
          <a:xfrm>
            <a:off x="8416038" y="1444965"/>
            <a:ext cx="1574450" cy="646331"/>
          </a:xfrm>
          <a:prstGeom prst="rect">
            <a:avLst/>
          </a:prstGeom>
          <a:noFill/>
        </p:spPr>
        <p:txBody>
          <a:bodyPr wrap="square" rtlCol="0">
            <a:spAutoFit/>
          </a:bodyPr>
          <a:lstStyle/>
          <a:p>
            <a:pPr algn="ctr"/>
            <a:r>
              <a:rPr lang="en-US" dirty="0">
                <a:solidFill>
                  <a:srgbClr val="7030A0"/>
                </a:solidFill>
              </a:rPr>
              <a:t>HR 0.87</a:t>
            </a:r>
          </a:p>
          <a:p>
            <a:pPr algn="ctr"/>
            <a:r>
              <a:rPr lang="en-US" dirty="0">
                <a:solidFill>
                  <a:srgbClr val="7030A0"/>
                </a:solidFill>
              </a:rPr>
              <a:t>(0.76 – 1.00)</a:t>
            </a:r>
          </a:p>
        </p:txBody>
      </p:sp>
      <p:graphicFrame>
        <p:nvGraphicFramePr>
          <p:cNvPr id="7" name="Chart 6">
            <a:extLst>
              <a:ext uri="{FF2B5EF4-FFF2-40B4-BE49-F238E27FC236}">
                <a16:creationId xmlns:a16="http://schemas.microsoft.com/office/drawing/2014/main" id="{FD3EAD0E-3C44-024D-15B8-B143861E4535}"/>
              </a:ext>
            </a:extLst>
          </p:cNvPr>
          <p:cNvGraphicFramePr>
            <a:graphicFrameLocks noGrp="1"/>
          </p:cNvGraphicFramePr>
          <p:nvPr>
            <p:extLst>
              <p:ext uri="{D42A27DB-BD31-4B8C-83A1-F6EECF244321}">
                <p14:modId xmlns:p14="http://schemas.microsoft.com/office/powerpoint/2010/main" val="1519000866"/>
              </p:ext>
            </p:extLst>
          </p:nvPr>
        </p:nvGraphicFramePr>
        <p:xfrm>
          <a:off x="469169" y="757300"/>
          <a:ext cx="5120640" cy="5212080"/>
        </p:xfrm>
        <a:graphic>
          <a:graphicData uri="http://schemas.openxmlformats.org/drawingml/2006/chart">
            <c:chart xmlns:c="http://schemas.openxmlformats.org/drawingml/2006/chart" xmlns:r="http://schemas.openxmlformats.org/officeDocument/2006/relationships" r:id="rId6"/>
          </a:graphicData>
        </a:graphic>
      </p:graphicFrame>
      <p:sp>
        <p:nvSpPr>
          <p:cNvPr id="9" name="TextBox 8">
            <a:extLst>
              <a:ext uri="{FF2B5EF4-FFF2-40B4-BE49-F238E27FC236}">
                <a16:creationId xmlns:a16="http://schemas.microsoft.com/office/drawing/2014/main" id="{13A032E5-D991-5067-133F-C5FA065FE163}"/>
              </a:ext>
            </a:extLst>
          </p:cNvPr>
          <p:cNvSpPr txBox="1"/>
          <p:nvPr/>
        </p:nvSpPr>
        <p:spPr>
          <a:xfrm>
            <a:off x="5145060" y="5094064"/>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0.29%</a:t>
            </a:r>
          </a:p>
        </p:txBody>
      </p:sp>
      <p:sp>
        <p:nvSpPr>
          <p:cNvPr id="14" name="TextBox 13">
            <a:extLst>
              <a:ext uri="{FF2B5EF4-FFF2-40B4-BE49-F238E27FC236}">
                <a16:creationId xmlns:a16="http://schemas.microsoft.com/office/drawing/2014/main" id="{98E3EB74-16A9-A190-40B0-EB28DD8B6A73}"/>
              </a:ext>
            </a:extLst>
          </p:cNvPr>
          <p:cNvSpPr txBox="1"/>
          <p:nvPr/>
        </p:nvSpPr>
        <p:spPr>
          <a:xfrm>
            <a:off x="5013179" y="4478449"/>
            <a:ext cx="1574450" cy="523220"/>
          </a:xfrm>
          <a:prstGeom prst="rect">
            <a:avLst/>
          </a:prstGeom>
          <a:noFill/>
        </p:spPr>
        <p:txBody>
          <a:bodyPr wrap="square" rtlCol="0">
            <a:spAutoFit/>
          </a:bodyPr>
          <a:lstStyle/>
          <a:p>
            <a:pPr algn="ctr"/>
            <a:r>
              <a:rPr lang="en-US" sz="1400" dirty="0">
                <a:solidFill>
                  <a:srgbClr val="7030A0"/>
                </a:solidFill>
              </a:rPr>
              <a:t>Rivaroxaban0.58%</a:t>
            </a:r>
          </a:p>
        </p:txBody>
      </p:sp>
      <p:sp>
        <p:nvSpPr>
          <p:cNvPr id="17" name="TextBox 16">
            <a:extLst>
              <a:ext uri="{FF2B5EF4-FFF2-40B4-BE49-F238E27FC236}">
                <a16:creationId xmlns:a16="http://schemas.microsoft.com/office/drawing/2014/main" id="{9C9D78D5-E806-943C-D6DE-9B1DFE2A1601}"/>
              </a:ext>
            </a:extLst>
          </p:cNvPr>
          <p:cNvSpPr txBox="1"/>
          <p:nvPr/>
        </p:nvSpPr>
        <p:spPr>
          <a:xfrm>
            <a:off x="11145982" y="5217175"/>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1.58%</a:t>
            </a:r>
          </a:p>
        </p:txBody>
      </p:sp>
      <p:sp>
        <p:nvSpPr>
          <p:cNvPr id="18" name="TextBox 17">
            <a:extLst>
              <a:ext uri="{FF2B5EF4-FFF2-40B4-BE49-F238E27FC236}">
                <a16:creationId xmlns:a16="http://schemas.microsoft.com/office/drawing/2014/main" id="{9FA217DC-F586-7FF5-F191-34B0AEC2D9CC}"/>
              </a:ext>
            </a:extLst>
          </p:cNvPr>
          <p:cNvSpPr txBox="1"/>
          <p:nvPr/>
        </p:nvSpPr>
        <p:spPr>
          <a:xfrm>
            <a:off x="10617550" y="4434998"/>
            <a:ext cx="1670695" cy="523220"/>
          </a:xfrm>
          <a:prstGeom prst="rect">
            <a:avLst/>
          </a:prstGeom>
          <a:noFill/>
        </p:spPr>
        <p:txBody>
          <a:bodyPr wrap="square" rtlCol="0">
            <a:spAutoFit/>
          </a:bodyPr>
          <a:lstStyle/>
          <a:p>
            <a:pPr algn="ctr"/>
            <a:r>
              <a:rPr lang="en-US" sz="1400" dirty="0">
                <a:solidFill>
                  <a:srgbClr val="7030A0"/>
                </a:solidFill>
              </a:rPr>
              <a:t>Rivaroxaban</a:t>
            </a:r>
            <a:br>
              <a:rPr lang="en-US" sz="1400" dirty="0">
                <a:solidFill>
                  <a:srgbClr val="7030A0"/>
                </a:solidFill>
              </a:rPr>
            </a:br>
            <a:r>
              <a:rPr lang="en-US" sz="1400" dirty="0">
                <a:solidFill>
                  <a:srgbClr val="7030A0"/>
                </a:solidFill>
              </a:rPr>
              <a:t>2.07%</a:t>
            </a:r>
          </a:p>
        </p:txBody>
      </p:sp>
      <p:sp>
        <p:nvSpPr>
          <p:cNvPr id="19" name="TextBox 18">
            <a:extLst>
              <a:ext uri="{FF2B5EF4-FFF2-40B4-BE49-F238E27FC236}">
                <a16:creationId xmlns:a16="http://schemas.microsoft.com/office/drawing/2014/main" id="{4E9D5AAF-0BAF-2AAC-F912-C030BCC62798}"/>
              </a:ext>
            </a:extLst>
          </p:cNvPr>
          <p:cNvSpPr txBox="1"/>
          <p:nvPr/>
        </p:nvSpPr>
        <p:spPr>
          <a:xfrm>
            <a:off x="3358020" y="4111832"/>
            <a:ext cx="1574450" cy="523220"/>
          </a:xfrm>
          <a:prstGeom prst="rect">
            <a:avLst/>
          </a:prstGeom>
          <a:noFill/>
        </p:spPr>
        <p:txBody>
          <a:bodyPr wrap="square" rtlCol="0">
            <a:spAutoFit/>
          </a:bodyPr>
          <a:lstStyle/>
          <a:p>
            <a:pPr algn="ctr"/>
            <a:r>
              <a:rPr lang="en-US" sz="1400" dirty="0">
                <a:solidFill>
                  <a:srgbClr val="C00000"/>
                </a:solidFill>
              </a:rPr>
              <a:t>HR 2.01</a:t>
            </a:r>
          </a:p>
          <a:p>
            <a:pPr algn="ctr"/>
            <a:r>
              <a:rPr lang="en-US" sz="1400" dirty="0">
                <a:solidFill>
                  <a:srgbClr val="C00000"/>
                </a:solidFill>
              </a:rPr>
              <a:t>(0.90 – 4.47)</a:t>
            </a:r>
          </a:p>
        </p:txBody>
      </p:sp>
      <p:sp>
        <p:nvSpPr>
          <p:cNvPr id="20" name="TextBox 19">
            <a:extLst>
              <a:ext uri="{FF2B5EF4-FFF2-40B4-BE49-F238E27FC236}">
                <a16:creationId xmlns:a16="http://schemas.microsoft.com/office/drawing/2014/main" id="{85D45EFD-6B7B-705D-F6CE-C20BFC2C4CAB}"/>
              </a:ext>
            </a:extLst>
          </p:cNvPr>
          <p:cNvSpPr txBox="1"/>
          <p:nvPr/>
        </p:nvSpPr>
        <p:spPr>
          <a:xfrm>
            <a:off x="8526368" y="4458620"/>
            <a:ext cx="1574450" cy="646331"/>
          </a:xfrm>
          <a:prstGeom prst="rect">
            <a:avLst/>
          </a:prstGeom>
          <a:noFill/>
        </p:spPr>
        <p:txBody>
          <a:bodyPr wrap="square" rtlCol="0">
            <a:spAutoFit/>
          </a:bodyPr>
          <a:lstStyle/>
          <a:p>
            <a:pPr algn="ctr"/>
            <a:r>
              <a:rPr lang="en-US" dirty="0">
                <a:solidFill>
                  <a:srgbClr val="C00000"/>
                </a:solidFill>
              </a:rPr>
              <a:t>HR 1.28</a:t>
            </a:r>
          </a:p>
          <a:p>
            <a:pPr algn="ctr"/>
            <a:r>
              <a:rPr lang="en-US" dirty="0">
                <a:solidFill>
                  <a:srgbClr val="C00000"/>
                </a:solidFill>
              </a:rPr>
              <a:t>(0.82 – 1.99)</a:t>
            </a:r>
          </a:p>
        </p:txBody>
      </p:sp>
      <p:sp>
        <p:nvSpPr>
          <p:cNvPr id="21" name="TextBox 20">
            <a:extLst>
              <a:ext uri="{FF2B5EF4-FFF2-40B4-BE49-F238E27FC236}">
                <a16:creationId xmlns:a16="http://schemas.microsoft.com/office/drawing/2014/main" id="{57DE9621-9FCB-8585-F1C9-C8B35D9FCE7A}"/>
              </a:ext>
            </a:extLst>
          </p:cNvPr>
          <p:cNvSpPr txBox="1"/>
          <p:nvPr/>
        </p:nvSpPr>
        <p:spPr>
          <a:xfrm>
            <a:off x="5405938" y="645734"/>
            <a:ext cx="1929223" cy="276999"/>
          </a:xfrm>
          <a:prstGeom prst="rect">
            <a:avLst/>
          </a:prstGeom>
          <a:noFill/>
        </p:spPr>
        <p:txBody>
          <a:bodyPr wrap="square" rtlCol="0">
            <a:spAutoFit/>
          </a:bodyPr>
          <a:lstStyle/>
          <a:p>
            <a:pPr algn="ctr"/>
            <a:r>
              <a:rPr lang="en-US" sz="1200" b="1" i="1" dirty="0">
                <a:latin typeface="Arial" panose="020B0604020202020204" pitchFamily="34" charset="0"/>
                <a:cs typeface="Arial" panose="020B0604020202020204" pitchFamily="34" charset="0"/>
              </a:rPr>
              <a:t>P vs. constant HR 0.47</a:t>
            </a:r>
          </a:p>
        </p:txBody>
      </p:sp>
      <p:sp>
        <p:nvSpPr>
          <p:cNvPr id="22" name="TextBox 21">
            <a:extLst>
              <a:ext uri="{FF2B5EF4-FFF2-40B4-BE49-F238E27FC236}">
                <a16:creationId xmlns:a16="http://schemas.microsoft.com/office/drawing/2014/main" id="{89BF6345-754B-92B2-83DC-0048A9DC3F61}"/>
              </a:ext>
            </a:extLst>
          </p:cNvPr>
          <p:cNvSpPr txBox="1"/>
          <p:nvPr/>
        </p:nvSpPr>
        <p:spPr>
          <a:xfrm>
            <a:off x="4898535" y="2863280"/>
            <a:ext cx="1312682" cy="307777"/>
          </a:xfrm>
          <a:prstGeom prst="rect">
            <a:avLst/>
          </a:prstGeom>
          <a:noFill/>
        </p:spPr>
        <p:txBody>
          <a:bodyPr wrap="square" rtlCol="0">
            <a:spAutoFit/>
          </a:bodyPr>
          <a:lstStyle/>
          <a:p>
            <a:pPr algn="ctr"/>
            <a:r>
              <a:rPr lang="en-US" sz="1400" dirty="0"/>
              <a:t>ARR 0.8%</a:t>
            </a:r>
          </a:p>
        </p:txBody>
      </p:sp>
      <p:sp>
        <p:nvSpPr>
          <p:cNvPr id="25" name="TextBox 24">
            <a:extLst>
              <a:ext uri="{FF2B5EF4-FFF2-40B4-BE49-F238E27FC236}">
                <a16:creationId xmlns:a16="http://schemas.microsoft.com/office/drawing/2014/main" id="{090CF451-CB33-B096-D445-6430E6A4CDB9}"/>
              </a:ext>
            </a:extLst>
          </p:cNvPr>
          <p:cNvSpPr txBox="1"/>
          <p:nvPr/>
        </p:nvSpPr>
        <p:spPr>
          <a:xfrm>
            <a:off x="4898535" y="4144615"/>
            <a:ext cx="1312682" cy="307777"/>
          </a:xfrm>
          <a:prstGeom prst="rect">
            <a:avLst/>
          </a:prstGeom>
          <a:noFill/>
        </p:spPr>
        <p:txBody>
          <a:bodyPr wrap="square" rtlCol="0">
            <a:spAutoFit/>
          </a:bodyPr>
          <a:lstStyle/>
          <a:p>
            <a:pPr algn="ctr"/>
            <a:r>
              <a:rPr lang="en-US" sz="1400" dirty="0"/>
              <a:t>ARI 0.3%</a:t>
            </a:r>
          </a:p>
        </p:txBody>
      </p:sp>
      <p:sp>
        <p:nvSpPr>
          <p:cNvPr id="28" name="TextBox 27">
            <a:extLst>
              <a:ext uri="{FF2B5EF4-FFF2-40B4-BE49-F238E27FC236}">
                <a16:creationId xmlns:a16="http://schemas.microsoft.com/office/drawing/2014/main" id="{83914180-C885-96D2-47F1-2D3BA991131E}"/>
              </a:ext>
            </a:extLst>
          </p:cNvPr>
          <p:cNvSpPr txBox="1"/>
          <p:nvPr/>
        </p:nvSpPr>
        <p:spPr>
          <a:xfrm>
            <a:off x="10713795" y="3333258"/>
            <a:ext cx="1312682" cy="307777"/>
          </a:xfrm>
          <a:prstGeom prst="rect">
            <a:avLst/>
          </a:prstGeom>
          <a:noFill/>
        </p:spPr>
        <p:txBody>
          <a:bodyPr wrap="square" rtlCol="0">
            <a:spAutoFit/>
          </a:bodyPr>
          <a:lstStyle/>
          <a:p>
            <a:pPr algn="ctr"/>
            <a:r>
              <a:rPr lang="en-US" sz="1400" dirty="0"/>
              <a:t>ARR 1.8%</a:t>
            </a:r>
          </a:p>
        </p:txBody>
      </p:sp>
      <p:sp>
        <p:nvSpPr>
          <p:cNvPr id="31" name="TextBox 30">
            <a:extLst>
              <a:ext uri="{FF2B5EF4-FFF2-40B4-BE49-F238E27FC236}">
                <a16:creationId xmlns:a16="http://schemas.microsoft.com/office/drawing/2014/main" id="{D57C8F54-976D-E79D-02AE-5C6A56F23303}"/>
              </a:ext>
            </a:extLst>
          </p:cNvPr>
          <p:cNvSpPr txBox="1"/>
          <p:nvPr/>
        </p:nvSpPr>
        <p:spPr>
          <a:xfrm>
            <a:off x="10713231" y="4164310"/>
            <a:ext cx="1312682" cy="307777"/>
          </a:xfrm>
          <a:prstGeom prst="rect">
            <a:avLst/>
          </a:prstGeom>
          <a:noFill/>
        </p:spPr>
        <p:txBody>
          <a:bodyPr wrap="square" rtlCol="0">
            <a:spAutoFit/>
          </a:bodyPr>
          <a:lstStyle/>
          <a:p>
            <a:pPr algn="ctr"/>
            <a:r>
              <a:rPr lang="en-US" sz="1400" dirty="0"/>
              <a:t>ARI 0.5%</a:t>
            </a:r>
          </a:p>
        </p:txBody>
      </p:sp>
      <p:pic>
        <p:nvPicPr>
          <p:cNvPr id="15" name="Picture 14" descr="Logo&#10;&#10;Description automatically generated">
            <a:extLst>
              <a:ext uri="{FF2B5EF4-FFF2-40B4-BE49-F238E27FC236}">
                <a16:creationId xmlns:a16="http://schemas.microsoft.com/office/drawing/2014/main" id="{9E44D81C-A468-E522-0394-5C7C1DBAD8BD}"/>
              </a:ext>
            </a:extLst>
          </p:cNvPr>
          <p:cNvPicPr>
            <a:picLocks noChangeAspect="1"/>
          </p:cNvPicPr>
          <p:nvPr/>
        </p:nvPicPr>
        <p:blipFill>
          <a:blip r:embed="rId7"/>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26782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5" grpId="0"/>
      <p:bldP spid="28" grpId="0"/>
      <p:bldP spid="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516B225A-3BD4-16E8-465D-6E70287F6DDB}"/>
              </a:ext>
            </a:extLst>
          </p:cNvPr>
          <p:cNvGraphicFramePr>
            <a:graphicFrameLocks noGrp="1"/>
          </p:cNvGraphicFramePr>
          <p:nvPr/>
        </p:nvGraphicFramePr>
        <p:xfrm>
          <a:off x="428434" y="821555"/>
          <a:ext cx="5120640" cy="5212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a:extLst>
              <a:ext uri="{FF2B5EF4-FFF2-40B4-BE49-F238E27FC236}">
                <a16:creationId xmlns:a16="http://schemas.microsoft.com/office/drawing/2014/main" id="{C431D1D1-07E7-6F1C-CE90-69B5349EA192}"/>
              </a:ext>
            </a:extLst>
          </p:cNvPr>
          <p:cNvGraphicFramePr>
            <a:graphicFrameLocks noGrp="1"/>
          </p:cNvGraphicFramePr>
          <p:nvPr>
            <p:extLst>
              <p:ext uri="{D42A27DB-BD31-4B8C-83A1-F6EECF244321}">
                <p14:modId xmlns:p14="http://schemas.microsoft.com/office/powerpoint/2010/main" val="2234140785"/>
              </p:ext>
            </p:extLst>
          </p:nvPr>
        </p:nvGraphicFramePr>
        <p:xfrm>
          <a:off x="6764926" y="821555"/>
          <a:ext cx="5120640" cy="5212080"/>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BBF32DBC-F0B3-4E01-B939-39286DD47DC8}"/>
              </a:ext>
            </a:extLst>
          </p:cNvPr>
          <p:cNvSpPr>
            <a:spLocks noGrp="1"/>
          </p:cNvSpPr>
          <p:nvPr>
            <p:ph type="title"/>
          </p:nvPr>
        </p:nvSpPr>
        <p:spPr>
          <a:xfrm>
            <a:off x="35861" y="44450"/>
            <a:ext cx="12132989" cy="469356"/>
          </a:xfrm>
        </p:spPr>
        <p:txBody>
          <a:bodyPr/>
          <a:lstStyle/>
          <a:p>
            <a:r>
              <a:rPr lang="en-US" sz="2800" dirty="0"/>
              <a:t>Net Clinical Benefit*</a:t>
            </a:r>
          </a:p>
        </p:txBody>
      </p:sp>
      <p:sp>
        <p:nvSpPr>
          <p:cNvPr id="23" name="Textfeld 1">
            <a:extLst>
              <a:ext uri="{FF2B5EF4-FFF2-40B4-BE49-F238E27FC236}">
                <a16:creationId xmlns:a16="http://schemas.microsoft.com/office/drawing/2014/main" id="{5991DA43-869E-47AA-81CF-E2BF1C5886F7}"/>
              </a:ext>
            </a:extLst>
          </p:cNvPr>
          <p:cNvSpPr txBox="1"/>
          <p:nvPr/>
        </p:nvSpPr>
        <p:spPr>
          <a:xfrm rot="16200000">
            <a:off x="-439641" y="3180210"/>
            <a:ext cx="1335859" cy="338554"/>
          </a:xfrm>
          <a:prstGeom prst="rect">
            <a:avLst/>
          </a:prstGeom>
          <a:noFill/>
        </p:spPr>
        <p:txBody>
          <a:bodyPr wrap="square" rtlCol="0">
            <a:spAutoFit/>
          </a:bodyPr>
          <a:lstStyle/>
          <a:p>
            <a:pPr algn="ctr"/>
            <a:r>
              <a:rPr lang="de-DE" sz="1600" dirty="0"/>
              <a:t>KM (%)</a:t>
            </a:r>
          </a:p>
        </p:txBody>
      </p:sp>
      <p:sp>
        <p:nvSpPr>
          <p:cNvPr id="5" name="Textfeld 1">
            <a:extLst>
              <a:ext uri="{FF2B5EF4-FFF2-40B4-BE49-F238E27FC236}">
                <a16:creationId xmlns:a16="http://schemas.microsoft.com/office/drawing/2014/main" id="{D6E6D1E0-817D-4D72-0D2F-3BE0FF020F29}"/>
              </a:ext>
            </a:extLst>
          </p:cNvPr>
          <p:cNvSpPr txBox="1"/>
          <p:nvPr/>
        </p:nvSpPr>
        <p:spPr>
          <a:xfrm>
            <a:off x="1610831" y="6015891"/>
            <a:ext cx="3217478" cy="338554"/>
          </a:xfrm>
          <a:prstGeom prst="rect">
            <a:avLst/>
          </a:prstGeom>
          <a:noFill/>
        </p:spPr>
        <p:txBody>
          <a:bodyPr wrap="square" rtlCol="0">
            <a:spAutoFit/>
          </a:bodyPr>
          <a:lstStyle/>
          <a:p>
            <a:pPr algn="ctr"/>
            <a:r>
              <a:rPr lang="de-DE" sz="1600" dirty="0"/>
              <a:t>Days from Randomization</a:t>
            </a:r>
          </a:p>
        </p:txBody>
      </p:sp>
      <p:sp>
        <p:nvSpPr>
          <p:cNvPr id="6" name="Textfeld 1">
            <a:extLst>
              <a:ext uri="{FF2B5EF4-FFF2-40B4-BE49-F238E27FC236}">
                <a16:creationId xmlns:a16="http://schemas.microsoft.com/office/drawing/2014/main" id="{D7128C2E-C6DA-688A-9299-AA61C8A1217E}"/>
              </a:ext>
            </a:extLst>
          </p:cNvPr>
          <p:cNvSpPr txBox="1"/>
          <p:nvPr/>
        </p:nvSpPr>
        <p:spPr>
          <a:xfrm rot="16200000">
            <a:off x="5805737" y="3180209"/>
            <a:ext cx="1335859" cy="338554"/>
          </a:xfrm>
          <a:prstGeom prst="rect">
            <a:avLst/>
          </a:prstGeom>
          <a:noFill/>
        </p:spPr>
        <p:txBody>
          <a:bodyPr wrap="square" rtlCol="0">
            <a:spAutoFit/>
          </a:bodyPr>
          <a:lstStyle/>
          <a:p>
            <a:pPr algn="ctr"/>
            <a:r>
              <a:rPr lang="de-DE" sz="1600" dirty="0"/>
              <a:t>KM (%)</a:t>
            </a:r>
          </a:p>
        </p:txBody>
      </p:sp>
      <p:sp>
        <p:nvSpPr>
          <p:cNvPr id="8" name="Textfeld 1">
            <a:extLst>
              <a:ext uri="{FF2B5EF4-FFF2-40B4-BE49-F238E27FC236}">
                <a16:creationId xmlns:a16="http://schemas.microsoft.com/office/drawing/2014/main" id="{FCCB3DEC-18A2-D2BB-8E40-0C01FC4ABC57}"/>
              </a:ext>
            </a:extLst>
          </p:cNvPr>
          <p:cNvSpPr txBox="1"/>
          <p:nvPr/>
        </p:nvSpPr>
        <p:spPr>
          <a:xfrm>
            <a:off x="7928504" y="6018077"/>
            <a:ext cx="3217478" cy="338554"/>
          </a:xfrm>
          <a:prstGeom prst="rect">
            <a:avLst/>
          </a:prstGeom>
          <a:noFill/>
        </p:spPr>
        <p:txBody>
          <a:bodyPr wrap="square" rtlCol="0">
            <a:spAutoFit/>
          </a:bodyPr>
          <a:lstStyle/>
          <a:p>
            <a:pPr algn="ctr"/>
            <a:r>
              <a:rPr lang="de-DE" sz="1600" dirty="0"/>
              <a:t>Days from Randomization</a:t>
            </a:r>
          </a:p>
        </p:txBody>
      </p:sp>
      <p:sp>
        <p:nvSpPr>
          <p:cNvPr id="11" name="TextBox 10">
            <a:extLst>
              <a:ext uri="{FF2B5EF4-FFF2-40B4-BE49-F238E27FC236}">
                <a16:creationId xmlns:a16="http://schemas.microsoft.com/office/drawing/2014/main" id="{061F5539-FB98-152F-FF57-150DAF35FA0F}"/>
              </a:ext>
            </a:extLst>
          </p:cNvPr>
          <p:cNvSpPr txBox="1"/>
          <p:nvPr/>
        </p:nvSpPr>
        <p:spPr>
          <a:xfrm>
            <a:off x="2144028" y="634238"/>
            <a:ext cx="2535381" cy="307777"/>
          </a:xfrm>
          <a:prstGeom prst="rect">
            <a:avLst/>
          </a:prstGeom>
          <a:noFill/>
        </p:spPr>
        <p:txBody>
          <a:bodyPr wrap="square" rtlCol="0">
            <a:spAutoFit/>
          </a:bodyPr>
          <a:lstStyle/>
          <a:p>
            <a:pPr algn="ctr"/>
            <a:r>
              <a:rPr lang="en-US" sz="1400" dirty="0"/>
              <a:t>First 90 Days</a:t>
            </a:r>
          </a:p>
        </p:txBody>
      </p:sp>
      <p:sp>
        <p:nvSpPr>
          <p:cNvPr id="12" name="TextBox 11">
            <a:extLst>
              <a:ext uri="{FF2B5EF4-FFF2-40B4-BE49-F238E27FC236}">
                <a16:creationId xmlns:a16="http://schemas.microsoft.com/office/drawing/2014/main" id="{5318ECCB-4F98-18F1-9C26-F99641C01EF5}"/>
              </a:ext>
            </a:extLst>
          </p:cNvPr>
          <p:cNvSpPr txBox="1"/>
          <p:nvPr/>
        </p:nvSpPr>
        <p:spPr>
          <a:xfrm>
            <a:off x="7997574" y="645906"/>
            <a:ext cx="3503446" cy="307777"/>
          </a:xfrm>
          <a:prstGeom prst="rect">
            <a:avLst/>
          </a:prstGeom>
          <a:noFill/>
        </p:spPr>
        <p:txBody>
          <a:bodyPr wrap="square" rtlCol="0">
            <a:spAutoFit/>
          </a:bodyPr>
          <a:lstStyle/>
          <a:p>
            <a:pPr algn="ctr"/>
            <a:r>
              <a:rPr lang="en-US" sz="1400" dirty="0"/>
              <a:t>From day 91 through 3 Years</a:t>
            </a:r>
          </a:p>
        </p:txBody>
      </p:sp>
      <p:sp>
        <p:nvSpPr>
          <p:cNvPr id="13" name="TextBox 12">
            <a:extLst>
              <a:ext uri="{FF2B5EF4-FFF2-40B4-BE49-F238E27FC236}">
                <a16:creationId xmlns:a16="http://schemas.microsoft.com/office/drawing/2014/main" id="{D06E9955-8F37-70D2-D22E-55901A8D94A2}"/>
              </a:ext>
            </a:extLst>
          </p:cNvPr>
          <p:cNvSpPr txBox="1"/>
          <p:nvPr/>
        </p:nvSpPr>
        <p:spPr>
          <a:xfrm>
            <a:off x="4749597" y="1079125"/>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3.9%</a:t>
            </a:r>
          </a:p>
        </p:txBody>
      </p:sp>
      <p:sp>
        <p:nvSpPr>
          <p:cNvPr id="24" name="TextBox 23">
            <a:extLst>
              <a:ext uri="{FF2B5EF4-FFF2-40B4-BE49-F238E27FC236}">
                <a16:creationId xmlns:a16="http://schemas.microsoft.com/office/drawing/2014/main" id="{4D166DF5-3B1D-4F32-07C0-6FA8B6DEDADF}"/>
              </a:ext>
            </a:extLst>
          </p:cNvPr>
          <p:cNvSpPr txBox="1"/>
          <p:nvPr/>
        </p:nvSpPr>
        <p:spPr>
          <a:xfrm>
            <a:off x="4551055" y="3429000"/>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2.9%</a:t>
            </a:r>
          </a:p>
        </p:txBody>
      </p:sp>
      <p:sp>
        <p:nvSpPr>
          <p:cNvPr id="26" name="TextBox 25">
            <a:extLst>
              <a:ext uri="{FF2B5EF4-FFF2-40B4-BE49-F238E27FC236}">
                <a16:creationId xmlns:a16="http://schemas.microsoft.com/office/drawing/2014/main" id="{74DBCB86-157D-3BDA-42AD-75B79477D81B}"/>
              </a:ext>
            </a:extLst>
          </p:cNvPr>
          <p:cNvSpPr txBox="1"/>
          <p:nvPr/>
        </p:nvSpPr>
        <p:spPr>
          <a:xfrm>
            <a:off x="10688421" y="951412"/>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a:solidFill>
                  <a:srgbClr val="C00000"/>
                </a:solidFill>
              </a:rPr>
              <a:t>14.5%</a:t>
            </a:r>
            <a:endParaRPr lang="en-US" sz="1400" dirty="0">
              <a:solidFill>
                <a:srgbClr val="C00000"/>
              </a:solidFill>
            </a:endParaRPr>
          </a:p>
        </p:txBody>
      </p:sp>
      <p:sp>
        <p:nvSpPr>
          <p:cNvPr id="27" name="TextBox 26">
            <a:extLst>
              <a:ext uri="{FF2B5EF4-FFF2-40B4-BE49-F238E27FC236}">
                <a16:creationId xmlns:a16="http://schemas.microsoft.com/office/drawing/2014/main" id="{85FBA5B4-0428-C31B-4B5A-E9B60700DBDE}"/>
              </a:ext>
            </a:extLst>
          </p:cNvPr>
          <p:cNvSpPr txBox="1"/>
          <p:nvPr/>
        </p:nvSpPr>
        <p:spPr>
          <a:xfrm>
            <a:off x="10617550" y="2812473"/>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12.5%</a:t>
            </a:r>
          </a:p>
        </p:txBody>
      </p:sp>
      <p:sp>
        <p:nvSpPr>
          <p:cNvPr id="15" name="TextBox 14">
            <a:extLst>
              <a:ext uri="{FF2B5EF4-FFF2-40B4-BE49-F238E27FC236}">
                <a16:creationId xmlns:a16="http://schemas.microsoft.com/office/drawing/2014/main" id="{2DA96ECE-EF59-FA14-3E51-2BE04AF63CFE}"/>
              </a:ext>
            </a:extLst>
          </p:cNvPr>
          <p:cNvSpPr txBox="1"/>
          <p:nvPr/>
        </p:nvSpPr>
        <p:spPr>
          <a:xfrm>
            <a:off x="5131388" y="452232"/>
            <a:ext cx="1929223" cy="646331"/>
          </a:xfrm>
          <a:prstGeom prst="rect">
            <a:avLst/>
          </a:prstGeom>
          <a:noFill/>
        </p:spPr>
        <p:txBody>
          <a:bodyPr wrap="square" rtlCol="0">
            <a:spAutoFit/>
          </a:bodyPr>
          <a:lstStyle/>
          <a:p>
            <a:pPr algn="ctr"/>
            <a:r>
              <a:rPr lang="en-US" sz="1200" i="1" dirty="0">
                <a:latin typeface="Arial" panose="020B0604020202020204" pitchFamily="34" charset="0"/>
                <a:cs typeface="Arial" panose="020B0604020202020204" pitchFamily="34" charset="0"/>
              </a:rPr>
              <a:t>P vs. Constant HR 0.52</a:t>
            </a:r>
          </a:p>
          <a:p>
            <a:pPr algn="ctr"/>
            <a:r>
              <a:rPr lang="en-US" sz="1200" i="1" dirty="0">
                <a:latin typeface="Arial" panose="020B0604020202020204" pitchFamily="34" charset="0"/>
                <a:cs typeface="Arial" panose="020B0604020202020204" pitchFamily="34" charset="0"/>
              </a:rPr>
              <a:t>Overall HR 0.80 </a:t>
            </a:r>
          </a:p>
          <a:p>
            <a:pPr algn="ctr"/>
            <a:r>
              <a:rPr lang="en-US" sz="1200" i="1" dirty="0">
                <a:latin typeface="Arial" panose="020B0604020202020204" pitchFamily="34" charset="0"/>
                <a:cs typeface="Arial" panose="020B0604020202020204" pitchFamily="34" charset="0"/>
              </a:rPr>
              <a:t>(0.70 – 0.92, p=0.0012)</a:t>
            </a:r>
            <a:endParaRPr lang="en-US" sz="1200" b="1" i="1" dirty="0">
              <a:latin typeface="Arial" panose="020B0604020202020204" pitchFamily="34" charset="0"/>
              <a:cs typeface="Arial" panose="020B0604020202020204" pitchFamily="34" charset="0"/>
            </a:endParaRPr>
          </a:p>
        </p:txBody>
      </p:sp>
      <p:sp>
        <p:nvSpPr>
          <p:cNvPr id="10" name="Textfeld 1">
            <a:extLst>
              <a:ext uri="{FF2B5EF4-FFF2-40B4-BE49-F238E27FC236}">
                <a16:creationId xmlns:a16="http://schemas.microsoft.com/office/drawing/2014/main" id="{47F90FEB-F8F8-AC39-BA8B-91BE84C251EF}"/>
              </a:ext>
            </a:extLst>
          </p:cNvPr>
          <p:cNvSpPr txBox="1"/>
          <p:nvPr/>
        </p:nvSpPr>
        <p:spPr>
          <a:xfrm>
            <a:off x="1710221" y="6418731"/>
            <a:ext cx="8387935" cy="338554"/>
          </a:xfrm>
          <a:prstGeom prst="rect">
            <a:avLst/>
          </a:prstGeom>
          <a:noFill/>
        </p:spPr>
        <p:txBody>
          <a:bodyPr wrap="square" rtlCol="0">
            <a:spAutoFit/>
          </a:bodyPr>
          <a:lstStyle/>
          <a:p>
            <a:pPr algn="ctr"/>
            <a:r>
              <a:rPr lang="de-DE" sz="1600" dirty="0"/>
              <a:t>*MI, ischemic stroke, ALI, major vascular amputation, CV death, TIMI major bleeding</a:t>
            </a:r>
          </a:p>
        </p:txBody>
      </p:sp>
      <p:sp>
        <p:nvSpPr>
          <p:cNvPr id="7" name="TextBox 6">
            <a:extLst>
              <a:ext uri="{FF2B5EF4-FFF2-40B4-BE49-F238E27FC236}">
                <a16:creationId xmlns:a16="http://schemas.microsoft.com/office/drawing/2014/main" id="{D789C6A4-367C-B737-C984-796BAEFD6A1C}"/>
              </a:ext>
            </a:extLst>
          </p:cNvPr>
          <p:cNvSpPr txBox="1"/>
          <p:nvPr/>
        </p:nvSpPr>
        <p:spPr>
          <a:xfrm>
            <a:off x="2622859" y="1376992"/>
            <a:ext cx="1574450" cy="523220"/>
          </a:xfrm>
          <a:prstGeom prst="rect">
            <a:avLst/>
          </a:prstGeom>
          <a:noFill/>
        </p:spPr>
        <p:txBody>
          <a:bodyPr wrap="square" rtlCol="0">
            <a:spAutoFit/>
          </a:bodyPr>
          <a:lstStyle/>
          <a:p>
            <a:pPr algn="ctr"/>
            <a:r>
              <a:rPr lang="en-US" sz="1400" dirty="0">
                <a:solidFill>
                  <a:srgbClr val="7030A0"/>
                </a:solidFill>
              </a:rPr>
              <a:t>HR 0.74</a:t>
            </a:r>
          </a:p>
          <a:p>
            <a:pPr algn="ctr"/>
            <a:r>
              <a:rPr lang="en-US" sz="1400" dirty="0">
                <a:solidFill>
                  <a:srgbClr val="7030A0"/>
                </a:solidFill>
              </a:rPr>
              <a:t>(0.56 </a:t>
            </a:r>
            <a:r>
              <a:rPr lang="en-US" sz="1400">
                <a:solidFill>
                  <a:srgbClr val="7030A0"/>
                </a:solidFill>
              </a:rPr>
              <a:t>– 0.97</a:t>
            </a:r>
            <a:r>
              <a:rPr lang="en-US" sz="1400" dirty="0">
                <a:solidFill>
                  <a:srgbClr val="7030A0"/>
                </a:solidFill>
              </a:rPr>
              <a:t>)</a:t>
            </a:r>
          </a:p>
        </p:txBody>
      </p:sp>
      <p:sp>
        <p:nvSpPr>
          <p:cNvPr id="14" name="TextBox 13">
            <a:extLst>
              <a:ext uri="{FF2B5EF4-FFF2-40B4-BE49-F238E27FC236}">
                <a16:creationId xmlns:a16="http://schemas.microsoft.com/office/drawing/2014/main" id="{23FE7FB4-4D2C-B81A-D891-7FF4A401632E}"/>
              </a:ext>
            </a:extLst>
          </p:cNvPr>
          <p:cNvSpPr txBox="1"/>
          <p:nvPr/>
        </p:nvSpPr>
        <p:spPr>
          <a:xfrm>
            <a:off x="8915191" y="1376992"/>
            <a:ext cx="1574450" cy="523220"/>
          </a:xfrm>
          <a:prstGeom prst="rect">
            <a:avLst/>
          </a:prstGeom>
          <a:noFill/>
        </p:spPr>
        <p:txBody>
          <a:bodyPr wrap="square" rtlCol="0">
            <a:spAutoFit/>
          </a:bodyPr>
          <a:lstStyle/>
          <a:p>
            <a:pPr algn="ctr"/>
            <a:r>
              <a:rPr lang="en-US" sz="1400" dirty="0">
                <a:solidFill>
                  <a:srgbClr val="7030A0"/>
                </a:solidFill>
              </a:rPr>
              <a:t>HR 0.82</a:t>
            </a:r>
          </a:p>
          <a:p>
            <a:pPr algn="ctr"/>
            <a:r>
              <a:rPr lang="en-US" sz="1400" dirty="0">
                <a:solidFill>
                  <a:srgbClr val="7030A0"/>
                </a:solidFill>
              </a:rPr>
              <a:t>(0.70 – 0.96)</a:t>
            </a:r>
          </a:p>
        </p:txBody>
      </p:sp>
      <p:pic>
        <p:nvPicPr>
          <p:cNvPr id="9" name="Picture 8" descr="Logo&#10;&#10;Description automatically generated">
            <a:extLst>
              <a:ext uri="{FF2B5EF4-FFF2-40B4-BE49-F238E27FC236}">
                <a16:creationId xmlns:a16="http://schemas.microsoft.com/office/drawing/2014/main" id="{58131B64-EF4F-A192-E385-C8FD44C95677}"/>
              </a:ext>
            </a:extLst>
          </p:cNvPr>
          <p:cNvPicPr>
            <a:picLocks noChangeAspect="1"/>
          </p:cNvPicPr>
          <p:nvPr/>
        </p:nvPicPr>
        <p:blipFill>
          <a:blip r:embed="rId5"/>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2706459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a:extLst>
              <a:ext uri="{FF2B5EF4-FFF2-40B4-BE49-F238E27FC236}">
                <a16:creationId xmlns:a16="http://schemas.microsoft.com/office/drawing/2014/main" id="{372927FC-5B6B-B05A-FDBD-B4DBDA43D3D1}"/>
              </a:ext>
            </a:extLst>
          </p:cNvPr>
          <p:cNvGraphicFramePr>
            <a:graphicFrameLocks noGrp="1"/>
          </p:cNvGraphicFramePr>
          <p:nvPr/>
        </p:nvGraphicFramePr>
        <p:xfrm>
          <a:off x="6727698" y="822960"/>
          <a:ext cx="5120640" cy="5212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BF87F77A-D8C6-3CD3-050F-8FE4611BD6A6}"/>
              </a:ext>
            </a:extLst>
          </p:cNvPr>
          <p:cNvGraphicFramePr>
            <a:graphicFrameLocks noGrp="1"/>
          </p:cNvGraphicFramePr>
          <p:nvPr/>
        </p:nvGraphicFramePr>
        <p:xfrm>
          <a:off x="460344" y="803811"/>
          <a:ext cx="5120640" cy="5212080"/>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BBF32DBC-F0B3-4E01-B939-39286DD47DC8}"/>
              </a:ext>
            </a:extLst>
          </p:cNvPr>
          <p:cNvSpPr>
            <a:spLocks noGrp="1"/>
          </p:cNvSpPr>
          <p:nvPr>
            <p:ph type="title"/>
          </p:nvPr>
        </p:nvSpPr>
        <p:spPr>
          <a:xfrm>
            <a:off x="35861" y="90750"/>
            <a:ext cx="12132989" cy="469356"/>
          </a:xfrm>
        </p:spPr>
        <p:txBody>
          <a:bodyPr/>
          <a:lstStyle/>
          <a:p>
            <a:r>
              <a:rPr lang="en-US" sz="2800" dirty="0"/>
              <a:t>MALE – Acute Limb Ischemia or Major Vascular </a:t>
            </a:r>
            <a:r>
              <a:rPr lang="en-US" sz="2800" dirty="0" err="1"/>
              <a:t>Ampuation</a:t>
            </a:r>
            <a:endParaRPr lang="en-US" sz="2800" dirty="0"/>
          </a:p>
        </p:txBody>
      </p:sp>
      <p:sp>
        <p:nvSpPr>
          <p:cNvPr id="23" name="Textfeld 1">
            <a:extLst>
              <a:ext uri="{FF2B5EF4-FFF2-40B4-BE49-F238E27FC236}">
                <a16:creationId xmlns:a16="http://schemas.microsoft.com/office/drawing/2014/main" id="{5991DA43-869E-47AA-81CF-E2BF1C5886F7}"/>
              </a:ext>
            </a:extLst>
          </p:cNvPr>
          <p:cNvSpPr txBox="1"/>
          <p:nvPr/>
        </p:nvSpPr>
        <p:spPr>
          <a:xfrm rot="16200000">
            <a:off x="-439641" y="3180210"/>
            <a:ext cx="1335859" cy="338554"/>
          </a:xfrm>
          <a:prstGeom prst="rect">
            <a:avLst/>
          </a:prstGeom>
          <a:noFill/>
        </p:spPr>
        <p:txBody>
          <a:bodyPr wrap="square" rtlCol="0">
            <a:spAutoFit/>
          </a:bodyPr>
          <a:lstStyle/>
          <a:p>
            <a:pPr algn="ctr"/>
            <a:r>
              <a:rPr lang="de-DE" sz="1600" dirty="0"/>
              <a:t>KM (%)</a:t>
            </a:r>
          </a:p>
        </p:txBody>
      </p:sp>
      <p:sp>
        <p:nvSpPr>
          <p:cNvPr id="5" name="Textfeld 1">
            <a:extLst>
              <a:ext uri="{FF2B5EF4-FFF2-40B4-BE49-F238E27FC236}">
                <a16:creationId xmlns:a16="http://schemas.microsoft.com/office/drawing/2014/main" id="{D6E6D1E0-817D-4D72-0D2F-3BE0FF020F29}"/>
              </a:ext>
            </a:extLst>
          </p:cNvPr>
          <p:cNvSpPr txBox="1"/>
          <p:nvPr/>
        </p:nvSpPr>
        <p:spPr>
          <a:xfrm>
            <a:off x="1610831" y="6015891"/>
            <a:ext cx="3217478" cy="338554"/>
          </a:xfrm>
          <a:prstGeom prst="rect">
            <a:avLst/>
          </a:prstGeom>
          <a:noFill/>
        </p:spPr>
        <p:txBody>
          <a:bodyPr wrap="square" rtlCol="0">
            <a:spAutoFit/>
          </a:bodyPr>
          <a:lstStyle/>
          <a:p>
            <a:pPr algn="ctr"/>
            <a:r>
              <a:rPr lang="de-DE" sz="1600" dirty="0"/>
              <a:t>Days from Randomization</a:t>
            </a:r>
          </a:p>
        </p:txBody>
      </p:sp>
      <p:sp>
        <p:nvSpPr>
          <p:cNvPr id="6" name="Textfeld 1">
            <a:extLst>
              <a:ext uri="{FF2B5EF4-FFF2-40B4-BE49-F238E27FC236}">
                <a16:creationId xmlns:a16="http://schemas.microsoft.com/office/drawing/2014/main" id="{D7128C2E-C6DA-688A-9299-AA61C8A1217E}"/>
              </a:ext>
            </a:extLst>
          </p:cNvPr>
          <p:cNvSpPr txBox="1"/>
          <p:nvPr/>
        </p:nvSpPr>
        <p:spPr>
          <a:xfrm rot="16200000">
            <a:off x="5805737" y="3180209"/>
            <a:ext cx="1335859" cy="338554"/>
          </a:xfrm>
          <a:prstGeom prst="rect">
            <a:avLst/>
          </a:prstGeom>
          <a:noFill/>
        </p:spPr>
        <p:txBody>
          <a:bodyPr wrap="square" rtlCol="0">
            <a:spAutoFit/>
          </a:bodyPr>
          <a:lstStyle/>
          <a:p>
            <a:pPr algn="ctr"/>
            <a:r>
              <a:rPr lang="de-DE" sz="1600" dirty="0"/>
              <a:t>KM (%)</a:t>
            </a:r>
          </a:p>
        </p:txBody>
      </p:sp>
      <p:sp>
        <p:nvSpPr>
          <p:cNvPr id="8" name="Textfeld 1">
            <a:extLst>
              <a:ext uri="{FF2B5EF4-FFF2-40B4-BE49-F238E27FC236}">
                <a16:creationId xmlns:a16="http://schemas.microsoft.com/office/drawing/2014/main" id="{FCCB3DEC-18A2-D2BB-8E40-0C01FC4ABC57}"/>
              </a:ext>
            </a:extLst>
          </p:cNvPr>
          <p:cNvSpPr txBox="1"/>
          <p:nvPr/>
        </p:nvSpPr>
        <p:spPr>
          <a:xfrm>
            <a:off x="7928504" y="6018077"/>
            <a:ext cx="3217478" cy="338554"/>
          </a:xfrm>
          <a:prstGeom prst="rect">
            <a:avLst/>
          </a:prstGeom>
          <a:noFill/>
        </p:spPr>
        <p:txBody>
          <a:bodyPr wrap="square" rtlCol="0">
            <a:spAutoFit/>
          </a:bodyPr>
          <a:lstStyle/>
          <a:p>
            <a:pPr algn="ctr"/>
            <a:r>
              <a:rPr lang="de-DE" sz="1600" dirty="0"/>
              <a:t>Days from Randomization</a:t>
            </a:r>
          </a:p>
        </p:txBody>
      </p:sp>
      <p:sp>
        <p:nvSpPr>
          <p:cNvPr id="11" name="TextBox 10">
            <a:extLst>
              <a:ext uri="{FF2B5EF4-FFF2-40B4-BE49-F238E27FC236}">
                <a16:creationId xmlns:a16="http://schemas.microsoft.com/office/drawing/2014/main" id="{061F5539-FB98-152F-FF57-150DAF35FA0F}"/>
              </a:ext>
            </a:extLst>
          </p:cNvPr>
          <p:cNvSpPr txBox="1"/>
          <p:nvPr/>
        </p:nvSpPr>
        <p:spPr>
          <a:xfrm>
            <a:off x="2144028" y="634238"/>
            <a:ext cx="2535381" cy="381000"/>
          </a:xfrm>
          <a:prstGeom prst="rect">
            <a:avLst/>
          </a:prstGeom>
          <a:noFill/>
        </p:spPr>
        <p:txBody>
          <a:bodyPr wrap="square" rtlCol="0">
            <a:spAutoFit/>
          </a:bodyPr>
          <a:lstStyle/>
          <a:p>
            <a:pPr algn="ctr"/>
            <a:r>
              <a:rPr lang="en-US" dirty="0"/>
              <a:t>First 90 Days</a:t>
            </a:r>
          </a:p>
        </p:txBody>
      </p:sp>
      <p:sp>
        <p:nvSpPr>
          <p:cNvPr id="12" name="TextBox 11">
            <a:extLst>
              <a:ext uri="{FF2B5EF4-FFF2-40B4-BE49-F238E27FC236}">
                <a16:creationId xmlns:a16="http://schemas.microsoft.com/office/drawing/2014/main" id="{5318ECCB-4F98-18F1-9C26-F99641C01EF5}"/>
              </a:ext>
            </a:extLst>
          </p:cNvPr>
          <p:cNvSpPr txBox="1"/>
          <p:nvPr/>
        </p:nvSpPr>
        <p:spPr>
          <a:xfrm>
            <a:off x="7997574" y="645906"/>
            <a:ext cx="3503446" cy="369332"/>
          </a:xfrm>
          <a:prstGeom prst="rect">
            <a:avLst/>
          </a:prstGeom>
          <a:noFill/>
        </p:spPr>
        <p:txBody>
          <a:bodyPr wrap="square" rtlCol="0">
            <a:spAutoFit/>
          </a:bodyPr>
          <a:lstStyle/>
          <a:p>
            <a:pPr algn="ctr"/>
            <a:r>
              <a:rPr lang="en-US" dirty="0"/>
              <a:t>From day 91 through 3 Years</a:t>
            </a:r>
          </a:p>
        </p:txBody>
      </p:sp>
      <p:sp>
        <p:nvSpPr>
          <p:cNvPr id="13" name="TextBox 12">
            <a:extLst>
              <a:ext uri="{FF2B5EF4-FFF2-40B4-BE49-F238E27FC236}">
                <a16:creationId xmlns:a16="http://schemas.microsoft.com/office/drawing/2014/main" id="{D06E9955-8F37-70D2-D22E-55901A8D94A2}"/>
              </a:ext>
            </a:extLst>
          </p:cNvPr>
          <p:cNvSpPr txBox="1"/>
          <p:nvPr/>
        </p:nvSpPr>
        <p:spPr>
          <a:xfrm>
            <a:off x="4947665" y="1226962"/>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2.5%</a:t>
            </a:r>
          </a:p>
        </p:txBody>
      </p:sp>
      <p:sp>
        <p:nvSpPr>
          <p:cNvPr id="24" name="TextBox 23">
            <a:extLst>
              <a:ext uri="{FF2B5EF4-FFF2-40B4-BE49-F238E27FC236}">
                <a16:creationId xmlns:a16="http://schemas.microsoft.com/office/drawing/2014/main" id="{4D166DF5-3B1D-4F32-07C0-6FA8B6DEDADF}"/>
              </a:ext>
            </a:extLst>
          </p:cNvPr>
          <p:cNvSpPr txBox="1"/>
          <p:nvPr/>
        </p:nvSpPr>
        <p:spPr>
          <a:xfrm>
            <a:off x="4793759" y="2942776"/>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1.4%</a:t>
            </a:r>
          </a:p>
        </p:txBody>
      </p:sp>
      <p:sp>
        <p:nvSpPr>
          <p:cNvPr id="26" name="TextBox 25">
            <a:extLst>
              <a:ext uri="{FF2B5EF4-FFF2-40B4-BE49-F238E27FC236}">
                <a16:creationId xmlns:a16="http://schemas.microsoft.com/office/drawing/2014/main" id="{74DBCB86-157D-3BDA-42AD-75B79477D81B}"/>
              </a:ext>
            </a:extLst>
          </p:cNvPr>
          <p:cNvSpPr txBox="1"/>
          <p:nvPr/>
        </p:nvSpPr>
        <p:spPr>
          <a:xfrm>
            <a:off x="10688421" y="951412"/>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7.3%</a:t>
            </a:r>
          </a:p>
        </p:txBody>
      </p:sp>
      <p:sp>
        <p:nvSpPr>
          <p:cNvPr id="27" name="TextBox 26">
            <a:extLst>
              <a:ext uri="{FF2B5EF4-FFF2-40B4-BE49-F238E27FC236}">
                <a16:creationId xmlns:a16="http://schemas.microsoft.com/office/drawing/2014/main" id="{85FBA5B4-0428-C31B-4B5A-E9B60700DBDE}"/>
              </a:ext>
            </a:extLst>
          </p:cNvPr>
          <p:cNvSpPr txBox="1"/>
          <p:nvPr/>
        </p:nvSpPr>
        <p:spPr>
          <a:xfrm>
            <a:off x="10617550" y="2812473"/>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6.0%</a:t>
            </a:r>
          </a:p>
        </p:txBody>
      </p:sp>
      <p:sp>
        <p:nvSpPr>
          <p:cNvPr id="29" name="TextBox 28">
            <a:extLst>
              <a:ext uri="{FF2B5EF4-FFF2-40B4-BE49-F238E27FC236}">
                <a16:creationId xmlns:a16="http://schemas.microsoft.com/office/drawing/2014/main" id="{3221F5C6-33DE-20F2-29C2-DB17D2DF254E}"/>
              </a:ext>
            </a:extLst>
          </p:cNvPr>
          <p:cNvSpPr txBox="1"/>
          <p:nvPr/>
        </p:nvSpPr>
        <p:spPr>
          <a:xfrm>
            <a:off x="2622859" y="1376992"/>
            <a:ext cx="1574450" cy="523220"/>
          </a:xfrm>
          <a:prstGeom prst="rect">
            <a:avLst/>
          </a:prstGeom>
          <a:noFill/>
        </p:spPr>
        <p:txBody>
          <a:bodyPr wrap="square" rtlCol="0">
            <a:spAutoFit/>
          </a:bodyPr>
          <a:lstStyle/>
          <a:p>
            <a:pPr algn="ctr"/>
            <a:r>
              <a:rPr lang="en-US" sz="1400" dirty="0">
                <a:solidFill>
                  <a:srgbClr val="7030A0"/>
                </a:solidFill>
              </a:rPr>
              <a:t>HR 0.55</a:t>
            </a:r>
          </a:p>
          <a:p>
            <a:pPr algn="ctr"/>
            <a:r>
              <a:rPr lang="en-US" sz="1400" dirty="0">
                <a:solidFill>
                  <a:srgbClr val="7030A0"/>
                </a:solidFill>
              </a:rPr>
              <a:t>(0.38 – 0.79)</a:t>
            </a:r>
          </a:p>
        </p:txBody>
      </p:sp>
      <p:sp>
        <p:nvSpPr>
          <p:cNvPr id="9" name="TextBox 8">
            <a:extLst>
              <a:ext uri="{FF2B5EF4-FFF2-40B4-BE49-F238E27FC236}">
                <a16:creationId xmlns:a16="http://schemas.microsoft.com/office/drawing/2014/main" id="{4474F506-7DA6-5B18-3D2A-97DAFA2B4CD0}"/>
              </a:ext>
            </a:extLst>
          </p:cNvPr>
          <p:cNvSpPr txBox="1"/>
          <p:nvPr/>
        </p:nvSpPr>
        <p:spPr>
          <a:xfrm>
            <a:off x="8915191" y="1376992"/>
            <a:ext cx="1574450" cy="523220"/>
          </a:xfrm>
          <a:prstGeom prst="rect">
            <a:avLst/>
          </a:prstGeom>
          <a:noFill/>
        </p:spPr>
        <p:txBody>
          <a:bodyPr wrap="square" rtlCol="0">
            <a:spAutoFit/>
          </a:bodyPr>
          <a:lstStyle/>
          <a:p>
            <a:pPr algn="ctr"/>
            <a:r>
              <a:rPr lang="en-US" sz="1400" dirty="0">
                <a:solidFill>
                  <a:srgbClr val="7030A0"/>
                </a:solidFill>
              </a:rPr>
              <a:t>HR 0.81</a:t>
            </a:r>
          </a:p>
          <a:p>
            <a:pPr algn="ctr"/>
            <a:r>
              <a:rPr lang="en-US" sz="1400" dirty="0">
                <a:solidFill>
                  <a:srgbClr val="7030A0"/>
                </a:solidFill>
              </a:rPr>
              <a:t>(0.66 – 0.99)</a:t>
            </a:r>
          </a:p>
        </p:txBody>
      </p:sp>
      <p:sp>
        <p:nvSpPr>
          <p:cNvPr id="15" name="TextBox 14">
            <a:extLst>
              <a:ext uri="{FF2B5EF4-FFF2-40B4-BE49-F238E27FC236}">
                <a16:creationId xmlns:a16="http://schemas.microsoft.com/office/drawing/2014/main" id="{2DA96ECE-EF59-FA14-3E51-2BE04AF63CFE}"/>
              </a:ext>
            </a:extLst>
          </p:cNvPr>
          <p:cNvSpPr txBox="1"/>
          <p:nvPr/>
        </p:nvSpPr>
        <p:spPr>
          <a:xfrm>
            <a:off x="5399822" y="549829"/>
            <a:ext cx="2188401" cy="307777"/>
          </a:xfrm>
          <a:prstGeom prst="rect">
            <a:avLst/>
          </a:prstGeom>
          <a:noFill/>
        </p:spPr>
        <p:txBody>
          <a:bodyPr wrap="square" rtlCol="0">
            <a:spAutoFit/>
          </a:bodyPr>
          <a:lstStyle/>
          <a:p>
            <a:pPr algn="ctr"/>
            <a:r>
              <a:rPr lang="en-US" sz="1400" b="1" i="1" u="sng" dirty="0">
                <a:solidFill>
                  <a:srgbClr val="C00000"/>
                </a:solidFill>
                <a:latin typeface="Arial" panose="020B0604020202020204" pitchFamily="34" charset="0"/>
                <a:cs typeface="Arial" panose="020B0604020202020204" pitchFamily="34" charset="0"/>
              </a:rPr>
              <a:t>P vs. constant HR </a:t>
            </a:r>
            <a:r>
              <a:rPr lang="en-US" sz="1400" i="1" u="sng" dirty="0">
                <a:solidFill>
                  <a:srgbClr val="C00000"/>
                </a:solidFill>
                <a:latin typeface="Arial" panose="020B0604020202020204" pitchFamily="34" charset="0"/>
                <a:cs typeface="Arial" panose="020B0604020202020204" pitchFamily="34" charset="0"/>
              </a:rPr>
              <a:t>0.06</a:t>
            </a:r>
            <a:endParaRPr lang="en-US" sz="1400" b="1" i="1" u="sng" dirty="0">
              <a:solidFill>
                <a:srgbClr val="C00000"/>
              </a:solidFill>
              <a:latin typeface="Arial" panose="020B0604020202020204" pitchFamily="34" charset="0"/>
              <a:cs typeface="Arial" panose="020B0604020202020204" pitchFamily="34" charset="0"/>
            </a:endParaRPr>
          </a:p>
        </p:txBody>
      </p:sp>
      <p:pic>
        <p:nvPicPr>
          <p:cNvPr id="3" name="Picture 2" descr="Logo&#10;&#10;Description automatically generated">
            <a:extLst>
              <a:ext uri="{FF2B5EF4-FFF2-40B4-BE49-F238E27FC236}">
                <a16:creationId xmlns:a16="http://schemas.microsoft.com/office/drawing/2014/main" id="{E4D99D5F-FA1F-D404-0E2E-EFB1F8006965}"/>
              </a:ext>
            </a:extLst>
          </p:cNvPr>
          <p:cNvPicPr>
            <a:picLocks noChangeAspect="1"/>
          </p:cNvPicPr>
          <p:nvPr/>
        </p:nvPicPr>
        <p:blipFill>
          <a:blip r:embed="rId5"/>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844755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158D1A0F-7EA6-E94C-9CBA-E095CA6EC75E}"/>
              </a:ext>
            </a:extLst>
          </p:cNvPr>
          <p:cNvGraphicFramePr>
            <a:graphicFrameLocks noGrp="1"/>
          </p:cNvGraphicFramePr>
          <p:nvPr/>
        </p:nvGraphicFramePr>
        <p:xfrm>
          <a:off x="6638320" y="743446"/>
          <a:ext cx="5120640" cy="5212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8CA9952E-2642-75B1-C615-89FA343D92A1}"/>
              </a:ext>
            </a:extLst>
          </p:cNvPr>
          <p:cNvGraphicFramePr>
            <a:graphicFrameLocks noGrp="1"/>
          </p:cNvGraphicFramePr>
          <p:nvPr/>
        </p:nvGraphicFramePr>
        <p:xfrm>
          <a:off x="428434" y="743446"/>
          <a:ext cx="5120640" cy="5212080"/>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BBF32DBC-F0B3-4E01-B939-39286DD47DC8}"/>
              </a:ext>
            </a:extLst>
          </p:cNvPr>
          <p:cNvSpPr>
            <a:spLocks noGrp="1"/>
          </p:cNvSpPr>
          <p:nvPr>
            <p:ph type="title"/>
          </p:nvPr>
        </p:nvSpPr>
        <p:spPr>
          <a:xfrm>
            <a:off x="35861" y="90750"/>
            <a:ext cx="12132989" cy="469356"/>
          </a:xfrm>
        </p:spPr>
        <p:txBody>
          <a:bodyPr/>
          <a:lstStyle/>
          <a:p>
            <a:r>
              <a:rPr lang="en-US" dirty="0"/>
              <a:t>Acute Limb Ischemia</a:t>
            </a:r>
          </a:p>
        </p:txBody>
      </p:sp>
      <p:sp>
        <p:nvSpPr>
          <p:cNvPr id="23" name="Textfeld 1">
            <a:extLst>
              <a:ext uri="{FF2B5EF4-FFF2-40B4-BE49-F238E27FC236}">
                <a16:creationId xmlns:a16="http://schemas.microsoft.com/office/drawing/2014/main" id="{5991DA43-869E-47AA-81CF-E2BF1C5886F7}"/>
              </a:ext>
            </a:extLst>
          </p:cNvPr>
          <p:cNvSpPr txBox="1"/>
          <p:nvPr/>
        </p:nvSpPr>
        <p:spPr>
          <a:xfrm rot="16200000">
            <a:off x="-439641" y="3180210"/>
            <a:ext cx="1335859" cy="338554"/>
          </a:xfrm>
          <a:prstGeom prst="rect">
            <a:avLst/>
          </a:prstGeom>
          <a:noFill/>
        </p:spPr>
        <p:txBody>
          <a:bodyPr wrap="square" rtlCol="0">
            <a:spAutoFit/>
          </a:bodyPr>
          <a:lstStyle/>
          <a:p>
            <a:pPr algn="ctr"/>
            <a:r>
              <a:rPr lang="de-DE" sz="1600" dirty="0"/>
              <a:t>KM (%)</a:t>
            </a:r>
          </a:p>
        </p:txBody>
      </p:sp>
      <p:sp>
        <p:nvSpPr>
          <p:cNvPr id="5" name="Textfeld 1">
            <a:extLst>
              <a:ext uri="{FF2B5EF4-FFF2-40B4-BE49-F238E27FC236}">
                <a16:creationId xmlns:a16="http://schemas.microsoft.com/office/drawing/2014/main" id="{D6E6D1E0-817D-4D72-0D2F-3BE0FF020F29}"/>
              </a:ext>
            </a:extLst>
          </p:cNvPr>
          <p:cNvSpPr txBox="1"/>
          <p:nvPr/>
        </p:nvSpPr>
        <p:spPr>
          <a:xfrm>
            <a:off x="1610831" y="6015891"/>
            <a:ext cx="3217478" cy="338554"/>
          </a:xfrm>
          <a:prstGeom prst="rect">
            <a:avLst/>
          </a:prstGeom>
          <a:noFill/>
        </p:spPr>
        <p:txBody>
          <a:bodyPr wrap="square" rtlCol="0">
            <a:spAutoFit/>
          </a:bodyPr>
          <a:lstStyle/>
          <a:p>
            <a:pPr algn="ctr"/>
            <a:r>
              <a:rPr lang="de-DE" sz="1600" dirty="0"/>
              <a:t>Days from Randomization</a:t>
            </a:r>
          </a:p>
        </p:txBody>
      </p:sp>
      <p:sp>
        <p:nvSpPr>
          <p:cNvPr id="6" name="Textfeld 1">
            <a:extLst>
              <a:ext uri="{FF2B5EF4-FFF2-40B4-BE49-F238E27FC236}">
                <a16:creationId xmlns:a16="http://schemas.microsoft.com/office/drawing/2014/main" id="{D7128C2E-C6DA-688A-9299-AA61C8A1217E}"/>
              </a:ext>
            </a:extLst>
          </p:cNvPr>
          <p:cNvSpPr txBox="1"/>
          <p:nvPr/>
        </p:nvSpPr>
        <p:spPr>
          <a:xfrm rot="16200000">
            <a:off x="5805737" y="3180209"/>
            <a:ext cx="1335859" cy="338554"/>
          </a:xfrm>
          <a:prstGeom prst="rect">
            <a:avLst/>
          </a:prstGeom>
          <a:noFill/>
        </p:spPr>
        <p:txBody>
          <a:bodyPr wrap="square" rtlCol="0">
            <a:spAutoFit/>
          </a:bodyPr>
          <a:lstStyle/>
          <a:p>
            <a:pPr algn="ctr"/>
            <a:r>
              <a:rPr lang="de-DE" sz="1600" dirty="0"/>
              <a:t>KM (%)</a:t>
            </a:r>
          </a:p>
        </p:txBody>
      </p:sp>
      <p:sp>
        <p:nvSpPr>
          <p:cNvPr id="8" name="Textfeld 1">
            <a:extLst>
              <a:ext uri="{FF2B5EF4-FFF2-40B4-BE49-F238E27FC236}">
                <a16:creationId xmlns:a16="http://schemas.microsoft.com/office/drawing/2014/main" id="{FCCB3DEC-18A2-D2BB-8E40-0C01FC4ABC57}"/>
              </a:ext>
            </a:extLst>
          </p:cNvPr>
          <p:cNvSpPr txBox="1"/>
          <p:nvPr/>
        </p:nvSpPr>
        <p:spPr>
          <a:xfrm>
            <a:off x="7928504" y="6018077"/>
            <a:ext cx="3217478" cy="338554"/>
          </a:xfrm>
          <a:prstGeom prst="rect">
            <a:avLst/>
          </a:prstGeom>
          <a:noFill/>
        </p:spPr>
        <p:txBody>
          <a:bodyPr wrap="square" rtlCol="0">
            <a:spAutoFit/>
          </a:bodyPr>
          <a:lstStyle/>
          <a:p>
            <a:pPr algn="ctr"/>
            <a:r>
              <a:rPr lang="de-DE" sz="1600" dirty="0"/>
              <a:t>Days from Randomization</a:t>
            </a:r>
          </a:p>
        </p:txBody>
      </p:sp>
      <p:sp>
        <p:nvSpPr>
          <p:cNvPr id="11" name="TextBox 10">
            <a:extLst>
              <a:ext uri="{FF2B5EF4-FFF2-40B4-BE49-F238E27FC236}">
                <a16:creationId xmlns:a16="http://schemas.microsoft.com/office/drawing/2014/main" id="{061F5539-FB98-152F-FF57-150DAF35FA0F}"/>
              </a:ext>
            </a:extLst>
          </p:cNvPr>
          <p:cNvSpPr txBox="1"/>
          <p:nvPr/>
        </p:nvSpPr>
        <p:spPr>
          <a:xfrm>
            <a:off x="2144028" y="634238"/>
            <a:ext cx="2535381" cy="307777"/>
          </a:xfrm>
          <a:prstGeom prst="rect">
            <a:avLst/>
          </a:prstGeom>
          <a:noFill/>
        </p:spPr>
        <p:txBody>
          <a:bodyPr wrap="square" rtlCol="0">
            <a:spAutoFit/>
          </a:bodyPr>
          <a:lstStyle/>
          <a:p>
            <a:pPr algn="ctr"/>
            <a:r>
              <a:rPr lang="en-US" sz="1400" dirty="0"/>
              <a:t>First 90 Days</a:t>
            </a:r>
          </a:p>
        </p:txBody>
      </p:sp>
      <p:sp>
        <p:nvSpPr>
          <p:cNvPr id="12" name="TextBox 11">
            <a:extLst>
              <a:ext uri="{FF2B5EF4-FFF2-40B4-BE49-F238E27FC236}">
                <a16:creationId xmlns:a16="http://schemas.microsoft.com/office/drawing/2014/main" id="{5318ECCB-4F98-18F1-9C26-F99641C01EF5}"/>
              </a:ext>
            </a:extLst>
          </p:cNvPr>
          <p:cNvSpPr txBox="1"/>
          <p:nvPr/>
        </p:nvSpPr>
        <p:spPr>
          <a:xfrm>
            <a:off x="7997574" y="645906"/>
            <a:ext cx="3503446" cy="307777"/>
          </a:xfrm>
          <a:prstGeom prst="rect">
            <a:avLst/>
          </a:prstGeom>
          <a:noFill/>
        </p:spPr>
        <p:txBody>
          <a:bodyPr wrap="square" rtlCol="0">
            <a:spAutoFit/>
          </a:bodyPr>
          <a:lstStyle/>
          <a:p>
            <a:pPr algn="ctr"/>
            <a:r>
              <a:rPr lang="en-US" sz="1400" dirty="0"/>
              <a:t>From day 91 through 3 Years</a:t>
            </a:r>
          </a:p>
        </p:txBody>
      </p:sp>
      <p:sp>
        <p:nvSpPr>
          <p:cNvPr id="13" name="TextBox 12">
            <a:extLst>
              <a:ext uri="{FF2B5EF4-FFF2-40B4-BE49-F238E27FC236}">
                <a16:creationId xmlns:a16="http://schemas.microsoft.com/office/drawing/2014/main" id="{D06E9955-8F37-70D2-D22E-55901A8D94A2}"/>
              </a:ext>
            </a:extLst>
          </p:cNvPr>
          <p:cNvSpPr txBox="1"/>
          <p:nvPr/>
        </p:nvSpPr>
        <p:spPr>
          <a:xfrm>
            <a:off x="4947665" y="1226962"/>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2.1%</a:t>
            </a:r>
          </a:p>
        </p:txBody>
      </p:sp>
      <p:sp>
        <p:nvSpPr>
          <p:cNvPr id="24" name="TextBox 23">
            <a:extLst>
              <a:ext uri="{FF2B5EF4-FFF2-40B4-BE49-F238E27FC236}">
                <a16:creationId xmlns:a16="http://schemas.microsoft.com/office/drawing/2014/main" id="{4D166DF5-3B1D-4F32-07C0-6FA8B6DEDADF}"/>
              </a:ext>
            </a:extLst>
          </p:cNvPr>
          <p:cNvSpPr txBox="1"/>
          <p:nvPr/>
        </p:nvSpPr>
        <p:spPr>
          <a:xfrm>
            <a:off x="4793759" y="3174686"/>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1.0%</a:t>
            </a:r>
          </a:p>
        </p:txBody>
      </p:sp>
      <p:sp>
        <p:nvSpPr>
          <p:cNvPr id="26" name="TextBox 25">
            <a:extLst>
              <a:ext uri="{FF2B5EF4-FFF2-40B4-BE49-F238E27FC236}">
                <a16:creationId xmlns:a16="http://schemas.microsoft.com/office/drawing/2014/main" id="{74DBCB86-157D-3BDA-42AD-75B79477D81B}"/>
              </a:ext>
            </a:extLst>
          </p:cNvPr>
          <p:cNvSpPr txBox="1"/>
          <p:nvPr/>
        </p:nvSpPr>
        <p:spPr>
          <a:xfrm>
            <a:off x="10688421" y="885152"/>
            <a:ext cx="1312682" cy="523220"/>
          </a:xfrm>
          <a:prstGeom prst="rect">
            <a:avLst/>
          </a:prstGeom>
          <a:noFill/>
        </p:spPr>
        <p:txBody>
          <a:bodyPr wrap="square" rtlCol="0">
            <a:spAutoFit/>
          </a:bodyPr>
          <a:lstStyle/>
          <a:p>
            <a:pPr algn="ctr"/>
            <a:r>
              <a:rPr lang="en-US" sz="1400" dirty="0">
                <a:solidFill>
                  <a:srgbClr val="C00000"/>
                </a:solidFill>
              </a:rPr>
              <a:t>Placebo</a:t>
            </a:r>
          </a:p>
          <a:p>
            <a:pPr algn="ctr"/>
            <a:r>
              <a:rPr lang="en-US" sz="1400" dirty="0">
                <a:solidFill>
                  <a:srgbClr val="C00000"/>
                </a:solidFill>
              </a:rPr>
              <a:t>5.7%</a:t>
            </a:r>
          </a:p>
        </p:txBody>
      </p:sp>
      <p:sp>
        <p:nvSpPr>
          <p:cNvPr id="27" name="TextBox 26">
            <a:extLst>
              <a:ext uri="{FF2B5EF4-FFF2-40B4-BE49-F238E27FC236}">
                <a16:creationId xmlns:a16="http://schemas.microsoft.com/office/drawing/2014/main" id="{85FBA5B4-0428-C31B-4B5A-E9B60700DBDE}"/>
              </a:ext>
            </a:extLst>
          </p:cNvPr>
          <p:cNvSpPr txBox="1"/>
          <p:nvPr/>
        </p:nvSpPr>
        <p:spPr>
          <a:xfrm>
            <a:off x="10617550" y="2812473"/>
            <a:ext cx="1574450" cy="523220"/>
          </a:xfrm>
          <a:prstGeom prst="rect">
            <a:avLst/>
          </a:prstGeom>
          <a:noFill/>
        </p:spPr>
        <p:txBody>
          <a:bodyPr wrap="square" rtlCol="0">
            <a:spAutoFit/>
          </a:bodyPr>
          <a:lstStyle/>
          <a:p>
            <a:pPr algn="ctr"/>
            <a:r>
              <a:rPr lang="en-US" sz="1400" dirty="0">
                <a:solidFill>
                  <a:srgbClr val="7030A0"/>
                </a:solidFill>
              </a:rPr>
              <a:t>Rivaroxaban</a:t>
            </a:r>
          </a:p>
          <a:p>
            <a:pPr algn="ctr"/>
            <a:r>
              <a:rPr lang="en-US" sz="1400" dirty="0">
                <a:solidFill>
                  <a:srgbClr val="7030A0"/>
                </a:solidFill>
              </a:rPr>
              <a:t>4.3%</a:t>
            </a:r>
          </a:p>
        </p:txBody>
      </p:sp>
      <p:sp>
        <p:nvSpPr>
          <p:cNvPr id="29" name="TextBox 28">
            <a:extLst>
              <a:ext uri="{FF2B5EF4-FFF2-40B4-BE49-F238E27FC236}">
                <a16:creationId xmlns:a16="http://schemas.microsoft.com/office/drawing/2014/main" id="{3221F5C6-33DE-20F2-29C2-DB17D2DF254E}"/>
              </a:ext>
            </a:extLst>
          </p:cNvPr>
          <p:cNvSpPr txBox="1"/>
          <p:nvPr/>
        </p:nvSpPr>
        <p:spPr>
          <a:xfrm>
            <a:off x="2622859" y="1376992"/>
            <a:ext cx="1574450" cy="523220"/>
          </a:xfrm>
          <a:prstGeom prst="rect">
            <a:avLst/>
          </a:prstGeom>
          <a:noFill/>
        </p:spPr>
        <p:txBody>
          <a:bodyPr wrap="square" rtlCol="0">
            <a:spAutoFit/>
          </a:bodyPr>
          <a:lstStyle/>
          <a:p>
            <a:pPr algn="ctr"/>
            <a:r>
              <a:rPr lang="en-US" sz="1400" dirty="0">
                <a:solidFill>
                  <a:srgbClr val="7030A0"/>
                </a:solidFill>
              </a:rPr>
              <a:t>HR 0.48</a:t>
            </a:r>
          </a:p>
          <a:p>
            <a:pPr algn="ctr"/>
            <a:r>
              <a:rPr lang="en-US" sz="1400" dirty="0">
                <a:solidFill>
                  <a:srgbClr val="7030A0"/>
                </a:solidFill>
              </a:rPr>
              <a:t>(0.31 – 0.73)</a:t>
            </a:r>
          </a:p>
        </p:txBody>
      </p:sp>
      <p:sp>
        <p:nvSpPr>
          <p:cNvPr id="9" name="TextBox 8">
            <a:extLst>
              <a:ext uri="{FF2B5EF4-FFF2-40B4-BE49-F238E27FC236}">
                <a16:creationId xmlns:a16="http://schemas.microsoft.com/office/drawing/2014/main" id="{4474F506-7DA6-5B18-3D2A-97DAFA2B4CD0}"/>
              </a:ext>
            </a:extLst>
          </p:cNvPr>
          <p:cNvSpPr txBox="1"/>
          <p:nvPr/>
        </p:nvSpPr>
        <p:spPr>
          <a:xfrm>
            <a:off x="8915191" y="1376992"/>
            <a:ext cx="1574450" cy="523220"/>
          </a:xfrm>
          <a:prstGeom prst="rect">
            <a:avLst/>
          </a:prstGeom>
          <a:noFill/>
        </p:spPr>
        <p:txBody>
          <a:bodyPr wrap="square" rtlCol="0">
            <a:spAutoFit/>
          </a:bodyPr>
          <a:lstStyle/>
          <a:p>
            <a:pPr algn="ctr"/>
            <a:r>
              <a:rPr lang="en-US" sz="1400" dirty="0">
                <a:solidFill>
                  <a:srgbClr val="7030A0"/>
                </a:solidFill>
              </a:rPr>
              <a:t>HR 0.75</a:t>
            </a:r>
          </a:p>
          <a:p>
            <a:pPr algn="ctr"/>
            <a:r>
              <a:rPr lang="en-US" sz="1400" dirty="0">
                <a:solidFill>
                  <a:srgbClr val="7030A0"/>
                </a:solidFill>
              </a:rPr>
              <a:t>(0.60 – 0.95)</a:t>
            </a:r>
          </a:p>
        </p:txBody>
      </p:sp>
      <p:sp>
        <p:nvSpPr>
          <p:cNvPr id="15" name="TextBox 14">
            <a:extLst>
              <a:ext uri="{FF2B5EF4-FFF2-40B4-BE49-F238E27FC236}">
                <a16:creationId xmlns:a16="http://schemas.microsoft.com/office/drawing/2014/main" id="{5E926936-3339-DC63-AD62-71A1A8863069}"/>
              </a:ext>
            </a:extLst>
          </p:cNvPr>
          <p:cNvSpPr txBox="1"/>
          <p:nvPr/>
        </p:nvSpPr>
        <p:spPr>
          <a:xfrm>
            <a:off x="4581908" y="538742"/>
            <a:ext cx="2913510" cy="338554"/>
          </a:xfrm>
          <a:prstGeom prst="rect">
            <a:avLst/>
          </a:prstGeom>
          <a:noFill/>
        </p:spPr>
        <p:txBody>
          <a:bodyPr wrap="square" rtlCol="0">
            <a:spAutoFit/>
          </a:bodyPr>
          <a:lstStyle/>
          <a:p>
            <a:pPr algn="ctr"/>
            <a:r>
              <a:rPr lang="en-US" sz="1600" b="1" i="1" u="sng" dirty="0">
                <a:solidFill>
                  <a:srgbClr val="C00000"/>
                </a:solidFill>
                <a:latin typeface="Arial" panose="020B0604020202020204" pitchFamily="34" charset="0"/>
                <a:cs typeface="Arial" panose="020B0604020202020204" pitchFamily="34" charset="0"/>
              </a:rPr>
              <a:t>P vs. constant HR 0.059</a:t>
            </a:r>
          </a:p>
        </p:txBody>
      </p:sp>
      <p:pic>
        <p:nvPicPr>
          <p:cNvPr id="7" name="Picture 6" descr="Logo&#10;&#10;Description automatically generated">
            <a:extLst>
              <a:ext uri="{FF2B5EF4-FFF2-40B4-BE49-F238E27FC236}">
                <a16:creationId xmlns:a16="http://schemas.microsoft.com/office/drawing/2014/main" id="{3179BD50-72CA-E9B3-9E50-7C11557756AE}"/>
              </a:ext>
            </a:extLst>
          </p:cNvPr>
          <p:cNvPicPr>
            <a:picLocks noChangeAspect="1"/>
          </p:cNvPicPr>
          <p:nvPr/>
        </p:nvPicPr>
        <p:blipFill>
          <a:blip r:embed="rId5"/>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397735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Chart 38">
            <a:extLst>
              <a:ext uri="{FF2B5EF4-FFF2-40B4-BE49-F238E27FC236}">
                <a16:creationId xmlns:a16="http://schemas.microsoft.com/office/drawing/2014/main" id="{B121ABF4-1D8B-48F4-ACC3-ED57D123AECC}"/>
              </a:ext>
            </a:extLst>
          </p:cNvPr>
          <p:cNvGraphicFramePr>
            <a:graphicFrameLocks noGrp="1"/>
          </p:cNvGraphicFramePr>
          <p:nvPr/>
        </p:nvGraphicFramePr>
        <p:xfrm>
          <a:off x="495300" y="990600"/>
          <a:ext cx="5143500" cy="4876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0" name="Chart 39">
            <a:extLst>
              <a:ext uri="{FF2B5EF4-FFF2-40B4-BE49-F238E27FC236}">
                <a16:creationId xmlns:a16="http://schemas.microsoft.com/office/drawing/2014/main" id="{A4428C6D-F74E-4D4D-9C3D-DA2730566E59}"/>
              </a:ext>
            </a:extLst>
          </p:cNvPr>
          <p:cNvGraphicFramePr>
            <a:graphicFrameLocks noGrp="1"/>
          </p:cNvGraphicFramePr>
          <p:nvPr/>
        </p:nvGraphicFramePr>
        <p:xfrm>
          <a:off x="495300" y="990598"/>
          <a:ext cx="5143500" cy="487680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5A71BB6C-25CF-41B0-9CA7-C80EA702FC55}"/>
              </a:ext>
            </a:extLst>
          </p:cNvPr>
          <p:cNvSpPr>
            <a:spLocks noGrp="1"/>
          </p:cNvSpPr>
          <p:nvPr>
            <p:ph type="title"/>
          </p:nvPr>
        </p:nvSpPr>
        <p:spPr>
          <a:xfrm>
            <a:off x="560790" y="91825"/>
            <a:ext cx="11093570" cy="731838"/>
          </a:xfrm>
        </p:spPr>
        <p:txBody>
          <a:bodyPr/>
          <a:lstStyle/>
          <a:p>
            <a:r>
              <a:rPr lang="en-US" dirty="0"/>
              <a:t>Is DAPT Alone Enough for Early Limb Events?</a:t>
            </a:r>
          </a:p>
        </p:txBody>
      </p:sp>
      <p:sp>
        <p:nvSpPr>
          <p:cNvPr id="41" name="TextBox 40">
            <a:extLst>
              <a:ext uri="{FF2B5EF4-FFF2-40B4-BE49-F238E27FC236}">
                <a16:creationId xmlns:a16="http://schemas.microsoft.com/office/drawing/2014/main" id="{F40683D7-BD3F-41E0-9FCF-3FEF37B4F770}"/>
              </a:ext>
            </a:extLst>
          </p:cNvPr>
          <p:cNvSpPr txBox="1"/>
          <p:nvPr/>
        </p:nvSpPr>
        <p:spPr>
          <a:xfrm>
            <a:off x="2052912" y="827002"/>
            <a:ext cx="2295728"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sng" strike="noStrike" kern="1200" cap="none" spc="0" normalizeH="0" baseline="0" noProof="0" dirty="0">
                <a:ln>
                  <a:noFill/>
                </a:ln>
                <a:solidFill>
                  <a:srgbClr val="0070C0"/>
                </a:solidFill>
                <a:effectLst/>
                <a:uLnTx/>
                <a:uFillTx/>
                <a:latin typeface="Arial" charset="0"/>
                <a:ea typeface="+mn-ea"/>
                <a:cs typeface="+mn-cs"/>
              </a:rPr>
              <a:t>With Clopidogrel</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70C0"/>
                </a:solidFill>
                <a:effectLst/>
                <a:uLnTx/>
                <a:uFillTx/>
                <a:latin typeface="Arial" charset="0"/>
                <a:ea typeface="+mn-ea"/>
                <a:cs typeface="+mn-cs"/>
              </a:rPr>
              <a:t>N=3313</a:t>
            </a:r>
          </a:p>
        </p:txBody>
      </p:sp>
      <p:sp>
        <p:nvSpPr>
          <p:cNvPr id="42" name="TextBox 41">
            <a:extLst>
              <a:ext uri="{FF2B5EF4-FFF2-40B4-BE49-F238E27FC236}">
                <a16:creationId xmlns:a16="http://schemas.microsoft.com/office/drawing/2014/main" id="{4C2EEA3C-1205-4628-AC74-4554D416240E}"/>
              </a:ext>
            </a:extLst>
          </p:cNvPr>
          <p:cNvSpPr txBox="1"/>
          <p:nvPr/>
        </p:nvSpPr>
        <p:spPr>
          <a:xfrm>
            <a:off x="5161426" y="985949"/>
            <a:ext cx="2654487" cy="338554"/>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sng" strike="noStrike" kern="1200" cap="none" spc="0" normalizeH="0" baseline="0" noProof="0" dirty="0">
                <a:ln>
                  <a:noFill/>
                </a:ln>
                <a:solidFill>
                  <a:srgbClr val="C00000"/>
                </a:solidFill>
                <a:effectLst/>
                <a:uLnTx/>
                <a:uFillTx/>
                <a:latin typeface="Arial" charset="0"/>
                <a:ea typeface="+mn-ea"/>
                <a:cs typeface="+mn-cs"/>
              </a:rPr>
              <a:t>DAPT Only</a:t>
            </a:r>
            <a:endParaRPr kumimoji="0" lang="en-US" sz="1400" b="1" i="0" u="none" strike="noStrike" kern="1200" cap="none" spc="0" normalizeH="0" baseline="0" noProof="0" dirty="0">
              <a:ln>
                <a:noFill/>
              </a:ln>
              <a:solidFill>
                <a:srgbClr val="C00000"/>
              </a:solidFill>
              <a:effectLst/>
              <a:uLnTx/>
              <a:uFillTx/>
              <a:latin typeface="Arial" charset="0"/>
              <a:ea typeface="+mn-ea"/>
              <a:cs typeface="+mn-cs"/>
            </a:endParaRPr>
          </a:p>
        </p:txBody>
      </p:sp>
      <p:sp>
        <p:nvSpPr>
          <p:cNvPr id="45" name="Rectangle 44">
            <a:extLst>
              <a:ext uri="{FF2B5EF4-FFF2-40B4-BE49-F238E27FC236}">
                <a16:creationId xmlns:a16="http://schemas.microsoft.com/office/drawing/2014/main" id="{25FE5DF2-6C7C-4BCA-8941-321D8122D33D}"/>
              </a:ext>
            </a:extLst>
          </p:cNvPr>
          <p:cNvSpPr/>
          <p:nvPr/>
        </p:nvSpPr>
        <p:spPr>
          <a:xfrm>
            <a:off x="1955035" y="5791197"/>
            <a:ext cx="2393605" cy="307777"/>
          </a:xfrm>
          <a:prstGeom prst="rect">
            <a:avLst/>
          </a:prstGeom>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a:ea typeface="Times New Roman" panose="02020603050405020304" pitchFamily="18" charset="0"/>
                <a:cs typeface="+mn-cs"/>
              </a:rPr>
              <a:t>Days from Randomization</a:t>
            </a:r>
            <a:endParaRPr kumimoji="0" lang="en-US" sz="1400" b="1" i="0" u="none" strike="noStrike" kern="1200" cap="none" spc="0" normalizeH="0" baseline="0" noProof="0" dirty="0">
              <a:ln>
                <a:noFill/>
              </a:ln>
              <a:solidFill>
                <a:srgbClr val="000000"/>
              </a:solidFill>
              <a:effectLst/>
              <a:uLnTx/>
              <a:uFillTx/>
              <a:latin typeface="Arial"/>
              <a:ea typeface="+mn-ea"/>
              <a:cs typeface="+mn-cs"/>
            </a:endParaRPr>
          </a:p>
        </p:txBody>
      </p:sp>
      <p:sp>
        <p:nvSpPr>
          <p:cNvPr id="46" name="Rectangle 45">
            <a:extLst>
              <a:ext uri="{FF2B5EF4-FFF2-40B4-BE49-F238E27FC236}">
                <a16:creationId xmlns:a16="http://schemas.microsoft.com/office/drawing/2014/main" id="{AB8E303F-3724-48EC-88B9-109331F38BA0}"/>
              </a:ext>
            </a:extLst>
          </p:cNvPr>
          <p:cNvSpPr/>
          <p:nvPr/>
        </p:nvSpPr>
        <p:spPr>
          <a:xfrm rot="16200000">
            <a:off x="-938082" y="3330622"/>
            <a:ext cx="2551130" cy="523220"/>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a:ea typeface="Times New Roman" panose="02020603050405020304" pitchFamily="18" charset="0"/>
                <a:cs typeface="+mn-cs"/>
              </a:rPr>
              <a:t>Cumulative Incidence (KM%)</a:t>
            </a:r>
            <a:endParaRPr kumimoji="0" lang="en-US" sz="1400" b="1" i="0" u="none" strike="noStrike" kern="1200" cap="none" spc="0" normalizeH="0" baseline="0" noProof="0" dirty="0">
              <a:ln>
                <a:noFill/>
              </a:ln>
              <a:solidFill>
                <a:srgbClr val="000000"/>
              </a:solidFill>
              <a:effectLst/>
              <a:uLnTx/>
              <a:uFillTx/>
              <a:latin typeface="Arial"/>
              <a:ea typeface="+mn-ea"/>
              <a:cs typeface="+mn-cs"/>
            </a:endParaRPr>
          </a:p>
        </p:txBody>
      </p:sp>
      <p:sp>
        <p:nvSpPr>
          <p:cNvPr id="49" name="TextBox 48">
            <a:extLst>
              <a:ext uri="{FF2B5EF4-FFF2-40B4-BE49-F238E27FC236}">
                <a16:creationId xmlns:a16="http://schemas.microsoft.com/office/drawing/2014/main" id="{2A09502F-0576-40F2-9C3C-6497EF85A77E}"/>
              </a:ext>
            </a:extLst>
          </p:cNvPr>
          <p:cNvSpPr txBox="1"/>
          <p:nvPr/>
        </p:nvSpPr>
        <p:spPr>
          <a:xfrm>
            <a:off x="4622468" y="2267698"/>
            <a:ext cx="1292876" cy="307777"/>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7030A0"/>
                </a:solidFill>
                <a:effectLst/>
                <a:uLnTx/>
                <a:uFillTx/>
                <a:latin typeface="Arial" charset="0"/>
                <a:ea typeface="+mn-ea"/>
                <a:cs typeface="+mn-cs"/>
              </a:rPr>
              <a:t>16.0%</a:t>
            </a:r>
          </a:p>
        </p:txBody>
      </p:sp>
      <p:sp>
        <p:nvSpPr>
          <p:cNvPr id="50" name="TextBox 49">
            <a:extLst>
              <a:ext uri="{FF2B5EF4-FFF2-40B4-BE49-F238E27FC236}">
                <a16:creationId xmlns:a16="http://schemas.microsoft.com/office/drawing/2014/main" id="{2B3FB145-87AE-4FC8-88ED-F10744005654}"/>
              </a:ext>
            </a:extLst>
          </p:cNvPr>
          <p:cNvSpPr txBox="1"/>
          <p:nvPr/>
        </p:nvSpPr>
        <p:spPr>
          <a:xfrm>
            <a:off x="4872917" y="1100995"/>
            <a:ext cx="883296" cy="307777"/>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Arial" charset="0"/>
                <a:ea typeface="+mn-ea"/>
                <a:cs typeface="+mn-cs"/>
              </a:rPr>
              <a:t>18.3%</a:t>
            </a:r>
          </a:p>
        </p:txBody>
      </p:sp>
      <p:sp>
        <p:nvSpPr>
          <p:cNvPr id="53" name="TextBox 52">
            <a:extLst>
              <a:ext uri="{FF2B5EF4-FFF2-40B4-BE49-F238E27FC236}">
                <a16:creationId xmlns:a16="http://schemas.microsoft.com/office/drawing/2014/main" id="{B2ED4295-B86D-41ED-971F-16971C1FF401}"/>
              </a:ext>
            </a:extLst>
          </p:cNvPr>
          <p:cNvSpPr txBox="1"/>
          <p:nvPr/>
        </p:nvSpPr>
        <p:spPr>
          <a:xfrm>
            <a:off x="5591214" y="2516076"/>
            <a:ext cx="1758762" cy="1600438"/>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336600"/>
                </a:solidFill>
                <a:effectLst/>
                <a:uLnTx/>
                <a:uFillTx/>
                <a:latin typeface="Arial" charset="0"/>
                <a:ea typeface="+mn-ea"/>
                <a:cs typeface="+mn-cs"/>
              </a:rPr>
              <a:t>ARR 2.3%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336600"/>
                </a:solidFill>
                <a:effectLst/>
                <a:uLnTx/>
                <a:uFillTx/>
                <a:latin typeface="Arial" charset="0"/>
                <a:ea typeface="+mn-ea"/>
                <a:cs typeface="+mn-cs"/>
              </a:rPr>
              <a:t>ARI 0.4%</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1" i="0" u="none" strike="noStrike" kern="1200" cap="none" spc="0" normalizeH="0" baseline="0" noProof="0" dirty="0">
              <a:ln>
                <a:noFill/>
              </a:ln>
              <a:solidFill>
                <a:srgbClr val="336600"/>
              </a:solidFill>
              <a:effectLst/>
              <a:uLnTx/>
              <a:uFillTx/>
              <a:latin typeface="Arial"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336600"/>
                </a:solidFill>
                <a:effectLst/>
                <a:uLnTx/>
                <a:uFillTx/>
                <a:latin typeface="Arial" charset="0"/>
                <a:ea typeface="+mn-ea"/>
                <a:cs typeface="+mn-cs"/>
              </a:rPr>
              <a:t>6:1 Benefit Risk Ratio for </a:t>
            </a:r>
            <a:r>
              <a:rPr kumimoji="0" lang="en-US" sz="1400" b="1" i="0" u="sng" strike="noStrike" kern="1200" cap="none" spc="0" normalizeH="0" baseline="0" noProof="0" dirty="0">
                <a:ln>
                  <a:noFill/>
                </a:ln>
                <a:solidFill>
                  <a:srgbClr val="336600"/>
                </a:solidFill>
                <a:effectLst/>
                <a:uLnTx/>
                <a:uFillTx/>
                <a:latin typeface="Arial" charset="0"/>
                <a:ea typeface="+mn-ea"/>
                <a:cs typeface="+mn-cs"/>
              </a:rPr>
              <a:t>Adding Rivaroxaban on top of DAPT</a:t>
            </a:r>
          </a:p>
        </p:txBody>
      </p:sp>
      <p:sp>
        <p:nvSpPr>
          <p:cNvPr id="55" name="TextBox 54">
            <a:extLst>
              <a:ext uri="{FF2B5EF4-FFF2-40B4-BE49-F238E27FC236}">
                <a16:creationId xmlns:a16="http://schemas.microsoft.com/office/drawing/2014/main" id="{0CE56C34-0631-423A-A211-3AF36C03ACC2}"/>
              </a:ext>
            </a:extLst>
          </p:cNvPr>
          <p:cNvSpPr txBox="1"/>
          <p:nvPr/>
        </p:nvSpPr>
        <p:spPr>
          <a:xfrm>
            <a:off x="4713786" y="4498310"/>
            <a:ext cx="1201558" cy="307777"/>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7030A0"/>
                </a:solidFill>
                <a:effectLst/>
                <a:uLnTx/>
                <a:uFillTx/>
                <a:latin typeface="Arial" charset="0"/>
                <a:ea typeface="+mn-ea"/>
                <a:cs typeface="+mn-cs"/>
              </a:rPr>
              <a:t>2.7%</a:t>
            </a:r>
          </a:p>
        </p:txBody>
      </p:sp>
      <p:sp>
        <p:nvSpPr>
          <p:cNvPr id="56" name="TextBox 55">
            <a:extLst>
              <a:ext uri="{FF2B5EF4-FFF2-40B4-BE49-F238E27FC236}">
                <a16:creationId xmlns:a16="http://schemas.microsoft.com/office/drawing/2014/main" id="{5E8A2322-59A4-44EC-B679-F5D4E3367C26}"/>
              </a:ext>
            </a:extLst>
          </p:cNvPr>
          <p:cNvSpPr txBox="1"/>
          <p:nvPr/>
        </p:nvSpPr>
        <p:spPr>
          <a:xfrm>
            <a:off x="4166701" y="5081954"/>
            <a:ext cx="2295728" cy="307777"/>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Arial" charset="0"/>
                <a:ea typeface="+mn-ea"/>
                <a:cs typeface="+mn-cs"/>
              </a:rPr>
              <a:t>2.3%</a:t>
            </a:r>
          </a:p>
        </p:txBody>
      </p:sp>
      <p:sp>
        <p:nvSpPr>
          <p:cNvPr id="5" name="TextBox 4">
            <a:extLst>
              <a:ext uri="{FF2B5EF4-FFF2-40B4-BE49-F238E27FC236}">
                <a16:creationId xmlns:a16="http://schemas.microsoft.com/office/drawing/2014/main" id="{DBE764D0-0106-4B43-8F3B-FDADCB8EF6A5}"/>
              </a:ext>
            </a:extLst>
          </p:cNvPr>
          <p:cNvSpPr txBox="1"/>
          <p:nvPr/>
        </p:nvSpPr>
        <p:spPr>
          <a:xfrm>
            <a:off x="1538186" y="2019644"/>
            <a:ext cx="2499360" cy="307777"/>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336600"/>
                </a:solidFill>
                <a:effectLst/>
                <a:uLnTx/>
                <a:uFillTx/>
                <a:latin typeface="Arial" charset="0"/>
                <a:ea typeface="+mn-ea"/>
                <a:cs typeface="+mn-cs"/>
              </a:rPr>
              <a:t>Primary Efficacy Endpoint</a:t>
            </a:r>
          </a:p>
        </p:txBody>
      </p:sp>
      <p:sp>
        <p:nvSpPr>
          <p:cNvPr id="60" name="TextBox 59">
            <a:extLst>
              <a:ext uri="{FF2B5EF4-FFF2-40B4-BE49-F238E27FC236}">
                <a16:creationId xmlns:a16="http://schemas.microsoft.com/office/drawing/2014/main" id="{AC7AFE70-12D3-43B2-A387-2CE31CFF2B93}"/>
              </a:ext>
            </a:extLst>
          </p:cNvPr>
          <p:cNvSpPr txBox="1"/>
          <p:nvPr/>
        </p:nvSpPr>
        <p:spPr>
          <a:xfrm>
            <a:off x="2010387" y="4401019"/>
            <a:ext cx="2499360" cy="307777"/>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Arial" charset="0"/>
                <a:ea typeface="+mn-ea"/>
                <a:cs typeface="+mn-cs"/>
              </a:rPr>
              <a:t>Principal Safety Outcome</a:t>
            </a:r>
          </a:p>
        </p:txBody>
      </p:sp>
      <p:sp>
        <p:nvSpPr>
          <p:cNvPr id="37" name="Rectangle 36">
            <a:extLst>
              <a:ext uri="{FF2B5EF4-FFF2-40B4-BE49-F238E27FC236}">
                <a16:creationId xmlns:a16="http://schemas.microsoft.com/office/drawing/2014/main" id="{96257856-2A2B-4AB3-AEA1-88396B23D302}"/>
              </a:ext>
            </a:extLst>
          </p:cNvPr>
          <p:cNvSpPr/>
          <p:nvPr/>
        </p:nvSpPr>
        <p:spPr>
          <a:xfrm>
            <a:off x="10862417" y="430756"/>
            <a:ext cx="870752" cy="307777"/>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Placebo</a:t>
            </a:r>
            <a:endPar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8" name="Rectangle 37">
            <a:extLst>
              <a:ext uri="{FF2B5EF4-FFF2-40B4-BE49-F238E27FC236}">
                <a16:creationId xmlns:a16="http://schemas.microsoft.com/office/drawing/2014/main" id="{DDDC2A12-2716-439B-BAE1-9550F025F49C}"/>
              </a:ext>
            </a:extLst>
          </p:cNvPr>
          <p:cNvSpPr/>
          <p:nvPr/>
        </p:nvSpPr>
        <p:spPr>
          <a:xfrm>
            <a:off x="10641700" y="460019"/>
            <a:ext cx="220717" cy="22226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6" name="Rectangle 65">
            <a:extLst>
              <a:ext uri="{FF2B5EF4-FFF2-40B4-BE49-F238E27FC236}">
                <a16:creationId xmlns:a16="http://schemas.microsoft.com/office/drawing/2014/main" id="{D19F52B5-0CEE-401C-8D4E-AFD413B506C6}"/>
              </a:ext>
            </a:extLst>
          </p:cNvPr>
          <p:cNvSpPr/>
          <p:nvPr/>
        </p:nvSpPr>
        <p:spPr>
          <a:xfrm>
            <a:off x="10857636" y="729578"/>
            <a:ext cx="1258678" cy="307777"/>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Rivaroxaban</a:t>
            </a:r>
            <a:endPar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7" name="Rectangle 66">
            <a:extLst>
              <a:ext uri="{FF2B5EF4-FFF2-40B4-BE49-F238E27FC236}">
                <a16:creationId xmlns:a16="http://schemas.microsoft.com/office/drawing/2014/main" id="{BD67E859-8E3B-407D-8BFD-F5E0AA61D81F}"/>
              </a:ext>
            </a:extLst>
          </p:cNvPr>
          <p:cNvSpPr/>
          <p:nvPr/>
        </p:nvSpPr>
        <p:spPr>
          <a:xfrm>
            <a:off x="10641700" y="758841"/>
            <a:ext cx="220717" cy="22226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5" name="TextBox 34">
            <a:extLst>
              <a:ext uri="{FF2B5EF4-FFF2-40B4-BE49-F238E27FC236}">
                <a16:creationId xmlns:a16="http://schemas.microsoft.com/office/drawing/2014/main" id="{73669CF3-EAC5-4C8D-8B97-EFD40FFA67E9}"/>
              </a:ext>
            </a:extLst>
          </p:cNvPr>
          <p:cNvSpPr txBox="1"/>
          <p:nvPr/>
        </p:nvSpPr>
        <p:spPr>
          <a:xfrm>
            <a:off x="2286000" y="6451684"/>
            <a:ext cx="7620000" cy="253916"/>
          </a:xfrm>
          <a:prstGeom prst="rect">
            <a:avLst/>
          </a:prstGeom>
          <a:noFill/>
        </p:spPr>
        <p:txBody>
          <a:bodyPr wrap="square" rtlCol="0" anchor="b">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Hiatt WR et al. Circulation 2020</a:t>
            </a:r>
          </a:p>
        </p:txBody>
      </p:sp>
      <p:sp>
        <p:nvSpPr>
          <p:cNvPr id="62" name="TextBox 61">
            <a:extLst>
              <a:ext uri="{FF2B5EF4-FFF2-40B4-BE49-F238E27FC236}">
                <a16:creationId xmlns:a16="http://schemas.microsoft.com/office/drawing/2014/main" id="{B74BCEFB-F991-702F-EFA3-CDEFEE648B9D}"/>
              </a:ext>
            </a:extLst>
          </p:cNvPr>
          <p:cNvSpPr txBox="1"/>
          <p:nvPr/>
        </p:nvSpPr>
        <p:spPr>
          <a:xfrm>
            <a:off x="5161426" y="1689344"/>
            <a:ext cx="2654487" cy="338554"/>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sng" strike="noStrike" kern="1200" cap="none" spc="0" normalizeH="0" baseline="0" noProof="0" dirty="0">
                <a:ln>
                  <a:noFill/>
                </a:ln>
                <a:solidFill>
                  <a:srgbClr val="7030A0"/>
                </a:solidFill>
                <a:effectLst/>
                <a:uLnTx/>
                <a:uFillTx/>
                <a:latin typeface="Arial" charset="0"/>
                <a:ea typeface="+mn-ea"/>
                <a:cs typeface="+mn-cs"/>
              </a:rPr>
              <a:t>DAPT + Rivaroxaban</a:t>
            </a:r>
            <a:endParaRPr kumimoji="0" lang="en-US" sz="1400" b="1" i="0" u="none" strike="noStrike" kern="1200" cap="none" spc="0" normalizeH="0" baseline="0" noProof="0" dirty="0">
              <a:ln>
                <a:noFill/>
              </a:ln>
              <a:solidFill>
                <a:srgbClr val="7030A0"/>
              </a:solidFill>
              <a:effectLst/>
              <a:uLnTx/>
              <a:uFillTx/>
              <a:latin typeface="Arial" charset="0"/>
              <a:ea typeface="+mn-ea"/>
              <a:cs typeface="+mn-cs"/>
            </a:endParaRPr>
          </a:p>
        </p:txBody>
      </p:sp>
      <p:pic>
        <p:nvPicPr>
          <p:cNvPr id="4" name="Picture 3">
            <a:extLst>
              <a:ext uri="{FF2B5EF4-FFF2-40B4-BE49-F238E27FC236}">
                <a16:creationId xmlns:a16="http://schemas.microsoft.com/office/drawing/2014/main" id="{6AF59F6E-2868-A9F6-335D-8E6A6628B17C}"/>
              </a:ext>
            </a:extLst>
          </p:cNvPr>
          <p:cNvPicPr>
            <a:picLocks noChangeAspect="1"/>
          </p:cNvPicPr>
          <p:nvPr/>
        </p:nvPicPr>
        <p:blipFill rotWithShape="1">
          <a:blip r:embed="rId4"/>
          <a:srcRect l="17691" r="4051"/>
          <a:stretch/>
        </p:blipFill>
        <p:spPr>
          <a:xfrm>
            <a:off x="7411482" y="2452313"/>
            <a:ext cx="4704646" cy="3697466"/>
          </a:xfrm>
          <a:prstGeom prst="rect">
            <a:avLst/>
          </a:prstGeom>
        </p:spPr>
      </p:pic>
      <p:sp>
        <p:nvSpPr>
          <p:cNvPr id="86" name="TextBox 85">
            <a:extLst>
              <a:ext uri="{FF2B5EF4-FFF2-40B4-BE49-F238E27FC236}">
                <a16:creationId xmlns:a16="http://schemas.microsoft.com/office/drawing/2014/main" id="{7CD2852C-BC93-E1B0-011C-3EA5CFEEEC5A}"/>
              </a:ext>
            </a:extLst>
          </p:cNvPr>
          <p:cNvSpPr txBox="1"/>
          <p:nvPr/>
        </p:nvSpPr>
        <p:spPr>
          <a:xfrm>
            <a:off x="7959968" y="1642158"/>
            <a:ext cx="3220752" cy="52322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C00000"/>
                </a:solidFill>
                <a:effectLst/>
                <a:uLnTx/>
                <a:uFillTx/>
                <a:latin typeface="Arial" charset="0"/>
                <a:ea typeface="+mn-ea"/>
                <a:cs typeface="+mn-cs"/>
              </a:rPr>
              <a:t>Bleeding</a:t>
            </a:r>
            <a:r>
              <a:rPr kumimoji="0" lang="en-US" sz="1400" b="1" i="0" u="none" strike="noStrike" kern="1200" cap="none" spc="0" normalizeH="0" noProof="0" dirty="0">
                <a:ln>
                  <a:noFill/>
                </a:ln>
                <a:solidFill>
                  <a:srgbClr val="C00000"/>
                </a:solidFill>
                <a:effectLst/>
                <a:uLnTx/>
                <a:uFillTx/>
                <a:latin typeface="Arial" charset="0"/>
                <a:ea typeface="+mn-ea"/>
                <a:cs typeface="+mn-cs"/>
              </a:rPr>
              <a:t> Risk based on Duration of DAPT</a:t>
            </a:r>
            <a:endParaRPr kumimoji="0" lang="en-US" sz="1400" b="1" i="0" u="none" strike="noStrike" kern="1200" cap="none" spc="0" normalizeH="0" baseline="0" noProof="0" dirty="0">
              <a:ln>
                <a:noFill/>
              </a:ln>
              <a:solidFill>
                <a:srgbClr val="C00000"/>
              </a:solidFill>
              <a:effectLst/>
              <a:uLnTx/>
              <a:uFillTx/>
              <a:latin typeface="Arial" charset="0"/>
              <a:ea typeface="+mn-ea"/>
              <a:cs typeface="+mn-cs"/>
            </a:endParaRPr>
          </a:p>
        </p:txBody>
      </p:sp>
      <p:sp>
        <p:nvSpPr>
          <p:cNvPr id="3" name="Oval 2">
            <a:extLst>
              <a:ext uri="{FF2B5EF4-FFF2-40B4-BE49-F238E27FC236}">
                <a16:creationId xmlns:a16="http://schemas.microsoft.com/office/drawing/2014/main" id="{51413D26-7B0C-0C94-B1B4-4C60C9E5C1F7}"/>
              </a:ext>
            </a:extLst>
          </p:cNvPr>
          <p:cNvSpPr/>
          <p:nvPr/>
        </p:nvSpPr>
        <p:spPr>
          <a:xfrm>
            <a:off x="806824" y="4186707"/>
            <a:ext cx="523221" cy="1604490"/>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Logo&#10;&#10;Description automatically generated">
            <a:extLst>
              <a:ext uri="{FF2B5EF4-FFF2-40B4-BE49-F238E27FC236}">
                <a16:creationId xmlns:a16="http://schemas.microsoft.com/office/drawing/2014/main" id="{5B958721-8371-4F88-0728-A993B334E5C0}"/>
              </a:ext>
            </a:extLst>
          </p:cNvPr>
          <p:cNvPicPr>
            <a:picLocks noChangeAspect="1"/>
          </p:cNvPicPr>
          <p:nvPr/>
        </p:nvPicPr>
        <p:blipFill>
          <a:blip r:embed="rId5"/>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6760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BCCAEC88-619E-0155-CE41-006307A80396}"/>
              </a:ext>
            </a:extLst>
          </p:cNvPr>
          <p:cNvGraphicFramePr>
            <a:graphicFrameLocks noGrp="1"/>
          </p:cNvGraphicFramePr>
          <p:nvPr/>
        </p:nvGraphicFramePr>
        <p:xfrm>
          <a:off x="6705922" y="784233"/>
          <a:ext cx="5120640" cy="5212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56A2D2FC-D769-E0D7-7BFD-A58080D31B4D}"/>
              </a:ext>
            </a:extLst>
          </p:cNvPr>
          <p:cNvGraphicFramePr>
            <a:graphicFrameLocks noGrp="1"/>
          </p:cNvGraphicFramePr>
          <p:nvPr/>
        </p:nvGraphicFramePr>
        <p:xfrm>
          <a:off x="596346" y="743446"/>
          <a:ext cx="5120640" cy="5212080"/>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BBF32DBC-F0B3-4E01-B939-39286DD47DC8}"/>
              </a:ext>
            </a:extLst>
          </p:cNvPr>
          <p:cNvSpPr>
            <a:spLocks noGrp="1"/>
          </p:cNvSpPr>
          <p:nvPr>
            <p:ph type="title"/>
          </p:nvPr>
        </p:nvSpPr>
        <p:spPr>
          <a:xfrm>
            <a:off x="35861" y="113900"/>
            <a:ext cx="12132989" cy="469356"/>
          </a:xfrm>
        </p:spPr>
        <p:txBody>
          <a:bodyPr/>
          <a:lstStyle/>
          <a:p>
            <a:r>
              <a:rPr lang="en-US" dirty="0"/>
              <a:t>MALE and ALI in those Receiving DAPT – First 90 Days</a:t>
            </a:r>
          </a:p>
        </p:txBody>
      </p:sp>
      <p:sp>
        <p:nvSpPr>
          <p:cNvPr id="23" name="Textfeld 1">
            <a:extLst>
              <a:ext uri="{FF2B5EF4-FFF2-40B4-BE49-F238E27FC236}">
                <a16:creationId xmlns:a16="http://schemas.microsoft.com/office/drawing/2014/main" id="{5991DA43-869E-47AA-81CF-E2BF1C5886F7}"/>
              </a:ext>
            </a:extLst>
          </p:cNvPr>
          <p:cNvSpPr txBox="1"/>
          <p:nvPr/>
        </p:nvSpPr>
        <p:spPr>
          <a:xfrm rot="16200000">
            <a:off x="-847478" y="3259723"/>
            <a:ext cx="2382280" cy="338554"/>
          </a:xfrm>
          <a:prstGeom prst="rect">
            <a:avLst/>
          </a:prstGeom>
          <a:noFill/>
        </p:spPr>
        <p:txBody>
          <a:bodyPr wrap="square" rtlCol="0">
            <a:spAutoFit/>
          </a:bodyPr>
          <a:lstStyle/>
          <a:p>
            <a:pPr algn="ctr"/>
            <a:r>
              <a:rPr lang="de-DE" sz="1600" dirty="0"/>
              <a:t>ALI – KM (%)</a:t>
            </a:r>
          </a:p>
        </p:txBody>
      </p:sp>
      <p:sp>
        <p:nvSpPr>
          <p:cNvPr id="5" name="Textfeld 1">
            <a:extLst>
              <a:ext uri="{FF2B5EF4-FFF2-40B4-BE49-F238E27FC236}">
                <a16:creationId xmlns:a16="http://schemas.microsoft.com/office/drawing/2014/main" id="{D6E6D1E0-817D-4D72-0D2F-3BE0FF020F29}"/>
              </a:ext>
            </a:extLst>
          </p:cNvPr>
          <p:cNvSpPr txBox="1"/>
          <p:nvPr/>
        </p:nvSpPr>
        <p:spPr>
          <a:xfrm>
            <a:off x="1610831" y="6015891"/>
            <a:ext cx="3217478" cy="338554"/>
          </a:xfrm>
          <a:prstGeom prst="rect">
            <a:avLst/>
          </a:prstGeom>
          <a:noFill/>
        </p:spPr>
        <p:txBody>
          <a:bodyPr wrap="square" rtlCol="0">
            <a:spAutoFit/>
          </a:bodyPr>
          <a:lstStyle/>
          <a:p>
            <a:pPr algn="ctr"/>
            <a:r>
              <a:rPr lang="de-DE" sz="1600" dirty="0"/>
              <a:t>Days from Randomization</a:t>
            </a:r>
          </a:p>
        </p:txBody>
      </p:sp>
      <p:sp>
        <p:nvSpPr>
          <p:cNvPr id="6" name="Textfeld 1">
            <a:extLst>
              <a:ext uri="{FF2B5EF4-FFF2-40B4-BE49-F238E27FC236}">
                <a16:creationId xmlns:a16="http://schemas.microsoft.com/office/drawing/2014/main" id="{D7128C2E-C6DA-688A-9299-AA61C8A1217E}"/>
              </a:ext>
            </a:extLst>
          </p:cNvPr>
          <p:cNvSpPr txBox="1"/>
          <p:nvPr/>
        </p:nvSpPr>
        <p:spPr>
          <a:xfrm rot="16200000">
            <a:off x="5477970" y="3098800"/>
            <a:ext cx="1994093" cy="338554"/>
          </a:xfrm>
          <a:prstGeom prst="rect">
            <a:avLst/>
          </a:prstGeom>
          <a:noFill/>
        </p:spPr>
        <p:txBody>
          <a:bodyPr wrap="square" rtlCol="0">
            <a:spAutoFit/>
          </a:bodyPr>
          <a:lstStyle/>
          <a:p>
            <a:pPr algn="ctr"/>
            <a:r>
              <a:rPr lang="de-DE" sz="1600" dirty="0"/>
              <a:t>MALE – KM (%) </a:t>
            </a:r>
          </a:p>
        </p:txBody>
      </p:sp>
      <p:sp>
        <p:nvSpPr>
          <p:cNvPr id="8" name="Textfeld 1">
            <a:extLst>
              <a:ext uri="{FF2B5EF4-FFF2-40B4-BE49-F238E27FC236}">
                <a16:creationId xmlns:a16="http://schemas.microsoft.com/office/drawing/2014/main" id="{FCCB3DEC-18A2-D2BB-8E40-0C01FC4ABC57}"/>
              </a:ext>
            </a:extLst>
          </p:cNvPr>
          <p:cNvSpPr txBox="1"/>
          <p:nvPr/>
        </p:nvSpPr>
        <p:spPr>
          <a:xfrm>
            <a:off x="7928504" y="6018077"/>
            <a:ext cx="3217478" cy="338554"/>
          </a:xfrm>
          <a:prstGeom prst="rect">
            <a:avLst/>
          </a:prstGeom>
          <a:noFill/>
        </p:spPr>
        <p:txBody>
          <a:bodyPr wrap="square" rtlCol="0">
            <a:spAutoFit/>
          </a:bodyPr>
          <a:lstStyle/>
          <a:p>
            <a:pPr algn="ctr"/>
            <a:r>
              <a:rPr lang="de-DE" sz="1600" dirty="0"/>
              <a:t>Days from Randomization</a:t>
            </a:r>
          </a:p>
        </p:txBody>
      </p:sp>
      <p:sp>
        <p:nvSpPr>
          <p:cNvPr id="11" name="TextBox 10">
            <a:extLst>
              <a:ext uri="{FF2B5EF4-FFF2-40B4-BE49-F238E27FC236}">
                <a16:creationId xmlns:a16="http://schemas.microsoft.com/office/drawing/2014/main" id="{061F5539-FB98-152F-FF57-150DAF35FA0F}"/>
              </a:ext>
            </a:extLst>
          </p:cNvPr>
          <p:cNvSpPr txBox="1"/>
          <p:nvPr/>
        </p:nvSpPr>
        <p:spPr>
          <a:xfrm>
            <a:off x="2152598" y="629701"/>
            <a:ext cx="2535381" cy="523220"/>
          </a:xfrm>
          <a:prstGeom prst="rect">
            <a:avLst/>
          </a:prstGeom>
          <a:noFill/>
        </p:spPr>
        <p:txBody>
          <a:bodyPr wrap="square" rtlCol="0">
            <a:spAutoFit/>
          </a:bodyPr>
          <a:lstStyle/>
          <a:p>
            <a:pPr algn="ctr"/>
            <a:r>
              <a:rPr lang="en-US" sz="1400" u="sng" dirty="0">
                <a:solidFill>
                  <a:srgbClr val="C00000"/>
                </a:solidFill>
              </a:rPr>
              <a:t>Acute Limb Ischemia</a:t>
            </a:r>
          </a:p>
          <a:p>
            <a:pPr algn="ctr"/>
            <a:r>
              <a:rPr lang="en-US" sz="1400" dirty="0"/>
              <a:t>First 90 Days</a:t>
            </a:r>
          </a:p>
        </p:txBody>
      </p:sp>
      <p:sp>
        <p:nvSpPr>
          <p:cNvPr id="13" name="TextBox 12">
            <a:extLst>
              <a:ext uri="{FF2B5EF4-FFF2-40B4-BE49-F238E27FC236}">
                <a16:creationId xmlns:a16="http://schemas.microsoft.com/office/drawing/2014/main" id="{D06E9955-8F37-70D2-D22E-55901A8D94A2}"/>
              </a:ext>
            </a:extLst>
          </p:cNvPr>
          <p:cNvSpPr txBox="1"/>
          <p:nvPr/>
        </p:nvSpPr>
        <p:spPr>
          <a:xfrm>
            <a:off x="4873043" y="1125909"/>
            <a:ext cx="1312682" cy="523220"/>
          </a:xfrm>
          <a:prstGeom prst="rect">
            <a:avLst/>
          </a:prstGeom>
          <a:noFill/>
        </p:spPr>
        <p:txBody>
          <a:bodyPr wrap="square" rtlCol="0">
            <a:spAutoFit/>
          </a:bodyPr>
          <a:lstStyle/>
          <a:p>
            <a:pPr algn="ctr"/>
            <a:r>
              <a:rPr lang="en-US" sz="1400" dirty="0">
                <a:solidFill>
                  <a:srgbClr val="C00000"/>
                </a:solidFill>
              </a:rPr>
              <a:t>DAPT</a:t>
            </a:r>
          </a:p>
          <a:p>
            <a:pPr algn="ctr"/>
            <a:r>
              <a:rPr lang="en-US" sz="1400" dirty="0">
                <a:solidFill>
                  <a:srgbClr val="C00000"/>
                </a:solidFill>
              </a:rPr>
              <a:t>1.7%</a:t>
            </a:r>
          </a:p>
        </p:txBody>
      </p:sp>
      <p:sp>
        <p:nvSpPr>
          <p:cNvPr id="26" name="TextBox 25">
            <a:extLst>
              <a:ext uri="{FF2B5EF4-FFF2-40B4-BE49-F238E27FC236}">
                <a16:creationId xmlns:a16="http://schemas.microsoft.com/office/drawing/2014/main" id="{74DBCB86-157D-3BDA-42AD-75B79477D81B}"/>
              </a:ext>
            </a:extLst>
          </p:cNvPr>
          <p:cNvSpPr txBox="1"/>
          <p:nvPr/>
        </p:nvSpPr>
        <p:spPr>
          <a:xfrm>
            <a:off x="11007450" y="513806"/>
            <a:ext cx="1312682" cy="523220"/>
          </a:xfrm>
          <a:prstGeom prst="rect">
            <a:avLst/>
          </a:prstGeom>
          <a:noFill/>
        </p:spPr>
        <p:txBody>
          <a:bodyPr wrap="square" rtlCol="0">
            <a:spAutoFit/>
          </a:bodyPr>
          <a:lstStyle/>
          <a:p>
            <a:pPr algn="ctr"/>
            <a:r>
              <a:rPr lang="en-US" sz="1400" dirty="0">
                <a:solidFill>
                  <a:srgbClr val="C00000"/>
                </a:solidFill>
              </a:rPr>
              <a:t>DAPT</a:t>
            </a:r>
          </a:p>
          <a:p>
            <a:pPr algn="ctr"/>
            <a:r>
              <a:rPr lang="en-US" sz="1400" dirty="0">
                <a:solidFill>
                  <a:srgbClr val="C00000"/>
                </a:solidFill>
              </a:rPr>
              <a:t>2.0%</a:t>
            </a:r>
          </a:p>
        </p:txBody>
      </p:sp>
      <p:sp>
        <p:nvSpPr>
          <p:cNvPr id="7" name="TextBox 6">
            <a:extLst>
              <a:ext uri="{FF2B5EF4-FFF2-40B4-BE49-F238E27FC236}">
                <a16:creationId xmlns:a16="http://schemas.microsoft.com/office/drawing/2014/main" id="{F4208214-79C9-01E3-44AB-D6D26B2D6061}"/>
              </a:ext>
            </a:extLst>
          </p:cNvPr>
          <p:cNvSpPr txBox="1"/>
          <p:nvPr/>
        </p:nvSpPr>
        <p:spPr>
          <a:xfrm>
            <a:off x="7847763" y="581736"/>
            <a:ext cx="3378960" cy="738664"/>
          </a:xfrm>
          <a:prstGeom prst="rect">
            <a:avLst/>
          </a:prstGeom>
          <a:noFill/>
        </p:spPr>
        <p:txBody>
          <a:bodyPr wrap="square" rtlCol="0">
            <a:spAutoFit/>
          </a:bodyPr>
          <a:lstStyle/>
          <a:p>
            <a:pPr algn="ctr"/>
            <a:r>
              <a:rPr lang="en-US" sz="1400" u="sng" dirty="0">
                <a:solidFill>
                  <a:srgbClr val="C00000"/>
                </a:solidFill>
              </a:rPr>
              <a:t>Acute Limb Ischemia or Major Amputation of a Vascular Etiology</a:t>
            </a:r>
          </a:p>
          <a:p>
            <a:pPr algn="ctr"/>
            <a:r>
              <a:rPr lang="en-US" sz="1400" dirty="0"/>
              <a:t>First 90 Days</a:t>
            </a:r>
          </a:p>
        </p:txBody>
      </p:sp>
      <p:pic>
        <p:nvPicPr>
          <p:cNvPr id="9" name="Picture 8" descr="Logo&#10;&#10;Description automatically generated">
            <a:extLst>
              <a:ext uri="{FF2B5EF4-FFF2-40B4-BE49-F238E27FC236}">
                <a16:creationId xmlns:a16="http://schemas.microsoft.com/office/drawing/2014/main" id="{E5625D75-D70F-AF24-1FB4-5B1B63FF9D3F}"/>
              </a:ext>
            </a:extLst>
          </p:cNvPr>
          <p:cNvPicPr>
            <a:picLocks noChangeAspect="1"/>
          </p:cNvPicPr>
          <p:nvPr/>
        </p:nvPicPr>
        <p:blipFill>
          <a:blip r:embed="rId5"/>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775654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hart 20">
            <a:extLst>
              <a:ext uri="{FF2B5EF4-FFF2-40B4-BE49-F238E27FC236}">
                <a16:creationId xmlns:a16="http://schemas.microsoft.com/office/drawing/2014/main" id="{A4B40B3E-ED24-1254-271E-1F48296A4248}"/>
              </a:ext>
            </a:extLst>
          </p:cNvPr>
          <p:cNvGraphicFramePr/>
          <p:nvPr/>
        </p:nvGraphicFramePr>
        <p:xfrm>
          <a:off x="6422023" y="1787408"/>
          <a:ext cx="5092700" cy="50261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0B05E1BD-F879-C4BE-9472-38BCF529BE44}"/>
              </a:ext>
            </a:extLst>
          </p:cNvPr>
          <p:cNvGraphicFramePr/>
          <p:nvPr/>
        </p:nvGraphicFramePr>
        <p:xfrm>
          <a:off x="991872" y="1796553"/>
          <a:ext cx="5092700" cy="5026142"/>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BBF32DBC-F0B3-4E01-B939-39286DD47DC8}"/>
              </a:ext>
            </a:extLst>
          </p:cNvPr>
          <p:cNvSpPr>
            <a:spLocks noGrp="1"/>
          </p:cNvSpPr>
          <p:nvPr>
            <p:ph type="title"/>
          </p:nvPr>
        </p:nvSpPr>
        <p:spPr>
          <a:xfrm>
            <a:off x="35861" y="171775"/>
            <a:ext cx="12132989" cy="469356"/>
          </a:xfrm>
        </p:spPr>
        <p:txBody>
          <a:bodyPr/>
          <a:lstStyle/>
          <a:p>
            <a:r>
              <a:rPr lang="en-US" dirty="0"/>
              <a:t>MALE and ALI in those Receiving DAPT – First 90 Days</a:t>
            </a:r>
          </a:p>
        </p:txBody>
      </p:sp>
      <p:sp>
        <p:nvSpPr>
          <p:cNvPr id="23" name="Textfeld 1">
            <a:extLst>
              <a:ext uri="{FF2B5EF4-FFF2-40B4-BE49-F238E27FC236}">
                <a16:creationId xmlns:a16="http://schemas.microsoft.com/office/drawing/2014/main" id="{5991DA43-869E-47AA-81CF-E2BF1C5886F7}"/>
              </a:ext>
            </a:extLst>
          </p:cNvPr>
          <p:cNvSpPr txBox="1"/>
          <p:nvPr/>
        </p:nvSpPr>
        <p:spPr>
          <a:xfrm rot="16200000">
            <a:off x="-449915" y="3518361"/>
            <a:ext cx="2382280" cy="338554"/>
          </a:xfrm>
          <a:prstGeom prst="rect">
            <a:avLst/>
          </a:prstGeom>
          <a:noFill/>
        </p:spPr>
        <p:txBody>
          <a:bodyPr wrap="square" rtlCol="0">
            <a:spAutoFit/>
          </a:bodyPr>
          <a:lstStyle/>
          <a:p>
            <a:pPr algn="ctr"/>
            <a:r>
              <a:rPr lang="de-DE" sz="1600" dirty="0"/>
              <a:t>ALI – KM (%)</a:t>
            </a:r>
          </a:p>
        </p:txBody>
      </p:sp>
      <p:sp>
        <p:nvSpPr>
          <p:cNvPr id="6" name="Textfeld 1">
            <a:extLst>
              <a:ext uri="{FF2B5EF4-FFF2-40B4-BE49-F238E27FC236}">
                <a16:creationId xmlns:a16="http://schemas.microsoft.com/office/drawing/2014/main" id="{D7128C2E-C6DA-688A-9299-AA61C8A1217E}"/>
              </a:ext>
            </a:extLst>
          </p:cNvPr>
          <p:cNvSpPr txBox="1"/>
          <p:nvPr/>
        </p:nvSpPr>
        <p:spPr>
          <a:xfrm rot="16200000">
            <a:off x="5168896" y="3518360"/>
            <a:ext cx="1994093" cy="338554"/>
          </a:xfrm>
          <a:prstGeom prst="rect">
            <a:avLst/>
          </a:prstGeom>
          <a:noFill/>
        </p:spPr>
        <p:txBody>
          <a:bodyPr wrap="square" rtlCol="0">
            <a:spAutoFit/>
          </a:bodyPr>
          <a:lstStyle/>
          <a:p>
            <a:pPr algn="ctr"/>
            <a:r>
              <a:rPr lang="de-DE" sz="1600" dirty="0"/>
              <a:t>MALE – KM (%) </a:t>
            </a:r>
          </a:p>
        </p:txBody>
      </p:sp>
      <p:sp>
        <p:nvSpPr>
          <p:cNvPr id="11" name="TextBox 10">
            <a:extLst>
              <a:ext uri="{FF2B5EF4-FFF2-40B4-BE49-F238E27FC236}">
                <a16:creationId xmlns:a16="http://schemas.microsoft.com/office/drawing/2014/main" id="{061F5539-FB98-152F-FF57-150DAF35FA0F}"/>
              </a:ext>
            </a:extLst>
          </p:cNvPr>
          <p:cNvSpPr txBox="1"/>
          <p:nvPr/>
        </p:nvSpPr>
        <p:spPr>
          <a:xfrm>
            <a:off x="2502425" y="827441"/>
            <a:ext cx="2535381" cy="523220"/>
          </a:xfrm>
          <a:prstGeom prst="rect">
            <a:avLst/>
          </a:prstGeom>
          <a:noFill/>
        </p:spPr>
        <p:txBody>
          <a:bodyPr wrap="square" rtlCol="0">
            <a:spAutoFit/>
          </a:bodyPr>
          <a:lstStyle/>
          <a:p>
            <a:pPr algn="ctr"/>
            <a:r>
              <a:rPr lang="en-US" sz="1400" u="sng" dirty="0">
                <a:solidFill>
                  <a:srgbClr val="C00000"/>
                </a:solidFill>
              </a:rPr>
              <a:t>Acute Limb Ischemia </a:t>
            </a:r>
            <a:r>
              <a:rPr lang="en-US" sz="1400" dirty="0"/>
              <a:t>at 90 Days</a:t>
            </a:r>
          </a:p>
        </p:txBody>
      </p:sp>
      <p:sp>
        <p:nvSpPr>
          <p:cNvPr id="29" name="TextBox 28">
            <a:extLst>
              <a:ext uri="{FF2B5EF4-FFF2-40B4-BE49-F238E27FC236}">
                <a16:creationId xmlns:a16="http://schemas.microsoft.com/office/drawing/2014/main" id="{3221F5C6-33DE-20F2-29C2-DB17D2DF254E}"/>
              </a:ext>
            </a:extLst>
          </p:cNvPr>
          <p:cNvSpPr txBox="1"/>
          <p:nvPr/>
        </p:nvSpPr>
        <p:spPr>
          <a:xfrm>
            <a:off x="2405769" y="3377149"/>
            <a:ext cx="1574450" cy="523220"/>
          </a:xfrm>
          <a:prstGeom prst="rect">
            <a:avLst/>
          </a:prstGeom>
          <a:noFill/>
        </p:spPr>
        <p:txBody>
          <a:bodyPr wrap="square" rtlCol="0">
            <a:spAutoFit/>
          </a:bodyPr>
          <a:lstStyle/>
          <a:p>
            <a:pPr algn="ctr"/>
            <a:r>
              <a:rPr lang="en-US" sz="1400" dirty="0">
                <a:solidFill>
                  <a:srgbClr val="7030A0"/>
                </a:solidFill>
              </a:rPr>
              <a:t>Rivaroxaban + </a:t>
            </a:r>
          </a:p>
          <a:p>
            <a:pPr algn="ctr"/>
            <a:r>
              <a:rPr lang="en-US" sz="1400" dirty="0">
                <a:solidFill>
                  <a:srgbClr val="7030A0"/>
                </a:solidFill>
              </a:rPr>
              <a:t>DAPT</a:t>
            </a:r>
          </a:p>
        </p:txBody>
      </p:sp>
      <p:sp>
        <p:nvSpPr>
          <p:cNvPr id="9" name="TextBox 8">
            <a:extLst>
              <a:ext uri="{FF2B5EF4-FFF2-40B4-BE49-F238E27FC236}">
                <a16:creationId xmlns:a16="http://schemas.microsoft.com/office/drawing/2014/main" id="{4474F506-7DA6-5B18-3D2A-97DAFA2B4CD0}"/>
              </a:ext>
            </a:extLst>
          </p:cNvPr>
          <p:cNvSpPr txBox="1"/>
          <p:nvPr/>
        </p:nvSpPr>
        <p:spPr>
          <a:xfrm>
            <a:off x="1963772" y="2099740"/>
            <a:ext cx="1574450" cy="523220"/>
          </a:xfrm>
          <a:prstGeom prst="rect">
            <a:avLst/>
          </a:prstGeom>
          <a:noFill/>
        </p:spPr>
        <p:txBody>
          <a:bodyPr wrap="square" rtlCol="0">
            <a:spAutoFit/>
          </a:bodyPr>
          <a:lstStyle/>
          <a:p>
            <a:pPr algn="ctr"/>
            <a:r>
              <a:rPr lang="en-US" sz="1400" i="1" u="sng" dirty="0">
                <a:solidFill>
                  <a:srgbClr val="7030A0"/>
                </a:solidFill>
              </a:rPr>
              <a:t>HR 0.45</a:t>
            </a:r>
          </a:p>
          <a:p>
            <a:pPr algn="ctr"/>
            <a:r>
              <a:rPr lang="en-US" sz="1400" i="1" dirty="0">
                <a:solidFill>
                  <a:srgbClr val="7030A0"/>
                </a:solidFill>
              </a:rPr>
              <a:t>(0.25 – 0.83)</a:t>
            </a:r>
          </a:p>
        </p:txBody>
      </p:sp>
      <p:sp>
        <p:nvSpPr>
          <p:cNvPr id="15" name="TextBox 14">
            <a:extLst>
              <a:ext uri="{FF2B5EF4-FFF2-40B4-BE49-F238E27FC236}">
                <a16:creationId xmlns:a16="http://schemas.microsoft.com/office/drawing/2014/main" id="{2C766B7A-65C5-316B-0CDD-5051095639CD}"/>
              </a:ext>
            </a:extLst>
          </p:cNvPr>
          <p:cNvSpPr txBox="1"/>
          <p:nvPr/>
        </p:nvSpPr>
        <p:spPr>
          <a:xfrm>
            <a:off x="3619592" y="1909736"/>
            <a:ext cx="1574450" cy="307777"/>
          </a:xfrm>
          <a:prstGeom prst="rect">
            <a:avLst/>
          </a:prstGeom>
          <a:noFill/>
        </p:spPr>
        <p:txBody>
          <a:bodyPr wrap="square" rtlCol="0">
            <a:spAutoFit/>
          </a:bodyPr>
          <a:lstStyle/>
          <a:p>
            <a:pPr algn="ctr"/>
            <a:r>
              <a:rPr lang="en-US" sz="1400" dirty="0">
                <a:solidFill>
                  <a:srgbClr val="C00000"/>
                </a:solidFill>
              </a:rPr>
              <a:t>DAPT</a:t>
            </a:r>
          </a:p>
        </p:txBody>
      </p:sp>
      <p:sp>
        <p:nvSpPr>
          <p:cNvPr id="19" name="TextBox 18">
            <a:extLst>
              <a:ext uri="{FF2B5EF4-FFF2-40B4-BE49-F238E27FC236}">
                <a16:creationId xmlns:a16="http://schemas.microsoft.com/office/drawing/2014/main" id="{0F7AAEF0-D96C-6C67-8B5C-10A00D544C7A}"/>
              </a:ext>
            </a:extLst>
          </p:cNvPr>
          <p:cNvSpPr txBox="1"/>
          <p:nvPr/>
        </p:nvSpPr>
        <p:spPr>
          <a:xfrm>
            <a:off x="7508123" y="2099740"/>
            <a:ext cx="1574450" cy="523220"/>
          </a:xfrm>
          <a:prstGeom prst="rect">
            <a:avLst/>
          </a:prstGeom>
          <a:noFill/>
        </p:spPr>
        <p:txBody>
          <a:bodyPr wrap="square" rtlCol="0">
            <a:spAutoFit/>
          </a:bodyPr>
          <a:lstStyle/>
          <a:p>
            <a:pPr algn="ctr"/>
            <a:r>
              <a:rPr lang="en-US" sz="1400" i="1" u="sng" dirty="0">
                <a:solidFill>
                  <a:srgbClr val="7030A0"/>
                </a:solidFill>
              </a:rPr>
              <a:t>HR 0.43</a:t>
            </a:r>
          </a:p>
          <a:p>
            <a:pPr algn="ctr"/>
            <a:r>
              <a:rPr lang="en-US" sz="1400" i="1" dirty="0">
                <a:solidFill>
                  <a:srgbClr val="7030A0"/>
                </a:solidFill>
              </a:rPr>
              <a:t>(0.22 – 0.84)</a:t>
            </a:r>
          </a:p>
        </p:txBody>
      </p:sp>
      <p:sp>
        <p:nvSpPr>
          <p:cNvPr id="20" name="TextBox 19">
            <a:extLst>
              <a:ext uri="{FF2B5EF4-FFF2-40B4-BE49-F238E27FC236}">
                <a16:creationId xmlns:a16="http://schemas.microsoft.com/office/drawing/2014/main" id="{362BFC44-9081-94D6-B114-28828FC82154}"/>
              </a:ext>
            </a:extLst>
          </p:cNvPr>
          <p:cNvSpPr txBox="1"/>
          <p:nvPr/>
        </p:nvSpPr>
        <p:spPr>
          <a:xfrm>
            <a:off x="6997445" y="832616"/>
            <a:ext cx="3941855" cy="738664"/>
          </a:xfrm>
          <a:prstGeom prst="rect">
            <a:avLst/>
          </a:prstGeom>
          <a:noFill/>
        </p:spPr>
        <p:txBody>
          <a:bodyPr wrap="square" rtlCol="0">
            <a:spAutoFit/>
          </a:bodyPr>
          <a:lstStyle/>
          <a:p>
            <a:pPr algn="ctr"/>
            <a:r>
              <a:rPr lang="en-US" sz="1400" u="sng" dirty="0">
                <a:solidFill>
                  <a:srgbClr val="C00000"/>
                </a:solidFill>
              </a:rPr>
              <a:t>Acute Limb Ischemia or Major Amputation of a Vascular Etiology</a:t>
            </a:r>
          </a:p>
          <a:p>
            <a:pPr algn="ctr"/>
            <a:r>
              <a:rPr lang="en-US" sz="1400" dirty="0"/>
              <a:t>First 90 Days</a:t>
            </a:r>
          </a:p>
        </p:txBody>
      </p:sp>
      <p:sp>
        <p:nvSpPr>
          <p:cNvPr id="25" name="TextBox 24">
            <a:extLst>
              <a:ext uri="{FF2B5EF4-FFF2-40B4-BE49-F238E27FC236}">
                <a16:creationId xmlns:a16="http://schemas.microsoft.com/office/drawing/2014/main" id="{530AEA2A-DB5E-7DE6-39F0-B7939421D225}"/>
              </a:ext>
            </a:extLst>
          </p:cNvPr>
          <p:cNvSpPr txBox="1"/>
          <p:nvPr/>
        </p:nvSpPr>
        <p:spPr>
          <a:xfrm>
            <a:off x="7852118" y="2996467"/>
            <a:ext cx="1574450" cy="523220"/>
          </a:xfrm>
          <a:prstGeom prst="rect">
            <a:avLst/>
          </a:prstGeom>
          <a:noFill/>
        </p:spPr>
        <p:txBody>
          <a:bodyPr wrap="square" rtlCol="0">
            <a:spAutoFit/>
          </a:bodyPr>
          <a:lstStyle/>
          <a:p>
            <a:pPr algn="ctr"/>
            <a:r>
              <a:rPr lang="en-US" sz="1400" dirty="0">
                <a:solidFill>
                  <a:srgbClr val="7030A0"/>
                </a:solidFill>
              </a:rPr>
              <a:t>Rivaroxaban + </a:t>
            </a:r>
          </a:p>
          <a:p>
            <a:pPr algn="ctr"/>
            <a:r>
              <a:rPr lang="en-US" sz="1400" dirty="0">
                <a:solidFill>
                  <a:srgbClr val="7030A0"/>
                </a:solidFill>
              </a:rPr>
              <a:t>DAPT</a:t>
            </a:r>
          </a:p>
        </p:txBody>
      </p:sp>
      <p:sp>
        <p:nvSpPr>
          <p:cNvPr id="30" name="TextBox 29">
            <a:extLst>
              <a:ext uri="{FF2B5EF4-FFF2-40B4-BE49-F238E27FC236}">
                <a16:creationId xmlns:a16="http://schemas.microsoft.com/office/drawing/2014/main" id="{F086D107-5909-0780-94E4-1FEA80E9E89F}"/>
              </a:ext>
            </a:extLst>
          </p:cNvPr>
          <p:cNvSpPr txBox="1"/>
          <p:nvPr/>
        </p:nvSpPr>
        <p:spPr>
          <a:xfrm>
            <a:off x="9054782" y="1537012"/>
            <a:ext cx="1574450" cy="307777"/>
          </a:xfrm>
          <a:prstGeom prst="rect">
            <a:avLst/>
          </a:prstGeom>
          <a:noFill/>
        </p:spPr>
        <p:txBody>
          <a:bodyPr wrap="square" rtlCol="0">
            <a:spAutoFit/>
          </a:bodyPr>
          <a:lstStyle/>
          <a:p>
            <a:pPr algn="ctr"/>
            <a:r>
              <a:rPr lang="en-US" sz="1400" dirty="0">
                <a:solidFill>
                  <a:srgbClr val="C00000"/>
                </a:solidFill>
              </a:rPr>
              <a:t>DAPT</a:t>
            </a:r>
          </a:p>
        </p:txBody>
      </p:sp>
      <p:pic>
        <p:nvPicPr>
          <p:cNvPr id="3" name="Picture 2" descr="Logo&#10;&#10;Description automatically generated">
            <a:extLst>
              <a:ext uri="{FF2B5EF4-FFF2-40B4-BE49-F238E27FC236}">
                <a16:creationId xmlns:a16="http://schemas.microsoft.com/office/drawing/2014/main" id="{7F5AD9CF-E56D-88D1-30A5-1A85A8F8D422}"/>
              </a:ext>
            </a:extLst>
          </p:cNvPr>
          <p:cNvPicPr>
            <a:picLocks noChangeAspect="1"/>
          </p:cNvPicPr>
          <p:nvPr/>
        </p:nvPicPr>
        <p:blipFill>
          <a:blip r:embed="rId5"/>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2507243297"/>
      </p:ext>
    </p:extLst>
  </p:cSld>
  <p:clrMapOvr>
    <a:masterClrMapping/>
  </p:clrMapOvr>
</p:sld>
</file>

<file path=ppt/theme/theme1.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2E1678DEFF42347921903F1A9BAC1BA" ma:contentTypeVersion="10" ma:contentTypeDescription="Create a new document." ma:contentTypeScope="" ma:versionID="d5f4ea729466be346487d9b6174e36ce">
  <xsd:schema xmlns:xsd="http://www.w3.org/2001/XMLSchema" xmlns:xs="http://www.w3.org/2001/XMLSchema" xmlns:p="http://schemas.microsoft.com/office/2006/metadata/properties" xmlns:ns3="8eb8049c-9e2d-4a68-92fb-238b204e505c" targetNamespace="http://schemas.microsoft.com/office/2006/metadata/properties" ma:root="true" ma:fieldsID="8e8d8e7cdf596f31ce1da7aa93c3eb8f" ns3:_="">
    <xsd:import namespace="8eb8049c-9e2d-4a68-92fb-238b204e505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b8049c-9e2d-4a68-92fb-238b204e50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02D680-2299-44BA-9BAB-6531CAF6FF37}">
  <ds:schemaRefs>
    <ds:schemaRef ds:uri="http://schemas.microsoft.com/sharepoint/v3/contenttype/forms"/>
  </ds:schemaRefs>
</ds:datastoreItem>
</file>

<file path=customXml/itemProps2.xml><?xml version="1.0" encoding="utf-8"?>
<ds:datastoreItem xmlns:ds="http://schemas.openxmlformats.org/officeDocument/2006/customXml" ds:itemID="{A27D9524-B90C-423E-B437-10F249B77E95}">
  <ds:schemaRefs>
    <ds:schemaRef ds:uri="http://schemas.openxmlformats.org/package/2006/metadata/core-properties"/>
    <ds:schemaRef ds:uri="http://purl.org/dc/terms/"/>
    <ds:schemaRef ds:uri="http://www.w3.org/XML/1998/namespace"/>
    <ds:schemaRef ds:uri="http://schemas.microsoft.com/office/2006/metadata/properties"/>
    <ds:schemaRef ds:uri="http://schemas.microsoft.com/office/2006/documentManagement/types"/>
    <ds:schemaRef ds:uri="http://purl.org/dc/elements/1.1/"/>
    <ds:schemaRef ds:uri="http://schemas.microsoft.com/office/infopath/2007/PartnerControls"/>
    <ds:schemaRef ds:uri="8eb8049c-9e2d-4a68-92fb-238b204e505c"/>
    <ds:schemaRef ds:uri="http://purl.org/dc/dcmitype/"/>
  </ds:schemaRefs>
</ds:datastoreItem>
</file>

<file path=customXml/itemProps3.xml><?xml version="1.0" encoding="utf-8"?>
<ds:datastoreItem xmlns:ds="http://schemas.openxmlformats.org/officeDocument/2006/customXml" ds:itemID="{477563AE-CA84-4CF5-A507-17F8950B85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b8049c-9e2d-4a68-92fb-238b204e50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3302</TotalTime>
  <Words>1012</Words>
  <Application>Microsoft Office PowerPoint</Application>
  <PresentationFormat>Widescreen</PresentationFormat>
  <Paragraphs>217</Paragraphs>
  <Slides>12</Slides>
  <Notes>11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6_Default Design</vt:lpstr>
      <vt:lpstr>7_Default Design</vt:lpstr>
      <vt:lpstr>Consistent Benefit of Rivaroxaban Early and Late After Lower Extremity Revascularization  Marc P. Bonaca MD MPH, Eike Sebastian Debus MD, PhD, Manesh R. Patel, MD, Mark R. Nehler, MD, Sonia S. Anand, MD, Connie N. Hess, MD, MHS, Judith Hsia MD, Michael Szarek, Jerrod Nelms, Eva Muehlhofer, MD, Lloyd P. Haskell, MD, MBA, Scott D. Berkowitz, MD, Rupert M. Bauersachs, MD  American College of Cardiology Scientific Sessions – March 2023</vt:lpstr>
      <vt:lpstr>Questions in Implementation</vt:lpstr>
      <vt:lpstr>Primary Endpoint &amp; TIMI major Bleeding</vt:lpstr>
      <vt:lpstr>Net Clinical Benefit*</vt:lpstr>
      <vt:lpstr>MALE – Acute Limb Ischemia or Major Vascular Ampuation</vt:lpstr>
      <vt:lpstr>Acute Limb Ischemia</vt:lpstr>
      <vt:lpstr>Is DAPT Alone Enough for Early Limb Events?</vt:lpstr>
      <vt:lpstr>MALE and ALI in those Receiving DAPT – First 90 Days</vt:lpstr>
      <vt:lpstr>MALE and ALI in those Receiving DAPT – First 90 Days</vt:lpstr>
      <vt:lpstr>Primary Outcome* and Acute Limb Ischemia Early and Late</vt:lpstr>
      <vt:lpstr>Summary</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Antiplatelet Therapy - PAD</dc:title>
  <dc:subject/>
  <dc:creator>MedEd On The Go</dc:creator>
  <cp:keywords/>
  <dc:description/>
  <cp:lastModifiedBy>Lindsay Beninati</cp:lastModifiedBy>
  <cp:revision>3808</cp:revision>
  <dcterms:created xsi:type="dcterms:W3CDTF">2009-10-22T21:14:32Z</dcterms:created>
  <dcterms:modified xsi:type="dcterms:W3CDTF">2023-04-06T17:50:02Z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MSIP_Label_7f850223-87a8-40c3-9eb2-432606efca2a_Enabled">
    <vt:lpwstr>True</vt:lpwstr>
  </property>
  <property fmtid="{D5CDD505-2E9C-101B-9397-08002B2CF9AE}" pid="4" name="MSIP_Label_7f850223-87a8-40c3-9eb2-432606efca2a_SiteId">
    <vt:lpwstr>fcb2b37b-5da0-466b-9b83-0014b67a7c78</vt:lpwstr>
  </property>
  <property fmtid="{D5CDD505-2E9C-101B-9397-08002B2CF9AE}" pid="5" name="MSIP_Label_7f850223-87a8-40c3-9eb2-432606efca2a_Owner">
    <vt:lpwstr>eva.muehlhofer@bayer.com</vt:lpwstr>
  </property>
  <property fmtid="{D5CDD505-2E9C-101B-9397-08002B2CF9AE}" pid="6" name="MSIP_Label_7f850223-87a8-40c3-9eb2-432606efca2a_SetDate">
    <vt:lpwstr>2020-03-17T10:17:29.6589155Z</vt:lpwstr>
  </property>
  <property fmtid="{D5CDD505-2E9C-101B-9397-08002B2CF9AE}" pid="7" name="MSIP_Label_7f850223-87a8-40c3-9eb2-432606efca2a_Name">
    <vt:lpwstr>NO CLASSIFICATION</vt:lpwstr>
  </property>
  <property fmtid="{D5CDD505-2E9C-101B-9397-08002B2CF9AE}" pid="8" name="MSIP_Label_7f850223-87a8-40c3-9eb2-432606efca2a_Application">
    <vt:lpwstr>Microsoft Azure Information Protection</vt:lpwstr>
  </property>
  <property fmtid="{D5CDD505-2E9C-101B-9397-08002B2CF9AE}" pid="9" name="MSIP_Label_7f850223-87a8-40c3-9eb2-432606efca2a_Extended_MSFT_Method">
    <vt:lpwstr>Automatic</vt:lpwstr>
  </property>
  <property fmtid="{D5CDD505-2E9C-101B-9397-08002B2CF9AE}" pid="10" name="Sensitivity">
    <vt:lpwstr>NO CLASSIFICATION</vt:lpwstr>
  </property>
  <property fmtid="{D5CDD505-2E9C-101B-9397-08002B2CF9AE}" pid="11" name="ContentTypeId">
    <vt:lpwstr>0x01010032E1678DEFF42347921903F1A9BAC1BA</vt:lpwstr>
  </property>
</Properties>
</file>